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2"/>
  </p:notesMasterIdLst>
  <p:sldIdLst>
    <p:sldId id="292" r:id="rId2"/>
    <p:sldId id="297" r:id="rId3"/>
    <p:sldId id="296" r:id="rId4"/>
    <p:sldId id="295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9" r:id="rId13"/>
    <p:sldId id="307" r:id="rId14"/>
    <p:sldId id="310" r:id="rId15"/>
    <p:sldId id="311" r:id="rId16"/>
    <p:sldId id="313" r:id="rId17"/>
    <p:sldId id="312" r:id="rId18"/>
    <p:sldId id="314" r:id="rId19"/>
    <p:sldId id="317" r:id="rId20"/>
    <p:sldId id="318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14A"/>
    <a:srgbClr val="FEEC97"/>
    <a:srgbClr val="FFDBAB"/>
    <a:srgbClr val="C00000"/>
    <a:srgbClr val="DC832F"/>
    <a:srgbClr val="FFD767"/>
    <a:srgbClr val="FFEBD1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35" autoAdjust="0"/>
    <p:restoredTop sz="95635" autoAdjust="0"/>
  </p:normalViewPr>
  <p:slideViewPr>
    <p:cSldViewPr snapToGrid="0">
      <p:cViewPr>
        <p:scale>
          <a:sx n="50" d="100"/>
          <a:sy n="50" d="100"/>
        </p:scale>
        <p:origin x="1602" y="1260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2022/12/29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A85DD0-AFF0-4499-A1AF-D91136582FE0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166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A85DD0-AFF0-4499-A1AF-D91136582FE0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194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A85DD0-AFF0-4499-A1AF-D91136582FE0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328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A85DD0-AFF0-4499-A1AF-D91136582FE0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917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A85DD0-AFF0-4499-A1AF-D91136582FE0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175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A85DD0-AFF0-4499-A1AF-D91136582FE0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633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A85DD0-AFF0-4499-A1AF-D91136582FE0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3540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A85DD0-AFF0-4499-A1AF-D91136582FE0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277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4">
            <a:extLst>
              <a:ext uri="{FF2B5EF4-FFF2-40B4-BE49-F238E27FC236}">
                <a16:creationId xmlns:a16="http://schemas.microsoft.com/office/drawing/2014/main" id="{692299D6-94E3-268E-AFB3-5275B74F78AA}"/>
              </a:ext>
            </a:extLst>
          </p:cNvPr>
          <p:cNvGrpSpPr/>
          <p:nvPr userDrawn="1"/>
        </p:nvGrpSpPr>
        <p:grpSpPr>
          <a:xfrm>
            <a:off x="-1013745" y="-55340"/>
            <a:ext cx="14624970" cy="7495920"/>
            <a:chOff x="-1013745" y="-55340"/>
            <a:chExt cx="14624970" cy="749592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B110BFC-2915-5014-B784-8731E73B3441}"/>
                </a:ext>
              </a:extLst>
            </p:cNvPr>
            <p:cNvSpPr/>
            <p:nvPr/>
          </p:nvSpPr>
          <p:spPr>
            <a:xfrm>
              <a:off x="-760571" y="-55340"/>
              <a:ext cx="8389048" cy="2068865"/>
            </a:xfrm>
            <a:custGeom>
              <a:avLst/>
              <a:gdLst>
                <a:gd name="connsiteX0" fmla="*/ 0 w 8389048"/>
                <a:gd name="connsiteY0" fmla="*/ 1899190 h 2068865"/>
                <a:gd name="connsiteX1" fmla="*/ 293180 w 8389048"/>
                <a:gd name="connsiteY1" fmla="*/ 1349026 h 2068865"/>
                <a:gd name="connsiteX2" fmla="*/ 759143 w 8389048"/>
                <a:gd name="connsiteY2" fmla="*/ 901637 h 2068865"/>
                <a:gd name="connsiteX3" fmla="*/ 1351407 w 8389048"/>
                <a:gd name="connsiteY3" fmla="*/ 596456 h 2068865"/>
                <a:gd name="connsiteX4" fmla="*/ 1682210 w 8389048"/>
                <a:gd name="connsiteY4" fmla="*/ 508826 h 2068865"/>
                <a:gd name="connsiteX5" fmla="*/ 1767650 w 8389048"/>
                <a:gd name="connsiteY5" fmla="*/ 495109 h 2068865"/>
                <a:gd name="connsiteX6" fmla="*/ 1853851 w 8389048"/>
                <a:gd name="connsiteY6" fmla="*/ 483584 h 2068865"/>
                <a:gd name="connsiteX7" fmla="*/ 1875473 w 8389048"/>
                <a:gd name="connsiteY7" fmla="*/ 480822 h 2068865"/>
                <a:gd name="connsiteX8" fmla="*/ 1896809 w 8389048"/>
                <a:gd name="connsiteY8" fmla="*/ 479298 h 2068865"/>
                <a:gd name="connsiteX9" fmla="*/ 1939576 w 8389048"/>
                <a:gd name="connsiteY9" fmla="*/ 476345 h 2068865"/>
                <a:gd name="connsiteX10" fmla="*/ 2025396 w 8389048"/>
                <a:gd name="connsiteY10" fmla="*/ 471202 h 2068865"/>
                <a:gd name="connsiteX11" fmla="*/ 2695004 w 8389048"/>
                <a:gd name="connsiteY11" fmla="*/ 521494 h 2068865"/>
                <a:gd name="connsiteX12" fmla="*/ 2854833 w 8389048"/>
                <a:gd name="connsiteY12" fmla="*/ 553022 h 2068865"/>
                <a:gd name="connsiteX13" fmla="*/ 2933795 w 8389048"/>
                <a:gd name="connsiteY13" fmla="*/ 570262 h 2068865"/>
                <a:gd name="connsiteX14" fmla="*/ 3011043 w 8389048"/>
                <a:gd name="connsiteY14" fmla="*/ 589598 h 2068865"/>
                <a:gd name="connsiteX15" fmla="*/ 3088291 w 8389048"/>
                <a:gd name="connsiteY15" fmla="*/ 609029 h 2068865"/>
                <a:gd name="connsiteX16" fmla="*/ 3163919 w 8389048"/>
                <a:gd name="connsiteY16" fmla="*/ 629698 h 2068865"/>
                <a:gd name="connsiteX17" fmla="*/ 3239357 w 8389048"/>
                <a:gd name="connsiteY17" fmla="*/ 651034 h 2068865"/>
                <a:gd name="connsiteX18" fmla="*/ 3313271 w 8389048"/>
                <a:gd name="connsiteY18" fmla="*/ 673037 h 2068865"/>
                <a:gd name="connsiteX19" fmla="*/ 4411980 w 8389048"/>
                <a:gd name="connsiteY19" fmla="*/ 1012984 h 2068865"/>
                <a:gd name="connsiteX20" fmla="*/ 5475256 w 8389048"/>
                <a:gd name="connsiteY20" fmla="*/ 1168146 h 2068865"/>
                <a:gd name="connsiteX21" fmla="*/ 6027706 w 8389048"/>
                <a:gd name="connsiteY21" fmla="*/ 1176338 h 2068865"/>
                <a:gd name="connsiteX22" fmla="*/ 6566440 w 8389048"/>
                <a:gd name="connsiteY22" fmla="*/ 1139381 h 2068865"/>
                <a:gd name="connsiteX23" fmla="*/ 7070503 w 8389048"/>
                <a:gd name="connsiteY23" fmla="*/ 1026224 h 2068865"/>
                <a:gd name="connsiteX24" fmla="*/ 7304342 w 8389048"/>
                <a:gd name="connsiteY24" fmla="*/ 928211 h 2068865"/>
                <a:gd name="connsiteX25" fmla="*/ 7360825 w 8389048"/>
                <a:gd name="connsiteY25" fmla="*/ 898779 h 2068865"/>
                <a:gd name="connsiteX26" fmla="*/ 7416261 w 8389048"/>
                <a:gd name="connsiteY26" fmla="*/ 866204 h 2068865"/>
                <a:gd name="connsiteX27" fmla="*/ 7471410 w 8389048"/>
                <a:gd name="connsiteY27" fmla="*/ 831152 h 2068865"/>
                <a:gd name="connsiteX28" fmla="*/ 7526179 w 8389048"/>
                <a:gd name="connsiteY28" fmla="*/ 793528 h 2068865"/>
                <a:gd name="connsiteX29" fmla="*/ 7741920 w 8389048"/>
                <a:gd name="connsiteY29" fmla="*/ 621125 h 2068865"/>
                <a:gd name="connsiteX30" fmla="*/ 7953280 w 8389048"/>
                <a:gd name="connsiteY30" fmla="*/ 421672 h 2068865"/>
                <a:gd name="connsiteX31" fmla="*/ 8389049 w 8389048"/>
                <a:gd name="connsiteY31" fmla="*/ 0 h 2068865"/>
                <a:gd name="connsiteX32" fmla="*/ 8171593 w 8389048"/>
                <a:gd name="connsiteY32" fmla="*/ 571119 h 2068865"/>
                <a:gd name="connsiteX33" fmla="*/ 8032718 w 8389048"/>
                <a:gd name="connsiteY33" fmla="*/ 851440 h 2068865"/>
                <a:gd name="connsiteX34" fmla="*/ 7854506 w 8389048"/>
                <a:gd name="connsiteY34" fmla="*/ 1123283 h 2068865"/>
                <a:gd name="connsiteX35" fmla="*/ 7624858 w 8389048"/>
                <a:gd name="connsiteY35" fmla="*/ 1373791 h 2068865"/>
                <a:gd name="connsiteX36" fmla="*/ 7559612 w 8389048"/>
                <a:gd name="connsiteY36" fmla="*/ 1430274 h 2068865"/>
                <a:gd name="connsiteX37" fmla="*/ 7491984 w 8389048"/>
                <a:gd name="connsiteY37" fmla="*/ 1483995 h 2068865"/>
                <a:gd name="connsiteX38" fmla="*/ 7422451 w 8389048"/>
                <a:gd name="connsiteY38" fmla="*/ 1535240 h 2068865"/>
                <a:gd name="connsiteX39" fmla="*/ 7350633 w 8389048"/>
                <a:gd name="connsiteY39" fmla="*/ 1582484 h 2068865"/>
                <a:gd name="connsiteX40" fmla="*/ 7050310 w 8389048"/>
                <a:gd name="connsiteY40" fmla="*/ 1744694 h 2068865"/>
                <a:gd name="connsiteX41" fmla="*/ 6736938 w 8389048"/>
                <a:gd name="connsiteY41" fmla="*/ 1864614 h 2068865"/>
                <a:gd name="connsiteX42" fmla="*/ 6419279 w 8389048"/>
                <a:gd name="connsiteY42" fmla="*/ 1950434 h 2068865"/>
                <a:gd name="connsiteX43" fmla="*/ 6339840 w 8389048"/>
                <a:gd name="connsiteY43" fmla="*/ 1967198 h 2068865"/>
                <a:gd name="connsiteX44" fmla="*/ 6260497 w 8389048"/>
                <a:gd name="connsiteY44" fmla="*/ 1982534 h 2068865"/>
                <a:gd name="connsiteX45" fmla="*/ 6181249 w 8389048"/>
                <a:gd name="connsiteY45" fmla="*/ 1996726 h 2068865"/>
                <a:gd name="connsiteX46" fmla="*/ 6102287 w 8389048"/>
                <a:gd name="connsiteY46" fmla="*/ 2009013 h 2068865"/>
                <a:gd name="connsiteX47" fmla="*/ 5786819 w 8389048"/>
                <a:gd name="connsiteY47" fmla="*/ 2046923 h 2068865"/>
                <a:gd name="connsiteX48" fmla="*/ 5627751 w 8389048"/>
                <a:gd name="connsiteY48" fmla="*/ 2059400 h 2068865"/>
                <a:gd name="connsiteX49" fmla="*/ 5467827 w 8389048"/>
                <a:gd name="connsiteY49" fmla="*/ 2066449 h 2068865"/>
                <a:gd name="connsiteX50" fmla="*/ 4178141 w 8389048"/>
                <a:gd name="connsiteY50" fmla="*/ 1929765 h 2068865"/>
                <a:gd name="connsiteX51" fmla="*/ 4020979 w 8389048"/>
                <a:gd name="connsiteY51" fmla="*/ 1886426 h 2068865"/>
                <a:gd name="connsiteX52" fmla="*/ 3868007 w 8389048"/>
                <a:gd name="connsiteY52" fmla="*/ 1839277 h 2068865"/>
                <a:gd name="connsiteX53" fmla="*/ 3719131 w 8389048"/>
                <a:gd name="connsiteY53" fmla="*/ 1788605 h 2068865"/>
                <a:gd name="connsiteX54" fmla="*/ 3573780 w 8389048"/>
                <a:gd name="connsiteY54" fmla="*/ 1736122 h 2068865"/>
                <a:gd name="connsiteX55" fmla="*/ 3021902 w 8389048"/>
                <a:gd name="connsiteY55" fmla="*/ 1520762 h 2068865"/>
                <a:gd name="connsiteX56" fmla="*/ 1997583 w 8389048"/>
                <a:gd name="connsiteY56" fmla="*/ 1212914 h 2068865"/>
                <a:gd name="connsiteX57" fmla="*/ 1934909 w 8389048"/>
                <a:gd name="connsiteY57" fmla="*/ 1205389 h 2068865"/>
                <a:gd name="connsiteX58" fmla="*/ 1903381 w 8389048"/>
                <a:gd name="connsiteY58" fmla="*/ 1201293 h 2068865"/>
                <a:gd name="connsiteX59" fmla="*/ 1887569 w 8389048"/>
                <a:gd name="connsiteY59" fmla="*/ 1199198 h 2068865"/>
                <a:gd name="connsiteX60" fmla="*/ 1872044 w 8389048"/>
                <a:gd name="connsiteY60" fmla="*/ 1198150 h 2068865"/>
                <a:gd name="connsiteX61" fmla="*/ 1809845 w 8389048"/>
                <a:gd name="connsiteY61" fmla="*/ 1194149 h 2068865"/>
                <a:gd name="connsiteX62" fmla="*/ 1747171 w 8389048"/>
                <a:gd name="connsiteY62" fmla="*/ 1191292 h 2068865"/>
                <a:gd name="connsiteX63" fmla="*/ 1492187 w 8389048"/>
                <a:gd name="connsiteY63" fmla="*/ 1200341 h 2068865"/>
                <a:gd name="connsiteX64" fmla="*/ 974884 w 8389048"/>
                <a:gd name="connsiteY64" fmla="*/ 1311021 h 2068865"/>
                <a:gd name="connsiteX65" fmla="*/ 470249 w 8389048"/>
                <a:gd name="connsiteY65" fmla="*/ 1543336 h 2068865"/>
                <a:gd name="connsiteX66" fmla="*/ 0 w 8389048"/>
                <a:gd name="connsiteY66" fmla="*/ 1899190 h 20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389048" h="2068865">
                  <a:moveTo>
                    <a:pt x="0" y="1899190"/>
                  </a:moveTo>
                  <a:cubicBezTo>
                    <a:pt x="61436" y="1703451"/>
                    <a:pt x="164211" y="1517999"/>
                    <a:pt x="293180" y="1349026"/>
                  </a:cubicBezTo>
                  <a:cubicBezTo>
                    <a:pt x="422910" y="1180433"/>
                    <a:pt x="580549" y="1029081"/>
                    <a:pt x="759143" y="901637"/>
                  </a:cubicBezTo>
                  <a:cubicBezTo>
                    <a:pt x="937736" y="774097"/>
                    <a:pt x="1137380" y="670370"/>
                    <a:pt x="1351407" y="596456"/>
                  </a:cubicBezTo>
                  <a:cubicBezTo>
                    <a:pt x="1458278" y="558832"/>
                    <a:pt x="1569149" y="530828"/>
                    <a:pt x="1682210" y="508826"/>
                  </a:cubicBezTo>
                  <a:cubicBezTo>
                    <a:pt x="1710309" y="502349"/>
                    <a:pt x="1738979" y="499205"/>
                    <a:pt x="1767650" y="495109"/>
                  </a:cubicBezTo>
                  <a:lnTo>
                    <a:pt x="1853851" y="483584"/>
                  </a:lnTo>
                  <a:lnTo>
                    <a:pt x="1875473" y="480822"/>
                  </a:lnTo>
                  <a:lnTo>
                    <a:pt x="1896809" y="479298"/>
                  </a:lnTo>
                  <a:lnTo>
                    <a:pt x="1939576" y="476345"/>
                  </a:lnTo>
                  <a:lnTo>
                    <a:pt x="2025396" y="471202"/>
                  </a:lnTo>
                  <a:cubicBezTo>
                    <a:pt x="2254091" y="461677"/>
                    <a:pt x="2479739" y="483680"/>
                    <a:pt x="2695004" y="521494"/>
                  </a:cubicBezTo>
                  <a:cubicBezTo>
                    <a:pt x="2749582" y="530257"/>
                    <a:pt x="2801969" y="541973"/>
                    <a:pt x="2854833" y="553022"/>
                  </a:cubicBezTo>
                  <a:cubicBezTo>
                    <a:pt x="2881122" y="558832"/>
                    <a:pt x="2908078" y="563785"/>
                    <a:pt x="2933795" y="570262"/>
                  </a:cubicBezTo>
                  <a:lnTo>
                    <a:pt x="3011043" y="589598"/>
                  </a:lnTo>
                  <a:lnTo>
                    <a:pt x="3088291" y="609029"/>
                  </a:lnTo>
                  <a:lnTo>
                    <a:pt x="3163919" y="629698"/>
                  </a:lnTo>
                  <a:lnTo>
                    <a:pt x="3239357" y="651034"/>
                  </a:lnTo>
                  <a:lnTo>
                    <a:pt x="3313271" y="673037"/>
                  </a:lnTo>
                  <a:cubicBezTo>
                    <a:pt x="3707130" y="791051"/>
                    <a:pt x="4068699" y="926306"/>
                    <a:pt x="4411980" y="1012984"/>
                  </a:cubicBezTo>
                  <a:cubicBezTo>
                    <a:pt x="4754213" y="1099471"/>
                    <a:pt x="5110448" y="1149191"/>
                    <a:pt x="5475256" y="1168146"/>
                  </a:cubicBezTo>
                  <a:cubicBezTo>
                    <a:pt x="5657469" y="1177576"/>
                    <a:pt x="5842350" y="1180243"/>
                    <a:pt x="6027706" y="1176338"/>
                  </a:cubicBezTo>
                  <a:cubicBezTo>
                    <a:pt x="6211824" y="1172813"/>
                    <a:pt x="6391752" y="1161860"/>
                    <a:pt x="6566440" y="1139381"/>
                  </a:cubicBezTo>
                  <a:cubicBezTo>
                    <a:pt x="6740938" y="1116140"/>
                    <a:pt x="6909911" y="1080802"/>
                    <a:pt x="7070503" y="1026224"/>
                  </a:cubicBezTo>
                  <a:cubicBezTo>
                    <a:pt x="7151275" y="999268"/>
                    <a:pt x="7228237" y="965835"/>
                    <a:pt x="7304342" y="928211"/>
                  </a:cubicBezTo>
                  <a:lnTo>
                    <a:pt x="7360825" y="898779"/>
                  </a:lnTo>
                  <a:cubicBezTo>
                    <a:pt x="7379113" y="887921"/>
                    <a:pt x="7397496" y="876967"/>
                    <a:pt x="7416261" y="866204"/>
                  </a:cubicBezTo>
                  <a:cubicBezTo>
                    <a:pt x="7435025" y="855536"/>
                    <a:pt x="7452836" y="842772"/>
                    <a:pt x="7471410" y="831152"/>
                  </a:cubicBezTo>
                  <a:cubicBezTo>
                    <a:pt x="7490079" y="819626"/>
                    <a:pt x="7507796" y="806291"/>
                    <a:pt x="7526179" y="793528"/>
                  </a:cubicBezTo>
                  <a:cubicBezTo>
                    <a:pt x="7599045" y="741807"/>
                    <a:pt x="7671054" y="683895"/>
                    <a:pt x="7741920" y="621125"/>
                  </a:cubicBezTo>
                  <a:cubicBezTo>
                    <a:pt x="7812691" y="558070"/>
                    <a:pt x="7882986" y="491014"/>
                    <a:pt x="7953280" y="421672"/>
                  </a:cubicBezTo>
                  <a:cubicBezTo>
                    <a:pt x="8094535" y="283464"/>
                    <a:pt x="8234363" y="134684"/>
                    <a:pt x="8389049" y="0"/>
                  </a:cubicBezTo>
                  <a:cubicBezTo>
                    <a:pt x="8322469" y="193834"/>
                    <a:pt x="8254175" y="382334"/>
                    <a:pt x="8171593" y="571119"/>
                  </a:cubicBezTo>
                  <a:cubicBezTo>
                    <a:pt x="8129969" y="665131"/>
                    <a:pt x="8084534" y="758952"/>
                    <a:pt x="8032718" y="851440"/>
                  </a:cubicBezTo>
                  <a:cubicBezTo>
                    <a:pt x="7980902" y="944023"/>
                    <a:pt x="7921752" y="1035082"/>
                    <a:pt x="7854506" y="1123283"/>
                  </a:cubicBezTo>
                  <a:cubicBezTo>
                    <a:pt x="7786878" y="1210913"/>
                    <a:pt x="7711154" y="1297115"/>
                    <a:pt x="7624858" y="1373791"/>
                  </a:cubicBezTo>
                  <a:cubicBezTo>
                    <a:pt x="7604093" y="1394079"/>
                    <a:pt x="7581710" y="1411891"/>
                    <a:pt x="7559612" y="1430274"/>
                  </a:cubicBezTo>
                  <a:cubicBezTo>
                    <a:pt x="7537418" y="1448562"/>
                    <a:pt x="7515225" y="1467422"/>
                    <a:pt x="7491984" y="1483995"/>
                  </a:cubicBezTo>
                  <a:cubicBezTo>
                    <a:pt x="7468934" y="1501045"/>
                    <a:pt x="7445883" y="1518476"/>
                    <a:pt x="7422451" y="1535240"/>
                  </a:cubicBezTo>
                  <a:lnTo>
                    <a:pt x="7350633" y="1582484"/>
                  </a:lnTo>
                  <a:cubicBezTo>
                    <a:pt x="7253954" y="1643634"/>
                    <a:pt x="7153085" y="1698308"/>
                    <a:pt x="7050310" y="1744694"/>
                  </a:cubicBezTo>
                  <a:cubicBezTo>
                    <a:pt x="6947250" y="1790129"/>
                    <a:pt x="6842570" y="1831658"/>
                    <a:pt x="6736938" y="1864614"/>
                  </a:cubicBezTo>
                  <a:cubicBezTo>
                    <a:pt x="6631591" y="1898333"/>
                    <a:pt x="6525102" y="1926908"/>
                    <a:pt x="6419279" y="1950434"/>
                  </a:cubicBezTo>
                  <a:cubicBezTo>
                    <a:pt x="6392704" y="1957007"/>
                    <a:pt x="6366320" y="1961769"/>
                    <a:pt x="6339840" y="1967198"/>
                  </a:cubicBezTo>
                  <a:cubicBezTo>
                    <a:pt x="6313360" y="1972532"/>
                    <a:pt x="6286786" y="1978057"/>
                    <a:pt x="6260497" y="1982534"/>
                  </a:cubicBezTo>
                  <a:lnTo>
                    <a:pt x="6181249" y="1996726"/>
                  </a:lnTo>
                  <a:lnTo>
                    <a:pt x="6102287" y="2009013"/>
                  </a:lnTo>
                  <a:cubicBezTo>
                    <a:pt x="5997321" y="2024253"/>
                    <a:pt x="5892737" y="2038064"/>
                    <a:pt x="5786819" y="2046923"/>
                  </a:cubicBezTo>
                  <a:cubicBezTo>
                    <a:pt x="5733955" y="2052066"/>
                    <a:pt x="5680901" y="2055876"/>
                    <a:pt x="5627751" y="2059400"/>
                  </a:cubicBezTo>
                  <a:cubicBezTo>
                    <a:pt x="5574506" y="2062163"/>
                    <a:pt x="5521262" y="2064830"/>
                    <a:pt x="5467827" y="2066449"/>
                  </a:cubicBezTo>
                  <a:cubicBezTo>
                    <a:pt x="5040725" y="2079784"/>
                    <a:pt x="4604004" y="2038445"/>
                    <a:pt x="4178141" y="1929765"/>
                  </a:cubicBezTo>
                  <a:lnTo>
                    <a:pt x="4020979" y="1886426"/>
                  </a:lnTo>
                  <a:cubicBezTo>
                    <a:pt x="3970020" y="1870710"/>
                    <a:pt x="3918871" y="1855375"/>
                    <a:pt x="3868007" y="1839277"/>
                  </a:cubicBezTo>
                  <a:lnTo>
                    <a:pt x="3719131" y="1788605"/>
                  </a:lnTo>
                  <a:cubicBezTo>
                    <a:pt x="3669983" y="1771460"/>
                    <a:pt x="3622072" y="1754124"/>
                    <a:pt x="3573780" y="1736122"/>
                  </a:cubicBezTo>
                  <a:cubicBezTo>
                    <a:pt x="3382423" y="1664684"/>
                    <a:pt x="3199447" y="1590770"/>
                    <a:pt x="3021902" y="1520762"/>
                  </a:cubicBezTo>
                  <a:cubicBezTo>
                    <a:pt x="2666714" y="1381125"/>
                    <a:pt x="2332196" y="1261015"/>
                    <a:pt x="1997583" y="1212914"/>
                  </a:cubicBezTo>
                  <a:lnTo>
                    <a:pt x="1934909" y="1205389"/>
                  </a:lnTo>
                  <a:lnTo>
                    <a:pt x="1903381" y="1201293"/>
                  </a:lnTo>
                  <a:lnTo>
                    <a:pt x="1887569" y="1199198"/>
                  </a:lnTo>
                  <a:lnTo>
                    <a:pt x="1872044" y="1198150"/>
                  </a:lnTo>
                  <a:lnTo>
                    <a:pt x="1809845" y="1194149"/>
                  </a:lnTo>
                  <a:cubicBezTo>
                    <a:pt x="1788986" y="1192816"/>
                    <a:pt x="1768126" y="1190720"/>
                    <a:pt x="1747171" y="1191292"/>
                  </a:cubicBezTo>
                  <a:cubicBezTo>
                    <a:pt x="1663256" y="1189292"/>
                    <a:pt x="1578007" y="1191959"/>
                    <a:pt x="1492187" y="1200341"/>
                  </a:cubicBezTo>
                  <a:cubicBezTo>
                    <a:pt x="1320546" y="1216724"/>
                    <a:pt x="1146620" y="1253776"/>
                    <a:pt x="974884" y="1311021"/>
                  </a:cubicBezTo>
                  <a:cubicBezTo>
                    <a:pt x="803148" y="1368266"/>
                    <a:pt x="633508" y="1445419"/>
                    <a:pt x="470249" y="1543336"/>
                  </a:cubicBezTo>
                  <a:cubicBezTo>
                    <a:pt x="306515" y="1640967"/>
                    <a:pt x="150590" y="1760125"/>
                    <a:pt x="0" y="189919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5000">
                  <a:srgbClr val="FFFFFF">
                    <a:alpha val="11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68A5290-A596-4785-1E14-7E2507963A6B}"/>
                </a:ext>
              </a:extLst>
            </p:cNvPr>
            <p:cNvSpPr/>
            <p:nvPr/>
          </p:nvSpPr>
          <p:spPr>
            <a:xfrm>
              <a:off x="-1013745" y="2721817"/>
              <a:ext cx="14624970" cy="2529981"/>
            </a:xfrm>
            <a:custGeom>
              <a:avLst/>
              <a:gdLst>
                <a:gd name="connsiteX0" fmla="*/ 0 w 14624970"/>
                <a:gd name="connsiteY0" fmla="*/ 887204 h 2529981"/>
                <a:gd name="connsiteX1" fmla="*/ 78581 w 14624970"/>
                <a:gd name="connsiteY1" fmla="*/ 776334 h 2529981"/>
                <a:gd name="connsiteX2" fmla="*/ 167354 w 14624970"/>
                <a:gd name="connsiteY2" fmla="*/ 672320 h 2529981"/>
                <a:gd name="connsiteX3" fmla="*/ 214884 w 14624970"/>
                <a:gd name="connsiteY3" fmla="*/ 622600 h 2529981"/>
                <a:gd name="connsiteX4" fmla="*/ 264605 w 14624970"/>
                <a:gd name="connsiteY4" fmla="*/ 574689 h 2529981"/>
                <a:gd name="connsiteX5" fmla="*/ 289750 w 14624970"/>
                <a:gd name="connsiteY5" fmla="*/ 550686 h 2529981"/>
                <a:gd name="connsiteX6" fmla="*/ 315944 w 14624970"/>
                <a:gd name="connsiteY6" fmla="*/ 528017 h 2529981"/>
                <a:gd name="connsiteX7" fmla="*/ 369380 w 14624970"/>
                <a:gd name="connsiteY7" fmla="*/ 483535 h 2529981"/>
                <a:gd name="connsiteX8" fmla="*/ 850773 w 14624970"/>
                <a:gd name="connsiteY8" fmla="*/ 192070 h 2529981"/>
                <a:gd name="connsiteX9" fmla="*/ 1403414 w 14624970"/>
                <a:gd name="connsiteY9" fmla="*/ 29002 h 2529981"/>
                <a:gd name="connsiteX10" fmla="*/ 1993011 w 14624970"/>
                <a:gd name="connsiteY10" fmla="*/ 10714 h 2529981"/>
                <a:gd name="connsiteX11" fmla="*/ 2067592 w 14624970"/>
                <a:gd name="connsiteY11" fmla="*/ 18239 h 2529981"/>
                <a:gd name="connsiteX12" fmla="*/ 2141887 w 14624970"/>
                <a:gd name="connsiteY12" fmla="*/ 30050 h 2529981"/>
                <a:gd name="connsiteX13" fmla="*/ 2216277 w 14624970"/>
                <a:gd name="connsiteY13" fmla="*/ 42813 h 2529981"/>
                <a:gd name="connsiteX14" fmla="*/ 2288858 w 14624970"/>
                <a:gd name="connsiteY14" fmla="*/ 59196 h 2529981"/>
                <a:gd name="connsiteX15" fmla="*/ 2361152 w 14624970"/>
                <a:gd name="connsiteY15" fmla="*/ 76627 h 2529981"/>
                <a:gd name="connsiteX16" fmla="*/ 2432685 w 14624970"/>
                <a:gd name="connsiteY16" fmla="*/ 96153 h 2529981"/>
                <a:gd name="connsiteX17" fmla="*/ 2573274 w 14624970"/>
                <a:gd name="connsiteY17" fmla="*/ 140730 h 2529981"/>
                <a:gd name="connsiteX18" fmla="*/ 3093434 w 14624970"/>
                <a:gd name="connsiteY18" fmla="*/ 379236 h 2529981"/>
                <a:gd name="connsiteX19" fmla="*/ 3952970 w 14624970"/>
                <a:gd name="connsiteY19" fmla="*/ 994361 h 2529981"/>
                <a:gd name="connsiteX20" fmla="*/ 4326065 w 14624970"/>
                <a:gd name="connsiteY20" fmla="*/ 1317544 h 2529981"/>
                <a:gd name="connsiteX21" fmla="*/ 4512945 w 14624970"/>
                <a:gd name="connsiteY21" fmla="*/ 1469944 h 2529981"/>
                <a:gd name="connsiteX22" fmla="*/ 4609434 w 14624970"/>
                <a:gd name="connsiteY22" fmla="*/ 1542905 h 2529981"/>
                <a:gd name="connsiteX23" fmla="*/ 4708875 w 14624970"/>
                <a:gd name="connsiteY23" fmla="*/ 1613105 h 2529981"/>
                <a:gd name="connsiteX24" fmla="*/ 4915948 w 14624970"/>
                <a:gd name="connsiteY24" fmla="*/ 1744359 h 2529981"/>
                <a:gd name="connsiteX25" fmla="*/ 5133213 w 14624970"/>
                <a:gd name="connsiteY25" fmla="*/ 1861898 h 2529981"/>
                <a:gd name="connsiteX26" fmla="*/ 5594700 w 14624970"/>
                <a:gd name="connsiteY26" fmla="*/ 2045730 h 2529981"/>
                <a:gd name="connsiteX27" fmla="*/ 6080094 w 14624970"/>
                <a:gd name="connsiteY27" fmla="*/ 2159268 h 2529981"/>
                <a:gd name="connsiteX28" fmla="*/ 6570155 w 14624970"/>
                <a:gd name="connsiteY28" fmla="*/ 2195559 h 2529981"/>
                <a:gd name="connsiteX29" fmla="*/ 7451979 w 14624970"/>
                <a:gd name="connsiteY29" fmla="*/ 1943432 h 2529981"/>
                <a:gd name="connsiteX30" fmla="*/ 7630668 w 14624970"/>
                <a:gd name="connsiteY30" fmla="*/ 1808177 h 2529981"/>
                <a:gd name="connsiteX31" fmla="*/ 7673626 w 14624970"/>
                <a:gd name="connsiteY31" fmla="*/ 1770648 h 2529981"/>
                <a:gd name="connsiteX32" fmla="*/ 7716107 w 14624970"/>
                <a:gd name="connsiteY32" fmla="*/ 1732072 h 2529981"/>
                <a:gd name="connsiteX33" fmla="*/ 7758304 w 14624970"/>
                <a:gd name="connsiteY33" fmla="*/ 1692638 h 2529981"/>
                <a:gd name="connsiteX34" fmla="*/ 7800022 w 14624970"/>
                <a:gd name="connsiteY34" fmla="*/ 1651586 h 2529981"/>
                <a:gd name="connsiteX35" fmla="*/ 7966425 w 14624970"/>
                <a:gd name="connsiteY35" fmla="*/ 1479469 h 2529981"/>
                <a:gd name="connsiteX36" fmla="*/ 8050816 w 14624970"/>
                <a:gd name="connsiteY36" fmla="*/ 1389648 h 2529981"/>
                <a:gd name="connsiteX37" fmla="*/ 8137017 w 14624970"/>
                <a:gd name="connsiteY37" fmla="*/ 1297351 h 2529981"/>
                <a:gd name="connsiteX38" fmla="*/ 8318850 w 14624970"/>
                <a:gd name="connsiteY38" fmla="*/ 1109804 h 2529981"/>
                <a:gd name="connsiteX39" fmla="*/ 8367046 w 14624970"/>
                <a:gd name="connsiteY39" fmla="*/ 1062655 h 2529981"/>
                <a:gd name="connsiteX40" fmla="*/ 8417338 w 14624970"/>
                <a:gd name="connsiteY40" fmla="*/ 1015030 h 2529981"/>
                <a:gd name="connsiteX41" fmla="*/ 8469153 w 14624970"/>
                <a:gd name="connsiteY41" fmla="*/ 968072 h 2529981"/>
                <a:gd name="connsiteX42" fmla="*/ 8522113 w 14624970"/>
                <a:gd name="connsiteY42" fmla="*/ 921590 h 2529981"/>
                <a:gd name="connsiteX43" fmla="*/ 8749284 w 14624970"/>
                <a:gd name="connsiteY43" fmla="*/ 742615 h 2529981"/>
                <a:gd name="connsiteX44" fmla="*/ 9004363 w 14624970"/>
                <a:gd name="connsiteY44" fmla="*/ 578595 h 2529981"/>
                <a:gd name="connsiteX45" fmla="*/ 9294781 w 14624970"/>
                <a:gd name="connsiteY45" fmla="*/ 441149 h 2529981"/>
                <a:gd name="connsiteX46" fmla="*/ 9373743 w 14624970"/>
                <a:gd name="connsiteY46" fmla="*/ 413241 h 2529981"/>
                <a:gd name="connsiteX47" fmla="*/ 9413653 w 14624970"/>
                <a:gd name="connsiteY47" fmla="*/ 399905 h 2529981"/>
                <a:gd name="connsiteX48" fmla="*/ 9454801 w 14624970"/>
                <a:gd name="connsiteY48" fmla="*/ 388285 h 2529981"/>
                <a:gd name="connsiteX49" fmla="*/ 9496139 w 14624970"/>
                <a:gd name="connsiteY49" fmla="*/ 376855 h 2529981"/>
                <a:gd name="connsiteX50" fmla="*/ 9538049 w 14624970"/>
                <a:gd name="connsiteY50" fmla="*/ 366378 h 2529981"/>
                <a:gd name="connsiteX51" fmla="*/ 9623584 w 14624970"/>
                <a:gd name="connsiteY51" fmla="*/ 348756 h 2529981"/>
                <a:gd name="connsiteX52" fmla="*/ 9711118 w 14624970"/>
                <a:gd name="connsiteY52" fmla="*/ 335993 h 2529981"/>
                <a:gd name="connsiteX53" fmla="*/ 9755219 w 14624970"/>
                <a:gd name="connsiteY53" fmla="*/ 330373 h 2529981"/>
                <a:gd name="connsiteX54" fmla="*/ 9799987 w 14624970"/>
                <a:gd name="connsiteY54" fmla="*/ 327325 h 2529981"/>
                <a:gd name="connsiteX55" fmla="*/ 9889712 w 14624970"/>
                <a:gd name="connsiteY55" fmla="*/ 322944 h 2529981"/>
                <a:gd name="connsiteX56" fmla="*/ 9979152 w 14624970"/>
                <a:gd name="connsiteY56" fmla="*/ 323896 h 2529981"/>
                <a:gd name="connsiteX57" fmla="*/ 10315384 w 14624970"/>
                <a:gd name="connsiteY57" fmla="*/ 367520 h 2529981"/>
                <a:gd name="connsiteX58" fmla="*/ 10609136 w 14624970"/>
                <a:gd name="connsiteY58" fmla="*/ 448959 h 2529981"/>
                <a:gd name="connsiteX59" fmla="*/ 10643330 w 14624970"/>
                <a:gd name="connsiteY59" fmla="*/ 460294 h 2529981"/>
                <a:gd name="connsiteX60" fmla="*/ 10676191 w 14624970"/>
                <a:gd name="connsiteY60" fmla="*/ 471724 h 2529981"/>
                <a:gd name="connsiteX61" fmla="*/ 10741152 w 14624970"/>
                <a:gd name="connsiteY61" fmla="*/ 494489 h 2529981"/>
                <a:gd name="connsiteX62" fmla="*/ 10864025 w 14624970"/>
                <a:gd name="connsiteY62" fmla="*/ 540113 h 2529981"/>
                <a:gd name="connsiteX63" fmla="*/ 11086624 w 14624970"/>
                <a:gd name="connsiteY63" fmla="*/ 622314 h 2529981"/>
                <a:gd name="connsiteX64" fmla="*/ 11282553 w 14624970"/>
                <a:gd name="connsiteY64" fmla="*/ 683846 h 2529981"/>
                <a:gd name="connsiteX65" fmla="*/ 11477815 w 14624970"/>
                <a:gd name="connsiteY65" fmla="*/ 726137 h 2529981"/>
                <a:gd name="connsiteX66" fmla="*/ 11677936 w 14624970"/>
                <a:gd name="connsiteY66" fmla="*/ 750235 h 2529981"/>
                <a:gd name="connsiteX67" fmla="*/ 11880914 w 14624970"/>
                <a:gd name="connsiteY67" fmla="*/ 754712 h 2529981"/>
                <a:gd name="connsiteX68" fmla="*/ 11982831 w 14624970"/>
                <a:gd name="connsiteY68" fmla="*/ 749854 h 2529981"/>
                <a:gd name="connsiteX69" fmla="*/ 12033694 w 14624970"/>
                <a:gd name="connsiteY69" fmla="*/ 745187 h 2529981"/>
                <a:gd name="connsiteX70" fmla="*/ 12084463 w 14624970"/>
                <a:gd name="connsiteY70" fmla="*/ 739281 h 2529981"/>
                <a:gd name="connsiteX71" fmla="*/ 12135136 w 14624970"/>
                <a:gd name="connsiteY71" fmla="*/ 732328 h 2529981"/>
                <a:gd name="connsiteX72" fmla="*/ 12186475 w 14624970"/>
                <a:gd name="connsiteY72" fmla="*/ 723946 h 2529981"/>
                <a:gd name="connsiteX73" fmla="*/ 12295156 w 14624970"/>
                <a:gd name="connsiteY73" fmla="*/ 702134 h 2529981"/>
                <a:gd name="connsiteX74" fmla="*/ 12538996 w 14624970"/>
                <a:gd name="connsiteY74" fmla="*/ 644508 h 2529981"/>
                <a:gd name="connsiteX75" fmla="*/ 12817888 w 14624970"/>
                <a:gd name="connsiteY75" fmla="*/ 586691 h 2529981"/>
                <a:gd name="connsiteX76" fmla="*/ 12893611 w 14624970"/>
                <a:gd name="connsiteY76" fmla="*/ 575356 h 2529981"/>
                <a:gd name="connsiteX77" fmla="*/ 12971717 w 14624970"/>
                <a:gd name="connsiteY77" fmla="*/ 566212 h 2529981"/>
                <a:gd name="connsiteX78" fmla="*/ 13052584 w 14624970"/>
                <a:gd name="connsiteY78" fmla="*/ 560497 h 2529981"/>
                <a:gd name="connsiteX79" fmla="*/ 13135642 w 14624970"/>
                <a:gd name="connsiteY79" fmla="*/ 558402 h 2529981"/>
                <a:gd name="connsiteX80" fmla="*/ 13478923 w 14624970"/>
                <a:gd name="connsiteY80" fmla="*/ 600693 h 2529981"/>
                <a:gd name="connsiteX81" fmla="*/ 13796962 w 14624970"/>
                <a:gd name="connsiteY81" fmla="*/ 732995 h 2529981"/>
                <a:gd name="connsiteX82" fmla="*/ 14053947 w 14624970"/>
                <a:gd name="connsiteY82" fmla="*/ 933401 h 2529981"/>
                <a:gd name="connsiteX83" fmla="*/ 14245590 w 14624970"/>
                <a:gd name="connsiteY83" fmla="*/ 1168478 h 2529981"/>
                <a:gd name="connsiteX84" fmla="*/ 14386750 w 14624970"/>
                <a:gd name="connsiteY84" fmla="*/ 1417271 h 2529981"/>
                <a:gd name="connsiteX85" fmla="*/ 14415802 w 14624970"/>
                <a:gd name="connsiteY85" fmla="*/ 1480517 h 2529981"/>
                <a:gd name="connsiteX86" fmla="*/ 14442948 w 14624970"/>
                <a:gd name="connsiteY86" fmla="*/ 1543858 h 2529981"/>
                <a:gd name="connsiteX87" fmla="*/ 14491144 w 14624970"/>
                <a:gd name="connsiteY87" fmla="*/ 1671493 h 2529981"/>
                <a:gd name="connsiteX88" fmla="*/ 14532768 w 14624970"/>
                <a:gd name="connsiteY88" fmla="*/ 1799604 h 2529981"/>
                <a:gd name="connsiteX89" fmla="*/ 14568678 w 14624970"/>
                <a:gd name="connsiteY89" fmla="*/ 1928192 h 2529981"/>
                <a:gd name="connsiteX90" fmla="*/ 14624971 w 14624970"/>
                <a:gd name="connsiteY90" fmla="*/ 2187081 h 2529981"/>
                <a:gd name="connsiteX91" fmla="*/ 14538484 w 14624970"/>
                <a:gd name="connsiteY91" fmla="*/ 2225562 h 2529981"/>
                <a:gd name="connsiteX92" fmla="*/ 14218920 w 14624970"/>
                <a:gd name="connsiteY92" fmla="*/ 1825608 h 2529981"/>
                <a:gd name="connsiteX93" fmla="*/ 14137005 w 14624970"/>
                <a:gd name="connsiteY93" fmla="*/ 1733310 h 2529981"/>
                <a:gd name="connsiteX94" fmla="*/ 14095761 w 14624970"/>
                <a:gd name="connsiteY94" fmla="*/ 1688733 h 2529981"/>
                <a:gd name="connsiteX95" fmla="*/ 14053852 w 14624970"/>
                <a:gd name="connsiteY95" fmla="*/ 1645776 h 2529981"/>
                <a:gd name="connsiteX96" fmla="*/ 13881544 w 14624970"/>
                <a:gd name="connsiteY96" fmla="*/ 1491375 h 2529981"/>
                <a:gd name="connsiteX97" fmla="*/ 13704475 w 14624970"/>
                <a:gd name="connsiteY97" fmla="*/ 1373551 h 2529981"/>
                <a:gd name="connsiteX98" fmla="*/ 13529119 w 14624970"/>
                <a:gd name="connsiteY98" fmla="*/ 1303638 h 2529981"/>
                <a:gd name="connsiteX99" fmla="*/ 13361193 w 14624970"/>
                <a:gd name="connsiteY99" fmla="*/ 1282968 h 2529981"/>
                <a:gd name="connsiteX100" fmla="*/ 13340715 w 14624970"/>
                <a:gd name="connsiteY100" fmla="*/ 1283159 h 2529981"/>
                <a:gd name="connsiteX101" fmla="*/ 13320236 w 14624970"/>
                <a:gd name="connsiteY101" fmla="*/ 1285064 h 2529981"/>
                <a:gd name="connsiteX102" fmla="*/ 13300043 w 14624970"/>
                <a:gd name="connsiteY102" fmla="*/ 1286493 h 2529981"/>
                <a:gd name="connsiteX103" fmla="*/ 13279374 w 14624970"/>
                <a:gd name="connsiteY103" fmla="*/ 1289255 h 2529981"/>
                <a:gd name="connsiteX104" fmla="*/ 13195173 w 14624970"/>
                <a:gd name="connsiteY104" fmla="*/ 1304780 h 2529981"/>
                <a:gd name="connsiteX105" fmla="*/ 12798361 w 14624970"/>
                <a:gd name="connsiteY105" fmla="*/ 1448608 h 2529981"/>
                <a:gd name="connsiteX106" fmla="*/ 12555855 w 14624970"/>
                <a:gd name="connsiteY106" fmla="*/ 1548144 h 2529981"/>
                <a:gd name="connsiteX107" fmla="*/ 12419076 w 14624970"/>
                <a:gd name="connsiteY107" fmla="*/ 1597198 h 2529981"/>
                <a:gd name="connsiteX108" fmla="*/ 12346591 w 14624970"/>
                <a:gd name="connsiteY108" fmla="*/ 1619963 h 2529981"/>
                <a:gd name="connsiteX109" fmla="*/ 12272677 w 14624970"/>
                <a:gd name="connsiteY109" fmla="*/ 1641013 h 2529981"/>
                <a:gd name="connsiteX110" fmla="*/ 11971115 w 14624970"/>
                <a:gd name="connsiteY110" fmla="*/ 1702259 h 2529981"/>
                <a:gd name="connsiteX111" fmla="*/ 11663648 w 14624970"/>
                <a:gd name="connsiteY111" fmla="*/ 1727881 h 2529981"/>
                <a:gd name="connsiteX112" fmla="*/ 11354276 w 14624970"/>
                <a:gd name="connsiteY112" fmla="*/ 1716356 h 2529981"/>
                <a:gd name="connsiteX113" fmla="*/ 11277029 w 14624970"/>
                <a:gd name="connsiteY113" fmla="*/ 1707879 h 2529981"/>
                <a:gd name="connsiteX114" fmla="*/ 11199972 w 14624970"/>
                <a:gd name="connsiteY114" fmla="*/ 1697115 h 2529981"/>
                <a:gd name="connsiteX115" fmla="*/ 11046904 w 14624970"/>
                <a:gd name="connsiteY115" fmla="*/ 1667588 h 2529981"/>
                <a:gd name="connsiteX116" fmla="*/ 10752963 w 14624970"/>
                <a:gd name="connsiteY116" fmla="*/ 1584435 h 2529981"/>
                <a:gd name="connsiteX117" fmla="*/ 10496741 w 14624970"/>
                <a:gd name="connsiteY117" fmla="*/ 1488042 h 2529981"/>
                <a:gd name="connsiteX118" fmla="*/ 10381202 w 14624970"/>
                <a:gd name="connsiteY118" fmla="*/ 1441941 h 2529981"/>
                <a:gd name="connsiteX119" fmla="*/ 10326434 w 14624970"/>
                <a:gd name="connsiteY119" fmla="*/ 1420033 h 2529981"/>
                <a:gd name="connsiteX120" fmla="*/ 10299382 w 14624970"/>
                <a:gd name="connsiteY120" fmla="*/ 1409270 h 2529981"/>
                <a:gd name="connsiteX121" fmla="*/ 10273284 w 14624970"/>
                <a:gd name="connsiteY121" fmla="*/ 1399364 h 2529981"/>
                <a:gd name="connsiteX122" fmla="*/ 10078402 w 14624970"/>
                <a:gd name="connsiteY122" fmla="*/ 1331641 h 2529981"/>
                <a:gd name="connsiteX123" fmla="*/ 9910858 w 14624970"/>
                <a:gd name="connsiteY123" fmla="*/ 1293065 h 2529981"/>
                <a:gd name="connsiteX124" fmla="*/ 9872663 w 14624970"/>
                <a:gd name="connsiteY124" fmla="*/ 1288397 h 2529981"/>
                <a:gd name="connsiteX125" fmla="*/ 9834658 w 14624970"/>
                <a:gd name="connsiteY125" fmla="*/ 1286302 h 2529981"/>
                <a:gd name="connsiteX126" fmla="*/ 9815513 w 14624970"/>
                <a:gd name="connsiteY126" fmla="*/ 1285064 h 2529981"/>
                <a:gd name="connsiteX127" fmla="*/ 9795986 w 14624970"/>
                <a:gd name="connsiteY127" fmla="*/ 1285730 h 2529981"/>
                <a:gd name="connsiteX128" fmla="*/ 9756553 w 14624970"/>
                <a:gd name="connsiteY128" fmla="*/ 1286873 h 2529981"/>
                <a:gd name="connsiteX129" fmla="*/ 9589198 w 14624970"/>
                <a:gd name="connsiteY129" fmla="*/ 1313925 h 2529981"/>
                <a:gd name="connsiteX130" fmla="*/ 9409557 w 14624970"/>
                <a:gd name="connsiteY130" fmla="*/ 1375837 h 2529981"/>
                <a:gd name="connsiteX131" fmla="*/ 9223343 w 14624970"/>
                <a:gd name="connsiteY131" fmla="*/ 1469182 h 2529981"/>
                <a:gd name="connsiteX132" fmla="*/ 9034748 w 14624970"/>
                <a:gd name="connsiteY132" fmla="*/ 1587197 h 2529981"/>
                <a:gd name="connsiteX133" fmla="*/ 8939498 w 14624970"/>
                <a:gd name="connsiteY133" fmla="*/ 1652729 h 2529981"/>
                <a:gd name="connsiteX134" fmla="*/ 8891492 w 14624970"/>
                <a:gd name="connsiteY134" fmla="*/ 1686733 h 2529981"/>
                <a:gd name="connsiteX135" fmla="*/ 8842343 w 14624970"/>
                <a:gd name="connsiteY135" fmla="*/ 1722356 h 2529981"/>
                <a:gd name="connsiteX136" fmla="*/ 8638699 w 14624970"/>
                <a:gd name="connsiteY136" fmla="*/ 1870470 h 2529981"/>
                <a:gd name="connsiteX137" fmla="*/ 8422386 w 14624970"/>
                <a:gd name="connsiteY137" fmla="*/ 2022299 h 2529981"/>
                <a:gd name="connsiteX138" fmla="*/ 8190071 w 14624970"/>
                <a:gd name="connsiteY138" fmla="*/ 2169746 h 2529981"/>
                <a:gd name="connsiteX139" fmla="*/ 7939279 w 14624970"/>
                <a:gd name="connsiteY139" fmla="*/ 2303763 h 2529981"/>
                <a:gd name="connsiteX140" fmla="*/ 7669721 w 14624970"/>
                <a:gd name="connsiteY140" fmla="*/ 2413300 h 2529981"/>
                <a:gd name="connsiteX141" fmla="*/ 7529037 w 14624970"/>
                <a:gd name="connsiteY141" fmla="*/ 2454829 h 2529981"/>
                <a:gd name="connsiteX142" fmla="*/ 7458266 w 14624970"/>
                <a:gd name="connsiteY142" fmla="*/ 2472260 h 2529981"/>
                <a:gd name="connsiteX143" fmla="*/ 7387400 w 14624970"/>
                <a:gd name="connsiteY143" fmla="*/ 2486928 h 2529981"/>
                <a:gd name="connsiteX144" fmla="*/ 7316534 w 14624970"/>
                <a:gd name="connsiteY144" fmla="*/ 2499025 h 2529981"/>
                <a:gd name="connsiteX145" fmla="*/ 7245858 w 14624970"/>
                <a:gd name="connsiteY145" fmla="*/ 2509312 h 2529981"/>
                <a:gd name="connsiteX146" fmla="*/ 7105270 w 14624970"/>
                <a:gd name="connsiteY146" fmla="*/ 2522838 h 2529981"/>
                <a:gd name="connsiteX147" fmla="*/ 7035451 w 14624970"/>
                <a:gd name="connsiteY147" fmla="*/ 2527124 h 2529981"/>
                <a:gd name="connsiteX148" fmla="*/ 6966013 w 14624970"/>
                <a:gd name="connsiteY148" fmla="*/ 2529029 h 2529981"/>
                <a:gd name="connsiteX149" fmla="*/ 6931438 w 14624970"/>
                <a:gd name="connsiteY149" fmla="*/ 2529981 h 2529981"/>
                <a:gd name="connsiteX150" fmla="*/ 6896957 w 14624970"/>
                <a:gd name="connsiteY150" fmla="*/ 2529791 h 2529981"/>
                <a:gd name="connsiteX151" fmla="*/ 6828282 w 14624970"/>
                <a:gd name="connsiteY151" fmla="*/ 2529315 h 2529981"/>
                <a:gd name="connsiteX152" fmla="*/ 6557677 w 14624970"/>
                <a:gd name="connsiteY152" fmla="*/ 2513313 h 2529981"/>
                <a:gd name="connsiteX153" fmla="*/ 6032183 w 14624970"/>
                <a:gd name="connsiteY153" fmla="*/ 2440446 h 2529981"/>
                <a:gd name="connsiteX154" fmla="*/ 5903214 w 14624970"/>
                <a:gd name="connsiteY154" fmla="*/ 2416920 h 2529981"/>
                <a:gd name="connsiteX155" fmla="*/ 5774912 w 14624970"/>
                <a:gd name="connsiteY155" fmla="*/ 2392250 h 2529981"/>
                <a:gd name="connsiteX156" fmla="*/ 5518214 w 14624970"/>
                <a:gd name="connsiteY156" fmla="*/ 2340815 h 2529981"/>
                <a:gd name="connsiteX157" fmla="*/ 5002435 w 14624970"/>
                <a:gd name="connsiteY157" fmla="*/ 2226610 h 2529981"/>
                <a:gd name="connsiteX158" fmla="*/ 4742974 w 14624970"/>
                <a:gd name="connsiteY158" fmla="*/ 2160221 h 2529981"/>
                <a:gd name="connsiteX159" fmla="*/ 4678014 w 14624970"/>
                <a:gd name="connsiteY159" fmla="*/ 2142219 h 2529981"/>
                <a:gd name="connsiteX160" fmla="*/ 4613148 w 14624970"/>
                <a:gd name="connsiteY160" fmla="*/ 2123359 h 2529981"/>
                <a:gd name="connsiteX161" fmla="*/ 4483227 w 14624970"/>
                <a:gd name="connsiteY161" fmla="*/ 2083735 h 2529981"/>
                <a:gd name="connsiteX162" fmla="*/ 3970687 w 14624970"/>
                <a:gd name="connsiteY162" fmla="*/ 1887234 h 2529981"/>
                <a:gd name="connsiteX163" fmla="*/ 3495961 w 14624970"/>
                <a:gd name="connsiteY163" fmla="*/ 1639680 h 2529981"/>
                <a:gd name="connsiteX164" fmla="*/ 3065145 w 14624970"/>
                <a:gd name="connsiteY164" fmla="*/ 1369646 h 2529981"/>
                <a:gd name="connsiteX165" fmla="*/ 2963037 w 14624970"/>
                <a:gd name="connsiteY165" fmla="*/ 1301923 h 2529981"/>
                <a:gd name="connsiteX166" fmla="*/ 2912555 w 14624970"/>
                <a:gd name="connsiteY166" fmla="*/ 1268490 h 2529981"/>
                <a:gd name="connsiteX167" fmla="*/ 2862644 w 14624970"/>
                <a:gd name="connsiteY167" fmla="*/ 1234772 h 2529981"/>
                <a:gd name="connsiteX168" fmla="*/ 2763584 w 14624970"/>
                <a:gd name="connsiteY168" fmla="*/ 1169145 h 2529981"/>
                <a:gd name="connsiteX169" fmla="*/ 2665000 w 14624970"/>
                <a:gd name="connsiteY169" fmla="*/ 1106756 h 2529981"/>
                <a:gd name="connsiteX170" fmla="*/ 2272189 w 14624970"/>
                <a:gd name="connsiteY170" fmla="*/ 887871 h 2529981"/>
                <a:gd name="connsiteX171" fmla="*/ 2173129 w 14624970"/>
                <a:gd name="connsiteY171" fmla="*/ 843770 h 2529981"/>
                <a:gd name="connsiteX172" fmla="*/ 2123218 w 14624970"/>
                <a:gd name="connsiteY172" fmla="*/ 823578 h 2529981"/>
                <a:gd name="connsiteX173" fmla="*/ 2073212 w 14624970"/>
                <a:gd name="connsiteY173" fmla="*/ 804242 h 2529981"/>
                <a:gd name="connsiteX174" fmla="*/ 2023110 w 14624970"/>
                <a:gd name="connsiteY174" fmla="*/ 785096 h 2529981"/>
                <a:gd name="connsiteX175" fmla="*/ 1972913 w 14624970"/>
                <a:gd name="connsiteY175" fmla="*/ 769285 h 2529981"/>
                <a:gd name="connsiteX176" fmla="*/ 1922717 w 14624970"/>
                <a:gd name="connsiteY176" fmla="*/ 752521 h 2529981"/>
                <a:gd name="connsiteX177" fmla="*/ 1871282 w 14624970"/>
                <a:gd name="connsiteY177" fmla="*/ 739281 h 2529981"/>
                <a:gd name="connsiteX178" fmla="*/ 1442466 w 14624970"/>
                <a:gd name="connsiteY178" fmla="*/ 668511 h 2529981"/>
                <a:gd name="connsiteX179" fmla="*/ 990124 w 14624970"/>
                <a:gd name="connsiteY179" fmla="*/ 680226 h 2529981"/>
                <a:gd name="connsiteX180" fmla="*/ 527876 w 14624970"/>
                <a:gd name="connsiteY180" fmla="*/ 775571 h 2529981"/>
                <a:gd name="connsiteX181" fmla="*/ 295751 w 14624970"/>
                <a:gd name="connsiteY181" fmla="*/ 855772 h 2529981"/>
                <a:gd name="connsiteX182" fmla="*/ 238030 w 14624970"/>
                <a:gd name="connsiteY182" fmla="*/ 879870 h 2529981"/>
                <a:gd name="connsiteX183" fmla="*/ 179642 w 14624970"/>
                <a:gd name="connsiteY183" fmla="*/ 904445 h 2529981"/>
                <a:gd name="connsiteX184" fmla="*/ 62675 w 14624970"/>
                <a:gd name="connsiteY184" fmla="*/ 958070 h 2529981"/>
                <a:gd name="connsiteX185" fmla="*/ 0 w 14624970"/>
                <a:gd name="connsiteY185" fmla="*/ 887204 h 252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4624970" h="2529981">
                  <a:moveTo>
                    <a:pt x="0" y="887204"/>
                  </a:moveTo>
                  <a:cubicBezTo>
                    <a:pt x="24956" y="849867"/>
                    <a:pt x="51530" y="813195"/>
                    <a:pt x="78581" y="776334"/>
                  </a:cubicBezTo>
                  <a:cubicBezTo>
                    <a:pt x="106680" y="740710"/>
                    <a:pt x="136779" y="706706"/>
                    <a:pt x="167354" y="672320"/>
                  </a:cubicBezTo>
                  <a:cubicBezTo>
                    <a:pt x="182309" y="654699"/>
                    <a:pt x="198596" y="638697"/>
                    <a:pt x="214884" y="622600"/>
                  </a:cubicBezTo>
                  <a:cubicBezTo>
                    <a:pt x="231172" y="606408"/>
                    <a:pt x="247936" y="590691"/>
                    <a:pt x="264605" y="574689"/>
                  </a:cubicBezTo>
                  <a:lnTo>
                    <a:pt x="289750" y="550686"/>
                  </a:lnTo>
                  <a:cubicBezTo>
                    <a:pt x="298133" y="542590"/>
                    <a:pt x="307181" y="535637"/>
                    <a:pt x="315944" y="528017"/>
                  </a:cubicBezTo>
                  <a:cubicBezTo>
                    <a:pt x="333470" y="512967"/>
                    <a:pt x="351377" y="498299"/>
                    <a:pt x="369380" y="483535"/>
                  </a:cubicBezTo>
                  <a:cubicBezTo>
                    <a:pt x="513874" y="366663"/>
                    <a:pt x="676561" y="268937"/>
                    <a:pt x="850773" y="192070"/>
                  </a:cubicBezTo>
                  <a:cubicBezTo>
                    <a:pt x="1025081" y="115679"/>
                    <a:pt x="1211009" y="59292"/>
                    <a:pt x="1403414" y="29002"/>
                  </a:cubicBezTo>
                  <a:cubicBezTo>
                    <a:pt x="1595723" y="-1669"/>
                    <a:pt x="1794320" y="-8431"/>
                    <a:pt x="1993011" y="10714"/>
                  </a:cubicBezTo>
                  <a:cubicBezTo>
                    <a:pt x="2017871" y="13191"/>
                    <a:pt x="2042732" y="15381"/>
                    <a:pt x="2067592" y="18239"/>
                  </a:cubicBezTo>
                  <a:lnTo>
                    <a:pt x="2141887" y="30050"/>
                  </a:lnTo>
                  <a:lnTo>
                    <a:pt x="2216277" y="42813"/>
                  </a:lnTo>
                  <a:cubicBezTo>
                    <a:pt x="2241042" y="47195"/>
                    <a:pt x="2264569" y="53767"/>
                    <a:pt x="2288858" y="59196"/>
                  </a:cubicBezTo>
                  <a:cubicBezTo>
                    <a:pt x="2312956" y="64911"/>
                    <a:pt x="2337149" y="70531"/>
                    <a:pt x="2361152" y="76627"/>
                  </a:cubicBezTo>
                  <a:cubicBezTo>
                    <a:pt x="2385251" y="82533"/>
                    <a:pt x="2409539" y="88438"/>
                    <a:pt x="2432685" y="96153"/>
                  </a:cubicBezTo>
                  <a:cubicBezTo>
                    <a:pt x="2479453" y="110822"/>
                    <a:pt x="2526506" y="125204"/>
                    <a:pt x="2573274" y="140730"/>
                  </a:cubicBezTo>
                  <a:cubicBezTo>
                    <a:pt x="2757297" y="206262"/>
                    <a:pt x="2930462" y="289035"/>
                    <a:pt x="3093434" y="379236"/>
                  </a:cubicBezTo>
                  <a:cubicBezTo>
                    <a:pt x="3420047" y="560116"/>
                    <a:pt x="3698939" y="776334"/>
                    <a:pt x="3952970" y="994361"/>
                  </a:cubicBezTo>
                  <a:cubicBezTo>
                    <a:pt x="4080510" y="1102946"/>
                    <a:pt x="4203097" y="1212293"/>
                    <a:pt x="4326065" y="1317544"/>
                  </a:cubicBezTo>
                  <a:cubicBezTo>
                    <a:pt x="4387882" y="1368503"/>
                    <a:pt x="4449604" y="1420890"/>
                    <a:pt x="4512945" y="1469944"/>
                  </a:cubicBezTo>
                  <a:cubicBezTo>
                    <a:pt x="4544568" y="1494804"/>
                    <a:pt x="4577144" y="1518426"/>
                    <a:pt x="4609434" y="1542905"/>
                  </a:cubicBezTo>
                  <a:cubicBezTo>
                    <a:pt x="4642485" y="1566146"/>
                    <a:pt x="4675156" y="1590340"/>
                    <a:pt x="4708875" y="1613105"/>
                  </a:cubicBezTo>
                  <a:cubicBezTo>
                    <a:pt x="4776311" y="1658444"/>
                    <a:pt x="4844796" y="1703592"/>
                    <a:pt x="4915948" y="1744359"/>
                  </a:cubicBezTo>
                  <a:cubicBezTo>
                    <a:pt x="4986528" y="1786460"/>
                    <a:pt x="5059204" y="1825417"/>
                    <a:pt x="5133213" y="1861898"/>
                  </a:cubicBezTo>
                  <a:cubicBezTo>
                    <a:pt x="5281232" y="1935240"/>
                    <a:pt x="5436108" y="1996010"/>
                    <a:pt x="5594700" y="2045730"/>
                  </a:cubicBezTo>
                  <a:cubicBezTo>
                    <a:pt x="5753100" y="2095165"/>
                    <a:pt x="5916549" y="2133551"/>
                    <a:pt x="6080094" y="2159268"/>
                  </a:cubicBezTo>
                  <a:cubicBezTo>
                    <a:pt x="6243542" y="2185272"/>
                    <a:pt x="6408039" y="2199559"/>
                    <a:pt x="6570155" y="2195559"/>
                  </a:cubicBezTo>
                  <a:cubicBezTo>
                    <a:pt x="6894386" y="2191463"/>
                    <a:pt x="7208235" y="2105738"/>
                    <a:pt x="7451979" y="1943432"/>
                  </a:cubicBezTo>
                  <a:cubicBezTo>
                    <a:pt x="7513511" y="1901712"/>
                    <a:pt x="7573042" y="1857516"/>
                    <a:pt x="7630668" y="1808177"/>
                  </a:cubicBezTo>
                  <a:cubicBezTo>
                    <a:pt x="7645241" y="1796461"/>
                    <a:pt x="7659339" y="1783031"/>
                    <a:pt x="7673626" y="1770648"/>
                  </a:cubicBezTo>
                  <a:cubicBezTo>
                    <a:pt x="7687914" y="1758075"/>
                    <a:pt x="7702010" y="1745502"/>
                    <a:pt x="7716107" y="1732072"/>
                  </a:cubicBezTo>
                  <a:lnTo>
                    <a:pt x="7758304" y="1692638"/>
                  </a:lnTo>
                  <a:lnTo>
                    <a:pt x="7800022" y="1651586"/>
                  </a:lnTo>
                  <a:cubicBezTo>
                    <a:pt x="7855553" y="1596055"/>
                    <a:pt x="7910894" y="1539572"/>
                    <a:pt x="7966425" y="1479469"/>
                  </a:cubicBezTo>
                  <a:cubicBezTo>
                    <a:pt x="7994333" y="1450418"/>
                    <a:pt x="8022717" y="1419652"/>
                    <a:pt x="8050816" y="1389648"/>
                  </a:cubicBezTo>
                  <a:cubicBezTo>
                    <a:pt x="8079201" y="1358787"/>
                    <a:pt x="8107585" y="1328403"/>
                    <a:pt x="8137017" y="1297351"/>
                  </a:cubicBezTo>
                  <a:cubicBezTo>
                    <a:pt x="8195120" y="1235534"/>
                    <a:pt x="8255508" y="1172764"/>
                    <a:pt x="8318850" y="1109804"/>
                  </a:cubicBezTo>
                  <a:cubicBezTo>
                    <a:pt x="8334947" y="1093992"/>
                    <a:pt x="8350282" y="1078657"/>
                    <a:pt x="8367046" y="1062655"/>
                  </a:cubicBezTo>
                  <a:lnTo>
                    <a:pt x="8417338" y="1015030"/>
                  </a:lnTo>
                  <a:cubicBezTo>
                    <a:pt x="8434102" y="999219"/>
                    <a:pt x="8451913" y="983693"/>
                    <a:pt x="8469153" y="968072"/>
                  </a:cubicBezTo>
                  <a:cubicBezTo>
                    <a:pt x="8486584" y="952451"/>
                    <a:pt x="8503825" y="936735"/>
                    <a:pt x="8522113" y="921590"/>
                  </a:cubicBezTo>
                  <a:cubicBezTo>
                    <a:pt x="8593265" y="859868"/>
                    <a:pt x="8669941" y="800527"/>
                    <a:pt x="8749284" y="742615"/>
                  </a:cubicBezTo>
                  <a:cubicBezTo>
                    <a:pt x="8829199" y="684894"/>
                    <a:pt x="8914638" y="630220"/>
                    <a:pt x="9004363" y="578595"/>
                  </a:cubicBezTo>
                  <a:cubicBezTo>
                    <a:pt x="9095613" y="528017"/>
                    <a:pt x="9191816" y="481059"/>
                    <a:pt x="9294781" y="441149"/>
                  </a:cubicBezTo>
                  <a:cubicBezTo>
                    <a:pt x="9320593" y="431338"/>
                    <a:pt x="9347359" y="422480"/>
                    <a:pt x="9373743" y="413241"/>
                  </a:cubicBezTo>
                  <a:cubicBezTo>
                    <a:pt x="9387078" y="408764"/>
                    <a:pt x="9400127" y="404001"/>
                    <a:pt x="9413653" y="399905"/>
                  </a:cubicBezTo>
                  <a:lnTo>
                    <a:pt x="9454801" y="388285"/>
                  </a:lnTo>
                  <a:lnTo>
                    <a:pt x="9496139" y="376855"/>
                  </a:lnTo>
                  <a:cubicBezTo>
                    <a:pt x="9509950" y="373045"/>
                    <a:pt x="9523666" y="369235"/>
                    <a:pt x="9538049" y="366378"/>
                  </a:cubicBezTo>
                  <a:cubicBezTo>
                    <a:pt x="9566434" y="360186"/>
                    <a:pt x="9595009" y="354471"/>
                    <a:pt x="9623584" y="348756"/>
                  </a:cubicBezTo>
                  <a:cubicBezTo>
                    <a:pt x="9652254" y="343232"/>
                    <a:pt x="9681877" y="340088"/>
                    <a:pt x="9711118" y="335993"/>
                  </a:cubicBezTo>
                  <a:lnTo>
                    <a:pt x="9755219" y="330373"/>
                  </a:lnTo>
                  <a:lnTo>
                    <a:pt x="9799987" y="327325"/>
                  </a:lnTo>
                  <a:cubicBezTo>
                    <a:pt x="9829800" y="325706"/>
                    <a:pt x="9859899" y="323325"/>
                    <a:pt x="9889712" y="322944"/>
                  </a:cubicBezTo>
                  <a:lnTo>
                    <a:pt x="9979152" y="323896"/>
                  </a:lnTo>
                  <a:cubicBezTo>
                    <a:pt x="10097167" y="328278"/>
                    <a:pt x="10209943" y="345232"/>
                    <a:pt x="10315384" y="367520"/>
                  </a:cubicBezTo>
                  <a:cubicBezTo>
                    <a:pt x="10421112" y="390285"/>
                    <a:pt x="10518172" y="418860"/>
                    <a:pt x="10609136" y="448959"/>
                  </a:cubicBezTo>
                  <a:lnTo>
                    <a:pt x="10643330" y="460294"/>
                  </a:lnTo>
                  <a:lnTo>
                    <a:pt x="10676191" y="471724"/>
                  </a:lnTo>
                  <a:lnTo>
                    <a:pt x="10741152" y="494489"/>
                  </a:lnTo>
                  <a:lnTo>
                    <a:pt x="10864025" y="540113"/>
                  </a:lnTo>
                  <a:cubicBezTo>
                    <a:pt x="10943272" y="569260"/>
                    <a:pt x="11016900" y="598311"/>
                    <a:pt x="11086624" y="622314"/>
                  </a:cubicBezTo>
                  <a:cubicBezTo>
                    <a:pt x="11156156" y="647841"/>
                    <a:pt x="11218640" y="666129"/>
                    <a:pt x="11282553" y="683846"/>
                  </a:cubicBezTo>
                  <a:cubicBezTo>
                    <a:pt x="11346562" y="700991"/>
                    <a:pt x="11411808" y="715088"/>
                    <a:pt x="11477815" y="726137"/>
                  </a:cubicBezTo>
                  <a:cubicBezTo>
                    <a:pt x="11543919" y="736710"/>
                    <a:pt x="11610690" y="745282"/>
                    <a:pt x="11677936" y="750235"/>
                  </a:cubicBezTo>
                  <a:cubicBezTo>
                    <a:pt x="11745278" y="754331"/>
                    <a:pt x="11813001" y="756712"/>
                    <a:pt x="11880914" y="754712"/>
                  </a:cubicBezTo>
                  <a:cubicBezTo>
                    <a:pt x="11914918" y="753950"/>
                    <a:pt x="11948732" y="751759"/>
                    <a:pt x="11982831" y="749854"/>
                  </a:cubicBezTo>
                  <a:lnTo>
                    <a:pt x="12033694" y="745187"/>
                  </a:lnTo>
                  <a:cubicBezTo>
                    <a:pt x="12050744" y="743853"/>
                    <a:pt x="12067413" y="740996"/>
                    <a:pt x="12084463" y="739281"/>
                  </a:cubicBezTo>
                  <a:cubicBezTo>
                    <a:pt x="12101512" y="737662"/>
                    <a:pt x="12118276" y="734995"/>
                    <a:pt x="12135136" y="732328"/>
                  </a:cubicBezTo>
                  <a:cubicBezTo>
                    <a:pt x="12151995" y="729852"/>
                    <a:pt x="12168854" y="727470"/>
                    <a:pt x="12186475" y="723946"/>
                  </a:cubicBezTo>
                  <a:cubicBezTo>
                    <a:pt x="12220861" y="717850"/>
                    <a:pt x="12257722" y="710135"/>
                    <a:pt x="12295156" y="702134"/>
                  </a:cubicBezTo>
                  <a:cubicBezTo>
                    <a:pt x="12370308" y="685560"/>
                    <a:pt x="12452128" y="664986"/>
                    <a:pt x="12538996" y="644508"/>
                  </a:cubicBezTo>
                  <a:cubicBezTo>
                    <a:pt x="12625959" y="624029"/>
                    <a:pt x="12718637" y="603169"/>
                    <a:pt x="12817888" y="586691"/>
                  </a:cubicBezTo>
                  <a:cubicBezTo>
                    <a:pt x="12843224" y="582881"/>
                    <a:pt x="12867799" y="578690"/>
                    <a:pt x="12893611" y="575356"/>
                  </a:cubicBezTo>
                  <a:lnTo>
                    <a:pt x="12971717" y="566212"/>
                  </a:lnTo>
                  <a:lnTo>
                    <a:pt x="13052584" y="560497"/>
                  </a:lnTo>
                  <a:cubicBezTo>
                    <a:pt x="13079921" y="559163"/>
                    <a:pt x="13108115" y="558973"/>
                    <a:pt x="13135642" y="558402"/>
                  </a:cubicBezTo>
                  <a:cubicBezTo>
                    <a:pt x="13247370" y="558402"/>
                    <a:pt x="13365766" y="571260"/>
                    <a:pt x="13478923" y="600693"/>
                  </a:cubicBezTo>
                  <a:cubicBezTo>
                    <a:pt x="13591794" y="629934"/>
                    <a:pt x="13700380" y="674987"/>
                    <a:pt x="13796962" y="732995"/>
                  </a:cubicBezTo>
                  <a:cubicBezTo>
                    <a:pt x="13893927" y="790621"/>
                    <a:pt x="13979652" y="859392"/>
                    <a:pt x="14053947" y="933401"/>
                  </a:cubicBezTo>
                  <a:cubicBezTo>
                    <a:pt x="14128146" y="1007696"/>
                    <a:pt x="14191107" y="1087039"/>
                    <a:pt x="14245590" y="1168478"/>
                  </a:cubicBezTo>
                  <a:cubicBezTo>
                    <a:pt x="14299692" y="1250202"/>
                    <a:pt x="14346937" y="1332784"/>
                    <a:pt x="14386750" y="1417271"/>
                  </a:cubicBezTo>
                  <a:lnTo>
                    <a:pt x="14415802" y="1480517"/>
                  </a:lnTo>
                  <a:cubicBezTo>
                    <a:pt x="14424850" y="1501758"/>
                    <a:pt x="14434280" y="1522713"/>
                    <a:pt x="14442948" y="1543858"/>
                  </a:cubicBezTo>
                  <a:cubicBezTo>
                    <a:pt x="14459998" y="1586435"/>
                    <a:pt x="14476095" y="1628916"/>
                    <a:pt x="14491144" y="1671493"/>
                  </a:cubicBezTo>
                  <a:cubicBezTo>
                    <a:pt x="14506480" y="1713879"/>
                    <a:pt x="14519814" y="1756932"/>
                    <a:pt x="14532768" y="1799604"/>
                  </a:cubicBezTo>
                  <a:cubicBezTo>
                    <a:pt x="14546008" y="1842276"/>
                    <a:pt x="14557630" y="1885234"/>
                    <a:pt x="14568678" y="1928192"/>
                  </a:cubicBezTo>
                  <a:cubicBezTo>
                    <a:pt x="14590872" y="2014012"/>
                    <a:pt x="14609826" y="2100118"/>
                    <a:pt x="14624971" y="2187081"/>
                  </a:cubicBezTo>
                  <a:lnTo>
                    <a:pt x="14538484" y="2225562"/>
                  </a:lnTo>
                  <a:cubicBezTo>
                    <a:pt x="14430470" y="2088117"/>
                    <a:pt x="14327410" y="1951433"/>
                    <a:pt x="14218920" y="1825608"/>
                  </a:cubicBezTo>
                  <a:cubicBezTo>
                    <a:pt x="14192060" y="1793985"/>
                    <a:pt x="14164723" y="1763314"/>
                    <a:pt x="14137005" y="1733310"/>
                  </a:cubicBezTo>
                  <a:lnTo>
                    <a:pt x="14095761" y="1688733"/>
                  </a:lnTo>
                  <a:lnTo>
                    <a:pt x="14053852" y="1645776"/>
                  </a:lnTo>
                  <a:cubicBezTo>
                    <a:pt x="13997082" y="1589959"/>
                    <a:pt x="13940504" y="1537095"/>
                    <a:pt x="13881544" y="1491375"/>
                  </a:cubicBezTo>
                  <a:cubicBezTo>
                    <a:pt x="13822871" y="1445560"/>
                    <a:pt x="13763815" y="1405174"/>
                    <a:pt x="13704475" y="1373551"/>
                  </a:cubicBezTo>
                  <a:cubicBezTo>
                    <a:pt x="13645229" y="1341928"/>
                    <a:pt x="13586269" y="1318687"/>
                    <a:pt x="13529119" y="1303638"/>
                  </a:cubicBezTo>
                  <a:cubicBezTo>
                    <a:pt x="13471969" y="1288207"/>
                    <a:pt x="13416153" y="1282683"/>
                    <a:pt x="13361193" y="1282968"/>
                  </a:cubicBezTo>
                  <a:lnTo>
                    <a:pt x="13340715" y="1283159"/>
                  </a:lnTo>
                  <a:lnTo>
                    <a:pt x="13320236" y="1285064"/>
                  </a:lnTo>
                  <a:lnTo>
                    <a:pt x="13300043" y="1286493"/>
                  </a:lnTo>
                  <a:cubicBezTo>
                    <a:pt x="13293471" y="1286588"/>
                    <a:pt x="13286232" y="1288397"/>
                    <a:pt x="13279374" y="1289255"/>
                  </a:cubicBezTo>
                  <a:cubicBezTo>
                    <a:pt x="13252132" y="1292398"/>
                    <a:pt x="13223843" y="1298589"/>
                    <a:pt x="13195173" y="1304780"/>
                  </a:cubicBezTo>
                  <a:cubicBezTo>
                    <a:pt x="13080112" y="1331165"/>
                    <a:pt x="12948285" y="1384981"/>
                    <a:pt x="12798361" y="1448608"/>
                  </a:cubicBezTo>
                  <a:cubicBezTo>
                    <a:pt x="12723018" y="1480231"/>
                    <a:pt x="12643580" y="1514712"/>
                    <a:pt x="12555855" y="1548144"/>
                  </a:cubicBezTo>
                  <a:cubicBezTo>
                    <a:pt x="12511850" y="1564908"/>
                    <a:pt x="12467082" y="1581672"/>
                    <a:pt x="12419076" y="1597198"/>
                  </a:cubicBezTo>
                  <a:cubicBezTo>
                    <a:pt x="12395835" y="1605294"/>
                    <a:pt x="12371165" y="1612629"/>
                    <a:pt x="12346591" y="1619963"/>
                  </a:cubicBezTo>
                  <a:cubicBezTo>
                    <a:pt x="12322016" y="1627392"/>
                    <a:pt x="12297442" y="1634727"/>
                    <a:pt x="12272677" y="1641013"/>
                  </a:cubicBezTo>
                  <a:cubicBezTo>
                    <a:pt x="12173617" y="1667302"/>
                    <a:pt x="12072937" y="1688352"/>
                    <a:pt x="11971115" y="1702259"/>
                  </a:cubicBezTo>
                  <a:cubicBezTo>
                    <a:pt x="11869388" y="1716165"/>
                    <a:pt x="11766709" y="1725881"/>
                    <a:pt x="11663648" y="1727881"/>
                  </a:cubicBezTo>
                  <a:cubicBezTo>
                    <a:pt x="11560588" y="1729881"/>
                    <a:pt x="11457242" y="1726547"/>
                    <a:pt x="11354276" y="1716356"/>
                  </a:cubicBezTo>
                  <a:cubicBezTo>
                    <a:pt x="11328559" y="1713594"/>
                    <a:pt x="11302746" y="1711308"/>
                    <a:pt x="11277029" y="1707879"/>
                  </a:cubicBezTo>
                  <a:cubicBezTo>
                    <a:pt x="11251406" y="1704354"/>
                    <a:pt x="11225593" y="1701021"/>
                    <a:pt x="11199972" y="1697115"/>
                  </a:cubicBezTo>
                  <a:cubicBezTo>
                    <a:pt x="11148822" y="1688257"/>
                    <a:pt x="11097673" y="1679208"/>
                    <a:pt x="11046904" y="1667588"/>
                  </a:cubicBezTo>
                  <a:cubicBezTo>
                    <a:pt x="10945178" y="1645585"/>
                    <a:pt x="10844212" y="1615105"/>
                    <a:pt x="10752963" y="1584435"/>
                  </a:cubicBezTo>
                  <a:cubicBezTo>
                    <a:pt x="10661809" y="1552335"/>
                    <a:pt x="10576370" y="1520427"/>
                    <a:pt x="10496741" y="1488042"/>
                  </a:cubicBezTo>
                  <a:lnTo>
                    <a:pt x="10381202" y="1441941"/>
                  </a:lnTo>
                  <a:lnTo>
                    <a:pt x="10326434" y="1420033"/>
                  </a:lnTo>
                  <a:lnTo>
                    <a:pt x="10299382" y="1409270"/>
                  </a:lnTo>
                  <a:lnTo>
                    <a:pt x="10273284" y="1399364"/>
                  </a:lnTo>
                  <a:cubicBezTo>
                    <a:pt x="10203561" y="1372884"/>
                    <a:pt x="10138410" y="1348691"/>
                    <a:pt x="10078402" y="1331641"/>
                  </a:cubicBezTo>
                  <a:cubicBezTo>
                    <a:pt x="10018300" y="1313639"/>
                    <a:pt x="9962769" y="1301447"/>
                    <a:pt x="9910858" y="1293065"/>
                  </a:cubicBezTo>
                  <a:cubicBezTo>
                    <a:pt x="9898190" y="1291731"/>
                    <a:pt x="9885426" y="1290207"/>
                    <a:pt x="9872663" y="1288397"/>
                  </a:cubicBezTo>
                  <a:cubicBezTo>
                    <a:pt x="9859899" y="1287159"/>
                    <a:pt x="9847421" y="1287255"/>
                    <a:pt x="9834658" y="1286302"/>
                  </a:cubicBezTo>
                  <a:lnTo>
                    <a:pt x="9815513" y="1285064"/>
                  </a:lnTo>
                  <a:lnTo>
                    <a:pt x="9795986" y="1285730"/>
                  </a:lnTo>
                  <a:cubicBezTo>
                    <a:pt x="9782937" y="1286397"/>
                    <a:pt x="9769983" y="1285540"/>
                    <a:pt x="9756553" y="1286873"/>
                  </a:cubicBezTo>
                  <a:cubicBezTo>
                    <a:pt x="9703403" y="1290303"/>
                    <a:pt x="9647206" y="1300018"/>
                    <a:pt x="9589198" y="1313925"/>
                  </a:cubicBezTo>
                  <a:cubicBezTo>
                    <a:pt x="9531001" y="1329260"/>
                    <a:pt x="9470803" y="1350501"/>
                    <a:pt x="9409557" y="1375837"/>
                  </a:cubicBezTo>
                  <a:cubicBezTo>
                    <a:pt x="9348311" y="1402983"/>
                    <a:pt x="9286018" y="1433463"/>
                    <a:pt x="9223343" y="1469182"/>
                  </a:cubicBezTo>
                  <a:cubicBezTo>
                    <a:pt x="9160860" y="1505472"/>
                    <a:pt x="9097803" y="1543858"/>
                    <a:pt x="9034748" y="1587197"/>
                  </a:cubicBezTo>
                  <a:cubicBezTo>
                    <a:pt x="9003126" y="1608152"/>
                    <a:pt x="8971312" y="1630440"/>
                    <a:pt x="8939498" y="1652729"/>
                  </a:cubicBezTo>
                  <a:lnTo>
                    <a:pt x="8891492" y="1686733"/>
                  </a:lnTo>
                  <a:cubicBezTo>
                    <a:pt x="8875490" y="1697972"/>
                    <a:pt x="8858822" y="1710641"/>
                    <a:pt x="8842343" y="1722356"/>
                  </a:cubicBezTo>
                  <a:lnTo>
                    <a:pt x="8638699" y="1870470"/>
                  </a:lnTo>
                  <a:cubicBezTo>
                    <a:pt x="8569357" y="1921048"/>
                    <a:pt x="8496586" y="1971340"/>
                    <a:pt x="8422386" y="2022299"/>
                  </a:cubicBezTo>
                  <a:cubicBezTo>
                    <a:pt x="8347996" y="2072400"/>
                    <a:pt x="8270367" y="2122406"/>
                    <a:pt x="8190071" y="2169746"/>
                  </a:cubicBezTo>
                  <a:cubicBezTo>
                    <a:pt x="8110252" y="2217466"/>
                    <a:pt x="8025670" y="2262329"/>
                    <a:pt x="7939279" y="2303763"/>
                  </a:cubicBezTo>
                  <a:cubicBezTo>
                    <a:pt x="7852696" y="2345291"/>
                    <a:pt x="7761922" y="2381677"/>
                    <a:pt x="7669721" y="2413300"/>
                  </a:cubicBezTo>
                  <a:cubicBezTo>
                    <a:pt x="7622953" y="2428254"/>
                    <a:pt x="7576662" y="2443494"/>
                    <a:pt x="7529037" y="2454829"/>
                  </a:cubicBezTo>
                  <a:cubicBezTo>
                    <a:pt x="7505320" y="2460640"/>
                    <a:pt x="7481983" y="2467593"/>
                    <a:pt x="7458266" y="2472260"/>
                  </a:cubicBezTo>
                  <a:lnTo>
                    <a:pt x="7387400" y="2486928"/>
                  </a:lnTo>
                  <a:cubicBezTo>
                    <a:pt x="7363873" y="2492262"/>
                    <a:pt x="7340156" y="2495310"/>
                    <a:pt x="7316534" y="2499025"/>
                  </a:cubicBezTo>
                  <a:cubicBezTo>
                    <a:pt x="7292912" y="2502454"/>
                    <a:pt x="7269385" y="2506360"/>
                    <a:pt x="7245858" y="2509312"/>
                  </a:cubicBezTo>
                  <a:cubicBezTo>
                    <a:pt x="7198710" y="2514170"/>
                    <a:pt x="7152037" y="2520932"/>
                    <a:pt x="7105270" y="2522838"/>
                  </a:cubicBezTo>
                  <a:lnTo>
                    <a:pt x="7035451" y="2527124"/>
                  </a:lnTo>
                  <a:lnTo>
                    <a:pt x="6966013" y="2529029"/>
                  </a:lnTo>
                  <a:lnTo>
                    <a:pt x="6931438" y="2529981"/>
                  </a:lnTo>
                  <a:lnTo>
                    <a:pt x="6896957" y="2529791"/>
                  </a:lnTo>
                  <a:lnTo>
                    <a:pt x="6828282" y="2529315"/>
                  </a:lnTo>
                  <a:cubicBezTo>
                    <a:pt x="6737128" y="2526457"/>
                    <a:pt x="6646736" y="2521981"/>
                    <a:pt x="6557677" y="2513313"/>
                  </a:cubicBezTo>
                  <a:cubicBezTo>
                    <a:pt x="6379178" y="2497501"/>
                    <a:pt x="6204680" y="2470641"/>
                    <a:pt x="6032183" y="2440446"/>
                  </a:cubicBezTo>
                  <a:cubicBezTo>
                    <a:pt x="5988844" y="2433588"/>
                    <a:pt x="5946267" y="2424254"/>
                    <a:pt x="5903214" y="2416920"/>
                  </a:cubicBezTo>
                  <a:lnTo>
                    <a:pt x="5774912" y="2392250"/>
                  </a:lnTo>
                  <a:cubicBezTo>
                    <a:pt x="5689473" y="2375391"/>
                    <a:pt x="5603843" y="2358531"/>
                    <a:pt x="5518214" y="2340815"/>
                  </a:cubicBezTo>
                  <a:cubicBezTo>
                    <a:pt x="5346954" y="2305287"/>
                    <a:pt x="5175028" y="2268425"/>
                    <a:pt x="5002435" y="2226610"/>
                  </a:cubicBezTo>
                  <a:cubicBezTo>
                    <a:pt x="4916329" y="2205179"/>
                    <a:pt x="4829461" y="2184129"/>
                    <a:pt x="4742974" y="2160221"/>
                  </a:cubicBezTo>
                  <a:cubicBezTo>
                    <a:pt x="4721352" y="2154220"/>
                    <a:pt x="4699540" y="2148505"/>
                    <a:pt x="4678014" y="2142219"/>
                  </a:cubicBezTo>
                  <a:lnTo>
                    <a:pt x="4613148" y="2123359"/>
                  </a:lnTo>
                  <a:cubicBezTo>
                    <a:pt x="4569524" y="2111358"/>
                    <a:pt x="4526661" y="2097070"/>
                    <a:pt x="4483227" y="2083735"/>
                  </a:cubicBezTo>
                  <a:cubicBezTo>
                    <a:pt x="4310158" y="2029538"/>
                    <a:pt x="4137374" y="1962863"/>
                    <a:pt x="3970687" y="1887234"/>
                  </a:cubicBezTo>
                  <a:cubicBezTo>
                    <a:pt x="3804666" y="1811796"/>
                    <a:pt x="3646837" y="1727595"/>
                    <a:pt x="3495961" y="1639680"/>
                  </a:cubicBezTo>
                  <a:cubicBezTo>
                    <a:pt x="3344799" y="1551764"/>
                    <a:pt x="3202591" y="1460133"/>
                    <a:pt x="3065145" y="1369646"/>
                  </a:cubicBezTo>
                  <a:lnTo>
                    <a:pt x="2963037" y="1301923"/>
                  </a:lnTo>
                  <a:lnTo>
                    <a:pt x="2912555" y="1268490"/>
                  </a:lnTo>
                  <a:cubicBezTo>
                    <a:pt x="2895886" y="1257251"/>
                    <a:pt x="2879217" y="1245249"/>
                    <a:pt x="2862644" y="1234772"/>
                  </a:cubicBezTo>
                  <a:cubicBezTo>
                    <a:pt x="2829306" y="1213341"/>
                    <a:pt x="2796445" y="1191243"/>
                    <a:pt x="2763584" y="1169145"/>
                  </a:cubicBezTo>
                  <a:cubicBezTo>
                    <a:pt x="2730722" y="1147618"/>
                    <a:pt x="2697766" y="1127711"/>
                    <a:pt x="2665000" y="1106756"/>
                  </a:cubicBezTo>
                  <a:cubicBezTo>
                    <a:pt x="2534126" y="1024745"/>
                    <a:pt x="2403634" y="951403"/>
                    <a:pt x="2272189" y="887871"/>
                  </a:cubicBezTo>
                  <a:cubicBezTo>
                    <a:pt x="2239042" y="873870"/>
                    <a:pt x="2206181" y="858725"/>
                    <a:pt x="2173129" y="843770"/>
                  </a:cubicBezTo>
                  <a:cubicBezTo>
                    <a:pt x="2156651" y="835770"/>
                    <a:pt x="2139982" y="829769"/>
                    <a:pt x="2123218" y="823578"/>
                  </a:cubicBezTo>
                  <a:cubicBezTo>
                    <a:pt x="2106454" y="817386"/>
                    <a:pt x="2089880" y="810719"/>
                    <a:pt x="2073212" y="804242"/>
                  </a:cubicBezTo>
                  <a:cubicBezTo>
                    <a:pt x="2056543" y="798051"/>
                    <a:pt x="2039779" y="790430"/>
                    <a:pt x="2023110" y="785096"/>
                  </a:cubicBezTo>
                  <a:lnTo>
                    <a:pt x="1972913" y="769285"/>
                  </a:lnTo>
                  <a:lnTo>
                    <a:pt x="1922717" y="752521"/>
                  </a:lnTo>
                  <a:lnTo>
                    <a:pt x="1871282" y="739281"/>
                  </a:lnTo>
                  <a:cubicBezTo>
                    <a:pt x="1734026" y="702420"/>
                    <a:pt x="1590199" y="678797"/>
                    <a:pt x="1442466" y="668511"/>
                  </a:cubicBezTo>
                  <a:cubicBezTo>
                    <a:pt x="1294638" y="657938"/>
                    <a:pt x="1143191" y="662891"/>
                    <a:pt x="990124" y="680226"/>
                  </a:cubicBezTo>
                  <a:cubicBezTo>
                    <a:pt x="837057" y="697847"/>
                    <a:pt x="682562" y="729566"/>
                    <a:pt x="527876" y="775571"/>
                  </a:cubicBezTo>
                  <a:cubicBezTo>
                    <a:pt x="449866" y="797574"/>
                    <a:pt x="373571" y="826054"/>
                    <a:pt x="295751" y="855772"/>
                  </a:cubicBezTo>
                  <a:cubicBezTo>
                    <a:pt x="276701" y="863773"/>
                    <a:pt x="257651" y="872060"/>
                    <a:pt x="238030" y="879870"/>
                  </a:cubicBezTo>
                  <a:cubicBezTo>
                    <a:pt x="218789" y="888062"/>
                    <a:pt x="198406" y="895110"/>
                    <a:pt x="179642" y="904445"/>
                  </a:cubicBezTo>
                  <a:cubicBezTo>
                    <a:pt x="141542" y="922352"/>
                    <a:pt x="102870" y="940545"/>
                    <a:pt x="62675" y="958070"/>
                  </a:cubicBezTo>
                  <a:lnTo>
                    <a:pt x="0" y="887204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6000">
                  <a:srgbClr val="FFFFFF">
                    <a:alpha val="13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9490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745E3E2-54F2-0587-A109-F9C954441113}"/>
                </a:ext>
              </a:extLst>
            </p:cNvPr>
            <p:cNvSpPr/>
            <p:nvPr/>
          </p:nvSpPr>
          <p:spPr>
            <a:xfrm>
              <a:off x="-751522" y="776187"/>
              <a:ext cx="13297567" cy="2888461"/>
            </a:xfrm>
            <a:custGeom>
              <a:avLst/>
              <a:gdLst>
                <a:gd name="connsiteX0" fmla="*/ 13269372 w 13297567"/>
                <a:gd name="connsiteY0" fmla="*/ 394340 h 2888461"/>
                <a:gd name="connsiteX1" fmla="*/ 13037820 w 13297567"/>
                <a:gd name="connsiteY1" fmla="*/ 386053 h 2888461"/>
                <a:gd name="connsiteX2" fmla="*/ 12981432 w 13297567"/>
                <a:gd name="connsiteY2" fmla="*/ 385101 h 2888461"/>
                <a:gd name="connsiteX3" fmla="*/ 12925901 w 13297567"/>
                <a:gd name="connsiteY3" fmla="*/ 384910 h 2888461"/>
                <a:gd name="connsiteX4" fmla="*/ 12898469 w 13297567"/>
                <a:gd name="connsiteY4" fmla="*/ 385101 h 2888461"/>
                <a:gd name="connsiteX5" fmla="*/ 12871323 w 13297567"/>
                <a:gd name="connsiteY5" fmla="*/ 386149 h 2888461"/>
                <a:gd name="connsiteX6" fmla="*/ 12817793 w 13297567"/>
                <a:gd name="connsiteY6" fmla="*/ 388625 h 2888461"/>
                <a:gd name="connsiteX7" fmla="*/ 12714636 w 13297567"/>
                <a:gd name="connsiteY7" fmla="*/ 398817 h 2888461"/>
                <a:gd name="connsiteX8" fmla="*/ 12618339 w 13297567"/>
                <a:gd name="connsiteY8" fmla="*/ 416438 h 2888461"/>
                <a:gd name="connsiteX9" fmla="*/ 12453747 w 13297567"/>
                <a:gd name="connsiteY9" fmla="*/ 478160 h 2888461"/>
                <a:gd name="connsiteX10" fmla="*/ 12324874 w 13297567"/>
                <a:gd name="connsiteY10" fmla="*/ 573791 h 2888461"/>
                <a:gd name="connsiteX11" fmla="*/ 12204858 w 13297567"/>
                <a:gd name="connsiteY11" fmla="*/ 703617 h 2888461"/>
                <a:gd name="connsiteX12" fmla="*/ 12078463 w 13297567"/>
                <a:gd name="connsiteY12" fmla="*/ 866208 h 2888461"/>
                <a:gd name="connsiteX13" fmla="*/ 11931873 w 13297567"/>
                <a:gd name="connsiteY13" fmla="*/ 1051946 h 2888461"/>
                <a:gd name="connsiteX14" fmla="*/ 11743182 w 13297567"/>
                <a:gd name="connsiteY14" fmla="*/ 1249590 h 2888461"/>
                <a:gd name="connsiteX15" fmla="*/ 11507343 w 13297567"/>
                <a:gd name="connsiteY15" fmla="*/ 1427612 h 2888461"/>
                <a:gd name="connsiteX16" fmla="*/ 11242644 w 13297567"/>
                <a:gd name="connsiteY16" fmla="*/ 1563820 h 2888461"/>
                <a:gd name="connsiteX17" fmla="*/ 10955083 w 13297567"/>
                <a:gd name="connsiteY17" fmla="*/ 1654212 h 2888461"/>
                <a:gd name="connsiteX18" fmla="*/ 10375964 w 13297567"/>
                <a:gd name="connsiteY18" fmla="*/ 1693931 h 2888461"/>
                <a:gd name="connsiteX19" fmla="*/ 10241756 w 13297567"/>
                <a:gd name="connsiteY19" fmla="*/ 1682977 h 2888461"/>
                <a:gd name="connsiteX20" fmla="*/ 10113455 w 13297567"/>
                <a:gd name="connsiteY20" fmla="*/ 1666499 h 2888461"/>
                <a:gd name="connsiteX21" fmla="*/ 10051161 w 13297567"/>
                <a:gd name="connsiteY21" fmla="*/ 1657165 h 2888461"/>
                <a:gd name="connsiteX22" fmla="*/ 9990010 w 13297567"/>
                <a:gd name="connsiteY22" fmla="*/ 1647258 h 2888461"/>
                <a:gd name="connsiteX23" fmla="*/ 9872091 w 13297567"/>
                <a:gd name="connsiteY23" fmla="*/ 1625542 h 2888461"/>
                <a:gd name="connsiteX24" fmla="*/ 9650444 w 13297567"/>
                <a:gd name="connsiteY24" fmla="*/ 1581346 h 2888461"/>
                <a:gd name="connsiteX25" fmla="*/ 9598152 w 13297567"/>
                <a:gd name="connsiteY25" fmla="*/ 1570487 h 2888461"/>
                <a:gd name="connsiteX26" fmla="*/ 9547289 w 13297567"/>
                <a:gd name="connsiteY26" fmla="*/ 1560391 h 2888461"/>
                <a:gd name="connsiteX27" fmla="*/ 9450419 w 13297567"/>
                <a:gd name="connsiteY27" fmla="*/ 1542388 h 2888461"/>
                <a:gd name="connsiteX28" fmla="*/ 9403175 w 13297567"/>
                <a:gd name="connsiteY28" fmla="*/ 1534483 h 2888461"/>
                <a:gd name="connsiteX29" fmla="*/ 9356598 w 13297567"/>
                <a:gd name="connsiteY29" fmla="*/ 1527434 h 2888461"/>
                <a:gd name="connsiteX30" fmla="*/ 9310783 w 13297567"/>
                <a:gd name="connsiteY30" fmla="*/ 1520671 h 2888461"/>
                <a:gd name="connsiteX31" fmla="*/ 9265920 w 13297567"/>
                <a:gd name="connsiteY31" fmla="*/ 1515242 h 2888461"/>
                <a:gd name="connsiteX32" fmla="*/ 9096089 w 13297567"/>
                <a:gd name="connsiteY32" fmla="*/ 1503336 h 2888461"/>
                <a:gd name="connsiteX33" fmla="*/ 8945404 w 13297567"/>
                <a:gd name="connsiteY33" fmla="*/ 1509051 h 2888461"/>
                <a:gd name="connsiteX34" fmla="*/ 8817864 w 13297567"/>
                <a:gd name="connsiteY34" fmla="*/ 1534864 h 2888461"/>
                <a:gd name="connsiteX35" fmla="*/ 8789194 w 13297567"/>
                <a:gd name="connsiteY35" fmla="*/ 1544293 h 2888461"/>
                <a:gd name="connsiteX36" fmla="*/ 8761857 w 13297567"/>
                <a:gd name="connsiteY36" fmla="*/ 1555342 h 2888461"/>
                <a:gd name="connsiteX37" fmla="*/ 8734615 w 13297567"/>
                <a:gd name="connsiteY37" fmla="*/ 1568011 h 2888461"/>
                <a:gd name="connsiteX38" fmla="*/ 8706993 w 13297567"/>
                <a:gd name="connsiteY38" fmla="*/ 1582584 h 2888461"/>
                <a:gd name="connsiteX39" fmla="*/ 8678799 w 13297567"/>
                <a:gd name="connsiteY39" fmla="*/ 1599443 h 2888461"/>
                <a:gd name="connsiteX40" fmla="*/ 8650033 w 13297567"/>
                <a:gd name="connsiteY40" fmla="*/ 1620017 h 2888461"/>
                <a:gd name="connsiteX41" fmla="*/ 8620506 w 13297567"/>
                <a:gd name="connsiteY41" fmla="*/ 1643163 h 2888461"/>
                <a:gd name="connsiteX42" fmla="*/ 8605552 w 13297567"/>
                <a:gd name="connsiteY42" fmla="*/ 1655164 h 2888461"/>
                <a:gd name="connsiteX43" fmla="*/ 8590407 w 13297567"/>
                <a:gd name="connsiteY43" fmla="*/ 1668785 h 2888461"/>
                <a:gd name="connsiteX44" fmla="*/ 8464296 w 13297567"/>
                <a:gd name="connsiteY44" fmla="*/ 1797944 h 2888461"/>
                <a:gd name="connsiteX45" fmla="*/ 8328660 w 13297567"/>
                <a:gd name="connsiteY45" fmla="*/ 1961107 h 2888461"/>
                <a:gd name="connsiteX46" fmla="*/ 8254937 w 13297567"/>
                <a:gd name="connsiteY46" fmla="*/ 2051214 h 2888461"/>
                <a:gd name="connsiteX47" fmla="*/ 8215503 w 13297567"/>
                <a:gd name="connsiteY47" fmla="*/ 2097791 h 2888461"/>
                <a:gd name="connsiteX48" fmla="*/ 8195596 w 13297567"/>
                <a:gd name="connsiteY48" fmla="*/ 2121127 h 2888461"/>
                <a:gd name="connsiteX49" fmla="*/ 8174641 w 13297567"/>
                <a:gd name="connsiteY49" fmla="*/ 2145035 h 2888461"/>
                <a:gd name="connsiteX50" fmla="*/ 8131874 w 13297567"/>
                <a:gd name="connsiteY50" fmla="*/ 2192565 h 2888461"/>
                <a:gd name="connsiteX51" fmla="*/ 8086916 w 13297567"/>
                <a:gd name="connsiteY51" fmla="*/ 2240476 h 2888461"/>
                <a:gd name="connsiteX52" fmla="*/ 8039291 w 13297567"/>
                <a:gd name="connsiteY52" fmla="*/ 2288386 h 2888461"/>
                <a:gd name="connsiteX53" fmla="*/ 8015097 w 13297567"/>
                <a:gd name="connsiteY53" fmla="*/ 2312199 h 2888461"/>
                <a:gd name="connsiteX54" fmla="*/ 7989380 w 13297567"/>
                <a:gd name="connsiteY54" fmla="*/ 2335630 h 2888461"/>
                <a:gd name="connsiteX55" fmla="*/ 7937754 w 13297567"/>
                <a:gd name="connsiteY55" fmla="*/ 2381922 h 2888461"/>
                <a:gd name="connsiteX56" fmla="*/ 7884033 w 13297567"/>
                <a:gd name="connsiteY56" fmla="*/ 2425356 h 2888461"/>
                <a:gd name="connsiteX57" fmla="*/ 7829360 w 13297567"/>
                <a:gd name="connsiteY57" fmla="*/ 2466980 h 2888461"/>
                <a:gd name="connsiteX58" fmla="*/ 7773829 w 13297567"/>
                <a:gd name="connsiteY58" fmla="*/ 2506985 h 2888461"/>
                <a:gd name="connsiteX59" fmla="*/ 7658577 w 13297567"/>
                <a:gd name="connsiteY59" fmla="*/ 2579375 h 2888461"/>
                <a:gd name="connsiteX60" fmla="*/ 7599902 w 13297567"/>
                <a:gd name="connsiteY60" fmla="*/ 2612903 h 2888461"/>
                <a:gd name="connsiteX61" fmla="*/ 7540086 w 13297567"/>
                <a:gd name="connsiteY61" fmla="*/ 2643859 h 2888461"/>
                <a:gd name="connsiteX62" fmla="*/ 7479506 w 13297567"/>
                <a:gd name="connsiteY62" fmla="*/ 2672625 h 2888461"/>
                <a:gd name="connsiteX63" fmla="*/ 7418451 w 13297567"/>
                <a:gd name="connsiteY63" fmla="*/ 2699771 h 2888461"/>
                <a:gd name="connsiteX64" fmla="*/ 7294245 w 13297567"/>
                <a:gd name="connsiteY64" fmla="*/ 2747110 h 2888461"/>
                <a:gd name="connsiteX65" fmla="*/ 7168515 w 13297567"/>
                <a:gd name="connsiteY65" fmla="*/ 2786925 h 2888461"/>
                <a:gd name="connsiteX66" fmla="*/ 7104984 w 13297567"/>
                <a:gd name="connsiteY66" fmla="*/ 2803498 h 2888461"/>
                <a:gd name="connsiteX67" fmla="*/ 7041356 w 13297567"/>
                <a:gd name="connsiteY67" fmla="*/ 2818357 h 2888461"/>
                <a:gd name="connsiteX68" fmla="*/ 6785515 w 13297567"/>
                <a:gd name="connsiteY68" fmla="*/ 2859220 h 2888461"/>
                <a:gd name="connsiteX69" fmla="*/ 6721317 w 13297567"/>
                <a:gd name="connsiteY69" fmla="*/ 2864363 h 2888461"/>
                <a:gd name="connsiteX70" fmla="*/ 6689408 w 13297567"/>
                <a:gd name="connsiteY70" fmla="*/ 2866744 h 2888461"/>
                <a:gd name="connsiteX71" fmla="*/ 6657023 w 13297567"/>
                <a:gd name="connsiteY71" fmla="*/ 2868078 h 2888461"/>
                <a:gd name="connsiteX72" fmla="*/ 6593300 w 13297567"/>
                <a:gd name="connsiteY72" fmla="*/ 2870650 h 2888461"/>
                <a:gd name="connsiteX73" fmla="*/ 6538246 w 13297567"/>
                <a:gd name="connsiteY73" fmla="*/ 2872269 h 2888461"/>
                <a:gd name="connsiteX74" fmla="*/ 6427851 w 13297567"/>
                <a:gd name="connsiteY74" fmla="*/ 2876460 h 2888461"/>
                <a:gd name="connsiteX75" fmla="*/ 6372606 w 13297567"/>
                <a:gd name="connsiteY75" fmla="*/ 2879222 h 2888461"/>
                <a:gd name="connsiteX76" fmla="*/ 6344984 w 13297567"/>
                <a:gd name="connsiteY76" fmla="*/ 2880651 h 2888461"/>
                <a:gd name="connsiteX77" fmla="*/ 6313647 w 13297567"/>
                <a:gd name="connsiteY77" fmla="*/ 2882747 h 2888461"/>
                <a:gd name="connsiteX78" fmla="*/ 6187821 w 13297567"/>
                <a:gd name="connsiteY78" fmla="*/ 2888461 h 2888461"/>
                <a:gd name="connsiteX79" fmla="*/ 6125718 w 13297567"/>
                <a:gd name="connsiteY79" fmla="*/ 2888176 h 2888461"/>
                <a:gd name="connsiteX80" fmla="*/ 6094762 w 13297567"/>
                <a:gd name="connsiteY80" fmla="*/ 2888080 h 2888461"/>
                <a:gd name="connsiteX81" fmla="*/ 6063996 w 13297567"/>
                <a:gd name="connsiteY81" fmla="*/ 2886842 h 2888461"/>
                <a:gd name="connsiteX82" fmla="*/ 5582126 w 13297567"/>
                <a:gd name="connsiteY82" fmla="*/ 2832264 h 2888461"/>
                <a:gd name="connsiteX83" fmla="*/ 5523072 w 13297567"/>
                <a:gd name="connsiteY83" fmla="*/ 2820929 h 2888461"/>
                <a:gd name="connsiteX84" fmla="*/ 5464302 w 13297567"/>
                <a:gd name="connsiteY84" fmla="*/ 2808642 h 2888461"/>
                <a:gd name="connsiteX85" fmla="*/ 5347526 w 13297567"/>
                <a:gd name="connsiteY85" fmla="*/ 2781686 h 2888461"/>
                <a:gd name="connsiteX86" fmla="*/ 5231797 w 13297567"/>
                <a:gd name="connsiteY86" fmla="*/ 2750920 h 2888461"/>
                <a:gd name="connsiteX87" fmla="*/ 5173885 w 13297567"/>
                <a:gd name="connsiteY87" fmla="*/ 2735585 h 2888461"/>
                <a:gd name="connsiteX88" fmla="*/ 5116735 w 13297567"/>
                <a:gd name="connsiteY88" fmla="*/ 2718154 h 2888461"/>
                <a:gd name="connsiteX89" fmla="*/ 5001768 w 13297567"/>
                <a:gd name="connsiteY89" fmla="*/ 2683769 h 2888461"/>
                <a:gd name="connsiteX90" fmla="*/ 4888135 w 13297567"/>
                <a:gd name="connsiteY90" fmla="*/ 2645288 h 2888461"/>
                <a:gd name="connsiteX91" fmla="*/ 4830794 w 13297567"/>
                <a:gd name="connsiteY91" fmla="*/ 2626714 h 2888461"/>
                <a:gd name="connsiteX92" fmla="*/ 4774597 w 13297567"/>
                <a:gd name="connsiteY92" fmla="*/ 2605569 h 2888461"/>
                <a:gd name="connsiteX93" fmla="*/ 4661154 w 13297567"/>
                <a:gd name="connsiteY93" fmla="*/ 2564135 h 2888461"/>
                <a:gd name="connsiteX94" fmla="*/ 4604957 w 13297567"/>
                <a:gd name="connsiteY94" fmla="*/ 2541942 h 2888461"/>
                <a:gd name="connsiteX95" fmla="*/ 4548950 w 13297567"/>
                <a:gd name="connsiteY95" fmla="*/ 2519082 h 2888461"/>
                <a:gd name="connsiteX96" fmla="*/ 4435888 w 13297567"/>
                <a:gd name="connsiteY96" fmla="*/ 2473838 h 2888461"/>
                <a:gd name="connsiteX97" fmla="*/ 4325208 w 13297567"/>
                <a:gd name="connsiteY97" fmla="*/ 2423737 h 2888461"/>
                <a:gd name="connsiteX98" fmla="*/ 4213765 w 13297567"/>
                <a:gd name="connsiteY98" fmla="*/ 2373159 h 2888461"/>
                <a:gd name="connsiteX99" fmla="*/ 3996500 w 13297567"/>
                <a:gd name="connsiteY99" fmla="*/ 2263907 h 2888461"/>
                <a:gd name="connsiteX100" fmla="*/ 3903345 w 13297567"/>
                <a:gd name="connsiteY100" fmla="*/ 2220568 h 2888461"/>
                <a:gd name="connsiteX101" fmla="*/ 3880295 w 13297567"/>
                <a:gd name="connsiteY101" fmla="*/ 2209805 h 2888461"/>
                <a:gd name="connsiteX102" fmla="*/ 3856482 w 13297567"/>
                <a:gd name="connsiteY102" fmla="*/ 2200090 h 2888461"/>
                <a:gd name="connsiteX103" fmla="*/ 3809238 w 13297567"/>
                <a:gd name="connsiteY103" fmla="*/ 2180659 h 2888461"/>
                <a:gd name="connsiteX104" fmla="*/ 3427190 w 13297567"/>
                <a:gd name="connsiteY104" fmla="*/ 2046547 h 2888461"/>
                <a:gd name="connsiteX105" fmla="*/ 3038285 w 13297567"/>
                <a:gd name="connsiteY105" fmla="*/ 1936914 h 2888461"/>
                <a:gd name="connsiteX106" fmla="*/ 2939701 w 13297567"/>
                <a:gd name="connsiteY106" fmla="*/ 1911673 h 2888461"/>
                <a:gd name="connsiteX107" fmla="*/ 2890266 w 13297567"/>
                <a:gd name="connsiteY107" fmla="*/ 1899195 h 2888461"/>
                <a:gd name="connsiteX108" fmla="*/ 2865692 w 13297567"/>
                <a:gd name="connsiteY108" fmla="*/ 1892527 h 2888461"/>
                <a:gd name="connsiteX109" fmla="*/ 2840736 w 13297567"/>
                <a:gd name="connsiteY109" fmla="*/ 1886812 h 2888461"/>
                <a:gd name="connsiteX110" fmla="*/ 2740914 w 13297567"/>
                <a:gd name="connsiteY110" fmla="*/ 1862714 h 2888461"/>
                <a:gd name="connsiteX111" fmla="*/ 2639949 w 13297567"/>
                <a:gd name="connsiteY111" fmla="*/ 1841092 h 2888461"/>
                <a:gd name="connsiteX112" fmla="*/ 1806797 w 13297567"/>
                <a:gd name="connsiteY112" fmla="*/ 1714791 h 2888461"/>
                <a:gd name="connsiteX113" fmla="*/ 1375886 w 13297567"/>
                <a:gd name="connsiteY113" fmla="*/ 1679643 h 2888461"/>
                <a:gd name="connsiteX114" fmla="*/ 937260 w 13297567"/>
                <a:gd name="connsiteY114" fmla="*/ 1659641 h 2888461"/>
                <a:gd name="connsiteX115" fmla="*/ 490728 w 13297567"/>
                <a:gd name="connsiteY115" fmla="*/ 1652974 h 2888461"/>
                <a:gd name="connsiteX116" fmla="*/ 32575 w 13297567"/>
                <a:gd name="connsiteY116" fmla="*/ 1661546 h 2888461"/>
                <a:gd name="connsiteX117" fmla="*/ 0 w 13297567"/>
                <a:gd name="connsiteY117" fmla="*/ 1572678 h 2888461"/>
                <a:gd name="connsiteX118" fmla="*/ 202216 w 13297567"/>
                <a:gd name="connsiteY118" fmla="*/ 1439804 h 2888461"/>
                <a:gd name="connsiteX119" fmla="*/ 254794 w 13297567"/>
                <a:gd name="connsiteY119" fmla="*/ 1409991 h 2888461"/>
                <a:gd name="connsiteX120" fmla="*/ 308134 w 13297567"/>
                <a:gd name="connsiteY120" fmla="*/ 1382178 h 2888461"/>
                <a:gd name="connsiteX121" fmla="*/ 416243 w 13297567"/>
                <a:gd name="connsiteY121" fmla="*/ 1329028 h 2888461"/>
                <a:gd name="connsiteX122" fmla="*/ 864965 w 13297567"/>
                <a:gd name="connsiteY122" fmla="*/ 1157197 h 2888461"/>
                <a:gd name="connsiteX123" fmla="*/ 1331595 w 13297567"/>
                <a:gd name="connsiteY123" fmla="*/ 1040707 h 2888461"/>
                <a:gd name="connsiteX124" fmla="*/ 1810703 w 13297567"/>
                <a:gd name="connsiteY124" fmla="*/ 976508 h 2888461"/>
                <a:gd name="connsiteX125" fmla="*/ 2789396 w 13297567"/>
                <a:gd name="connsiteY125" fmla="*/ 1010703 h 2888461"/>
                <a:gd name="connsiteX126" fmla="*/ 3743801 w 13297567"/>
                <a:gd name="connsiteY126" fmla="*/ 1322647 h 2888461"/>
                <a:gd name="connsiteX127" fmla="*/ 3854672 w 13297567"/>
                <a:gd name="connsiteY127" fmla="*/ 1386559 h 2888461"/>
                <a:gd name="connsiteX128" fmla="*/ 3962305 w 13297567"/>
                <a:gd name="connsiteY128" fmla="*/ 1456473 h 2888461"/>
                <a:gd name="connsiteX129" fmla="*/ 4014597 w 13297567"/>
                <a:gd name="connsiteY129" fmla="*/ 1493906 h 2888461"/>
                <a:gd name="connsiteX130" fmla="*/ 4066127 w 13297567"/>
                <a:gd name="connsiteY130" fmla="*/ 1532387 h 2888461"/>
                <a:gd name="connsiteX131" fmla="*/ 4117181 w 13297567"/>
                <a:gd name="connsiteY131" fmla="*/ 1571154 h 2888461"/>
                <a:gd name="connsiteX132" fmla="*/ 4166330 w 13297567"/>
                <a:gd name="connsiteY132" fmla="*/ 1612969 h 2888461"/>
                <a:gd name="connsiteX133" fmla="*/ 4215099 w 13297567"/>
                <a:gd name="connsiteY133" fmla="*/ 1654688 h 2888461"/>
                <a:gd name="connsiteX134" fmla="*/ 4262819 w 13297567"/>
                <a:gd name="connsiteY134" fmla="*/ 1697455 h 2888461"/>
                <a:gd name="connsiteX135" fmla="*/ 4354830 w 13297567"/>
                <a:gd name="connsiteY135" fmla="*/ 1786514 h 2888461"/>
                <a:gd name="connsiteX136" fmla="*/ 4365879 w 13297567"/>
                <a:gd name="connsiteY136" fmla="*/ 1797373 h 2888461"/>
                <a:gd name="connsiteX137" fmla="*/ 4375214 w 13297567"/>
                <a:gd name="connsiteY137" fmla="*/ 1806993 h 2888461"/>
                <a:gd name="connsiteX138" fmla="*/ 4393978 w 13297567"/>
                <a:gd name="connsiteY138" fmla="*/ 1826233 h 2888461"/>
                <a:gd name="connsiteX139" fmla="*/ 4431602 w 13297567"/>
                <a:gd name="connsiteY139" fmla="*/ 1864905 h 2888461"/>
                <a:gd name="connsiteX140" fmla="*/ 4507421 w 13297567"/>
                <a:gd name="connsiteY140" fmla="*/ 1942724 h 2888461"/>
                <a:gd name="connsiteX141" fmla="*/ 4667917 w 13297567"/>
                <a:gd name="connsiteY141" fmla="*/ 2088742 h 2888461"/>
                <a:gd name="connsiteX142" fmla="*/ 4752785 w 13297567"/>
                <a:gd name="connsiteY142" fmla="*/ 2155989 h 2888461"/>
                <a:gd name="connsiteX143" fmla="*/ 4839843 w 13297567"/>
                <a:gd name="connsiteY143" fmla="*/ 2221045 h 2888461"/>
                <a:gd name="connsiteX144" fmla="*/ 4930426 w 13297567"/>
                <a:gd name="connsiteY144" fmla="*/ 2280671 h 2888461"/>
                <a:gd name="connsiteX145" fmla="*/ 4976336 w 13297567"/>
                <a:gd name="connsiteY145" fmla="*/ 2309913 h 2888461"/>
                <a:gd name="connsiteX146" fmla="*/ 5023581 w 13297567"/>
                <a:gd name="connsiteY146" fmla="*/ 2336107 h 2888461"/>
                <a:gd name="connsiteX147" fmla="*/ 5119307 w 13297567"/>
                <a:gd name="connsiteY147" fmla="*/ 2387256 h 2888461"/>
                <a:gd name="connsiteX148" fmla="*/ 5218081 w 13297567"/>
                <a:gd name="connsiteY148" fmla="*/ 2431357 h 2888461"/>
                <a:gd name="connsiteX149" fmla="*/ 5267897 w 13297567"/>
                <a:gd name="connsiteY149" fmla="*/ 2452788 h 2888461"/>
                <a:gd name="connsiteX150" fmla="*/ 5318760 w 13297567"/>
                <a:gd name="connsiteY150" fmla="*/ 2470695 h 2888461"/>
                <a:gd name="connsiteX151" fmla="*/ 5421344 w 13297567"/>
                <a:gd name="connsiteY151" fmla="*/ 2504604 h 2888461"/>
                <a:gd name="connsiteX152" fmla="*/ 5525739 w 13297567"/>
                <a:gd name="connsiteY152" fmla="*/ 2531369 h 2888461"/>
                <a:gd name="connsiteX153" fmla="*/ 5578412 w 13297567"/>
                <a:gd name="connsiteY153" fmla="*/ 2542323 h 2888461"/>
                <a:gd name="connsiteX154" fmla="*/ 5631275 w 13297567"/>
                <a:gd name="connsiteY154" fmla="*/ 2551848 h 2888461"/>
                <a:gd name="connsiteX155" fmla="*/ 6055519 w 13297567"/>
                <a:gd name="connsiteY155" fmla="*/ 2569374 h 2888461"/>
                <a:gd name="connsiteX156" fmla="*/ 6159151 w 13297567"/>
                <a:gd name="connsiteY156" fmla="*/ 2556229 h 2888461"/>
                <a:gd name="connsiteX157" fmla="*/ 6259259 w 13297567"/>
                <a:gd name="connsiteY157" fmla="*/ 2534703 h 2888461"/>
                <a:gd name="connsiteX158" fmla="*/ 6370034 w 13297567"/>
                <a:gd name="connsiteY158" fmla="*/ 2506890 h 2888461"/>
                <a:gd name="connsiteX159" fmla="*/ 6484715 w 13297567"/>
                <a:gd name="connsiteY159" fmla="*/ 2476886 h 2888461"/>
                <a:gd name="connsiteX160" fmla="*/ 6542247 w 13297567"/>
                <a:gd name="connsiteY160" fmla="*/ 2461456 h 2888461"/>
                <a:gd name="connsiteX161" fmla="*/ 6591110 w 13297567"/>
                <a:gd name="connsiteY161" fmla="*/ 2447454 h 2888461"/>
                <a:gd name="connsiteX162" fmla="*/ 6615303 w 13297567"/>
                <a:gd name="connsiteY162" fmla="*/ 2440215 h 2888461"/>
                <a:gd name="connsiteX163" fmla="*/ 6639211 w 13297567"/>
                <a:gd name="connsiteY163" fmla="*/ 2431738 h 2888461"/>
                <a:gd name="connsiteX164" fmla="*/ 6686741 w 13297567"/>
                <a:gd name="connsiteY164" fmla="*/ 2414783 h 2888461"/>
                <a:gd name="connsiteX165" fmla="*/ 6779229 w 13297567"/>
                <a:gd name="connsiteY165" fmla="*/ 2375159 h 2888461"/>
                <a:gd name="connsiteX166" fmla="*/ 6824282 w 13297567"/>
                <a:gd name="connsiteY166" fmla="*/ 2353537 h 2888461"/>
                <a:gd name="connsiteX167" fmla="*/ 6868287 w 13297567"/>
                <a:gd name="connsiteY167" fmla="*/ 2330106 h 2888461"/>
                <a:gd name="connsiteX168" fmla="*/ 7426262 w 13297567"/>
                <a:gd name="connsiteY168" fmla="*/ 1821757 h 2888461"/>
                <a:gd name="connsiteX169" fmla="*/ 7439216 w 13297567"/>
                <a:gd name="connsiteY169" fmla="*/ 1803373 h 2888461"/>
                <a:gd name="connsiteX170" fmla="*/ 7451979 w 13297567"/>
                <a:gd name="connsiteY170" fmla="*/ 1783942 h 2888461"/>
                <a:gd name="connsiteX171" fmla="*/ 7477602 w 13297567"/>
                <a:gd name="connsiteY171" fmla="*/ 1744795 h 2888461"/>
                <a:gd name="connsiteX172" fmla="*/ 7503509 w 13297567"/>
                <a:gd name="connsiteY172" fmla="*/ 1703647 h 2888461"/>
                <a:gd name="connsiteX173" fmla="*/ 7529799 w 13297567"/>
                <a:gd name="connsiteY173" fmla="*/ 1660689 h 2888461"/>
                <a:gd name="connsiteX174" fmla="*/ 7642289 w 13297567"/>
                <a:gd name="connsiteY174" fmla="*/ 1475428 h 2888461"/>
                <a:gd name="connsiteX175" fmla="*/ 7774687 w 13297567"/>
                <a:gd name="connsiteY175" fmla="*/ 1270545 h 2888461"/>
                <a:gd name="connsiteX176" fmla="*/ 7942136 w 13297567"/>
                <a:gd name="connsiteY176" fmla="*/ 1051946 h 2888461"/>
                <a:gd name="connsiteX177" fmla="*/ 7966139 w 13297567"/>
                <a:gd name="connsiteY177" fmla="*/ 1024324 h 2888461"/>
                <a:gd name="connsiteX178" fmla="*/ 7992047 w 13297567"/>
                <a:gd name="connsiteY178" fmla="*/ 996796 h 2888461"/>
                <a:gd name="connsiteX179" fmla="*/ 8045672 w 13297567"/>
                <a:gd name="connsiteY179" fmla="*/ 942123 h 2888461"/>
                <a:gd name="connsiteX180" fmla="*/ 8103204 w 13297567"/>
                <a:gd name="connsiteY180" fmla="*/ 888402 h 2888461"/>
                <a:gd name="connsiteX181" fmla="*/ 8165878 w 13297567"/>
                <a:gd name="connsiteY181" fmla="*/ 836681 h 2888461"/>
                <a:gd name="connsiteX182" fmla="*/ 8232458 w 13297567"/>
                <a:gd name="connsiteY182" fmla="*/ 787437 h 2888461"/>
                <a:gd name="connsiteX183" fmla="*/ 8302467 w 13297567"/>
                <a:gd name="connsiteY183" fmla="*/ 741241 h 2888461"/>
                <a:gd name="connsiteX184" fmla="*/ 8375523 w 13297567"/>
                <a:gd name="connsiteY184" fmla="*/ 698664 h 2888461"/>
                <a:gd name="connsiteX185" fmla="*/ 8450580 w 13297567"/>
                <a:gd name="connsiteY185" fmla="*/ 661326 h 2888461"/>
                <a:gd name="connsiteX186" fmla="*/ 8758143 w 13297567"/>
                <a:gd name="connsiteY186" fmla="*/ 555789 h 2888461"/>
                <a:gd name="connsiteX187" fmla="*/ 9059608 w 13297567"/>
                <a:gd name="connsiteY187" fmla="*/ 511402 h 2888461"/>
                <a:gd name="connsiteX188" fmla="*/ 9611963 w 13297567"/>
                <a:gd name="connsiteY188" fmla="*/ 538930 h 2888461"/>
                <a:gd name="connsiteX189" fmla="*/ 9676257 w 13297567"/>
                <a:gd name="connsiteY189" fmla="*/ 549026 h 2888461"/>
                <a:gd name="connsiteX190" fmla="*/ 9739218 w 13297567"/>
                <a:gd name="connsiteY190" fmla="*/ 560742 h 2888461"/>
                <a:gd name="connsiteX191" fmla="*/ 9799986 w 13297567"/>
                <a:gd name="connsiteY191" fmla="*/ 572743 h 2888461"/>
                <a:gd name="connsiteX192" fmla="*/ 9859137 w 13297567"/>
                <a:gd name="connsiteY192" fmla="*/ 584935 h 2888461"/>
                <a:gd name="connsiteX193" fmla="*/ 10082594 w 13297567"/>
                <a:gd name="connsiteY193" fmla="*/ 636370 h 2888461"/>
                <a:gd name="connsiteX194" fmla="*/ 10287667 w 13297567"/>
                <a:gd name="connsiteY194" fmla="*/ 684186 h 2888461"/>
                <a:gd name="connsiteX195" fmla="*/ 10383965 w 13297567"/>
                <a:gd name="connsiteY195" fmla="*/ 704569 h 2888461"/>
                <a:gd name="connsiteX196" fmla="*/ 10475690 w 13297567"/>
                <a:gd name="connsiteY196" fmla="*/ 721428 h 2888461"/>
                <a:gd name="connsiteX197" fmla="*/ 10520172 w 13297567"/>
                <a:gd name="connsiteY197" fmla="*/ 728286 h 2888461"/>
                <a:gd name="connsiteX198" fmla="*/ 10563701 w 13297567"/>
                <a:gd name="connsiteY198" fmla="*/ 734668 h 2888461"/>
                <a:gd name="connsiteX199" fmla="*/ 10605992 w 13297567"/>
                <a:gd name="connsiteY199" fmla="*/ 739526 h 2888461"/>
                <a:gd name="connsiteX200" fmla="*/ 10647331 w 13297567"/>
                <a:gd name="connsiteY200" fmla="*/ 742955 h 2888461"/>
                <a:gd name="connsiteX201" fmla="*/ 10804398 w 13297567"/>
                <a:gd name="connsiteY201" fmla="*/ 745432 h 2888461"/>
                <a:gd name="connsiteX202" fmla="*/ 10958132 w 13297567"/>
                <a:gd name="connsiteY202" fmla="*/ 725429 h 2888461"/>
                <a:gd name="connsiteX203" fmla="*/ 11111008 w 13297567"/>
                <a:gd name="connsiteY203" fmla="*/ 681328 h 2888461"/>
                <a:gd name="connsiteX204" fmla="*/ 11258170 w 13297567"/>
                <a:gd name="connsiteY204" fmla="*/ 614082 h 2888461"/>
                <a:gd name="connsiteX205" fmla="*/ 11412379 w 13297567"/>
                <a:gd name="connsiteY205" fmla="*/ 512545 h 2888461"/>
                <a:gd name="connsiteX206" fmla="*/ 11588305 w 13297567"/>
                <a:gd name="connsiteY206" fmla="*/ 376909 h 2888461"/>
                <a:gd name="connsiteX207" fmla="*/ 11792617 w 13297567"/>
                <a:gd name="connsiteY207" fmla="*/ 226605 h 2888461"/>
                <a:gd name="connsiteX208" fmla="*/ 12040363 w 13297567"/>
                <a:gd name="connsiteY208" fmla="*/ 89064 h 2888461"/>
                <a:gd name="connsiteX209" fmla="*/ 12329351 w 13297567"/>
                <a:gd name="connsiteY209" fmla="*/ 7720 h 2888461"/>
                <a:gd name="connsiteX210" fmla="*/ 12615387 w 13297567"/>
                <a:gd name="connsiteY210" fmla="*/ 12769 h 2888461"/>
                <a:gd name="connsiteX211" fmla="*/ 12746355 w 13297567"/>
                <a:gd name="connsiteY211" fmla="*/ 40486 h 2888461"/>
                <a:gd name="connsiteX212" fmla="*/ 12868847 w 13297567"/>
                <a:gd name="connsiteY212" fmla="*/ 80110 h 2888461"/>
                <a:gd name="connsiteX213" fmla="*/ 12927235 w 13297567"/>
                <a:gd name="connsiteY213" fmla="*/ 103161 h 2888461"/>
                <a:gd name="connsiteX214" fmla="*/ 12955905 w 13297567"/>
                <a:gd name="connsiteY214" fmla="*/ 115257 h 2888461"/>
                <a:gd name="connsiteX215" fmla="*/ 12983908 w 13297567"/>
                <a:gd name="connsiteY215" fmla="*/ 128116 h 2888461"/>
                <a:gd name="connsiteX216" fmla="*/ 13092875 w 13297567"/>
                <a:gd name="connsiteY216" fmla="*/ 182218 h 2888461"/>
                <a:gd name="connsiteX217" fmla="*/ 13297567 w 13297567"/>
                <a:gd name="connsiteY217" fmla="*/ 304138 h 2888461"/>
                <a:gd name="connsiteX218" fmla="*/ 13269372 w 13297567"/>
                <a:gd name="connsiteY218" fmla="*/ 394340 h 288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3297567" h="2888461">
                  <a:moveTo>
                    <a:pt x="13269372" y="394340"/>
                  </a:moveTo>
                  <a:lnTo>
                    <a:pt x="13037820" y="386053"/>
                  </a:lnTo>
                  <a:cubicBezTo>
                    <a:pt x="13018866" y="385291"/>
                    <a:pt x="13000100" y="385291"/>
                    <a:pt x="12981432" y="385101"/>
                  </a:cubicBezTo>
                  <a:cubicBezTo>
                    <a:pt x="12962763" y="384720"/>
                    <a:pt x="12944284" y="384625"/>
                    <a:pt x="12925901" y="384910"/>
                  </a:cubicBezTo>
                  <a:lnTo>
                    <a:pt x="12898469" y="385101"/>
                  </a:lnTo>
                  <a:lnTo>
                    <a:pt x="12871323" y="386149"/>
                  </a:lnTo>
                  <a:cubicBezTo>
                    <a:pt x="12853226" y="386911"/>
                    <a:pt x="12835319" y="387292"/>
                    <a:pt x="12817793" y="388625"/>
                  </a:cubicBezTo>
                  <a:cubicBezTo>
                    <a:pt x="12782454" y="390435"/>
                    <a:pt x="12747974" y="394054"/>
                    <a:pt x="12714636" y="398817"/>
                  </a:cubicBezTo>
                  <a:cubicBezTo>
                    <a:pt x="12681299" y="403103"/>
                    <a:pt x="12649104" y="409199"/>
                    <a:pt x="12618339" y="416438"/>
                  </a:cubicBezTo>
                  <a:cubicBezTo>
                    <a:pt x="12556903" y="431869"/>
                    <a:pt x="12501276" y="451109"/>
                    <a:pt x="12453747" y="478160"/>
                  </a:cubicBezTo>
                  <a:cubicBezTo>
                    <a:pt x="12406312" y="504544"/>
                    <a:pt x="12365451" y="536358"/>
                    <a:pt x="12324874" y="573791"/>
                  </a:cubicBezTo>
                  <a:cubicBezTo>
                    <a:pt x="12284488" y="611224"/>
                    <a:pt x="12245244" y="654658"/>
                    <a:pt x="12204858" y="703617"/>
                  </a:cubicBezTo>
                  <a:cubicBezTo>
                    <a:pt x="12164377" y="753147"/>
                    <a:pt x="12123134" y="807820"/>
                    <a:pt x="12078463" y="866208"/>
                  </a:cubicBezTo>
                  <a:cubicBezTo>
                    <a:pt x="12033980" y="924787"/>
                    <a:pt x="11986641" y="986890"/>
                    <a:pt x="11931873" y="1051946"/>
                  </a:cubicBezTo>
                  <a:cubicBezTo>
                    <a:pt x="11877295" y="1116621"/>
                    <a:pt x="11815667" y="1183867"/>
                    <a:pt x="11743182" y="1249590"/>
                  </a:cubicBezTo>
                  <a:cubicBezTo>
                    <a:pt x="11670030" y="1315312"/>
                    <a:pt x="11591068" y="1375034"/>
                    <a:pt x="11507343" y="1427612"/>
                  </a:cubicBezTo>
                  <a:cubicBezTo>
                    <a:pt x="11423428" y="1479904"/>
                    <a:pt x="11334940" y="1525720"/>
                    <a:pt x="11242644" y="1563820"/>
                  </a:cubicBezTo>
                  <a:cubicBezTo>
                    <a:pt x="11150346" y="1602015"/>
                    <a:pt x="11053953" y="1631637"/>
                    <a:pt x="10955083" y="1654212"/>
                  </a:cubicBezTo>
                  <a:cubicBezTo>
                    <a:pt x="10756011" y="1697646"/>
                    <a:pt x="10557319" y="1705551"/>
                    <a:pt x="10375964" y="1693931"/>
                  </a:cubicBezTo>
                  <a:cubicBezTo>
                    <a:pt x="10329958" y="1691455"/>
                    <a:pt x="10286143" y="1687073"/>
                    <a:pt x="10241756" y="1682977"/>
                  </a:cubicBezTo>
                  <a:cubicBezTo>
                    <a:pt x="10198513" y="1678310"/>
                    <a:pt x="10154983" y="1672595"/>
                    <a:pt x="10113455" y="1666499"/>
                  </a:cubicBezTo>
                  <a:cubicBezTo>
                    <a:pt x="10092309" y="1663546"/>
                    <a:pt x="10071354" y="1660498"/>
                    <a:pt x="10051161" y="1657165"/>
                  </a:cubicBezTo>
                  <a:cubicBezTo>
                    <a:pt x="10030778" y="1653831"/>
                    <a:pt x="10010013" y="1650878"/>
                    <a:pt x="9990010" y="1647258"/>
                  </a:cubicBezTo>
                  <a:lnTo>
                    <a:pt x="9872091" y="1625542"/>
                  </a:lnTo>
                  <a:cubicBezTo>
                    <a:pt x="9795034" y="1611445"/>
                    <a:pt x="9720929" y="1594871"/>
                    <a:pt x="9650444" y="1581346"/>
                  </a:cubicBezTo>
                  <a:lnTo>
                    <a:pt x="9598152" y="1570487"/>
                  </a:lnTo>
                  <a:cubicBezTo>
                    <a:pt x="9581007" y="1567058"/>
                    <a:pt x="9563195" y="1563248"/>
                    <a:pt x="9547289" y="1560391"/>
                  </a:cubicBezTo>
                  <a:lnTo>
                    <a:pt x="9450419" y="1542388"/>
                  </a:lnTo>
                  <a:cubicBezTo>
                    <a:pt x="9434322" y="1539245"/>
                    <a:pt x="9418892" y="1537150"/>
                    <a:pt x="9403175" y="1534483"/>
                  </a:cubicBezTo>
                  <a:cubicBezTo>
                    <a:pt x="9387459" y="1531911"/>
                    <a:pt x="9371743" y="1529339"/>
                    <a:pt x="9356598" y="1527434"/>
                  </a:cubicBezTo>
                  <a:lnTo>
                    <a:pt x="9310783" y="1520671"/>
                  </a:lnTo>
                  <a:lnTo>
                    <a:pt x="9265920" y="1515242"/>
                  </a:lnTo>
                  <a:cubicBezTo>
                    <a:pt x="9206960" y="1509241"/>
                    <a:pt x="9149715" y="1504003"/>
                    <a:pt x="9096089" y="1503336"/>
                  </a:cubicBezTo>
                  <a:cubicBezTo>
                    <a:pt x="9042654" y="1502288"/>
                    <a:pt x="8992362" y="1504860"/>
                    <a:pt x="8945404" y="1509051"/>
                  </a:cubicBezTo>
                  <a:cubicBezTo>
                    <a:pt x="8899303" y="1514575"/>
                    <a:pt x="8857011" y="1523338"/>
                    <a:pt x="8817864" y="1534864"/>
                  </a:cubicBezTo>
                  <a:cubicBezTo>
                    <a:pt x="8808434" y="1538293"/>
                    <a:pt x="8798909" y="1541436"/>
                    <a:pt x="8789194" y="1544293"/>
                  </a:cubicBezTo>
                  <a:cubicBezTo>
                    <a:pt x="8779859" y="1547722"/>
                    <a:pt x="8771192" y="1551913"/>
                    <a:pt x="8761857" y="1555342"/>
                  </a:cubicBezTo>
                  <a:cubicBezTo>
                    <a:pt x="8752427" y="1558295"/>
                    <a:pt x="8743664" y="1563534"/>
                    <a:pt x="8734615" y="1568011"/>
                  </a:cubicBezTo>
                  <a:cubicBezTo>
                    <a:pt x="8725567" y="1572773"/>
                    <a:pt x="8716137" y="1576202"/>
                    <a:pt x="8706993" y="1582584"/>
                  </a:cubicBezTo>
                  <a:cubicBezTo>
                    <a:pt x="8697754" y="1588394"/>
                    <a:pt x="8688324" y="1593823"/>
                    <a:pt x="8678799" y="1599443"/>
                  </a:cubicBezTo>
                  <a:cubicBezTo>
                    <a:pt x="8669369" y="1606396"/>
                    <a:pt x="8659749" y="1613254"/>
                    <a:pt x="8650033" y="1620017"/>
                  </a:cubicBezTo>
                  <a:cubicBezTo>
                    <a:pt x="8640223" y="1626113"/>
                    <a:pt x="8630507" y="1635448"/>
                    <a:pt x="8620506" y="1643163"/>
                  </a:cubicBezTo>
                  <a:lnTo>
                    <a:pt x="8605552" y="1655164"/>
                  </a:lnTo>
                  <a:cubicBezTo>
                    <a:pt x="8600503" y="1659260"/>
                    <a:pt x="8595455" y="1664308"/>
                    <a:pt x="8590407" y="1668785"/>
                  </a:cubicBezTo>
                  <a:cubicBezTo>
                    <a:pt x="8549830" y="1704028"/>
                    <a:pt x="8507730" y="1748890"/>
                    <a:pt x="8464296" y="1797944"/>
                  </a:cubicBezTo>
                  <a:cubicBezTo>
                    <a:pt x="8421053" y="1846712"/>
                    <a:pt x="8376095" y="1902529"/>
                    <a:pt x="8328660" y="1961107"/>
                  </a:cubicBezTo>
                  <a:lnTo>
                    <a:pt x="8254937" y="2051214"/>
                  </a:lnTo>
                  <a:lnTo>
                    <a:pt x="8215503" y="2097791"/>
                  </a:lnTo>
                  <a:lnTo>
                    <a:pt x="8195596" y="2121127"/>
                  </a:lnTo>
                  <a:lnTo>
                    <a:pt x="8174641" y="2145035"/>
                  </a:lnTo>
                  <a:cubicBezTo>
                    <a:pt x="8160354" y="2160942"/>
                    <a:pt x="8146923" y="2176468"/>
                    <a:pt x="8131874" y="2192565"/>
                  </a:cubicBezTo>
                  <a:lnTo>
                    <a:pt x="8086916" y="2240476"/>
                  </a:lnTo>
                  <a:cubicBezTo>
                    <a:pt x="8071676" y="2256382"/>
                    <a:pt x="8055103" y="2272480"/>
                    <a:pt x="8039291" y="2288386"/>
                  </a:cubicBezTo>
                  <a:cubicBezTo>
                    <a:pt x="8031195" y="2296292"/>
                    <a:pt x="8023384" y="2304293"/>
                    <a:pt x="8015097" y="2312199"/>
                  </a:cubicBezTo>
                  <a:lnTo>
                    <a:pt x="7989380" y="2335630"/>
                  </a:lnTo>
                  <a:cubicBezTo>
                    <a:pt x="7972140" y="2351156"/>
                    <a:pt x="7955185" y="2366872"/>
                    <a:pt x="7937754" y="2381922"/>
                  </a:cubicBezTo>
                  <a:lnTo>
                    <a:pt x="7884033" y="2425356"/>
                  </a:lnTo>
                  <a:cubicBezTo>
                    <a:pt x="7866317" y="2440024"/>
                    <a:pt x="7847838" y="2453550"/>
                    <a:pt x="7829360" y="2466980"/>
                  </a:cubicBezTo>
                  <a:cubicBezTo>
                    <a:pt x="7810786" y="2480410"/>
                    <a:pt x="7792688" y="2494222"/>
                    <a:pt x="7773829" y="2506985"/>
                  </a:cubicBezTo>
                  <a:cubicBezTo>
                    <a:pt x="7735634" y="2531941"/>
                    <a:pt x="7698010" y="2557182"/>
                    <a:pt x="7658577" y="2579375"/>
                  </a:cubicBezTo>
                  <a:cubicBezTo>
                    <a:pt x="7638955" y="2590615"/>
                    <a:pt x="7619905" y="2602521"/>
                    <a:pt x="7599902" y="2612903"/>
                  </a:cubicBezTo>
                  <a:lnTo>
                    <a:pt x="7540086" y="2643859"/>
                  </a:lnTo>
                  <a:cubicBezTo>
                    <a:pt x="7520369" y="2654432"/>
                    <a:pt x="7499604" y="2663195"/>
                    <a:pt x="7479506" y="2672625"/>
                  </a:cubicBezTo>
                  <a:cubicBezTo>
                    <a:pt x="7459123" y="2681674"/>
                    <a:pt x="7439311" y="2691675"/>
                    <a:pt x="7418451" y="2699771"/>
                  </a:cubicBezTo>
                  <a:cubicBezTo>
                    <a:pt x="7377208" y="2716630"/>
                    <a:pt x="7336250" y="2733204"/>
                    <a:pt x="7294245" y="2747110"/>
                  </a:cubicBezTo>
                  <a:cubicBezTo>
                    <a:pt x="7252907" y="2762350"/>
                    <a:pt x="7210425" y="2774352"/>
                    <a:pt x="7168515" y="2786925"/>
                  </a:cubicBezTo>
                  <a:cubicBezTo>
                    <a:pt x="7147560" y="2793116"/>
                    <a:pt x="7126034" y="2797974"/>
                    <a:pt x="7104984" y="2803498"/>
                  </a:cubicBezTo>
                  <a:cubicBezTo>
                    <a:pt x="7083838" y="2808737"/>
                    <a:pt x="7062788" y="2814357"/>
                    <a:pt x="7041356" y="2818357"/>
                  </a:cubicBezTo>
                  <a:cubicBezTo>
                    <a:pt x="6956584" y="2837788"/>
                    <a:pt x="6870573" y="2849314"/>
                    <a:pt x="6785515" y="2859220"/>
                  </a:cubicBezTo>
                  <a:cubicBezTo>
                    <a:pt x="6764084" y="2861220"/>
                    <a:pt x="6742652" y="2862649"/>
                    <a:pt x="6721317" y="2864363"/>
                  </a:cubicBezTo>
                  <a:lnTo>
                    <a:pt x="6689408" y="2866744"/>
                  </a:lnTo>
                  <a:lnTo>
                    <a:pt x="6657023" y="2868078"/>
                  </a:lnTo>
                  <a:lnTo>
                    <a:pt x="6593300" y="2870650"/>
                  </a:lnTo>
                  <a:lnTo>
                    <a:pt x="6538246" y="2872269"/>
                  </a:lnTo>
                  <a:cubicBezTo>
                    <a:pt x="6501479" y="2873222"/>
                    <a:pt x="6464713" y="2874841"/>
                    <a:pt x="6427851" y="2876460"/>
                  </a:cubicBezTo>
                  <a:lnTo>
                    <a:pt x="6372606" y="2879222"/>
                  </a:lnTo>
                  <a:lnTo>
                    <a:pt x="6344984" y="2880651"/>
                  </a:lnTo>
                  <a:lnTo>
                    <a:pt x="6313647" y="2882747"/>
                  </a:lnTo>
                  <a:cubicBezTo>
                    <a:pt x="6271165" y="2886652"/>
                    <a:pt x="6229445" y="2886747"/>
                    <a:pt x="6187821" y="2888461"/>
                  </a:cubicBezTo>
                  <a:lnTo>
                    <a:pt x="6125718" y="2888176"/>
                  </a:lnTo>
                  <a:cubicBezTo>
                    <a:pt x="6115431" y="2888080"/>
                    <a:pt x="6105049" y="2888366"/>
                    <a:pt x="6094762" y="2888080"/>
                  </a:cubicBezTo>
                  <a:lnTo>
                    <a:pt x="6063996" y="2886842"/>
                  </a:lnTo>
                  <a:cubicBezTo>
                    <a:pt x="5900071" y="2881032"/>
                    <a:pt x="5739765" y="2861410"/>
                    <a:pt x="5582126" y="2832264"/>
                  </a:cubicBezTo>
                  <a:lnTo>
                    <a:pt x="5523072" y="2820929"/>
                  </a:lnTo>
                  <a:cubicBezTo>
                    <a:pt x="5503355" y="2817119"/>
                    <a:pt x="5483638" y="2813500"/>
                    <a:pt x="5464302" y="2808642"/>
                  </a:cubicBezTo>
                  <a:cubicBezTo>
                    <a:pt x="5425345" y="2799688"/>
                    <a:pt x="5386578" y="2789973"/>
                    <a:pt x="5347526" y="2781686"/>
                  </a:cubicBezTo>
                  <a:cubicBezTo>
                    <a:pt x="5308759" y="2772256"/>
                    <a:pt x="5270659" y="2760541"/>
                    <a:pt x="5231797" y="2750920"/>
                  </a:cubicBezTo>
                  <a:cubicBezTo>
                    <a:pt x="5212461" y="2745777"/>
                    <a:pt x="5193030" y="2741014"/>
                    <a:pt x="5173885" y="2735585"/>
                  </a:cubicBezTo>
                  <a:lnTo>
                    <a:pt x="5116735" y="2718154"/>
                  </a:lnTo>
                  <a:lnTo>
                    <a:pt x="5001768" y="2683769"/>
                  </a:lnTo>
                  <a:cubicBezTo>
                    <a:pt x="4964240" y="2670434"/>
                    <a:pt x="4926140" y="2658242"/>
                    <a:pt x="4888135" y="2645288"/>
                  </a:cubicBezTo>
                  <a:lnTo>
                    <a:pt x="4830794" y="2626714"/>
                  </a:lnTo>
                  <a:lnTo>
                    <a:pt x="4774597" y="2605569"/>
                  </a:lnTo>
                  <a:cubicBezTo>
                    <a:pt x="4736878" y="2591758"/>
                    <a:pt x="4699350" y="2577565"/>
                    <a:pt x="4661154" y="2564135"/>
                  </a:cubicBezTo>
                  <a:cubicBezTo>
                    <a:pt x="4641914" y="2557753"/>
                    <a:pt x="4623531" y="2549657"/>
                    <a:pt x="4604957" y="2541942"/>
                  </a:cubicBezTo>
                  <a:lnTo>
                    <a:pt x="4548950" y="2519082"/>
                  </a:lnTo>
                  <a:lnTo>
                    <a:pt x="4435888" y="2473838"/>
                  </a:lnTo>
                  <a:cubicBezTo>
                    <a:pt x="4399122" y="2457169"/>
                    <a:pt x="4362545" y="2440024"/>
                    <a:pt x="4325208" y="2423737"/>
                  </a:cubicBezTo>
                  <a:cubicBezTo>
                    <a:pt x="4288250" y="2406877"/>
                    <a:pt x="4250150" y="2391161"/>
                    <a:pt x="4213765" y="2373159"/>
                  </a:cubicBezTo>
                  <a:lnTo>
                    <a:pt x="3996500" y="2263907"/>
                  </a:lnTo>
                  <a:lnTo>
                    <a:pt x="3903345" y="2220568"/>
                  </a:lnTo>
                  <a:cubicBezTo>
                    <a:pt x="3895630" y="2217044"/>
                    <a:pt x="3888200" y="2213139"/>
                    <a:pt x="3880295" y="2209805"/>
                  </a:cubicBezTo>
                  <a:lnTo>
                    <a:pt x="3856482" y="2200090"/>
                  </a:lnTo>
                  <a:lnTo>
                    <a:pt x="3809238" y="2180659"/>
                  </a:lnTo>
                  <a:cubicBezTo>
                    <a:pt x="3683032" y="2129890"/>
                    <a:pt x="3556349" y="2085123"/>
                    <a:pt x="3427190" y="2046547"/>
                  </a:cubicBezTo>
                  <a:cubicBezTo>
                    <a:pt x="3298413" y="2007684"/>
                    <a:pt x="3169825" y="1970061"/>
                    <a:pt x="3038285" y="1936914"/>
                  </a:cubicBezTo>
                  <a:cubicBezTo>
                    <a:pt x="3005900" y="1927675"/>
                    <a:pt x="2972753" y="1919959"/>
                    <a:pt x="2939701" y="1911673"/>
                  </a:cubicBezTo>
                  <a:lnTo>
                    <a:pt x="2890266" y="1899195"/>
                  </a:lnTo>
                  <a:lnTo>
                    <a:pt x="2865692" y="1892527"/>
                  </a:lnTo>
                  <a:lnTo>
                    <a:pt x="2840736" y="1886812"/>
                  </a:lnTo>
                  <a:cubicBezTo>
                    <a:pt x="2807399" y="1879383"/>
                    <a:pt x="2774156" y="1871001"/>
                    <a:pt x="2740914" y="1862714"/>
                  </a:cubicBezTo>
                  <a:lnTo>
                    <a:pt x="2639949" y="1841092"/>
                  </a:lnTo>
                  <a:cubicBezTo>
                    <a:pt x="2370106" y="1783466"/>
                    <a:pt x="2091119" y="1744033"/>
                    <a:pt x="1806797" y="1714791"/>
                  </a:cubicBezTo>
                  <a:cubicBezTo>
                    <a:pt x="1664494" y="1700599"/>
                    <a:pt x="1520857" y="1688978"/>
                    <a:pt x="1375886" y="1679643"/>
                  </a:cubicBezTo>
                  <a:cubicBezTo>
                    <a:pt x="1230916" y="1670595"/>
                    <a:pt x="1084707" y="1664213"/>
                    <a:pt x="937260" y="1659641"/>
                  </a:cubicBezTo>
                  <a:cubicBezTo>
                    <a:pt x="789718" y="1655069"/>
                    <a:pt x="641033" y="1652974"/>
                    <a:pt x="490728" y="1652974"/>
                  </a:cubicBezTo>
                  <a:cubicBezTo>
                    <a:pt x="340043" y="1652402"/>
                    <a:pt x="189167" y="1656783"/>
                    <a:pt x="32575" y="1661546"/>
                  </a:cubicBezTo>
                  <a:lnTo>
                    <a:pt x="0" y="1572678"/>
                  </a:lnTo>
                  <a:cubicBezTo>
                    <a:pt x="64389" y="1523815"/>
                    <a:pt x="132302" y="1479333"/>
                    <a:pt x="202216" y="1439804"/>
                  </a:cubicBezTo>
                  <a:cubicBezTo>
                    <a:pt x="219647" y="1429898"/>
                    <a:pt x="237173" y="1419611"/>
                    <a:pt x="254794" y="1409991"/>
                  </a:cubicBezTo>
                  <a:cubicBezTo>
                    <a:pt x="272415" y="1400466"/>
                    <a:pt x="290322" y="1391512"/>
                    <a:pt x="308134" y="1382178"/>
                  </a:cubicBezTo>
                  <a:cubicBezTo>
                    <a:pt x="343853" y="1363509"/>
                    <a:pt x="379857" y="1345887"/>
                    <a:pt x="416243" y="1329028"/>
                  </a:cubicBezTo>
                  <a:cubicBezTo>
                    <a:pt x="561785" y="1261210"/>
                    <a:pt x="711994" y="1204918"/>
                    <a:pt x="864965" y="1157197"/>
                  </a:cubicBezTo>
                  <a:cubicBezTo>
                    <a:pt x="1017937" y="1109668"/>
                    <a:pt x="1173766" y="1070710"/>
                    <a:pt x="1331595" y="1040707"/>
                  </a:cubicBezTo>
                  <a:cubicBezTo>
                    <a:pt x="1489520" y="1010989"/>
                    <a:pt x="1649444" y="989748"/>
                    <a:pt x="1810703" y="976508"/>
                  </a:cubicBezTo>
                  <a:cubicBezTo>
                    <a:pt x="2133219" y="951457"/>
                    <a:pt x="2461736" y="960411"/>
                    <a:pt x="2789396" y="1010703"/>
                  </a:cubicBezTo>
                  <a:cubicBezTo>
                    <a:pt x="3116675" y="1059566"/>
                    <a:pt x="3444812" y="1156531"/>
                    <a:pt x="3743801" y="1322647"/>
                  </a:cubicBezTo>
                  <a:cubicBezTo>
                    <a:pt x="3781044" y="1343697"/>
                    <a:pt x="3818477" y="1363604"/>
                    <a:pt x="3854672" y="1386559"/>
                  </a:cubicBezTo>
                  <a:cubicBezTo>
                    <a:pt x="3890963" y="1409324"/>
                    <a:pt x="3926681" y="1433232"/>
                    <a:pt x="3962305" y="1456473"/>
                  </a:cubicBezTo>
                  <a:cubicBezTo>
                    <a:pt x="3980212" y="1467903"/>
                    <a:pt x="3997262" y="1481238"/>
                    <a:pt x="4014597" y="1493906"/>
                  </a:cubicBezTo>
                  <a:lnTo>
                    <a:pt x="4066127" y="1532387"/>
                  </a:lnTo>
                  <a:cubicBezTo>
                    <a:pt x="4083177" y="1545341"/>
                    <a:pt x="4100322" y="1558009"/>
                    <a:pt x="4117181" y="1571154"/>
                  </a:cubicBezTo>
                  <a:lnTo>
                    <a:pt x="4166330" y="1612969"/>
                  </a:lnTo>
                  <a:lnTo>
                    <a:pt x="4215099" y="1654688"/>
                  </a:lnTo>
                  <a:cubicBezTo>
                    <a:pt x="4231386" y="1668499"/>
                    <a:pt x="4247484" y="1682310"/>
                    <a:pt x="4262819" y="1697455"/>
                  </a:cubicBezTo>
                  <a:lnTo>
                    <a:pt x="4354830" y="1786514"/>
                  </a:lnTo>
                  <a:lnTo>
                    <a:pt x="4365879" y="1797373"/>
                  </a:lnTo>
                  <a:lnTo>
                    <a:pt x="4375214" y="1806993"/>
                  </a:lnTo>
                  <a:lnTo>
                    <a:pt x="4393978" y="1826233"/>
                  </a:lnTo>
                  <a:lnTo>
                    <a:pt x="4431602" y="1864905"/>
                  </a:lnTo>
                  <a:lnTo>
                    <a:pt x="4507421" y="1942724"/>
                  </a:lnTo>
                  <a:cubicBezTo>
                    <a:pt x="4559618" y="1992254"/>
                    <a:pt x="4613434" y="2040450"/>
                    <a:pt x="4667917" y="2088742"/>
                  </a:cubicBezTo>
                  <a:cubicBezTo>
                    <a:pt x="4695920" y="2111317"/>
                    <a:pt x="4724115" y="2133891"/>
                    <a:pt x="4752785" y="2155989"/>
                  </a:cubicBezTo>
                  <a:cubicBezTo>
                    <a:pt x="4781645" y="2177706"/>
                    <a:pt x="4809744" y="2201423"/>
                    <a:pt x="4839843" y="2221045"/>
                  </a:cubicBezTo>
                  <a:cubicBezTo>
                    <a:pt x="4869657" y="2241238"/>
                    <a:pt x="4900041" y="2260764"/>
                    <a:pt x="4930426" y="2280671"/>
                  </a:cubicBezTo>
                  <a:cubicBezTo>
                    <a:pt x="4945571" y="2290577"/>
                    <a:pt x="4961001" y="2300197"/>
                    <a:pt x="4976336" y="2309913"/>
                  </a:cubicBezTo>
                  <a:lnTo>
                    <a:pt x="5023581" y="2336107"/>
                  </a:lnTo>
                  <a:cubicBezTo>
                    <a:pt x="5055394" y="2353061"/>
                    <a:pt x="5087017" y="2370778"/>
                    <a:pt x="5119307" y="2387256"/>
                  </a:cubicBezTo>
                  <a:cubicBezTo>
                    <a:pt x="5151882" y="2402782"/>
                    <a:pt x="5184934" y="2417069"/>
                    <a:pt x="5218081" y="2431357"/>
                  </a:cubicBezTo>
                  <a:lnTo>
                    <a:pt x="5267897" y="2452788"/>
                  </a:lnTo>
                  <a:cubicBezTo>
                    <a:pt x="5284756" y="2459074"/>
                    <a:pt x="5301806" y="2464694"/>
                    <a:pt x="5318760" y="2470695"/>
                  </a:cubicBezTo>
                  <a:cubicBezTo>
                    <a:pt x="5352765" y="2482506"/>
                    <a:pt x="5386864" y="2494412"/>
                    <a:pt x="5421344" y="2504604"/>
                  </a:cubicBezTo>
                  <a:cubicBezTo>
                    <a:pt x="5455920" y="2514224"/>
                    <a:pt x="5490972" y="2522416"/>
                    <a:pt x="5525739" y="2531369"/>
                  </a:cubicBezTo>
                  <a:cubicBezTo>
                    <a:pt x="5543074" y="2536322"/>
                    <a:pt x="5560791" y="2539180"/>
                    <a:pt x="5578412" y="2542323"/>
                  </a:cubicBezTo>
                  <a:lnTo>
                    <a:pt x="5631275" y="2551848"/>
                  </a:lnTo>
                  <a:cubicBezTo>
                    <a:pt x="5772436" y="2575375"/>
                    <a:pt x="5915883" y="2582233"/>
                    <a:pt x="6055519" y="2569374"/>
                  </a:cubicBezTo>
                  <a:cubicBezTo>
                    <a:pt x="6090571" y="2567374"/>
                    <a:pt x="6124766" y="2560897"/>
                    <a:pt x="6159151" y="2556229"/>
                  </a:cubicBezTo>
                  <a:cubicBezTo>
                    <a:pt x="6192965" y="2549848"/>
                    <a:pt x="6226874" y="2543466"/>
                    <a:pt x="6259259" y="2534703"/>
                  </a:cubicBezTo>
                  <a:lnTo>
                    <a:pt x="6370034" y="2506890"/>
                  </a:lnTo>
                  <a:cubicBezTo>
                    <a:pt x="6408230" y="2497079"/>
                    <a:pt x="6446520" y="2487364"/>
                    <a:pt x="6484715" y="2476886"/>
                  </a:cubicBezTo>
                  <a:lnTo>
                    <a:pt x="6542247" y="2461456"/>
                  </a:lnTo>
                  <a:lnTo>
                    <a:pt x="6591110" y="2447454"/>
                  </a:lnTo>
                  <a:cubicBezTo>
                    <a:pt x="6599206" y="2445168"/>
                    <a:pt x="6607303" y="2442787"/>
                    <a:pt x="6615303" y="2440215"/>
                  </a:cubicBezTo>
                  <a:lnTo>
                    <a:pt x="6639211" y="2431738"/>
                  </a:lnTo>
                  <a:lnTo>
                    <a:pt x="6686741" y="2414783"/>
                  </a:lnTo>
                  <a:cubicBezTo>
                    <a:pt x="6717888" y="2401734"/>
                    <a:pt x="6749225" y="2390399"/>
                    <a:pt x="6779229" y="2375159"/>
                  </a:cubicBezTo>
                  <a:cubicBezTo>
                    <a:pt x="6794278" y="2367825"/>
                    <a:pt x="6809423" y="2361157"/>
                    <a:pt x="6824282" y="2353537"/>
                  </a:cubicBezTo>
                  <a:lnTo>
                    <a:pt x="6868287" y="2330106"/>
                  </a:lnTo>
                  <a:cubicBezTo>
                    <a:pt x="7100697" y="2201137"/>
                    <a:pt x="7290435" y="2019210"/>
                    <a:pt x="7426262" y="1821757"/>
                  </a:cubicBezTo>
                  <a:lnTo>
                    <a:pt x="7439216" y="1803373"/>
                  </a:lnTo>
                  <a:lnTo>
                    <a:pt x="7451979" y="1783942"/>
                  </a:lnTo>
                  <a:cubicBezTo>
                    <a:pt x="7460552" y="1770798"/>
                    <a:pt x="7469029" y="1758415"/>
                    <a:pt x="7477602" y="1744795"/>
                  </a:cubicBezTo>
                  <a:lnTo>
                    <a:pt x="7503509" y="1703647"/>
                  </a:lnTo>
                  <a:cubicBezTo>
                    <a:pt x="7512178" y="1690121"/>
                    <a:pt x="7521036" y="1674881"/>
                    <a:pt x="7529799" y="1660689"/>
                  </a:cubicBezTo>
                  <a:lnTo>
                    <a:pt x="7642289" y="1475428"/>
                  </a:lnTo>
                  <a:cubicBezTo>
                    <a:pt x="7682770" y="1410277"/>
                    <a:pt x="7725347" y="1341982"/>
                    <a:pt x="7774687" y="1270545"/>
                  </a:cubicBezTo>
                  <a:cubicBezTo>
                    <a:pt x="7823835" y="1199488"/>
                    <a:pt x="7877175" y="1125860"/>
                    <a:pt x="7942136" y="1051946"/>
                  </a:cubicBezTo>
                  <a:cubicBezTo>
                    <a:pt x="7950137" y="1042707"/>
                    <a:pt x="7957661" y="1033563"/>
                    <a:pt x="7966139" y="1024324"/>
                  </a:cubicBezTo>
                  <a:lnTo>
                    <a:pt x="7992047" y="996796"/>
                  </a:lnTo>
                  <a:cubicBezTo>
                    <a:pt x="8009763" y="978508"/>
                    <a:pt x="8025955" y="960030"/>
                    <a:pt x="8045672" y="942123"/>
                  </a:cubicBezTo>
                  <a:lnTo>
                    <a:pt x="8103204" y="888402"/>
                  </a:lnTo>
                  <a:cubicBezTo>
                    <a:pt x="8123777" y="870971"/>
                    <a:pt x="8144828" y="853826"/>
                    <a:pt x="8165878" y="836681"/>
                  </a:cubicBezTo>
                  <a:cubicBezTo>
                    <a:pt x="8186357" y="819250"/>
                    <a:pt x="8209788" y="803534"/>
                    <a:pt x="8232458" y="787437"/>
                  </a:cubicBezTo>
                  <a:cubicBezTo>
                    <a:pt x="8255318" y="771435"/>
                    <a:pt x="8277987" y="755242"/>
                    <a:pt x="8302467" y="741241"/>
                  </a:cubicBezTo>
                  <a:cubicBezTo>
                    <a:pt x="8326660" y="726858"/>
                    <a:pt x="8350854" y="711999"/>
                    <a:pt x="8375523" y="698664"/>
                  </a:cubicBezTo>
                  <a:cubicBezTo>
                    <a:pt x="8400288" y="685900"/>
                    <a:pt x="8425434" y="673518"/>
                    <a:pt x="8450580" y="661326"/>
                  </a:cubicBezTo>
                  <a:cubicBezTo>
                    <a:pt x="8551735" y="615034"/>
                    <a:pt x="8655463" y="580554"/>
                    <a:pt x="8758143" y="555789"/>
                  </a:cubicBezTo>
                  <a:cubicBezTo>
                    <a:pt x="8860441" y="531976"/>
                    <a:pt x="8961406" y="518736"/>
                    <a:pt x="9059608" y="511402"/>
                  </a:cubicBezTo>
                  <a:cubicBezTo>
                    <a:pt x="9255538" y="499210"/>
                    <a:pt x="9439561" y="512450"/>
                    <a:pt x="9611963" y="538930"/>
                  </a:cubicBezTo>
                  <a:lnTo>
                    <a:pt x="9676257" y="549026"/>
                  </a:lnTo>
                  <a:lnTo>
                    <a:pt x="9739218" y="560742"/>
                  </a:lnTo>
                  <a:cubicBezTo>
                    <a:pt x="9760649" y="564647"/>
                    <a:pt x="9779984" y="568743"/>
                    <a:pt x="9799986" y="572743"/>
                  </a:cubicBezTo>
                  <a:lnTo>
                    <a:pt x="9859137" y="584935"/>
                  </a:lnTo>
                  <a:cubicBezTo>
                    <a:pt x="9937242" y="602557"/>
                    <a:pt x="10011251" y="618940"/>
                    <a:pt x="10082594" y="636370"/>
                  </a:cubicBezTo>
                  <a:cubicBezTo>
                    <a:pt x="10154221" y="653515"/>
                    <a:pt x="10222230" y="669327"/>
                    <a:pt x="10287667" y="684186"/>
                  </a:cubicBezTo>
                  <a:cubicBezTo>
                    <a:pt x="10320719" y="691901"/>
                    <a:pt x="10352246" y="697521"/>
                    <a:pt x="10383965" y="704569"/>
                  </a:cubicBezTo>
                  <a:cubicBezTo>
                    <a:pt x="10414730" y="710380"/>
                    <a:pt x="10446067" y="716952"/>
                    <a:pt x="10475690" y="721428"/>
                  </a:cubicBezTo>
                  <a:cubicBezTo>
                    <a:pt x="10490740" y="724000"/>
                    <a:pt x="10505789" y="726572"/>
                    <a:pt x="10520172" y="728286"/>
                  </a:cubicBezTo>
                  <a:cubicBezTo>
                    <a:pt x="10534650" y="730287"/>
                    <a:pt x="10549414" y="732858"/>
                    <a:pt x="10563701" y="734668"/>
                  </a:cubicBezTo>
                  <a:lnTo>
                    <a:pt x="10605992" y="739526"/>
                  </a:lnTo>
                  <a:cubicBezTo>
                    <a:pt x="10620184" y="741241"/>
                    <a:pt x="10633424" y="741717"/>
                    <a:pt x="10647331" y="742955"/>
                  </a:cubicBezTo>
                  <a:cubicBezTo>
                    <a:pt x="10701623" y="746384"/>
                    <a:pt x="10754488" y="748765"/>
                    <a:pt x="10804398" y="745432"/>
                  </a:cubicBezTo>
                  <a:cubicBezTo>
                    <a:pt x="10855262" y="742860"/>
                    <a:pt x="10906601" y="735621"/>
                    <a:pt x="10958132" y="725429"/>
                  </a:cubicBezTo>
                  <a:cubicBezTo>
                    <a:pt x="11009375" y="714380"/>
                    <a:pt x="11060620" y="699807"/>
                    <a:pt x="11111008" y="681328"/>
                  </a:cubicBezTo>
                  <a:cubicBezTo>
                    <a:pt x="11161395" y="662850"/>
                    <a:pt x="11210449" y="640085"/>
                    <a:pt x="11258170" y="614082"/>
                  </a:cubicBezTo>
                  <a:cubicBezTo>
                    <a:pt x="11305984" y="587221"/>
                    <a:pt x="11357610" y="553027"/>
                    <a:pt x="11412379" y="512545"/>
                  </a:cubicBezTo>
                  <a:cubicBezTo>
                    <a:pt x="11467243" y="472540"/>
                    <a:pt x="11525440" y="425582"/>
                    <a:pt x="11588305" y="376909"/>
                  </a:cubicBezTo>
                  <a:cubicBezTo>
                    <a:pt x="11650980" y="327951"/>
                    <a:pt x="11718417" y="276706"/>
                    <a:pt x="11792617" y="226605"/>
                  </a:cubicBezTo>
                  <a:cubicBezTo>
                    <a:pt x="11867293" y="176598"/>
                    <a:pt x="11949780" y="128402"/>
                    <a:pt x="12040363" y="89064"/>
                  </a:cubicBezTo>
                  <a:cubicBezTo>
                    <a:pt x="12130659" y="50011"/>
                    <a:pt x="12229814" y="19912"/>
                    <a:pt x="12329351" y="7720"/>
                  </a:cubicBezTo>
                  <a:cubicBezTo>
                    <a:pt x="12428600" y="-4472"/>
                    <a:pt x="12525184" y="-1805"/>
                    <a:pt x="12615387" y="12769"/>
                  </a:cubicBezTo>
                  <a:cubicBezTo>
                    <a:pt x="12660440" y="20103"/>
                    <a:pt x="12704159" y="29152"/>
                    <a:pt x="12746355" y="40486"/>
                  </a:cubicBezTo>
                  <a:cubicBezTo>
                    <a:pt x="12788551" y="52202"/>
                    <a:pt x="12829413" y="65442"/>
                    <a:pt x="12868847" y="80110"/>
                  </a:cubicBezTo>
                  <a:cubicBezTo>
                    <a:pt x="12888849" y="87063"/>
                    <a:pt x="12908090" y="94874"/>
                    <a:pt x="12927235" y="103161"/>
                  </a:cubicBezTo>
                  <a:lnTo>
                    <a:pt x="12955905" y="115257"/>
                  </a:lnTo>
                  <a:lnTo>
                    <a:pt x="12983908" y="128116"/>
                  </a:lnTo>
                  <a:cubicBezTo>
                    <a:pt x="13021342" y="144785"/>
                    <a:pt x="13057346" y="163359"/>
                    <a:pt x="13092875" y="182218"/>
                  </a:cubicBezTo>
                  <a:cubicBezTo>
                    <a:pt x="13163740" y="220032"/>
                    <a:pt x="13231558" y="260609"/>
                    <a:pt x="13297567" y="304138"/>
                  </a:cubicBezTo>
                  <a:lnTo>
                    <a:pt x="13269372" y="39434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7FA82C0-6D3C-4FB5-883A-7B5ED7E63B07}"/>
                </a:ext>
              </a:extLst>
            </p:cNvPr>
            <p:cNvSpPr/>
            <p:nvPr/>
          </p:nvSpPr>
          <p:spPr>
            <a:xfrm>
              <a:off x="-101822" y="5299614"/>
              <a:ext cx="12689871" cy="2140965"/>
            </a:xfrm>
            <a:custGeom>
              <a:avLst/>
              <a:gdLst>
                <a:gd name="connsiteX0" fmla="*/ 0 w 12689871"/>
                <a:gd name="connsiteY0" fmla="*/ 329184 h 2140965"/>
                <a:gd name="connsiteX1" fmla="*/ 97250 w 12689871"/>
                <a:gd name="connsiteY1" fmla="*/ 276796 h 2140965"/>
                <a:gd name="connsiteX2" fmla="*/ 146685 w 12689871"/>
                <a:gd name="connsiteY2" fmla="*/ 251079 h 2140965"/>
                <a:gd name="connsiteX3" fmla="*/ 197358 w 12689871"/>
                <a:gd name="connsiteY3" fmla="*/ 228409 h 2140965"/>
                <a:gd name="connsiteX4" fmla="*/ 299942 w 12689871"/>
                <a:gd name="connsiteY4" fmla="*/ 183832 h 2140965"/>
                <a:gd name="connsiteX5" fmla="*/ 405384 w 12689871"/>
                <a:gd name="connsiteY5" fmla="*/ 145637 h 2140965"/>
                <a:gd name="connsiteX6" fmla="*/ 458629 w 12689871"/>
                <a:gd name="connsiteY6" fmla="*/ 126968 h 2140965"/>
                <a:gd name="connsiteX7" fmla="*/ 512731 w 12689871"/>
                <a:gd name="connsiteY7" fmla="*/ 111443 h 2140965"/>
                <a:gd name="connsiteX8" fmla="*/ 621887 w 12689871"/>
                <a:gd name="connsiteY8" fmla="*/ 80676 h 2140965"/>
                <a:gd name="connsiteX9" fmla="*/ 732854 w 12689871"/>
                <a:gd name="connsiteY9" fmla="*/ 56579 h 2140965"/>
                <a:gd name="connsiteX10" fmla="*/ 788765 w 12689871"/>
                <a:gd name="connsiteY10" fmla="*/ 44958 h 2140965"/>
                <a:gd name="connsiteX11" fmla="*/ 845153 w 12689871"/>
                <a:gd name="connsiteY11" fmla="*/ 36195 h 2140965"/>
                <a:gd name="connsiteX12" fmla="*/ 958691 w 12689871"/>
                <a:gd name="connsiteY12" fmla="*/ 19240 h 2140965"/>
                <a:gd name="connsiteX13" fmla="*/ 1073182 w 12689871"/>
                <a:gd name="connsiteY13" fmla="*/ 9049 h 2140965"/>
                <a:gd name="connsiteX14" fmla="*/ 1130808 w 12689871"/>
                <a:gd name="connsiteY14" fmla="*/ 4286 h 2140965"/>
                <a:gd name="connsiteX15" fmla="*/ 1188434 w 12689871"/>
                <a:gd name="connsiteY15" fmla="*/ 2381 h 2140965"/>
                <a:gd name="connsiteX16" fmla="*/ 1304354 w 12689871"/>
                <a:gd name="connsiteY16" fmla="*/ 0 h 2140965"/>
                <a:gd name="connsiteX17" fmla="*/ 1420463 w 12689871"/>
                <a:gd name="connsiteY17" fmla="*/ 3905 h 2140965"/>
                <a:gd name="connsiteX18" fmla="*/ 1478756 w 12689871"/>
                <a:gd name="connsiteY18" fmla="*/ 6382 h 2140965"/>
                <a:gd name="connsiteX19" fmla="*/ 1536859 w 12689871"/>
                <a:gd name="connsiteY19" fmla="*/ 11525 h 2140965"/>
                <a:gd name="connsiteX20" fmla="*/ 1653445 w 12689871"/>
                <a:gd name="connsiteY20" fmla="*/ 23431 h 2140965"/>
                <a:gd name="connsiteX21" fmla="*/ 1769555 w 12689871"/>
                <a:gd name="connsiteY21" fmla="*/ 41529 h 2140965"/>
                <a:gd name="connsiteX22" fmla="*/ 1827848 w 12689871"/>
                <a:gd name="connsiteY22" fmla="*/ 51054 h 2140965"/>
                <a:gd name="connsiteX23" fmla="*/ 1885569 w 12689871"/>
                <a:gd name="connsiteY23" fmla="*/ 63436 h 2140965"/>
                <a:gd name="connsiteX24" fmla="*/ 2001107 w 12689871"/>
                <a:gd name="connsiteY24" fmla="*/ 89725 h 2140965"/>
                <a:gd name="connsiteX25" fmla="*/ 2115407 w 12689871"/>
                <a:gd name="connsiteY25" fmla="*/ 122301 h 2140965"/>
                <a:gd name="connsiteX26" fmla="*/ 2172653 w 12689871"/>
                <a:gd name="connsiteY26" fmla="*/ 139255 h 2140965"/>
                <a:gd name="connsiteX27" fmla="*/ 2229136 w 12689871"/>
                <a:gd name="connsiteY27" fmla="*/ 158686 h 2140965"/>
                <a:gd name="connsiteX28" fmla="*/ 2341817 w 12689871"/>
                <a:gd name="connsiteY28" fmla="*/ 199549 h 2140965"/>
                <a:gd name="connsiteX29" fmla="*/ 2452402 w 12689871"/>
                <a:gd name="connsiteY29" fmla="*/ 246793 h 2140965"/>
                <a:gd name="connsiteX30" fmla="*/ 2669762 w 12689871"/>
                <a:gd name="connsiteY30" fmla="*/ 353473 h 2140965"/>
                <a:gd name="connsiteX31" fmla="*/ 3416427 w 12689871"/>
                <a:gd name="connsiteY31" fmla="*/ 844772 h 2140965"/>
                <a:gd name="connsiteX32" fmla="*/ 3582924 w 12689871"/>
                <a:gd name="connsiteY32" fmla="*/ 948690 h 2140965"/>
                <a:gd name="connsiteX33" fmla="*/ 3664458 w 12689871"/>
                <a:gd name="connsiteY33" fmla="*/ 994791 h 2140965"/>
                <a:gd name="connsiteX34" fmla="*/ 3745516 w 12689871"/>
                <a:gd name="connsiteY34" fmla="*/ 1034986 h 2140965"/>
                <a:gd name="connsiteX35" fmla="*/ 4082034 w 12689871"/>
                <a:gd name="connsiteY35" fmla="*/ 1159383 h 2140965"/>
                <a:gd name="connsiteX36" fmla="*/ 4439126 w 12689871"/>
                <a:gd name="connsiteY36" fmla="*/ 1227677 h 2140965"/>
                <a:gd name="connsiteX37" fmla="*/ 4484656 w 12689871"/>
                <a:gd name="connsiteY37" fmla="*/ 1232821 h 2140965"/>
                <a:gd name="connsiteX38" fmla="*/ 4530471 w 12689871"/>
                <a:gd name="connsiteY38" fmla="*/ 1236345 h 2140965"/>
                <a:gd name="connsiteX39" fmla="*/ 4576287 w 12689871"/>
                <a:gd name="connsiteY39" fmla="*/ 1239678 h 2140965"/>
                <a:gd name="connsiteX40" fmla="*/ 4622388 w 12689871"/>
                <a:gd name="connsiteY40" fmla="*/ 1241488 h 2140965"/>
                <a:gd name="connsiteX41" fmla="*/ 4714589 w 12689871"/>
                <a:gd name="connsiteY41" fmla="*/ 1243869 h 2140965"/>
                <a:gd name="connsiteX42" fmla="*/ 4807077 w 12689871"/>
                <a:gd name="connsiteY42" fmla="*/ 1242917 h 2140965"/>
                <a:gd name="connsiteX43" fmla="*/ 5177124 w 12689871"/>
                <a:gd name="connsiteY43" fmla="*/ 1208246 h 2140965"/>
                <a:gd name="connsiteX44" fmla="*/ 5547360 w 12689871"/>
                <a:gd name="connsiteY44" fmla="*/ 1127855 h 2140965"/>
                <a:gd name="connsiteX45" fmla="*/ 5914358 w 12689871"/>
                <a:gd name="connsiteY45" fmla="*/ 1007650 h 2140965"/>
                <a:gd name="connsiteX46" fmla="*/ 6276404 w 12689871"/>
                <a:gd name="connsiteY46" fmla="*/ 853154 h 2140965"/>
                <a:gd name="connsiteX47" fmla="*/ 6366129 w 12689871"/>
                <a:gd name="connsiteY47" fmla="*/ 810006 h 2140965"/>
                <a:gd name="connsiteX48" fmla="*/ 6455474 w 12689871"/>
                <a:gd name="connsiteY48" fmla="*/ 765143 h 2140965"/>
                <a:gd name="connsiteX49" fmla="*/ 6636544 w 12689871"/>
                <a:gd name="connsiteY49" fmla="*/ 668560 h 2140965"/>
                <a:gd name="connsiteX50" fmla="*/ 7037737 w 12689871"/>
                <a:gd name="connsiteY50" fmla="*/ 457962 h 2140965"/>
                <a:gd name="connsiteX51" fmla="*/ 7148894 w 12689871"/>
                <a:gd name="connsiteY51" fmla="*/ 406432 h 2140965"/>
                <a:gd name="connsiteX52" fmla="*/ 7206044 w 12689871"/>
                <a:gd name="connsiteY52" fmla="*/ 381285 h 2140965"/>
                <a:gd name="connsiteX53" fmla="*/ 7265099 w 12689871"/>
                <a:gd name="connsiteY53" fmla="*/ 357092 h 2140965"/>
                <a:gd name="connsiteX54" fmla="*/ 7294721 w 12689871"/>
                <a:gd name="connsiteY54" fmla="*/ 345091 h 2140965"/>
                <a:gd name="connsiteX55" fmla="*/ 7325487 w 12689871"/>
                <a:gd name="connsiteY55" fmla="*/ 333660 h 2140965"/>
                <a:gd name="connsiteX56" fmla="*/ 7387019 w 12689871"/>
                <a:gd name="connsiteY56" fmla="*/ 311086 h 2140965"/>
                <a:gd name="connsiteX57" fmla="*/ 7450836 w 12689871"/>
                <a:gd name="connsiteY57" fmla="*/ 290322 h 2140965"/>
                <a:gd name="connsiteX58" fmla="*/ 7515797 w 12689871"/>
                <a:gd name="connsiteY58" fmla="*/ 270891 h 2140965"/>
                <a:gd name="connsiteX59" fmla="*/ 7651052 w 12689871"/>
                <a:gd name="connsiteY59" fmla="*/ 237839 h 2140965"/>
                <a:gd name="connsiteX60" fmla="*/ 7720489 w 12689871"/>
                <a:gd name="connsiteY60" fmla="*/ 224028 h 2140965"/>
                <a:gd name="connsiteX61" fmla="*/ 7792022 w 12689871"/>
                <a:gd name="connsiteY61" fmla="*/ 213550 h 2140965"/>
                <a:gd name="connsiteX62" fmla="*/ 7827836 w 12689871"/>
                <a:gd name="connsiteY62" fmla="*/ 208597 h 2140965"/>
                <a:gd name="connsiteX63" fmla="*/ 7864507 w 12689871"/>
                <a:gd name="connsiteY63" fmla="*/ 205359 h 2140965"/>
                <a:gd name="connsiteX64" fmla="*/ 7937945 w 12689871"/>
                <a:gd name="connsiteY64" fmla="*/ 199930 h 2140965"/>
                <a:gd name="connsiteX65" fmla="*/ 8012430 w 12689871"/>
                <a:gd name="connsiteY65" fmla="*/ 198787 h 2140965"/>
                <a:gd name="connsiteX66" fmla="*/ 8086916 w 12689871"/>
                <a:gd name="connsiteY66" fmla="*/ 199930 h 2140965"/>
                <a:gd name="connsiteX67" fmla="*/ 8611934 w 12689871"/>
                <a:gd name="connsiteY67" fmla="*/ 297085 h 2140965"/>
                <a:gd name="connsiteX68" fmla="*/ 8822722 w 12689871"/>
                <a:gd name="connsiteY68" fmla="*/ 361569 h 2140965"/>
                <a:gd name="connsiteX69" fmla="*/ 9005697 w 12689871"/>
                <a:gd name="connsiteY69" fmla="*/ 414147 h 2140965"/>
                <a:gd name="connsiteX70" fmla="*/ 9047798 w 12689871"/>
                <a:gd name="connsiteY70" fmla="*/ 424339 h 2140965"/>
                <a:gd name="connsiteX71" fmla="*/ 9088088 w 12689871"/>
                <a:gd name="connsiteY71" fmla="*/ 433006 h 2140965"/>
                <a:gd name="connsiteX72" fmla="*/ 9165622 w 12689871"/>
                <a:gd name="connsiteY72" fmla="*/ 445198 h 2140965"/>
                <a:gd name="connsiteX73" fmla="*/ 9204579 w 12689871"/>
                <a:gd name="connsiteY73" fmla="*/ 449675 h 2140965"/>
                <a:gd name="connsiteX74" fmla="*/ 9224296 w 12689871"/>
                <a:gd name="connsiteY74" fmla="*/ 451771 h 2140965"/>
                <a:gd name="connsiteX75" fmla="*/ 9244870 w 12689871"/>
                <a:gd name="connsiteY75" fmla="*/ 452438 h 2140965"/>
                <a:gd name="connsiteX76" fmla="*/ 9286113 w 12689871"/>
                <a:gd name="connsiteY76" fmla="*/ 454057 h 2140965"/>
                <a:gd name="connsiteX77" fmla="*/ 9306877 w 12689871"/>
                <a:gd name="connsiteY77" fmla="*/ 454914 h 2140965"/>
                <a:gd name="connsiteX78" fmla="*/ 9328499 w 12689871"/>
                <a:gd name="connsiteY78" fmla="*/ 454437 h 2140965"/>
                <a:gd name="connsiteX79" fmla="*/ 9703022 w 12689871"/>
                <a:gd name="connsiteY79" fmla="*/ 417862 h 2140965"/>
                <a:gd name="connsiteX80" fmla="*/ 10131933 w 12689871"/>
                <a:gd name="connsiteY80" fmla="*/ 344138 h 2140965"/>
                <a:gd name="connsiteX81" fmla="*/ 10615041 w 12689871"/>
                <a:gd name="connsiteY81" fmla="*/ 300704 h 2140965"/>
                <a:gd name="connsiteX82" fmla="*/ 10679049 w 12689871"/>
                <a:gd name="connsiteY82" fmla="*/ 302037 h 2140965"/>
                <a:gd name="connsiteX83" fmla="*/ 10743247 w 12689871"/>
                <a:gd name="connsiteY83" fmla="*/ 304609 h 2140965"/>
                <a:gd name="connsiteX84" fmla="*/ 10808113 w 12689871"/>
                <a:gd name="connsiteY84" fmla="*/ 310419 h 2140965"/>
                <a:gd name="connsiteX85" fmla="*/ 10873073 w 12689871"/>
                <a:gd name="connsiteY85" fmla="*/ 317849 h 2140965"/>
                <a:gd name="connsiteX86" fmla="*/ 11127771 w 12689871"/>
                <a:gd name="connsiteY86" fmla="*/ 373761 h 2140965"/>
                <a:gd name="connsiteX87" fmla="*/ 11364849 w 12689871"/>
                <a:gd name="connsiteY87" fmla="*/ 465582 h 2140965"/>
                <a:gd name="connsiteX88" fmla="*/ 11581256 w 12689871"/>
                <a:gd name="connsiteY88" fmla="*/ 585597 h 2140965"/>
                <a:gd name="connsiteX89" fmla="*/ 12248578 w 12689871"/>
                <a:gd name="connsiteY89" fmla="*/ 1239298 h 2140965"/>
                <a:gd name="connsiteX90" fmla="*/ 12689871 w 12689871"/>
                <a:gd name="connsiteY90" fmla="*/ 2010061 h 2140965"/>
                <a:gd name="connsiteX91" fmla="*/ 12054745 w 12689871"/>
                <a:gd name="connsiteY91" fmla="*/ 1418272 h 2140965"/>
                <a:gd name="connsiteX92" fmla="*/ 11719846 w 12689871"/>
                <a:gd name="connsiteY92" fmla="*/ 1175099 h 2140965"/>
                <a:gd name="connsiteX93" fmla="*/ 11676602 w 12689871"/>
                <a:gd name="connsiteY93" fmla="*/ 1149096 h 2140965"/>
                <a:gd name="connsiteX94" fmla="*/ 11633264 w 12689871"/>
                <a:gd name="connsiteY94" fmla="*/ 1123855 h 2140965"/>
                <a:gd name="connsiteX95" fmla="*/ 11545348 w 12689871"/>
                <a:gd name="connsiteY95" fmla="*/ 1077373 h 2140965"/>
                <a:gd name="connsiteX96" fmla="*/ 11456670 w 12689871"/>
                <a:gd name="connsiteY96" fmla="*/ 1035177 h 2140965"/>
                <a:gd name="connsiteX97" fmla="*/ 11366944 w 12689871"/>
                <a:gd name="connsiteY97" fmla="*/ 998696 h 2140965"/>
                <a:gd name="connsiteX98" fmla="*/ 11277028 w 12689871"/>
                <a:gd name="connsiteY98" fmla="*/ 967168 h 2140965"/>
                <a:gd name="connsiteX99" fmla="*/ 11231975 w 12689871"/>
                <a:gd name="connsiteY99" fmla="*/ 953834 h 2140965"/>
                <a:gd name="connsiteX100" fmla="*/ 11209497 w 12689871"/>
                <a:gd name="connsiteY100" fmla="*/ 947356 h 2140965"/>
                <a:gd name="connsiteX101" fmla="*/ 11186922 w 12689871"/>
                <a:gd name="connsiteY101" fmla="*/ 941927 h 2140965"/>
                <a:gd name="connsiteX102" fmla="*/ 11008138 w 12689871"/>
                <a:gd name="connsiteY102" fmla="*/ 909638 h 2140965"/>
                <a:gd name="connsiteX103" fmla="*/ 10657617 w 12689871"/>
                <a:gd name="connsiteY103" fmla="*/ 922211 h 2140965"/>
                <a:gd name="connsiteX104" fmla="*/ 9867901 w 12689871"/>
                <a:gd name="connsiteY104" fmla="*/ 1144428 h 2140965"/>
                <a:gd name="connsiteX105" fmla="*/ 9385840 w 12689871"/>
                <a:gd name="connsiteY105" fmla="*/ 1246918 h 2140965"/>
                <a:gd name="connsiteX106" fmla="*/ 9353359 w 12689871"/>
                <a:gd name="connsiteY106" fmla="*/ 1251109 h 2140965"/>
                <a:gd name="connsiteX107" fmla="*/ 9319832 w 12689871"/>
                <a:gd name="connsiteY107" fmla="*/ 1253585 h 2140965"/>
                <a:gd name="connsiteX108" fmla="*/ 9252490 w 12689871"/>
                <a:gd name="connsiteY108" fmla="*/ 1257872 h 2140965"/>
                <a:gd name="connsiteX109" fmla="*/ 9218771 w 12689871"/>
                <a:gd name="connsiteY109" fmla="*/ 1259871 h 2140965"/>
                <a:gd name="connsiteX110" fmla="*/ 9184291 w 12689871"/>
                <a:gd name="connsiteY110" fmla="*/ 1260157 h 2140965"/>
                <a:gd name="connsiteX111" fmla="*/ 9114758 w 12689871"/>
                <a:gd name="connsiteY111" fmla="*/ 1259586 h 2140965"/>
                <a:gd name="connsiteX112" fmla="*/ 8976170 w 12689871"/>
                <a:gd name="connsiteY112" fmla="*/ 1251871 h 2140965"/>
                <a:gd name="connsiteX113" fmla="*/ 8909114 w 12689871"/>
                <a:gd name="connsiteY113" fmla="*/ 1244251 h 2140965"/>
                <a:gd name="connsiteX114" fmla="*/ 8844439 w 12689871"/>
                <a:gd name="connsiteY114" fmla="*/ 1234631 h 2140965"/>
                <a:gd name="connsiteX115" fmla="*/ 8604695 w 12689871"/>
                <a:gd name="connsiteY115" fmla="*/ 1187672 h 2140965"/>
                <a:gd name="connsiteX116" fmla="*/ 8395716 w 12689871"/>
                <a:gd name="connsiteY116" fmla="*/ 1140428 h 2140965"/>
                <a:gd name="connsiteX117" fmla="*/ 8215408 w 12689871"/>
                <a:gd name="connsiteY117" fmla="*/ 1108043 h 2140965"/>
                <a:gd name="connsiteX118" fmla="*/ 8065294 w 12689871"/>
                <a:gd name="connsiteY118" fmla="*/ 1098137 h 2140965"/>
                <a:gd name="connsiteX119" fmla="*/ 7780306 w 12689871"/>
                <a:gd name="connsiteY119" fmla="*/ 1151763 h 2140965"/>
                <a:gd name="connsiteX120" fmla="*/ 7455694 w 12689871"/>
                <a:gd name="connsiteY120" fmla="*/ 1294257 h 2140965"/>
                <a:gd name="connsiteX121" fmla="*/ 7091934 w 12689871"/>
                <a:gd name="connsiteY121" fmla="*/ 1495139 h 2140965"/>
                <a:gd name="connsiteX122" fmla="*/ 6890385 w 12689871"/>
                <a:gd name="connsiteY122" fmla="*/ 1604200 h 2140965"/>
                <a:gd name="connsiteX123" fmla="*/ 6680073 w 12689871"/>
                <a:gd name="connsiteY123" fmla="*/ 1708880 h 2140965"/>
                <a:gd name="connsiteX124" fmla="*/ 6241828 w 12689871"/>
                <a:gd name="connsiteY124" fmla="*/ 1891760 h 2140965"/>
                <a:gd name="connsiteX125" fmla="*/ 5780342 w 12689871"/>
                <a:gd name="connsiteY125" fmla="*/ 2031778 h 2140965"/>
                <a:gd name="connsiteX126" fmla="*/ 5298472 w 12689871"/>
                <a:gd name="connsiteY126" fmla="*/ 2118170 h 2140965"/>
                <a:gd name="connsiteX127" fmla="*/ 4802315 w 12689871"/>
                <a:gd name="connsiteY127" fmla="*/ 2139220 h 2140965"/>
                <a:gd name="connsiteX128" fmla="*/ 4677728 w 12689871"/>
                <a:gd name="connsiteY128" fmla="*/ 2133124 h 2140965"/>
                <a:gd name="connsiteX129" fmla="*/ 4553236 w 12689871"/>
                <a:gd name="connsiteY129" fmla="*/ 2122361 h 2140965"/>
                <a:gd name="connsiteX130" fmla="*/ 4491038 w 12689871"/>
                <a:gd name="connsiteY130" fmla="*/ 2115312 h 2140965"/>
                <a:gd name="connsiteX131" fmla="*/ 4428935 w 12689871"/>
                <a:gd name="connsiteY131" fmla="*/ 2106359 h 2140965"/>
                <a:gd name="connsiteX132" fmla="*/ 4366927 w 12689871"/>
                <a:gd name="connsiteY132" fmla="*/ 2096928 h 2140965"/>
                <a:gd name="connsiteX133" fmla="*/ 4305110 w 12689871"/>
                <a:gd name="connsiteY133" fmla="*/ 2085499 h 2140965"/>
                <a:gd name="connsiteX134" fmla="*/ 3818763 w 12689871"/>
                <a:gd name="connsiteY134" fmla="*/ 1950339 h 2140965"/>
                <a:gd name="connsiteX135" fmla="*/ 3360801 w 12689871"/>
                <a:gd name="connsiteY135" fmla="*/ 1726787 h 2140965"/>
                <a:gd name="connsiteX136" fmla="*/ 3254121 w 12689871"/>
                <a:gd name="connsiteY136" fmla="*/ 1657826 h 2140965"/>
                <a:gd name="connsiteX137" fmla="*/ 3153632 w 12689871"/>
                <a:gd name="connsiteY137" fmla="*/ 1585531 h 2140965"/>
                <a:gd name="connsiteX138" fmla="*/ 2967514 w 12689871"/>
                <a:gd name="connsiteY138" fmla="*/ 1435894 h 2140965"/>
                <a:gd name="connsiteX139" fmla="*/ 2332958 w 12689871"/>
                <a:gd name="connsiteY139" fmla="*/ 874300 h 2140965"/>
                <a:gd name="connsiteX140" fmla="*/ 2255425 w 12689871"/>
                <a:gd name="connsiteY140" fmla="*/ 816769 h 2140965"/>
                <a:gd name="connsiteX141" fmla="*/ 2175605 w 12689871"/>
                <a:gd name="connsiteY141" fmla="*/ 761429 h 2140965"/>
                <a:gd name="connsiteX142" fmla="*/ 2093786 w 12689871"/>
                <a:gd name="connsiteY142" fmla="*/ 708088 h 2140965"/>
                <a:gd name="connsiteX143" fmla="*/ 2009013 w 12689871"/>
                <a:gd name="connsiteY143" fmla="*/ 658653 h 2140965"/>
                <a:gd name="connsiteX144" fmla="*/ 1966151 w 12689871"/>
                <a:gd name="connsiteY144" fmla="*/ 634269 h 2140965"/>
                <a:gd name="connsiteX145" fmla="*/ 1922145 w 12689871"/>
                <a:gd name="connsiteY145" fmla="*/ 611886 h 2140965"/>
                <a:gd name="connsiteX146" fmla="*/ 1878044 w 12689871"/>
                <a:gd name="connsiteY146" fmla="*/ 589407 h 2140965"/>
                <a:gd name="connsiteX147" fmla="*/ 1833658 w 12689871"/>
                <a:gd name="connsiteY147" fmla="*/ 567023 h 2140965"/>
                <a:gd name="connsiteX148" fmla="*/ 1742599 w 12689871"/>
                <a:gd name="connsiteY148" fmla="*/ 526446 h 2140965"/>
                <a:gd name="connsiteX149" fmla="*/ 1696593 w 12689871"/>
                <a:gd name="connsiteY149" fmla="*/ 506539 h 2140965"/>
                <a:gd name="connsiteX150" fmla="*/ 1649825 w 12689871"/>
                <a:gd name="connsiteY150" fmla="*/ 488537 h 2140965"/>
                <a:gd name="connsiteX151" fmla="*/ 1555623 w 12689871"/>
                <a:gd name="connsiteY151" fmla="*/ 452628 h 2140965"/>
                <a:gd name="connsiteX152" fmla="*/ 1459325 w 12689871"/>
                <a:gd name="connsiteY152" fmla="*/ 421386 h 2140965"/>
                <a:gd name="connsiteX153" fmla="*/ 1410843 w 12689871"/>
                <a:gd name="connsiteY153" fmla="*/ 405860 h 2140965"/>
                <a:gd name="connsiteX154" fmla="*/ 1361694 w 12689871"/>
                <a:gd name="connsiteY154" fmla="*/ 392811 h 2140965"/>
                <a:gd name="connsiteX155" fmla="*/ 1262825 w 12689871"/>
                <a:gd name="connsiteY155" fmla="*/ 366426 h 2140965"/>
                <a:gd name="connsiteX156" fmla="*/ 1162431 w 12689871"/>
                <a:gd name="connsiteY156" fmla="*/ 345091 h 2140965"/>
                <a:gd name="connsiteX157" fmla="*/ 1111853 w 12689871"/>
                <a:gd name="connsiteY157" fmla="*/ 334327 h 2140965"/>
                <a:gd name="connsiteX158" fmla="*/ 1060895 w 12689871"/>
                <a:gd name="connsiteY158" fmla="*/ 326136 h 2140965"/>
                <a:gd name="connsiteX159" fmla="*/ 958310 w 12689871"/>
                <a:gd name="connsiteY159" fmla="*/ 309658 h 2140965"/>
                <a:gd name="connsiteX160" fmla="*/ 854678 w 12689871"/>
                <a:gd name="connsiteY160" fmla="*/ 298132 h 2140965"/>
                <a:gd name="connsiteX161" fmla="*/ 802481 w 12689871"/>
                <a:gd name="connsiteY161" fmla="*/ 292512 h 2140965"/>
                <a:gd name="connsiteX162" fmla="*/ 750189 w 12689871"/>
                <a:gd name="connsiteY162" fmla="*/ 289750 h 2140965"/>
                <a:gd name="connsiteX163" fmla="*/ 644747 w 12689871"/>
                <a:gd name="connsiteY163" fmla="*/ 283750 h 2140965"/>
                <a:gd name="connsiteX164" fmla="*/ 538829 w 12689871"/>
                <a:gd name="connsiteY164" fmla="*/ 283083 h 2140965"/>
                <a:gd name="connsiteX165" fmla="*/ 485394 w 12689871"/>
                <a:gd name="connsiteY165" fmla="*/ 282893 h 2140965"/>
                <a:gd name="connsiteX166" fmla="*/ 432149 w 12689871"/>
                <a:gd name="connsiteY166" fmla="*/ 285464 h 2140965"/>
                <a:gd name="connsiteX167" fmla="*/ 324612 w 12689871"/>
                <a:gd name="connsiteY167" fmla="*/ 290036 h 2140965"/>
                <a:gd name="connsiteX168" fmla="*/ 217170 w 12689871"/>
                <a:gd name="connsiteY168" fmla="*/ 300609 h 2140965"/>
                <a:gd name="connsiteX169" fmla="*/ 162878 w 12689871"/>
                <a:gd name="connsiteY169" fmla="*/ 305657 h 2140965"/>
                <a:gd name="connsiteX170" fmla="*/ 109156 w 12689871"/>
                <a:gd name="connsiteY170" fmla="*/ 313849 h 2140965"/>
                <a:gd name="connsiteX171" fmla="*/ 0 w 12689871"/>
                <a:gd name="connsiteY171" fmla="*/ 329184 h 214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2689871" h="2140965">
                  <a:moveTo>
                    <a:pt x="0" y="329184"/>
                  </a:moveTo>
                  <a:cubicBezTo>
                    <a:pt x="32004" y="311372"/>
                    <a:pt x="64579" y="294322"/>
                    <a:pt x="97250" y="276796"/>
                  </a:cubicBezTo>
                  <a:lnTo>
                    <a:pt x="146685" y="251079"/>
                  </a:lnTo>
                  <a:lnTo>
                    <a:pt x="197358" y="228409"/>
                  </a:lnTo>
                  <a:cubicBezTo>
                    <a:pt x="231267" y="213170"/>
                    <a:pt x="265557" y="198596"/>
                    <a:pt x="299942" y="183832"/>
                  </a:cubicBezTo>
                  <a:lnTo>
                    <a:pt x="405384" y="145637"/>
                  </a:lnTo>
                  <a:lnTo>
                    <a:pt x="458629" y="126968"/>
                  </a:lnTo>
                  <a:cubicBezTo>
                    <a:pt x="476536" y="121539"/>
                    <a:pt x="494633" y="116586"/>
                    <a:pt x="512731" y="111443"/>
                  </a:cubicBezTo>
                  <a:lnTo>
                    <a:pt x="621887" y="80676"/>
                  </a:lnTo>
                  <a:cubicBezTo>
                    <a:pt x="658654" y="71914"/>
                    <a:pt x="695706" y="64294"/>
                    <a:pt x="732854" y="56579"/>
                  </a:cubicBezTo>
                  <a:lnTo>
                    <a:pt x="788765" y="44958"/>
                  </a:lnTo>
                  <a:cubicBezTo>
                    <a:pt x="807529" y="41624"/>
                    <a:pt x="826294" y="39148"/>
                    <a:pt x="845153" y="36195"/>
                  </a:cubicBezTo>
                  <a:lnTo>
                    <a:pt x="958691" y="19240"/>
                  </a:lnTo>
                  <a:cubicBezTo>
                    <a:pt x="996696" y="14954"/>
                    <a:pt x="1034891" y="12382"/>
                    <a:pt x="1073182" y="9049"/>
                  </a:cubicBezTo>
                  <a:lnTo>
                    <a:pt x="1130808" y="4286"/>
                  </a:lnTo>
                  <a:cubicBezTo>
                    <a:pt x="1150049" y="3048"/>
                    <a:pt x="1169194" y="2953"/>
                    <a:pt x="1188434" y="2381"/>
                  </a:cubicBezTo>
                  <a:lnTo>
                    <a:pt x="1304354" y="0"/>
                  </a:lnTo>
                  <a:cubicBezTo>
                    <a:pt x="1343025" y="476"/>
                    <a:pt x="1381697" y="2381"/>
                    <a:pt x="1420463" y="3905"/>
                  </a:cubicBezTo>
                  <a:lnTo>
                    <a:pt x="1478756" y="6382"/>
                  </a:lnTo>
                  <a:cubicBezTo>
                    <a:pt x="1498187" y="7334"/>
                    <a:pt x="1517428" y="9810"/>
                    <a:pt x="1536859" y="11525"/>
                  </a:cubicBezTo>
                  <a:cubicBezTo>
                    <a:pt x="1575626" y="15240"/>
                    <a:pt x="1614488" y="19240"/>
                    <a:pt x="1653445" y="23431"/>
                  </a:cubicBezTo>
                  <a:cubicBezTo>
                    <a:pt x="1692212" y="28575"/>
                    <a:pt x="1730693" y="35528"/>
                    <a:pt x="1769555" y="41529"/>
                  </a:cubicBezTo>
                  <a:lnTo>
                    <a:pt x="1827848" y="51054"/>
                  </a:lnTo>
                  <a:cubicBezTo>
                    <a:pt x="1847279" y="54197"/>
                    <a:pt x="1866233" y="59341"/>
                    <a:pt x="1885569" y="63436"/>
                  </a:cubicBezTo>
                  <a:lnTo>
                    <a:pt x="2001107" y="89725"/>
                  </a:lnTo>
                  <a:cubicBezTo>
                    <a:pt x="2039493" y="99346"/>
                    <a:pt x="2077307" y="111157"/>
                    <a:pt x="2115407" y="122301"/>
                  </a:cubicBezTo>
                  <a:lnTo>
                    <a:pt x="2172653" y="139255"/>
                  </a:lnTo>
                  <a:cubicBezTo>
                    <a:pt x="2191893" y="144589"/>
                    <a:pt x="2210276" y="152305"/>
                    <a:pt x="2229136" y="158686"/>
                  </a:cubicBezTo>
                  <a:lnTo>
                    <a:pt x="2341817" y="199549"/>
                  </a:lnTo>
                  <a:cubicBezTo>
                    <a:pt x="2379155" y="214026"/>
                    <a:pt x="2415445" y="230981"/>
                    <a:pt x="2452402" y="246793"/>
                  </a:cubicBezTo>
                  <a:cubicBezTo>
                    <a:pt x="2527078" y="277082"/>
                    <a:pt x="2597563" y="316420"/>
                    <a:pt x="2669762" y="353473"/>
                  </a:cubicBezTo>
                  <a:cubicBezTo>
                    <a:pt x="2953131" y="509206"/>
                    <a:pt x="3191161" y="696659"/>
                    <a:pt x="3416427" y="844772"/>
                  </a:cubicBezTo>
                  <a:cubicBezTo>
                    <a:pt x="3472529" y="881634"/>
                    <a:pt x="3528346" y="917067"/>
                    <a:pt x="3582924" y="948690"/>
                  </a:cubicBezTo>
                  <a:cubicBezTo>
                    <a:pt x="3610261" y="965454"/>
                    <a:pt x="3637407" y="979361"/>
                    <a:pt x="3664458" y="994791"/>
                  </a:cubicBezTo>
                  <a:cubicBezTo>
                    <a:pt x="3691604" y="1008221"/>
                    <a:pt x="3718179" y="1023271"/>
                    <a:pt x="3745516" y="1034986"/>
                  </a:cubicBezTo>
                  <a:cubicBezTo>
                    <a:pt x="3853148" y="1086136"/>
                    <a:pt x="3965829" y="1127665"/>
                    <a:pt x="4082034" y="1159383"/>
                  </a:cubicBezTo>
                  <a:cubicBezTo>
                    <a:pt x="4198049" y="1191863"/>
                    <a:pt x="4317873" y="1213485"/>
                    <a:pt x="4439126" y="1227677"/>
                  </a:cubicBezTo>
                  <a:cubicBezTo>
                    <a:pt x="4454271" y="1229297"/>
                    <a:pt x="4469416" y="1231392"/>
                    <a:pt x="4484656" y="1232821"/>
                  </a:cubicBezTo>
                  <a:lnTo>
                    <a:pt x="4530471" y="1236345"/>
                  </a:lnTo>
                  <a:cubicBezTo>
                    <a:pt x="4545806" y="1237393"/>
                    <a:pt x="4560951" y="1239107"/>
                    <a:pt x="4576287" y="1239678"/>
                  </a:cubicBezTo>
                  <a:lnTo>
                    <a:pt x="4622388" y="1241488"/>
                  </a:lnTo>
                  <a:cubicBezTo>
                    <a:pt x="4652963" y="1243393"/>
                    <a:pt x="4683824" y="1243584"/>
                    <a:pt x="4714589" y="1243869"/>
                  </a:cubicBezTo>
                  <a:cubicBezTo>
                    <a:pt x="4745260" y="1244822"/>
                    <a:pt x="4776216" y="1243584"/>
                    <a:pt x="4807077" y="1242917"/>
                  </a:cubicBezTo>
                  <a:cubicBezTo>
                    <a:pt x="4930712" y="1239012"/>
                    <a:pt x="5053394" y="1227963"/>
                    <a:pt x="5177124" y="1208246"/>
                  </a:cubicBezTo>
                  <a:cubicBezTo>
                    <a:pt x="5300758" y="1188053"/>
                    <a:pt x="5424488" y="1162240"/>
                    <a:pt x="5547360" y="1127855"/>
                  </a:cubicBezTo>
                  <a:cubicBezTo>
                    <a:pt x="5670233" y="1093946"/>
                    <a:pt x="5792915" y="1054227"/>
                    <a:pt x="5914358" y="1007650"/>
                  </a:cubicBezTo>
                  <a:cubicBezTo>
                    <a:pt x="6035993" y="961549"/>
                    <a:pt x="6156865" y="910209"/>
                    <a:pt x="6276404" y="853154"/>
                  </a:cubicBezTo>
                  <a:lnTo>
                    <a:pt x="6366129" y="810006"/>
                  </a:lnTo>
                  <a:cubicBezTo>
                    <a:pt x="6395847" y="794956"/>
                    <a:pt x="6425756" y="780574"/>
                    <a:pt x="6455474" y="765143"/>
                  </a:cubicBezTo>
                  <a:cubicBezTo>
                    <a:pt x="6514624" y="734568"/>
                    <a:pt x="6574060" y="702945"/>
                    <a:pt x="6636544" y="668560"/>
                  </a:cubicBezTo>
                  <a:cubicBezTo>
                    <a:pt x="6761512" y="601599"/>
                    <a:pt x="6892767" y="528256"/>
                    <a:pt x="7037737" y="457962"/>
                  </a:cubicBezTo>
                  <a:cubicBezTo>
                    <a:pt x="7074122" y="440531"/>
                    <a:pt x="7110413" y="423196"/>
                    <a:pt x="7148894" y="406432"/>
                  </a:cubicBezTo>
                  <a:cubicBezTo>
                    <a:pt x="7167944" y="398050"/>
                    <a:pt x="7186422" y="389477"/>
                    <a:pt x="7206044" y="381285"/>
                  </a:cubicBezTo>
                  <a:lnTo>
                    <a:pt x="7265099" y="357092"/>
                  </a:lnTo>
                  <a:lnTo>
                    <a:pt x="7294721" y="345091"/>
                  </a:lnTo>
                  <a:lnTo>
                    <a:pt x="7325487" y="333660"/>
                  </a:lnTo>
                  <a:lnTo>
                    <a:pt x="7387019" y="311086"/>
                  </a:lnTo>
                  <a:cubicBezTo>
                    <a:pt x="7407784" y="303847"/>
                    <a:pt x="7429500" y="297085"/>
                    <a:pt x="7450836" y="290322"/>
                  </a:cubicBezTo>
                  <a:cubicBezTo>
                    <a:pt x="7472458" y="283750"/>
                    <a:pt x="7493127" y="276510"/>
                    <a:pt x="7515797" y="270891"/>
                  </a:cubicBezTo>
                  <a:cubicBezTo>
                    <a:pt x="7560469" y="259175"/>
                    <a:pt x="7604094" y="246697"/>
                    <a:pt x="7651052" y="237839"/>
                  </a:cubicBezTo>
                  <a:cubicBezTo>
                    <a:pt x="7674197" y="233172"/>
                    <a:pt x="7697152" y="228219"/>
                    <a:pt x="7720489" y="224028"/>
                  </a:cubicBezTo>
                  <a:lnTo>
                    <a:pt x="7792022" y="213550"/>
                  </a:lnTo>
                  <a:lnTo>
                    <a:pt x="7827836" y="208597"/>
                  </a:lnTo>
                  <a:cubicBezTo>
                    <a:pt x="7839933" y="207264"/>
                    <a:pt x="7852220" y="206407"/>
                    <a:pt x="7864507" y="205359"/>
                  </a:cubicBezTo>
                  <a:cubicBezTo>
                    <a:pt x="7888986" y="203359"/>
                    <a:pt x="7913465" y="201453"/>
                    <a:pt x="7937945" y="199930"/>
                  </a:cubicBezTo>
                  <a:cubicBezTo>
                    <a:pt x="7962424" y="198405"/>
                    <a:pt x="7987570" y="199072"/>
                    <a:pt x="8012430" y="198787"/>
                  </a:cubicBezTo>
                  <a:cubicBezTo>
                    <a:pt x="8037290" y="199072"/>
                    <a:pt x="8062246" y="198120"/>
                    <a:pt x="8086916" y="199930"/>
                  </a:cubicBezTo>
                  <a:cubicBezTo>
                    <a:pt x="8287131" y="209264"/>
                    <a:pt x="8462105" y="253269"/>
                    <a:pt x="8611934" y="297085"/>
                  </a:cubicBezTo>
                  <a:cubicBezTo>
                    <a:pt x="8686991" y="319183"/>
                    <a:pt x="8757190" y="340804"/>
                    <a:pt x="8822722" y="361569"/>
                  </a:cubicBezTo>
                  <a:cubicBezTo>
                    <a:pt x="8887777" y="381857"/>
                    <a:pt x="8948642" y="399764"/>
                    <a:pt x="9005697" y="414147"/>
                  </a:cubicBezTo>
                  <a:lnTo>
                    <a:pt x="9047798" y="424339"/>
                  </a:lnTo>
                  <a:lnTo>
                    <a:pt x="9088088" y="433006"/>
                  </a:lnTo>
                  <a:cubicBezTo>
                    <a:pt x="9114282" y="437674"/>
                    <a:pt x="9139524" y="443293"/>
                    <a:pt x="9165622" y="445198"/>
                  </a:cubicBezTo>
                  <a:lnTo>
                    <a:pt x="9204579" y="449675"/>
                  </a:lnTo>
                  <a:cubicBezTo>
                    <a:pt x="9211151" y="450342"/>
                    <a:pt x="9217438" y="451675"/>
                    <a:pt x="9224296" y="451771"/>
                  </a:cubicBezTo>
                  <a:lnTo>
                    <a:pt x="9244870" y="452438"/>
                  </a:lnTo>
                  <a:lnTo>
                    <a:pt x="9286113" y="454057"/>
                  </a:lnTo>
                  <a:cubicBezTo>
                    <a:pt x="9293066" y="454343"/>
                    <a:pt x="9299829" y="454819"/>
                    <a:pt x="9306877" y="454914"/>
                  </a:cubicBezTo>
                  <a:lnTo>
                    <a:pt x="9328499" y="454437"/>
                  </a:lnTo>
                  <a:cubicBezTo>
                    <a:pt x="9442990" y="454247"/>
                    <a:pt x="9568720" y="439007"/>
                    <a:pt x="9703022" y="417862"/>
                  </a:cubicBezTo>
                  <a:cubicBezTo>
                    <a:pt x="9837325" y="396144"/>
                    <a:pt x="9980295" y="368712"/>
                    <a:pt x="10131933" y="344138"/>
                  </a:cubicBezTo>
                  <a:cubicBezTo>
                    <a:pt x="10283857" y="320802"/>
                    <a:pt x="10445306" y="300514"/>
                    <a:pt x="10615041" y="300704"/>
                  </a:cubicBezTo>
                  <a:cubicBezTo>
                    <a:pt x="10635711" y="299751"/>
                    <a:pt x="10657808" y="301561"/>
                    <a:pt x="10679049" y="302037"/>
                  </a:cubicBezTo>
                  <a:lnTo>
                    <a:pt x="10743247" y="304609"/>
                  </a:lnTo>
                  <a:cubicBezTo>
                    <a:pt x="10764394" y="304990"/>
                    <a:pt x="10786491" y="308229"/>
                    <a:pt x="10808113" y="310419"/>
                  </a:cubicBezTo>
                  <a:lnTo>
                    <a:pt x="10873073" y="317849"/>
                  </a:lnTo>
                  <a:cubicBezTo>
                    <a:pt x="10959656" y="329946"/>
                    <a:pt x="11046047" y="347663"/>
                    <a:pt x="11127771" y="373761"/>
                  </a:cubicBezTo>
                  <a:cubicBezTo>
                    <a:pt x="11209877" y="399288"/>
                    <a:pt x="11289601" y="429006"/>
                    <a:pt x="11364849" y="465582"/>
                  </a:cubicBezTo>
                  <a:cubicBezTo>
                    <a:pt x="11440382" y="501491"/>
                    <a:pt x="11512963" y="541115"/>
                    <a:pt x="11581256" y="585597"/>
                  </a:cubicBezTo>
                  <a:cubicBezTo>
                    <a:pt x="11855958" y="761524"/>
                    <a:pt x="12074366" y="993457"/>
                    <a:pt x="12248578" y="1239298"/>
                  </a:cubicBezTo>
                  <a:cubicBezTo>
                    <a:pt x="12424314" y="1485519"/>
                    <a:pt x="12562142" y="1745266"/>
                    <a:pt x="12689871" y="2010061"/>
                  </a:cubicBezTo>
                  <a:cubicBezTo>
                    <a:pt x="12476606" y="1807178"/>
                    <a:pt x="12272200" y="1598009"/>
                    <a:pt x="12054745" y="1418272"/>
                  </a:cubicBezTo>
                  <a:cubicBezTo>
                    <a:pt x="11945778" y="1328928"/>
                    <a:pt x="11834336" y="1245679"/>
                    <a:pt x="11719846" y="1175099"/>
                  </a:cubicBezTo>
                  <a:cubicBezTo>
                    <a:pt x="11705558" y="1166146"/>
                    <a:pt x="11691271" y="1157288"/>
                    <a:pt x="11676602" y="1149096"/>
                  </a:cubicBezTo>
                  <a:lnTo>
                    <a:pt x="11633264" y="1123855"/>
                  </a:lnTo>
                  <a:cubicBezTo>
                    <a:pt x="11603926" y="1108043"/>
                    <a:pt x="11575066" y="1091660"/>
                    <a:pt x="11545348" y="1077373"/>
                  </a:cubicBezTo>
                  <a:cubicBezTo>
                    <a:pt x="11516010" y="1062228"/>
                    <a:pt x="11486102" y="1049084"/>
                    <a:pt x="11456670" y="1035177"/>
                  </a:cubicBezTo>
                  <a:cubicBezTo>
                    <a:pt x="11426666" y="1022795"/>
                    <a:pt x="11397234" y="1009364"/>
                    <a:pt x="11366944" y="998696"/>
                  </a:cubicBezTo>
                  <a:cubicBezTo>
                    <a:pt x="11337036" y="986980"/>
                    <a:pt x="11306937" y="977169"/>
                    <a:pt x="11277028" y="967168"/>
                  </a:cubicBezTo>
                  <a:cubicBezTo>
                    <a:pt x="11262075" y="962215"/>
                    <a:pt x="11246929" y="958405"/>
                    <a:pt x="11231975" y="953834"/>
                  </a:cubicBezTo>
                  <a:lnTo>
                    <a:pt x="11209497" y="947356"/>
                  </a:lnTo>
                  <a:lnTo>
                    <a:pt x="11186922" y="941927"/>
                  </a:lnTo>
                  <a:cubicBezTo>
                    <a:pt x="11127010" y="926592"/>
                    <a:pt x="11067192" y="916114"/>
                    <a:pt x="11008138" y="909638"/>
                  </a:cubicBezTo>
                  <a:cubicBezTo>
                    <a:pt x="10889646" y="896112"/>
                    <a:pt x="10777632" y="903065"/>
                    <a:pt x="10657617" y="922211"/>
                  </a:cubicBezTo>
                  <a:cubicBezTo>
                    <a:pt x="10418254" y="961168"/>
                    <a:pt x="10163365" y="1058609"/>
                    <a:pt x="9867901" y="1144428"/>
                  </a:cubicBezTo>
                  <a:cubicBezTo>
                    <a:pt x="9720072" y="1187291"/>
                    <a:pt x="9560338" y="1226153"/>
                    <a:pt x="9385840" y="1246918"/>
                  </a:cubicBezTo>
                  <a:lnTo>
                    <a:pt x="9353359" y="1251109"/>
                  </a:lnTo>
                  <a:cubicBezTo>
                    <a:pt x="9342406" y="1252252"/>
                    <a:pt x="9330976" y="1252823"/>
                    <a:pt x="9319832" y="1253585"/>
                  </a:cubicBezTo>
                  <a:lnTo>
                    <a:pt x="9252490" y="1257872"/>
                  </a:lnTo>
                  <a:lnTo>
                    <a:pt x="9218771" y="1259871"/>
                  </a:lnTo>
                  <a:cubicBezTo>
                    <a:pt x="9207532" y="1260538"/>
                    <a:pt x="9195721" y="1260062"/>
                    <a:pt x="9184291" y="1260157"/>
                  </a:cubicBezTo>
                  <a:lnTo>
                    <a:pt x="9114758" y="1259586"/>
                  </a:lnTo>
                  <a:cubicBezTo>
                    <a:pt x="9068371" y="1259871"/>
                    <a:pt x="9021794" y="1255680"/>
                    <a:pt x="8976170" y="1251871"/>
                  </a:cubicBezTo>
                  <a:lnTo>
                    <a:pt x="8909114" y="1244251"/>
                  </a:lnTo>
                  <a:cubicBezTo>
                    <a:pt x="8887206" y="1241298"/>
                    <a:pt x="8865965" y="1237869"/>
                    <a:pt x="8844439" y="1234631"/>
                  </a:cubicBezTo>
                  <a:cubicBezTo>
                    <a:pt x="8759476" y="1220914"/>
                    <a:pt x="8679656" y="1204246"/>
                    <a:pt x="8604695" y="1187672"/>
                  </a:cubicBezTo>
                  <a:cubicBezTo>
                    <a:pt x="8530304" y="1171289"/>
                    <a:pt x="8460867" y="1154335"/>
                    <a:pt x="8395716" y="1140428"/>
                  </a:cubicBezTo>
                  <a:cubicBezTo>
                    <a:pt x="8330375" y="1126045"/>
                    <a:pt x="8270558" y="1115282"/>
                    <a:pt x="8215408" y="1108043"/>
                  </a:cubicBezTo>
                  <a:cubicBezTo>
                    <a:pt x="8160449" y="1100804"/>
                    <a:pt x="8109680" y="1096327"/>
                    <a:pt x="8065294" y="1098137"/>
                  </a:cubicBezTo>
                  <a:cubicBezTo>
                    <a:pt x="7975473" y="1100328"/>
                    <a:pt x="7881842" y="1118521"/>
                    <a:pt x="7780306" y="1151763"/>
                  </a:cubicBezTo>
                  <a:cubicBezTo>
                    <a:pt x="7678960" y="1185005"/>
                    <a:pt x="7569613" y="1234821"/>
                    <a:pt x="7455694" y="1294257"/>
                  </a:cubicBezTo>
                  <a:cubicBezTo>
                    <a:pt x="7341394" y="1353026"/>
                    <a:pt x="7220712" y="1422559"/>
                    <a:pt x="7091934" y="1495139"/>
                  </a:cubicBezTo>
                  <a:cubicBezTo>
                    <a:pt x="7027736" y="1530953"/>
                    <a:pt x="6959727" y="1567910"/>
                    <a:pt x="6890385" y="1604200"/>
                  </a:cubicBezTo>
                  <a:cubicBezTo>
                    <a:pt x="6821139" y="1640205"/>
                    <a:pt x="6751130" y="1675352"/>
                    <a:pt x="6680073" y="1708880"/>
                  </a:cubicBezTo>
                  <a:cubicBezTo>
                    <a:pt x="6537674" y="1775365"/>
                    <a:pt x="6391847" y="1837277"/>
                    <a:pt x="6241828" y="1891760"/>
                  </a:cubicBezTo>
                  <a:cubicBezTo>
                    <a:pt x="6091619" y="1945577"/>
                    <a:pt x="5937885" y="1993582"/>
                    <a:pt x="5780342" y="2031778"/>
                  </a:cubicBezTo>
                  <a:cubicBezTo>
                    <a:pt x="5622798" y="2069592"/>
                    <a:pt x="5461921" y="2100167"/>
                    <a:pt x="5298472" y="2118170"/>
                  </a:cubicBezTo>
                  <a:cubicBezTo>
                    <a:pt x="5135118" y="2136648"/>
                    <a:pt x="4968240" y="2144840"/>
                    <a:pt x="4802315" y="2139220"/>
                  </a:cubicBezTo>
                  <a:cubicBezTo>
                    <a:pt x="4760786" y="2137696"/>
                    <a:pt x="4719257" y="2136553"/>
                    <a:pt x="4677728" y="2133124"/>
                  </a:cubicBezTo>
                  <a:cubicBezTo>
                    <a:pt x="4636199" y="2130266"/>
                    <a:pt x="4594670" y="2127504"/>
                    <a:pt x="4553236" y="2122361"/>
                  </a:cubicBezTo>
                  <a:lnTo>
                    <a:pt x="4491038" y="2115312"/>
                  </a:lnTo>
                  <a:cubicBezTo>
                    <a:pt x="4470369" y="2112930"/>
                    <a:pt x="4449604" y="2109311"/>
                    <a:pt x="4428935" y="2106359"/>
                  </a:cubicBezTo>
                  <a:lnTo>
                    <a:pt x="4366927" y="2096928"/>
                  </a:lnTo>
                  <a:cubicBezTo>
                    <a:pt x="4346258" y="2093500"/>
                    <a:pt x="4325684" y="2089309"/>
                    <a:pt x="4305110" y="2085499"/>
                  </a:cubicBezTo>
                  <a:cubicBezTo>
                    <a:pt x="4140327" y="2054923"/>
                    <a:pt x="3977450" y="2009299"/>
                    <a:pt x="3818763" y="1950339"/>
                  </a:cubicBezTo>
                  <a:cubicBezTo>
                    <a:pt x="3660267" y="1890617"/>
                    <a:pt x="3506153" y="1816418"/>
                    <a:pt x="3360801" y="1726787"/>
                  </a:cubicBezTo>
                  <a:cubicBezTo>
                    <a:pt x="3323844" y="1705165"/>
                    <a:pt x="3289554" y="1680972"/>
                    <a:pt x="3254121" y="1657826"/>
                  </a:cubicBezTo>
                  <a:cubicBezTo>
                    <a:pt x="3220498" y="1633728"/>
                    <a:pt x="3185636" y="1610201"/>
                    <a:pt x="3153632" y="1585531"/>
                  </a:cubicBezTo>
                  <a:cubicBezTo>
                    <a:pt x="3087719" y="1536859"/>
                    <a:pt x="3027140" y="1485995"/>
                    <a:pt x="2967514" y="1435894"/>
                  </a:cubicBezTo>
                  <a:cubicBezTo>
                    <a:pt x="2731770" y="1233964"/>
                    <a:pt x="2536984" y="1032986"/>
                    <a:pt x="2332958" y="874300"/>
                  </a:cubicBezTo>
                  <a:lnTo>
                    <a:pt x="2255425" y="816769"/>
                  </a:lnTo>
                  <a:cubicBezTo>
                    <a:pt x="2230088" y="796480"/>
                    <a:pt x="2202752" y="779336"/>
                    <a:pt x="2175605" y="761429"/>
                  </a:cubicBezTo>
                  <a:cubicBezTo>
                    <a:pt x="2148364" y="743902"/>
                    <a:pt x="2121694" y="724948"/>
                    <a:pt x="2093786" y="708088"/>
                  </a:cubicBezTo>
                  <a:lnTo>
                    <a:pt x="2009013" y="658653"/>
                  </a:lnTo>
                  <a:cubicBezTo>
                    <a:pt x="1994726" y="650653"/>
                    <a:pt x="1980914" y="641318"/>
                    <a:pt x="1966151" y="634269"/>
                  </a:cubicBezTo>
                  <a:lnTo>
                    <a:pt x="1922145" y="611886"/>
                  </a:lnTo>
                  <a:lnTo>
                    <a:pt x="1878044" y="589407"/>
                  </a:lnTo>
                  <a:cubicBezTo>
                    <a:pt x="1863280" y="582073"/>
                    <a:pt x="1848803" y="573500"/>
                    <a:pt x="1833658" y="567023"/>
                  </a:cubicBezTo>
                  <a:lnTo>
                    <a:pt x="1742599" y="526446"/>
                  </a:lnTo>
                  <a:cubicBezTo>
                    <a:pt x="1727264" y="519874"/>
                    <a:pt x="1712309" y="512254"/>
                    <a:pt x="1696593" y="506539"/>
                  </a:cubicBezTo>
                  <a:lnTo>
                    <a:pt x="1649825" y="488537"/>
                  </a:lnTo>
                  <a:cubicBezTo>
                    <a:pt x="1618488" y="476726"/>
                    <a:pt x="1587341" y="463868"/>
                    <a:pt x="1555623" y="452628"/>
                  </a:cubicBezTo>
                  <a:lnTo>
                    <a:pt x="1459325" y="421386"/>
                  </a:lnTo>
                  <a:cubicBezTo>
                    <a:pt x="1443228" y="416337"/>
                    <a:pt x="1427131" y="410337"/>
                    <a:pt x="1410843" y="405860"/>
                  </a:cubicBezTo>
                  <a:lnTo>
                    <a:pt x="1361694" y="392811"/>
                  </a:lnTo>
                  <a:cubicBezTo>
                    <a:pt x="1328833" y="384334"/>
                    <a:pt x="1295972" y="374618"/>
                    <a:pt x="1262825" y="366426"/>
                  </a:cubicBezTo>
                  <a:lnTo>
                    <a:pt x="1162431" y="345091"/>
                  </a:lnTo>
                  <a:cubicBezTo>
                    <a:pt x="1145572" y="341662"/>
                    <a:pt x="1128808" y="337375"/>
                    <a:pt x="1111853" y="334327"/>
                  </a:cubicBezTo>
                  <a:lnTo>
                    <a:pt x="1060895" y="326136"/>
                  </a:lnTo>
                  <a:lnTo>
                    <a:pt x="958310" y="309658"/>
                  </a:lnTo>
                  <a:lnTo>
                    <a:pt x="854678" y="298132"/>
                  </a:lnTo>
                  <a:cubicBezTo>
                    <a:pt x="837343" y="296323"/>
                    <a:pt x="819912" y="294037"/>
                    <a:pt x="802481" y="292512"/>
                  </a:cubicBezTo>
                  <a:lnTo>
                    <a:pt x="750189" y="289750"/>
                  </a:lnTo>
                  <a:cubicBezTo>
                    <a:pt x="715232" y="288131"/>
                    <a:pt x="680085" y="285750"/>
                    <a:pt x="644747" y="283750"/>
                  </a:cubicBezTo>
                  <a:lnTo>
                    <a:pt x="538829" y="283083"/>
                  </a:lnTo>
                  <a:lnTo>
                    <a:pt x="485394" y="282893"/>
                  </a:lnTo>
                  <a:lnTo>
                    <a:pt x="432149" y="285464"/>
                  </a:lnTo>
                  <a:lnTo>
                    <a:pt x="324612" y="290036"/>
                  </a:lnTo>
                  <a:cubicBezTo>
                    <a:pt x="289084" y="293655"/>
                    <a:pt x="253270" y="297466"/>
                    <a:pt x="217170" y="300609"/>
                  </a:cubicBezTo>
                  <a:lnTo>
                    <a:pt x="162878" y="305657"/>
                  </a:lnTo>
                  <a:lnTo>
                    <a:pt x="109156" y="313849"/>
                  </a:lnTo>
                  <a:cubicBezTo>
                    <a:pt x="72962" y="318897"/>
                    <a:pt x="36766" y="324421"/>
                    <a:pt x="0" y="32918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2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AD1FDBA-F430-A4D9-DCEE-28F0BDEBAD85}"/>
              </a:ext>
            </a:extLst>
          </p:cNvPr>
          <p:cNvGrpSpPr/>
          <p:nvPr userDrawn="1"/>
        </p:nvGrpSpPr>
        <p:grpSpPr>
          <a:xfrm>
            <a:off x="-806076" y="4662711"/>
            <a:ext cx="13690122" cy="3530264"/>
            <a:chOff x="-806076" y="4662711"/>
            <a:chExt cx="13690122" cy="3530264"/>
          </a:xfrm>
        </p:grpSpPr>
        <p:grpSp>
          <p:nvGrpSpPr>
            <p:cNvPr id="9" name="图形 4">
              <a:extLst>
                <a:ext uri="{FF2B5EF4-FFF2-40B4-BE49-F238E27FC236}">
                  <a16:creationId xmlns:a16="http://schemas.microsoft.com/office/drawing/2014/main" id="{9A30A214-1F7F-A937-DF4A-56AEA6E2EDFC}"/>
                </a:ext>
              </a:extLst>
            </p:cNvPr>
            <p:cNvGrpSpPr/>
            <p:nvPr/>
          </p:nvGrpSpPr>
          <p:grpSpPr>
            <a:xfrm>
              <a:off x="7193800" y="5355579"/>
              <a:ext cx="3228145" cy="1996010"/>
              <a:chOff x="4621434" y="3933639"/>
              <a:chExt cx="1103821" cy="682509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A65623E-3A18-B1F1-BF57-C13C04B03605}"/>
                  </a:ext>
                </a:extLst>
              </p:cNvPr>
              <p:cNvSpPr/>
              <p:nvPr/>
            </p:nvSpPr>
            <p:spPr>
              <a:xfrm>
                <a:off x="4624387" y="3933639"/>
                <a:ext cx="1094891" cy="682509"/>
              </a:xfrm>
              <a:custGeom>
                <a:avLst/>
                <a:gdLst>
                  <a:gd name="connsiteX0" fmla="*/ 1004221 w 1094891"/>
                  <a:gd name="connsiteY0" fmla="*/ 225071 h 682509"/>
                  <a:gd name="connsiteX1" fmla="*/ 1017746 w 1094891"/>
                  <a:gd name="connsiteY1" fmla="*/ 110771 h 682509"/>
                  <a:gd name="connsiteX2" fmla="*/ 983837 w 1094891"/>
                  <a:gd name="connsiteY2" fmla="*/ 47906 h 682509"/>
                  <a:gd name="connsiteX3" fmla="*/ 809244 w 1094891"/>
                  <a:gd name="connsiteY3" fmla="*/ 13616 h 682509"/>
                  <a:gd name="connsiteX4" fmla="*/ 718375 w 1094891"/>
                  <a:gd name="connsiteY4" fmla="*/ 168493 h 682509"/>
                  <a:gd name="connsiteX5" fmla="*/ 459962 w 1094891"/>
                  <a:gd name="connsiteY5" fmla="*/ 193257 h 682509"/>
                  <a:gd name="connsiteX6" fmla="*/ 450723 w 1094891"/>
                  <a:gd name="connsiteY6" fmla="*/ 225166 h 682509"/>
                  <a:gd name="connsiteX7" fmla="*/ 272320 w 1094891"/>
                  <a:gd name="connsiteY7" fmla="*/ 264314 h 682509"/>
                  <a:gd name="connsiteX8" fmla="*/ 242697 w 1094891"/>
                  <a:gd name="connsiteY8" fmla="*/ 389853 h 682509"/>
                  <a:gd name="connsiteX9" fmla="*/ 0 w 1094891"/>
                  <a:gd name="connsiteY9" fmla="*/ 362231 h 682509"/>
                  <a:gd name="connsiteX10" fmla="*/ 50959 w 1094891"/>
                  <a:gd name="connsiteY10" fmla="*/ 437669 h 682509"/>
                  <a:gd name="connsiteX11" fmla="*/ 168688 w 1094891"/>
                  <a:gd name="connsiteY11" fmla="*/ 554350 h 682509"/>
                  <a:gd name="connsiteX12" fmla="*/ 324517 w 1094891"/>
                  <a:gd name="connsiteY12" fmla="*/ 605499 h 682509"/>
                  <a:gd name="connsiteX13" fmla="*/ 472535 w 1094891"/>
                  <a:gd name="connsiteY13" fmla="*/ 681795 h 682509"/>
                  <a:gd name="connsiteX14" fmla="*/ 568452 w 1094891"/>
                  <a:gd name="connsiteY14" fmla="*/ 598546 h 682509"/>
                  <a:gd name="connsiteX15" fmla="*/ 821531 w 1094891"/>
                  <a:gd name="connsiteY15" fmla="*/ 628074 h 682509"/>
                  <a:gd name="connsiteX16" fmla="*/ 907542 w 1094891"/>
                  <a:gd name="connsiteY16" fmla="*/ 492343 h 682509"/>
                  <a:gd name="connsiteX17" fmla="*/ 951548 w 1094891"/>
                  <a:gd name="connsiteY17" fmla="*/ 498057 h 682509"/>
                  <a:gd name="connsiteX18" fmla="*/ 1004221 w 1094891"/>
                  <a:gd name="connsiteY18" fmla="*/ 225071 h 68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4891" h="682509">
                    <a:moveTo>
                      <a:pt x="1004221" y="225071"/>
                    </a:moveTo>
                    <a:cubicBezTo>
                      <a:pt x="1024128" y="191829"/>
                      <a:pt x="1028319" y="148680"/>
                      <a:pt x="1017746" y="110771"/>
                    </a:cubicBezTo>
                    <a:cubicBezTo>
                      <a:pt x="1011269" y="87625"/>
                      <a:pt x="999839" y="65813"/>
                      <a:pt x="983837" y="47906"/>
                    </a:cubicBezTo>
                    <a:cubicBezTo>
                      <a:pt x="941451" y="567"/>
                      <a:pt x="866775" y="-13340"/>
                      <a:pt x="809244" y="13616"/>
                    </a:cubicBezTo>
                    <a:cubicBezTo>
                      <a:pt x="751713" y="40476"/>
                      <a:pt x="714756" y="105056"/>
                      <a:pt x="718375" y="168493"/>
                    </a:cubicBezTo>
                    <a:cubicBezTo>
                      <a:pt x="638556" y="44382"/>
                      <a:pt x="503206" y="92483"/>
                      <a:pt x="459962" y="193257"/>
                    </a:cubicBezTo>
                    <a:cubicBezTo>
                      <a:pt x="455486" y="203735"/>
                      <a:pt x="452438" y="214498"/>
                      <a:pt x="450723" y="225166"/>
                    </a:cubicBezTo>
                    <a:cubicBezTo>
                      <a:pt x="393002" y="191257"/>
                      <a:pt x="310420" y="209260"/>
                      <a:pt x="272320" y="264314"/>
                    </a:cubicBezTo>
                    <a:cubicBezTo>
                      <a:pt x="247460" y="300318"/>
                      <a:pt x="241649" y="346134"/>
                      <a:pt x="242697" y="389853"/>
                    </a:cubicBezTo>
                    <a:cubicBezTo>
                      <a:pt x="162592" y="414142"/>
                      <a:pt x="72580" y="403951"/>
                      <a:pt x="0" y="362231"/>
                    </a:cubicBezTo>
                    <a:cubicBezTo>
                      <a:pt x="15621" y="388234"/>
                      <a:pt x="32671" y="413476"/>
                      <a:pt x="50959" y="437669"/>
                    </a:cubicBezTo>
                    <a:cubicBezTo>
                      <a:pt x="84487" y="481960"/>
                      <a:pt x="122682" y="523299"/>
                      <a:pt x="168688" y="554350"/>
                    </a:cubicBezTo>
                    <a:cubicBezTo>
                      <a:pt x="214694" y="585402"/>
                      <a:pt x="269081" y="605785"/>
                      <a:pt x="324517" y="605499"/>
                    </a:cubicBezTo>
                    <a:cubicBezTo>
                      <a:pt x="360902" y="656553"/>
                      <a:pt x="410242" y="687700"/>
                      <a:pt x="472535" y="681795"/>
                    </a:cubicBezTo>
                    <a:cubicBezTo>
                      <a:pt x="531495" y="676270"/>
                      <a:pt x="563404" y="623978"/>
                      <a:pt x="568452" y="598546"/>
                    </a:cubicBezTo>
                    <a:cubicBezTo>
                      <a:pt x="635318" y="659887"/>
                      <a:pt x="741426" y="670651"/>
                      <a:pt x="821531" y="628074"/>
                    </a:cubicBezTo>
                    <a:cubicBezTo>
                      <a:pt x="881539" y="596165"/>
                      <a:pt x="911161" y="523680"/>
                      <a:pt x="907542" y="492343"/>
                    </a:cubicBezTo>
                    <a:cubicBezTo>
                      <a:pt x="923734" y="495867"/>
                      <a:pt x="938593" y="497962"/>
                      <a:pt x="951548" y="498057"/>
                    </a:cubicBezTo>
                    <a:cubicBezTo>
                      <a:pt x="1110520" y="499962"/>
                      <a:pt x="1150334" y="306319"/>
                      <a:pt x="1004221" y="225071"/>
                    </a:cubicBezTo>
                    <a:close/>
                  </a:path>
                </a:pathLst>
              </a:custGeom>
              <a:gradFill>
                <a:gsLst>
                  <a:gs pos="42910">
                    <a:srgbClr val="FFD25C"/>
                  </a:gs>
                  <a:gs pos="100000">
                    <a:srgbClr val="FFFFFF"/>
                  </a:gs>
                </a:gsLst>
                <a:lin ang="1584462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813140F-B31F-5729-8798-F28F65ABE456}"/>
                  </a:ext>
                </a:extLst>
              </p:cNvPr>
              <p:cNvSpPr/>
              <p:nvPr/>
            </p:nvSpPr>
            <p:spPr>
              <a:xfrm>
                <a:off x="4624197" y="4199000"/>
                <a:ext cx="1094995" cy="417147"/>
              </a:xfrm>
              <a:custGeom>
                <a:avLst/>
                <a:gdLst>
                  <a:gd name="connsiteX0" fmla="*/ 1055275 w 1094995"/>
                  <a:gd name="connsiteY0" fmla="*/ 0 h 417147"/>
                  <a:gd name="connsiteX1" fmla="*/ 1025080 w 1094995"/>
                  <a:gd name="connsiteY1" fmla="*/ 28004 h 417147"/>
                  <a:gd name="connsiteX2" fmla="*/ 901351 w 1094995"/>
                  <a:gd name="connsiteY2" fmla="*/ 40862 h 417147"/>
                  <a:gd name="connsiteX3" fmla="*/ 802672 w 1094995"/>
                  <a:gd name="connsiteY3" fmla="*/ 161925 h 417147"/>
                  <a:gd name="connsiteX4" fmla="*/ 638842 w 1094995"/>
                  <a:gd name="connsiteY4" fmla="*/ 157639 h 417147"/>
                  <a:gd name="connsiteX5" fmla="*/ 564261 w 1094995"/>
                  <a:gd name="connsiteY5" fmla="*/ 268414 h 417147"/>
                  <a:gd name="connsiteX6" fmla="*/ 425101 w 1094995"/>
                  <a:gd name="connsiteY6" fmla="*/ 262319 h 417147"/>
                  <a:gd name="connsiteX7" fmla="*/ 383191 w 1094995"/>
                  <a:gd name="connsiteY7" fmla="*/ 220028 h 417147"/>
                  <a:gd name="connsiteX8" fmla="*/ 214884 w 1094995"/>
                  <a:gd name="connsiteY8" fmla="*/ 226219 h 417147"/>
                  <a:gd name="connsiteX9" fmla="*/ 4763 w 1094995"/>
                  <a:gd name="connsiteY9" fmla="*/ 99441 h 417147"/>
                  <a:gd name="connsiteX10" fmla="*/ 0 w 1094995"/>
                  <a:gd name="connsiteY10" fmla="*/ 96869 h 417147"/>
                  <a:gd name="connsiteX11" fmla="*/ 50959 w 1094995"/>
                  <a:gd name="connsiteY11" fmla="*/ 172307 h 417147"/>
                  <a:gd name="connsiteX12" fmla="*/ 168688 w 1094995"/>
                  <a:gd name="connsiteY12" fmla="*/ 288988 h 417147"/>
                  <a:gd name="connsiteX13" fmla="*/ 324517 w 1094995"/>
                  <a:gd name="connsiteY13" fmla="*/ 340138 h 417147"/>
                  <a:gd name="connsiteX14" fmla="*/ 472535 w 1094995"/>
                  <a:gd name="connsiteY14" fmla="*/ 416433 h 417147"/>
                  <a:gd name="connsiteX15" fmla="*/ 568452 w 1094995"/>
                  <a:gd name="connsiteY15" fmla="*/ 333185 h 417147"/>
                  <a:gd name="connsiteX16" fmla="*/ 821531 w 1094995"/>
                  <a:gd name="connsiteY16" fmla="*/ 362712 h 417147"/>
                  <a:gd name="connsiteX17" fmla="*/ 907542 w 1094995"/>
                  <a:gd name="connsiteY17" fmla="*/ 226981 h 417147"/>
                  <a:gd name="connsiteX18" fmla="*/ 951547 w 1094995"/>
                  <a:gd name="connsiteY18" fmla="*/ 232696 h 417147"/>
                  <a:gd name="connsiteX19" fmla="*/ 1055275 w 1094995"/>
                  <a:gd name="connsiteY19" fmla="*/ 0 h 41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94995" h="417147">
                    <a:moveTo>
                      <a:pt x="1055275" y="0"/>
                    </a:moveTo>
                    <a:cubicBezTo>
                      <a:pt x="1046607" y="10763"/>
                      <a:pt x="1036606" y="20384"/>
                      <a:pt x="1025080" y="28004"/>
                    </a:cubicBezTo>
                    <a:cubicBezTo>
                      <a:pt x="989076" y="51721"/>
                      <a:pt x="941451" y="56674"/>
                      <a:pt x="901351" y="40862"/>
                    </a:cubicBezTo>
                    <a:cubicBezTo>
                      <a:pt x="900208" y="96298"/>
                      <a:pt x="855155" y="144018"/>
                      <a:pt x="802672" y="161925"/>
                    </a:cubicBezTo>
                    <a:cubicBezTo>
                      <a:pt x="750189" y="179832"/>
                      <a:pt x="692277" y="172784"/>
                      <a:pt x="638842" y="157639"/>
                    </a:cubicBezTo>
                    <a:cubicBezTo>
                      <a:pt x="642747" y="205073"/>
                      <a:pt x="608361" y="250412"/>
                      <a:pt x="564261" y="268414"/>
                    </a:cubicBezTo>
                    <a:cubicBezTo>
                      <a:pt x="520160" y="286417"/>
                      <a:pt x="469106" y="280606"/>
                      <a:pt x="425101" y="262319"/>
                    </a:cubicBezTo>
                    <a:cubicBezTo>
                      <a:pt x="405860" y="254318"/>
                      <a:pt x="385191" y="240792"/>
                      <a:pt x="383191" y="220028"/>
                    </a:cubicBezTo>
                    <a:cubicBezTo>
                      <a:pt x="332708" y="247745"/>
                      <a:pt x="270415" y="241459"/>
                      <a:pt x="214884" y="226219"/>
                    </a:cubicBezTo>
                    <a:cubicBezTo>
                      <a:pt x="134874" y="204216"/>
                      <a:pt x="57436" y="162401"/>
                      <a:pt x="4763" y="99441"/>
                    </a:cubicBezTo>
                    <a:cubicBezTo>
                      <a:pt x="3238" y="98584"/>
                      <a:pt x="1619" y="97822"/>
                      <a:pt x="0" y="96869"/>
                    </a:cubicBezTo>
                    <a:cubicBezTo>
                      <a:pt x="15621" y="122872"/>
                      <a:pt x="32671" y="148114"/>
                      <a:pt x="50959" y="172307"/>
                    </a:cubicBezTo>
                    <a:cubicBezTo>
                      <a:pt x="84487" y="216598"/>
                      <a:pt x="122682" y="257937"/>
                      <a:pt x="168688" y="288988"/>
                    </a:cubicBezTo>
                    <a:cubicBezTo>
                      <a:pt x="214693" y="320040"/>
                      <a:pt x="269081" y="340423"/>
                      <a:pt x="324517" y="340138"/>
                    </a:cubicBezTo>
                    <a:cubicBezTo>
                      <a:pt x="360902" y="391192"/>
                      <a:pt x="410242" y="422338"/>
                      <a:pt x="472535" y="416433"/>
                    </a:cubicBezTo>
                    <a:cubicBezTo>
                      <a:pt x="531495" y="410909"/>
                      <a:pt x="563404" y="358616"/>
                      <a:pt x="568452" y="333185"/>
                    </a:cubicBezTo>
                    <a:cubicBezTo>
                      <a:pt x="635317" y="394526"/>
                      <a:pt x="741426" y="405289"/>
                      <a:pt x="821531" y="362712"/>
                    </a:cubicBezTo>
                    <a:cubicBezTo>
                      <a:pt x="881539" y="330803"/>
                      <a:pt x="911162" y="258318"/>
                      <a:pt x="907542" y="226981"/>
                    </a:cubicBezTo>
                    <a:cubicBezTo>
                      <a:pt x="923735" y="230505"/>
                      <a:pt x="938594" y="232601"/>
                      <a:pt x="951547" y="232696"/>
                    </a:cubicBezTo>
                    <a:cubicBezTo>
                      <a:pt x="1088231" y="234315"/>
                      <a:pt x="1136809" y="91821"/>
                      <a:pt x="10552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58795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32383565-B08F-1AAE-CF9C-814A7E018FE4}"/>
                  </a:ext>
                </a:extLst>
              </p:cNvPr>
              <p:cNvSpPr/>
              <p:nvPr/>
            </p:nvSpPr>
            <p:spPr>
              <a:xfrm>
                <a:off x="4621434" y="4140876"/>
                <a:ext cx="453866" cy="230717"/>
              </a:xfrm>
              <a:custGeom>
                <a:avLst/>
                <a:gdLst>
                  <a:gd name="connsiteX0" fmla="*/ 453295 w 453866"/>
                  <a:gd name="connsiteY0" fmla="*/ 18405 h 230717"/>
                  <a:gd name="connsiteX1" fmla="*/ 374428 w 453866"/>
                  <a:gd name="connsiteY1" fmla="*/ 6880 h 230717"/>
                  <a:gd name="connsiteX2" fmla="*/ 303562 w 453866"/>
                  <a:gd name="connsiteY2" fmla="*/ 38408 h 230717"/>
                  <a:gd name="connsiteX3" fmla="*/ 263843 w 453866"/>
                  <a:gd name="connsiteY3" fmla="*/ 103463 h 230717"/>
                  <a:gd name="connsiteX4" fmla="*/ 256032 w 453866"/>
                  <a:gd name="connsiteY4" fmla="*/ 182330 h 230717"/>
                  <a:gd name="connsiteX5" fmla="*/ 256318 w 453866"/>
                  <a:gd name="connsiteY5" fmla="*/ 190331 h 230717"/>
                  <a:gd name="connsiteX6" fmla="*/ 248603 w 453866"/>
                  <a:gd name="connsiteY6" fmla="*/ 192617 h 230717"/>
                  <a:gd name="connsiteX7" fmla="*/ 120301 w 453866"/>
                  <a:gd name="connsiteY7" fmla="*/ 202714 h 230717"/>
                  <a:gd name="connsiteX8" fmla="*/ 0 w 453866"/>
                  <a:gd name="connsiteY8" fmla="*/ 159947 h 230717"/>
                  <a:gd name="connsiteX9" fmla="*/ 7715 w 453866"/>
                  <a:gd name="connsiteY9" fmla="*/ 152041 h 230717"/>
                  <a:gd name="connsiteX10" fmla="*/ 30099 w 453866"/>
                  <a:gd name="connsiteY10" fmla="*/ 191474 h 230717"/>
                  <a:gd name="connsiteX11" fmla="*/ 54293 w 453866"/>
                  <a:gd name="connsiteY11" fmla="*/ 230051 h 230717"/>
                  <a:gd name="connsiteX12" fmla="*/ 53340 w 453866"/>
                  <a:gd name="connsiteY12" fmla="*/ 230717 h 230717"/>
                  <a:gd name="connsiteX13" fmla="*/ 2191 w 453866"/>
                  <a:gd name="connsiteY13" fmla="*/ 155375 h 230717"/>
                  <a:gd name="connsiteX14" fmla="*/ 667 w 453866"/>
                  <a:gd name="connsiteY14" fmla="*/ 152898 h 230717"/>
                  <a:gd name="connsiteX15" fmla="*/ 3143 w 453866"/>
                  <a:gd name="connsiteY15" fmla="*/ 154327 h 230717"/>
                  <a:gd name="connsiteX16" fmla="*/ 245173 w 453866"/>
                  <a:gd name="connsiteY16" fmla="*/ 181473 h 230717"/>
                  <a:gd name="connsiteX17" fmla="*/ 244316 w 453866"/>
                  <a:gd name="connsiteY17" fmla="*/ 182616 h 230717"/>
                  <a:gd name="connsiteX18" fmla="*/ 253651 w 453866"/>
                  <a:gd name="connsiteY18" fmla="*/ 100511 h 230717"/>
                  <a:gd name="connsiteX19" fmla="*/ 297847 w 453866"/>
                  <a:gd name="connsiteY19" fmla="*/ 31454 h 230717"/>
                  <a:gd name="connsiteX20" fmla="*/ 373856 w 453866"/>
                  <a:gd name="connsiteY20" fmla="*/ 784 h 230717"/>
                  <a:gd name="connsiteX21" fmla="*/ 453866 w 453866"/>
                  <a:gd name="connsiteY21" fmla="*/ 17357 h 230717"/>
                  <a:gd name="connsiteX22" fmla="*/ 453295 w 453866"/>
                  <a:gd name="connsiteY22" fmla="*/ 18405 h 2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3866" h="230717">
                    <a:moveTo>
                      <a:pt x="453295" y="18405"/>
                    </a:moveTo>
                    <a:cubicBezTo>
                      <a:pt x="428434" y="6785"/>
                      <a:pt x="400812" y="2403"/>
                      <a:pt x="374428" y="6880"/>
                    </a:cubicBezTo>
                    <a:cubicBezTo>
                      <a:pt x="348139" y="10404"/>
                      <a:pt x="322993" y="21358"/>
                      <a:pt x="303562" y="38408"/>
                    </a:cubicBezTo>
                    <a:cubicBezTo>
                      <a:pt x="284036" y="55362"/>
                      <a:pt x="270986" y="78317"/>
                      <a:pt x="263843" y="103463"/>
                    </a:cubicBezTo>
                    <a:cubicBezTo>
                      <a:pt x="256794" y="128705"/>
                      <a:pt x="255079" y="155470"/>
                      <a:pt x="256032" y="182330"/>
                    </a:cubicBezTo>
                    <a:lnTo>
                      <a:pt x="256318" y="190331"/>
                    </a:lnTo>
                    <a:lnTo>
                      <a:pt x="248603" y="192617"/>
                    </a:lnTo>
                    <a:cubicBezTo>
                      <a:pt x="206978" y="205000"/>
                      <a:pt x="163068" y="207953"/>
                      <a:pt x="120301" y="202714"/>
                    </a:cubicBezTo>
                    <a:cubicBezTo>
                      <a:pt x="77533" y="197571"/>
                      <a:pt x="36290" y="182140"/>
                      <a:pt x="0" y="159947"/>
                    </a:cubicBezTo>
                    <a:lnTo>
                      <a:pt x="7715" y="152041"/>
                    </a:lnTo>
                    <a:cubicBezTo>
                      <a:pt x="14954" y="165281"/>
                      <a:pt x="22288" y="178521"/>
                      <a:pt x="30099" y="191474"/>
                    </a:cubicBezTo>
                    <a:cubicBezTo>
                      <a:pt x="38005" y="204429"/>
                      <a:pt x="46006" y="217287"/>
                      <a:pt x="54293" y="230051"/>
                    </a:cubicBezTo>
                    <a:lnTo>
                      <a:pt x="53340" y="230717"/>
                    </a:lnTo>
                    <a:cubicBezTo>
                      <a:pt x="34957" y="206524"/>
                      <a:pt x="17907" y="181378"/>
                      <a:pt x="2191" y="155375"/>
                    </a:cubicBezTo>
                    <a:lnTo>
                      <a:pt x="667" y="152898"/>
                    </a:lnTo>
                    <a:lnTo>
                      <a:pt x="3143" y="154327"/>
                    </a:lnTo>
                    <a:cubicBezTo>
                      <a:pt x="75629" y="195761"/>
                      <a:pt x="165354" y="205762"/>
                      <a:pt x="245173" y="181473"/>
                    </a:cubicBezTo>
                    <a:lnTo>
                      <a:pt x="244316" y="182616"/>
                    </a:lnTo>
                    <a:cubicBezTo>
                      <a:pt x="243745" y="154994"/>
                      <a:pt x="245745" y="127085"/>
                      <a:pt x="253651" y="100511"/>
                    </a:cubicBezTo>
                    <a:cubicBezTo>
                      <a:pt x="261557" y="74126"/>
                      <a:pt x="275844" y="48790"/>
                      <a:pt x="297847" y="31454"/>
                    </a:cubicBezTo>
                    <a:cubicBezTo>
                      <a:pt x="319373" y="13929"/>
                      <a:pt x="346234" y="3356"/>
                      <a:pt x="373856" y="784"/>
                    </a:cubicBezTo>
                    <a:cubicBezTo>
                      <a:pt x="401384" y="-2264"/>
                      <a:pt x="429863" y="3641"/>
                      <a:pt x="453866" y="17357"/>
                    </a:cubicBezTo>
                    <a:lnTo>
                      <a:pt x="453295" y="18405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92676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5" name="图形 4">
                <a:extLst>
                  <a:ext uri="{FF2B5EF4-FFF2-40B4-BE49-F238E27FC236}">
                    <a16:creationId xmlns:a16="http://schemas.microsoft.com/office/drawing/2014/main" id="{249AEC80-44A5-8B0E-E241-10FB495E7473}"/>
                  </a:ext>
                </a:extLst>
              </p:cNvPr>
              <p:cNvGrpSpPr/>
              <p:nvPr/>
            </p:nvGrpSpPr>
            <p:grpSpPr>
              <a:xfrm>
                <a:off x="5067966" y="4029991"/>
                <a:ext cx="657289" cy="407813"/>
                <a:chOff x="5067966" y="4029991"/>
                <a:chExt cx="657289" cy="407813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A044BA68-73E3-BF84-43FD-1BB48E1F631D}"/>
                    </a:ext>
                  </a:extLst>
                </p:cNvPr>
                <p:cNvSpPr/>
                <p:nvPr/>
              </p:nvSpPr>
              <p:spPr>
                <a:xfrm>
                  <a:off x="5388105" y="4029991"/>
                  <a:ext cx="247075" cy="194907"/>
                </a:xfrm>
                <a:custGeom>
                  <a:avLst/>
                  <a:gdLst>
                    <a:gd name="connsiteX0" fmla="*/ 247075 w 247075"/>
                    <a:gd name="connsiteY0" fmla="*/ 116241 h 194907"/>
                    <a:gd name="connsiteX1" fmla="*/ 207642 w 247075"/>
                    <a:gd name="connsiteY1" fmla="*/ 167390 h 194907"/>
                    <a:gd name="connsiteX2" fmla="*/ 146967 w 247075"/>
                    <a:gd name="connsiteY2" fmla="*/ 192441 h 194907"/>
                    <a:gd name="connsiteX3" fmla="*/ 80768 w 247075"/>
                    <a:gd name="connsiteY3" fmla="*/ 189393 h 194907"/>
                    <a:gd name="connsiteX4" fmla="*/ 24381 w 247075"/>
                    <a:gd name="connsiteY4" fmla="*/ 153389 h 194907"/>
                    <a:gd name="connsiteX5" fmla="*/ 187 w 247075"/>
                    <a:gd name="connsiteY5" fmla="*/ 90905 h 194907"/>
                    <a:gd name="connsiteX6" fmla="*/ 19618 w 247075"/>
                    <a:gd name="connsiteY6" fmla="*/ 27182 h 194907"/>
                    <a:gd name="connsiteX7" fmla="*/ 79245 w 247075"/>
                    <a:gd name="connsiteY7" fmla="*/ 227 h 194907"/>
                    <a:gd name="connsiteX8" fmla="*/ 123822 w 247075"/>
                    <a:gd name="connsiteY8" fmla="*/ 42708 h 194907"/>
                    <a:gd name="connsiteX9" fmla="*/ 78769 w 247075"/>
                    <a:gd name="connsiteY9" fmla="*/ 6037 h 194907"/>
                    <a:gd name="connsiteX10" fmla="*/ 26571 w 247075"/>
                    <a:gd name="connsiteY10" fmla="*/ 32897 h 194907"/>
                    <a:gd name="connsiteX11" fmla="*/ 11141 w 247075"/>
                    <a:gd name="connsiteY11" fmla="*/ 90238 h 194907"/>
                    <a:gd name="connsiteX12" fmla="*/ 33334 w 247075"/>
                    <a:gd name="connsiteY12" fmla="*/ 146054 h 194907"/>
                    <a:gd name="connsiteX13" fmla="*/ 83817 w 247075"/>
                    <a:gd name="connsiteY13" fmla="*/ 178916 h 194907"/>
                    <a:gd name="connsiteX14" fmla="*/ 145444 w 247075"/>
                    <a:gd name="connsiteY14" fmla="*/ 183678 h 194907"/>
                    <a:gd name="connsiteX15" fmla="*/ 247075 w 247075"/>
                    <a:gd name="connsiteY15" fmla="*/ 116241 h 1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7075" h="194907">
                      <a:moveTo>
                        <a:pt x="247075" y="116241"/>
                      </a:moveTo>
                      <a:cubicBezTo>
                        <a:pt x="239455" y="136434"/>
                        <a:pt x="225549" y="154436"/>
                        <a:pt x="207642" y="167390"/>
                      </a:cubicBezTo>
                      <a:cubicBezTo>
                        <a:pt x="189640" y="179963"/>
                        <a:pt x="168780" y="188536"/>
                        <a:pt x="146967" y="192441"/>
                      </a:cubicBezTo>
                      <a:cubicBezTo>
                        <a:pt x="125251" y="196442"/>
                        <a:pt x="102390" y="195680"/>
                        <a:pt x="80768" y="189393"/>
                      </a:cubicBezTo>
                      <a:cubicBezTo>
                        <a:pt x="59337" y="183011"/>
                        <a:pt x="38954" y="171200"/>
                        <a:pt x="24381" y="153389"/>
                      </a:cubicBezTo>
                      <a:cubicBezTo>
                        <a:pt x="9998" y="135672"/>
                        <a:pt x="1521" y="113574"/>
                        <a:pt x="187" y="90905"/>
                      </a:cubicBezTo>
                      <a:cubicBezTo>
                        <a:pt x="-1146" y="68426"/>
                        <a:pt x="4568" y="44613"/>
                        <a:pt x="19618" y="27182"/>
                      </a:cubicBezTo>
                      <a:cubicBezTo>
                        <a:pt x="33906" y="9656"/>
                        <a:pt x="56480" y="-1774"/>
                        <a:pt x="79245" y="227"/>
                      </a:cubicBezTo>
                      <a:cubicBezTo>
                        <a:pt x="101724" y="2608"/>
                        <a:pt x="122393" y="20515"/>
                        <a:pt x="123822" y="42708"/>
                      </a:cubicBezTo>
                      <a:cubicBezTo>
                        <a:pt x="119631" y="21277"/>
                        <a:pt x="98962" y="6323"/>
                        <a:pt x="78769" y="6037"/>
                      </a:cubicBezTo>
                      <a:cubicBezTo>
                        <a:pt x="58290" y="5275"/>
                        <a:pt x="38383" y="16610"/>
                        <a:pt x="26571" y="32897"/>
                      </a:cubicBezTo>
                      <a:cubicBezTo>
                        <a:pt x="14284" y="48994"/>
                        <a:pt x="9236" y="70045"/>
                        <a:pt x="11141" y="90238"/>
                      </a:cubicBezTo>
                      <a:cubicBezTo>
                        <a:pt x="12665" y="110526"/>
                        <a:pt x="20476" y="130433"/>
                        <a:pt x="33334" y="146054"/>
                      </a:cubicBezTo>
                      <a:cubicBezTo>
                        <a:pt x="45907" y="161866"/>
                        <a:pt x="64386" y="172820"/>
                        <a:pt x="83817" y="178916"/>
                      </a:cubicBezTo>
                      <a:cubicBezTo>
                        <a:pt x="103438" y="185297"/>
                        <a:pt x="124679" y="186250"/>
                        <a:pt x="145444" y="183678"/>
                      </a:cubicBezTo>
                      <a:cubicBezTo>
                        <a:pt x="186687" y="178058"/>
                        <a:pt x="227740" y="155579"/>
                        <a:pt x="247075" y="116241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70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6F81FB8D-8B4C-B84B-CA3C-081C776B8A81}"/>
                    </a:ext>
                  </a:extLst>
                </p:cNvPr>
                <p:cNvSpPr/>
                <p:nvPr/>
              </p:nvSpPr>
              <p:spPr>
                <a:xfrm>
                  <a:off x="5067966" y="4126801"/>
                  <a:ext cx="233850" cy="193998"/>
                </a:xfrm>
                <a:custGeom>
                  <a:avLst/>
                  <a:gdLst>
                    <a:gd name="connsiteX0" fmla="*/ 138113 w 233850"/>
                    <a:gd name="connsiteY0" fmla="*/ 74295 h 193998"/>
                    <a:gd name="connsiteX1" fmla="*/ 165354 w 233850"/>
                    <a:gd name="connsiteY1" fmla="*/ 54864 h 193998"/>
                    <a:gd name="connsiteX2" fmla="*/ 200596 w 233850"/>
                    <a:gd name="connsiteY2" fmla="*/ 56007 h 193998"/>
                    <a:gd name="connsiteX3" fmla="*/ 233648 w 233850"/>
                    <a:gd name="connsiteY3" fmla="*/ 115729 h 193998"/>
                    <a:gd name="connsiteX4" fmla="*/ 200120 w 233850"/>
                    <a:gd name="connsiteY4" fmla="*/ 175355 h 193998"/>
                    <a:gd name="connsiteX5" fmla="*/ 134684 w 233850"/>
                    <a:gd name="connsiteY5" fmla="*/ 193929 h 193998"/>
                    <a:gd name="connsiteX6" fmla="*/ 69437 w 233850"/>
                    <a:gd name="connsiteY6" fmla="*/ 176022 h 193998"/>
                    <a:gd name="connsiteX7" fmla="*/ 21145 w 233850"/>
                    <a:gd name="connsiteY7" fmla="*/ 128683 h 193998"/>
                    <a:gd name="connsiteX8" fmla="*/ 0 w 233850"/>
                    <a:gd name="connsiteY8" fmla="*/ 64484 h 193998"/>
                    <a:gd name="connsiteX9" fmla="*/ 16288 w 233850"/>
                    <a:gd name="connsiteY9" fmla="*/ 0 h 193998"/>
                    <a:gd name="connsiteX10" fmla="*/ 11620 w 233850"/>
                    <a:gd name="connsiteY10" fmla="*/ 63532 h 193998"/>
                    <a:gd name="connsiteX11" fmla="*/ 31052 w 233850"/>
                    <a:gd name="connsiteY11" fmla="*/ 122491 h 193998"/>
                    <a:gd name="connsiteX12" fmla="*/ 134874 w 233850"/>
                    <a:gd name="connsiteY12" fmla="*/ 182118 h 193998"/>
                    <a:gd name="connsiteX13" fmla="*/ 193262 w 233850"/>
                    <a:gd name="connsiteY13" fmla="*/ 165830 h 193998"/>
                    <a:gd name="connsiteX14" fmla="*/ 221932 w 233850"/>
                    <a:gd name="connsiteY14" fmla="*/ 114967 h 193998"/>
                    <a:gd name="connsiteX15" fmla="*/ 195358 w 233850"/>
                    <a:gd name="connsiteY15" fmla="*/ 66484 h 193998"/>
                    <a:gd name="connsiteX16" fmla="*/ 166878 w 233850"/>
                    <a:gd name="connsiteY16" fmla="*/ 60770 h 193998"/>
                    <a:gd name="connsiteX17" fmla="*/ 138113 w 233850"/>
                    <a:gd name="connsiteY17" fmla="*/ 74295 h 19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3850" h="193998">
                      <a:moveTo>
                        <a:pt x="138113" y="74295"/>
                      </a:moveTo>
                      <a:cubicBezTo>
                        <a:pt x="145447" y="66199"/>
                        <a:pt x="154210" y="58674"/>
                        <a:pt x="165354" y="54864"/>
                      </a:cubicBezTo>
                      <a:cubicBezTo>
                        <a:pt x="176403" y="51245"/>
                        <a:pt x="189166" y="51340"/>
                        <a:pt x="200596" y="56007"/>
                      </a:cubicBezTo>
                      <a:cubicBezTo>
                        <a:pt x="222695" y="66961"/>
                        <a:pt x="235648" y="91916"/>
                        <a:pt x="233648" y="115729"/>
                      </a:cubicBezTo>
                      <a:cubicBezTo>
                        <a:pt x="232220" y="139637"/>
                        <a:pt x="219075" y="161544"/>
                        <a:pt x="200120" y="175355"/>
                      </a:cubicBezTo>
                      <a:cubicBezTo>
                        <a:pt x="181070" y="189262"/>
                        <a:pt x="157258" y="194691"/>
                        <a:pt x="134684" y="193929"/>
                      </a:cubicBezTo>
                      <a:cubicBezTo>
                        <a:pt x="111919" y="193738"/>
                        <a:pt x="89059" y="187547"/>
                        <a:pt x="69437" y="176022"/>
                      </a:cubicBezTo>
                      <a:cubicBezTo>
                        <a:pt x="49720" y="164592"/>
                        <a:pt x="33051" y="148018"/>
                        <a:pt x="21145" y="128683"/>
                      </a:cubicBezTo>
                      <a:cubicBezTo>
                        <a:pt x="9144" y="109347"/>
                        <a:pt x="1810" y="87154"/>
                        <a:pt x="0" y="64484"/>
                      </a:cubicBezTo>
                      <a:cubicBezTo>
                        <a:pt x="95" y="41624"/>
                        <a:pt x="5619" y="19240"/>
                        <a:pt x="16288" y="0"/>
                      </a:cubicBezTo>
                      <a:cubicBezTo>
                        <a:pt x="10001" y="21050"/>
                        <a:pt x="8001" y="42863"/>
                        <a:pt x="11620" y="63532"/>
                      </a:cubicBezTo>
                      <a:cubicBezTo>
                        <a:pt x="13240" y="84391"/>
                        <a:pt x="20002" y="104775"/>
                        <a:pt x="31052" y="122491"/>
                      </a:cubicBezTo>
                      <a:cubicBezTo>
                        <a:pt x="52673" y="158305"/>
                        <a:pt x="92964" y="182308"/>
                        <a:pt x="134874" y="182118"/>
                      </a:cubicBezTo>
                      <a:cubicBezTo>
                        <a:pt x="155638" y="182880"/>
                        <a:pt x="176879" y="177832"/>
                        <a:pt x="193262" y="165830"/>
                      </a:cubicBezTo>
                      <a:cubicBezTo>
                        <a:pt x="209550" y="154019"/>
                        <a:pt x="220885" y="134683"/>
                        <a:pt x="221932" y="114967"/>
                      </a:cubicBezTo>
                      <a:cubicBezTo>
                        <a:pt x="223647" y="95250"/>
                        <a:pt x="212693" y="74866"/>
                        <a:pt x="195358" y="66484"/>
                      </a:cubicBezTo>
                      <a:cubicBezTo>
                        <a:pt x="187166" y="61436"/>
                        <a:pt x="177069" y="59246"/>
                        <a:pt x="166878" y="60770"/>
                      </a:cubicBezTo>
                      <a:cubicBezTo>
                        <a:pt x="156686" y="62674"/>
                        <a:pt x="147161" y="67913"/>
                        <a:pt x="138113" y="74295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138F687F-F2C2-FFD2-6B52-FBA38508EE31}"/>
                    </a:ext>
                  </a:extLst>
                </p:cNvPr>
                <p:cNvSpPr/>
                <p:nvPr/>
              </p:nvSpPr>
              <p:spPr>
                <a:xfrm>
                  <a:off x="5463052" y="4158138"/>
                  <a:ext cx="262203" cy="279666"/>
                </a:xfrm>
                <a:custGeom>
                  <a:avLst/>
                  <a:gdLst>
                    <a:gd name="connsiteX0" fmla="*/ 93642 w 262203"/>
                    <a:gd name="connsiteY0" fmla="*/ 105156 h 279666"/>
                    <a:gd name="connsiteX1" fmla="*/ 52685 w 262203"/>
                    <a:gd name="connsiteY1" fmla="*/ 114110 h 279666"/>
                    <a:gd name="connsiteX2" fmla="*/ 23252 w 262203"/>
                    <a:gd name="connsiteY2" fmla="*/ 140494 h 279666"/>
                    <a:gd name="connsiteX3" fmla="*/ 20490 w 262203"/>
                    <a:gd name="connsiteY3" fmla="*/ 216218 h 279666"/>
                    <a:gd name="connsiteX4" fmla="*/ 45922 w 262203"/>
                    <a:gd name="connsiteY4" fmla="*/ 246793 h 279666"/>
                    <a:gd name="connsiteX5" fmla="*/ 82307 w 262203"/>
                    <a:gd name="connsiteY5" fmla="*/ 263938 h 279666"/>
                    <a:gd name="connsiteX6" fmla="*/ 123074 w 262203"/>
                    <a:gd name="connsiteY6" fmla="*/ 267558 h 279666"/>
                    <a:gd name="connsiteX7" fmla="*/ 163650 w 262203"/>
                    <a:gd name="connsiteY7" fmla="*/ 260604 h 279666"/>
                    <a:gd name="connsiteX8" fmla="*/ 228516 w 262203"/>
                    <a:gd name="connsiteY8" fmla="*/ 213265 h 279666"/>
                    <a:gd name="connsiteX9" fmla="*/ 250233 w 262203"/>
                    <a:gd name="connsiteY9" fmla="*/ 135827 h 279666"/>
                    <a:gd name="connsiteX10" fmla="*/ 223563 w 262203"/>
                    <a:gd name="connsiteY10" fmla="*/ 59150 h 279666"/>
                    <a:gd name="connsiteX11" fmla="*/ 197559 w 262203"/>
                    <a:gd name="connsiteY11" fmla="*/ 26575 h 279666"/>
                    <a:gd name="connsiteX12" fmla="*/ 164413 w 262203"/>
                    <a:gd name="connsiteY12" fmla="*/ 0 h 279666"/>
                    <a:gd name="connsiteX13" fmla="*/ 233183 w 262203"/>
                    <a:gd name="connsiteY13" fmla="*/ 52483 h 279666"/>
                    <a:gd name="connsiteX14" fmla="*/ 262044 w 262203"/>
                    <a:gd name="connsiteY14" fmla="*/ 135446 h 279666"/>
                    <a:gd name="connsiteX15" fmla="*/ 238231 w 262203"/>
                    <a:gd name="connsiteY15" fmla="*/ 220028 h 279666"/>
                    <a:gd name="connsiteX16" fmla="*/ 167270 w 262203"/>
                    <a:gd name="connsiteY16" fmla="*/ 271844 h 279666"/>
                    <a:gd name="connsiteX17" fmla="*/ 123646 w 262203"/>
                    <a:gd name="connsiteY17" fmla="*/ 279368 h 279666"/>
                    <a:gd name="connsiteX18" fmla="*/ 79450 w 262203"/>
                    <a:gd name="connsiteY18" fmla="*/ 275368 h 279666"/>
                    <a:gd name="connsiteX19" fmla="*/ 38873 w 262203"/>
                    <a:gd name="connsiteY19" fmla="*/ 256223 h 279666"/>
                    <a:gd name="connsiteX20" fmla="*/ 10012 w 262203"/>
                    <a:gd name="connsiteY20" fmla="*/ 221552 h 279666"/>
                    <a:gd name="connsiteX21" fmla="*/ 13536 w 262203"/>
                    <a:gd name="connsiteY21" fmla="*/ 133921 h 279666"/>
                    <a:gd name="connsiteX22" fmla="*/ 50493 w 262203"/>
                    <a:gd name="connsiteY22" fmla="*/ 108395 h 279666"/>
                    <a:gd name="connsiteX23" fmla="*/ 93642 w 262203"/>
                    <a:gd name="connsiteY23" fmla="*/ 105156 h 27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62203" h="279666">
                      <a:moveTo>
                        <a:pt x="93642" y="105156"/>
                      </a:moveTo>
                      <a:cubicBezTo>
                        <a:pt x="79354" y="105728"/>
                        <a:pt x="65162" y="108204"/>
                        <a:pt x="52685" y="114110"/>
                      </a:cubicBezTo>
                      <a:cubicBezTo>
                        <a:pt x="40302" y="120015"/>
                        <a:pt x="29634" y="128969"/>
                        <a:pt x="23252" y="140494"/>
                      </a:cubicBezTo>
                      <a:cubicBezTo>
                        <a:pt x="8012" y="162116"/>
                        <a:pt x="8584" y="192500"/>
                        <a:pt x="20490" y="216218"/>
                      </a:cubicBezTo>
                      <a:cubicBezTo>
                        <a:pt x="26586" y="228124"/>
                        <a:pt x="35349" y="238696"/>
                        <a:pt x="45922" y="246793"/>
                      </a:cubicBezTo>
                      <a:cubicBezTo>
                        <a:pt x="56590" y="254889"/>
                        <a:pt x="69163" y="260604"/>
                        <a:pt x="82307" y="263938"/>
                      </a:cubicBezTo>
                      <a:cubicBezTo>
                        <a:pt x="95547" y="267271"/>
                        <a:pt x="109263" y="268415"/>
                        <a:pt x="123074" y="267558"/>
                      </a:cubicBezTo>
                      <a:cubicBezTo>
                        <a:pt x="136885" y="266795"/>
                        <a:pt x="150601" y="264890"/>
                        <a:pt x="163650" y="260604"/>
                      </a:cubicBezTo>
                      <a:cubicBezTo>
                        <a:pt x="189749" y="252317"/>
                        <a:pt x="213085" y="235839"/>
                        <a:pt x="228516" y="213265"/>
                      </a:cubicBezTo>
                      <a:cubicBezTo>
                        <a:pt x="244042" y="190881"/>
                        <a:pt x="251567" y="163163"/>
                        <a:pt x="250233" y="135827"/>
                      </a:cubicBezTo>
                      <a:cubicBezTo>
                        <a:pt x="248995" y="108395"/>
                        <a:pt x="239279" y="81629"/>
                        <a:pt x="223563" y="59150"/>
                      </a:cubicBezTo>
                      <a:cubicBezTo>
                        <a:pt x="216324" y="47435"/>
                        <a:pt x="207466" y="36481"/>
                        <a:pt x="197559" y="26575"/>
                      </a:cubicBezTo>
                      <a:cubicBezTo>
                        <a:pt x="187558" y="16669"/>
                        <a:pt x="176224" y="8096"/>
                        <a:pt x="164413" y="0"/>
                      </a:cubicBezTo>
                      <a:cubicBezTo>
                        <a:pt x="190511" y="11716"/>
                        <a:pt x="214419" y="29433"/>
                        <a:pt x="233183" y="52483"/>
                      </a:cubicBezTo>
                      <a:cubicBezTo>
                        <a:pt x="250138" y="76676"/>
                        <a:pt x="260710" y="105633"/>
                        <a:pt x="262044" y="135446"/>
                      </a:cubicBezTo>
                      <a:cubicBezTo>
                        <a:pt x="263473" y="165164"/>
                        <a:pt x="255281" y="195453"/>
                        <a:pt x="238231" y="220028"/>
                      </a:cubicBezTo>
                      <a:cubicBezTo>
                        <a:pt x="221372" y="244793"/>
                        <a:pt x="195560" y="262890"/>
                        <a:pt x="167270" y="271844"/>
                      </a:cubicBezTo>
                      <a:cubicBezTo>
                        <a:pt x="153173" y="276511"/>
                        <a:pt x="138314" y="278511"/>
                        <a:pt x="123646" y="279368"/>
                      </a:cubicBezTo>
                      <a:cubicBezTo>
                        <a:pt x="108977" y="280321"/>
                        <a:pt x="93927" y="278987"/>
                        <a:pt x="79450" y="275368"/>
                      </a:cubicBezTo>
                      <a:cubicBezTo>
                        <a:pt x="64972" y="271653"/>
                        <a:pt x="50970" y="265367"/>
                        <a:pt x="38873" y="256223"/>
                      </a:cubicBezTo>
                      <a:cubicBezTo>
                        <a:pt x="26872" y="246983"/>
                        <a:pt x="16870" y="235077"/>
                        <a:pt x="10012" y="221552"/>
                      </a:cubicBezTo>
                      <a:cubicBezTo>
                        <a:pt x="-3513" y="194596"/>
                        <a:pt x="-4275" y="159925"/>
                        <a:pt x="13536" y="133921"/>
                      </a:cubicBezTo>
                      <a:cubicBezTo>
                        <a:pt x="22776" y="121349"/>
                        <a:pt x="36492" y="112967"/>
                        <a:pt x="50493" y="108395"/>
                      </a:cubicBezTo>
                      <a:cubicBezTo>
                        <a:pt x="64591" y="103537"/>
                        <a:pt x="79545" y="103251"/>
                        <a:pt x="93642" y="10515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8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D62A08AC-9FE8-86B9-6FA1-838FDABAF1AB}"/>
                </a:ext>
              </a:extLst>
            </p:cNvPr>
            <p:cNvGrpSpPr/>
            <p:nvPr/>
          </p:nvGrpSpPr>
          <p:grpSpPr>
            <a:xfrm>
              <a:off x="4581355" y="5870757"/>
              <a:ext cx="3606008" cy="2047793"/>
              <a:chOff x="1994249" y="4738486"/>
              <a:chExt cx="784702" cy="445619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F83DA6F-FF49-F680-9F3D-C1BE598D7C4D}"/>
                  </a:ext>
                </a:extLst>
              </p:cNvPr>
              <p:cNvSpPr/>
              <p:nvPr/>
            </p:nvSpPr>
            <p:spPr>
              <a:xfrm>
                <a:off x="2006822" y="4738486"/>
                <a:ext cx="766667" cy="440211"/>
              </a:xfrm>
              <a:custGeom>
                <a:avLst/>
                <a:gdLst>
                  <a:gd name="connsiteX0" fmla="*/ 721423 w 766667"/>
                  <a:gd name="connsiteY0" fmla="*/ 178414 h 440211"/>
                  <a:gd name="connsiteX1" fmla="*/ 747236 w 766667"/>
                  <a:gd name="connsiteY1" fmla="*/ 100499 h 440211"/>
                  <a:gd name="connsiteX2" fmla="*/ 732472 w 766667"/>
                  <a:gd name="connsiteY2" fmla="*/ 51731 h 440211"/>
                  <a:gd name="connsiteX3" fmla="*/ 615410 w 766667"/>
                  <a:gd name="connsiteY3" fmla="*/ 2772 h 440211"/>
                  <a:gd name="connsiteX4" fmla="*/ 529780 w 766667"/>
                  <a:gd name="connsiteY4" fmla="*/ 98022 h 440211"/>
                  <a:gd name="connsiteX5" fmla="*/ 345662 w 766667"/>
                  <a:gd name="connsiteY5" fmla="*/ 78401 h 440211"/>
                  <a:gd name="connsiteX6" fmla="*/ 334613 w 766667"/>
                  <a:gd name="connsiteY6" fmla="*/ 99356 h 440211"/>
                  <a:gd name="connsiteX7" fmla="*/ 204311 w 766667"/>
                  <a:gd name="connsiteY7" fmla="*/ 101261 h 440211"/>
                  <a:gd name="connsiteX8" fmla="*/ 165640 w 766667"/>
                  <a:gd name="connsiteY8" fmla="*/ 184700 h 440211"/>
                  <a:gd name="connsiteX9" fmla="*/ 0 w 766667"/>
                  <a:gd name="connsiteY9" fmla="*/ 130693 h 440211"/>
                  <a:gd name="connsiteX10" fmla="*/ 24860 w 766667"/>
                  <a:gd name="connsiteY10" fmla="*/ 190701 h 440211"/>
                  <a:gd name="connsiteX11" fmla="*/ 90488 w 766667"/>
                  <a:gd name="connsiteY11" fmla="*/ 289094 h 440211"/>
                  <a:gd name="connsiteX12" fmla="*/ 192119 w 766667"/>
                  <a:gd name="connsiteY12" fmla="*/ 347101 h 440211"/>
                  <a:gd name="connsiteX13" fmla="*/ 284702 w 766667"/>
                  <a:gd name="connsiteY13" fmla="*/ 421586 h 440211"/>
                  <a:gd name="connsiteX14" fmla="*/ 363569 w 766667"/>
                  <a:gd name="connsiteY14" fmla="*/ 377105 h 440211"/>
                  <a:gd name="connsiteX15" fmla="*/ 536162 w 766667"/>
                  <a:gd name="connsiteY15" fmla="*/ 433969 h 440211"/>
                  <a:gd name="connsiteX16" fmla="*/ 615696 w 766667"/>
                  <a:gd name="connsiteY16" fmla="*/ 351483 h 440211"/>
                  <a:gd name="connsiteX17" fmla="*/ 645605 w 766667"/>
                  <a:gd name="connsiteY17" fmla="*/ 361770 h 440211"/>
                  <a:gd name="connsiteX18" fmla="*/ 721423 w 766667"/>
                  <a:gd name="connsiteY18" fmla="*/ 178414 h 44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6667" h="440211">
                    <a:moveTo>
                      <a:pt x="721423" y="178414"/>
                    </a:moveTo>
                    <a:cubicBezTo>
                      <a:pt x="740093" y="158030"/>
                      <a:pt x="749237" y="128502"/>
                      <a:pt x="747236" y="100499"/>
                    </a:cubicBezTo>
                    <a:cubicBezTo>
                      <a:pt x="745998" y="83449"/>
                      <a:pt x="741140" y="66494"/>
                      <a:pt x="732472" y="51731"/>
                    </a:cubicBezTo>
                    <a:cubicBezTo>
                      <a:pt x="709613" y="12583"/>
                      <a:pt x="659416" y="-7800"/>
                      <a:pt x="615410" y="2772"/>
                    </a:cubicBezTo>
                    <a:cubicBezTo>
                      <a:pt x="571310" y="13345"/>
                      <a:pt x="536257" y="53160"/>
                      <a:pt x="529780" y="98022"/>
                    </a:cubicBezTo>
                    <a:cubicBezTo>
                      <a:pt x="491776" y="-85"/>
                      <a:pt x="390334" y="14107"/>
                      <a:pt x="345662" y="78401"/>
                    </a:cubicBezTo>
                    <a:cubicBezTo>
                      <a:pt x="340995" y="85068"/>
                      <a:pt x="337375" y="92117"/>
                      <a:pt x="334613" y="99356"/>
                    </a:cubicBezTo>
                    <a:cubicBezTo>
                      <a:pt x="299180" y="67447"/>
                      <a:pt x="238887" y="68209"/>
                      <a:pt x="204311" y="101261"/>
                    </a:cubicBezTo>
                    <a:cubicBezTo>
                      <a:pt x="181832" y="122883"/>
                      <a:pt x="171164" y="154030"/>
                      <a:pt x="165640" y="184700"/>
                    </a:cubicBezTo>
                    <a:cubicBezTo>
                      <a:pt x="106204" y="190224"/>
                      <a:pt x="44767" y="170222"/>
                      <a:pt x="0" y="130693"/>
                    </a:cubicBezTo>
                    <a:cubicBezTo>
                      <a:pt x="7239" y="151077"/>
                      <a:pt x="15526" y="171174"/>
                      <a:pt x="24860" y="190701"/>
                    </a:cubicBezTo>
                    <a:cubicBezTo>
                      <a:pt x="41910" y="226419"/>
                      <a:pt x="62770" y="260804"/>
                      <a:pt x="90488" y="289094"/>
                    </a:cubicBezTo>
                    <a:cubicBezTo>
                      <a:pt x="118205" y="317383"/>
                      <a:pt x="153257" y="339386"/>
                      <a:pt x="192119" y="347101"/>
                    </a:cubicBezTo>
                    <a:cubicBezTo>
                      <a:pt x="210217" y="387964"/>
                      <a:pt x="240221" y="416729"/>
                      <a:pt x="284702" y="421586"/>
                    </a:cubicBezTo>
                    <a:cubicBezTo>
                      <a:pt x="326708" y="426158"/>
                      <a:pt x="356425" y="394154"/>
                      <a:pt x="363569" y="377105"/>
                    </a:cubicBezTo>
                    <a:cubicBezTo>
                      <a:pt x="401479" y="429492"/>
                      <a:pt x="474059" y="452257"/>
                      <a:pt x="536162" y="433969"/>
                    </a:cubicBezTo>
                    <a:cubicBezTo>
                      <a:pt x="582644" y="420253"/>
                      <a:pt x="613696" y="373866"/>
                      <a:pt x="615696" y="351483"/>
                    </a:cubicBezTo>
                    <a:cubicBezTo>
                      <a:pt x="626459" y="356245"/>
                      <a:pt x="636651" y="359865"/>
                      <a:pt x="645605" y="361770"/>
                    </a:cubicBezTo>
                    <a:cubicBezTo>
                      <a:pt x="756380" y="385677"/>
                      <a:pt x="811911" y="256137"/>
                      <a:pt x="721423" y="1784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0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B452F64-5EF1-BD7B-3664-DD290F3A59B9}"/>
                  </a:ext>
                </a:extLst>
              </p:cNvPr>
              <p:cNvSpPr/>
              <p:nvPr/>
            </p:nvSpPr>
            <p:spPr>
              <a:xfrm>
                <a:off x="2006822" y="4869275"/>
                <a:ext cx="766580" cy="309518"/>
              </a:xfrm>
              <a:custGeom>
                <a:avLst/>
                <a:gdLst>
                  <a:gd name="connsiteX0" fmla="*/ 751141 w 766580"/>
                  <a:gd name="connsiteY0" fmla="*/ 83058 h 309518"/>
                  <a:gd name="connsiteX1" fmla="*/ 725996 w 766580"/>
                  <a:gd name="connsiteY1" fmla="*/ 98298 h 309518"/>
                  <a:gd name="connsiteX2" fmla="*/ 637699 w 766580"/>
                  <a:gd name="connsiteY2" fmla="*/ 89630 h 309518"/>
                  <a:gd name="connsiteX3" fmla="*/ 551402 w 766580"/>
                  <a:gd name="connsiteY3" fmla="*/ 160116 h 309518"/>
                  <a:gd name="connsiteX4" fmla="*/ 437579 w 766580"/>
                  <a:gd name="connsiteY4" fmla="*/ 133731 h 309518"/>
                  <a:gd name="connsiteX5" fmla="*/ 369665 w 766580"/>
                  <a:gd name="connsiteY5" fmla="*/ 200501 h 309518"/>
                  <a:gd name="connsiteX6" fmla="*/ 273367 w 766580"/>
                  <a:gd name="connsiteY6" fmla="*/ 176403 h 309518"/>
                  <a:gd name="connsiteX7" fmla="*/ 250126 w 766580"/>
                  <a:gd name="connsiteY7" fmla="*/ 140875 h 309518"/>
                  <a:gd name="connsiteX8" fmla="*/ 131635 w 766580"/>
                  <a:gd name="connsiteY8" fmla="*/ 121158 h 309518"/>
                  <a:gd name="connsiteX9" fmla="*/ 2953 w 766580"/>
                  <a:gd name="connsiteY9" fmla="*/ 2477 h 309518"/>
                  <a:gd name="connsiteX10" fmla="*/ 0 w 766580"/>
                  <a:gd name="connsiteY10" fmla="*/ 0 h 309518"/>
                  <a:gd name="connsiteX11" fmla="*/ 24860 w 766580"/>
                  <a:gd name="connsiteY11" fmla="*/ 60008 h 309518"/>
                  <a:gd name="connsiteX12" fmla="*/ 90488 w 766580"/>
                  <a:gd name="connsiteY12" fmla="*/ 158401 h 309518"/>
                  <a:gd name="connsiteX13" fmla="*/ 192119 w 766580"/>
                  <a:gd name="connsiteY13" fmla="*/ 216408 h 309518"/>
                  <a:gd name="connsiteX14" fmla="*/ 284702 w 766580"/>
                  <a:gd name="connsiteY14" fmla="*/ 290894 h 309518"/>
                  <a:gd name="connsiteX15" fmla="*/ 363569 w 766580"/>
                  <a:gd name="connsiteY15" fmla="*/ 246412 h 309518"/>
                  <a:gd name="connsiteX16" fmla="*/ 536162 w 766580"/>
                  <a:gd name="connsiteY16" fmla="*/ 303276 h 309518"/>
                  <a:gd name="connsiteX17" fmla="*/ 615696 w 766580"/>
                  <a:gd name="connsiteY17" fmla="*/ 220790 h 309518"/>
                  <a:gd name="connsiteX18" fmla="*/ 645605 w 766580"/>
                  <a:gd name="connsiteY18" fmla="*/ 231076 h 309518"/>
                  <a:gd name="connsiteX19" fmla="*/ 751141 w 766580"/>
                  <a:gd name="connsiteY19" fmla="*/ 83058 h 30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6580" h="309518">
                    <a:moveTo>
                      <a:pt x="751141" y="83058"/>
                    </a:moveTo>
                    <a:cubicBezTo>
                      <a:pt x="743617" y="89345"/>
                      <a:pt x="735139" y="94583"/>
                      <a:pt x="725996" y="98298"/>
                    </a:cubicBezTo>
                    <a:cubicBezTo>
                      <a:pt x="697421" y="109728"/>
                      <a:pt x="663416" y="106394"/>
                      <a:pt x="637699" y="89630"/>
                    </a:cubicBezTo>
                    <a:cubicBezTo>
                      <a:pt x="629031" y="128206"/>
                      <a:pt x="590645" y="155162"/>
                      <a:pt x="551402" y="160116"/>
                    </a:cubicBezTo>
                    <a:cubicBezTo>
                      <a:pt x="512159" y="165068"/>
                      <a:pt x="472726" y="151924"/>
                      <a:pt x="437579" y="133731"/>
                    </a:cubicBezTo>
                    <a:cubicBezTo>
                      <a:pt x="433483" y="167449"/>
                      <a:pt x="403003" y="194215"/>
                      <a:pt x="369665" y="200501"/>
                    </a:cubicBezTo>
                    <a:cubicBezTo>
                      <a:pt x="336328" y="206788"/>
                      <a:pt x="301466" y="195358"/>
                      <a:pt x="273367" y="176403"/>
                    </a:cubicBezTo>
                    <a:cubicBezTo>
                      <a:pt x="261080" y="168021"/>
                      <a:pt x="248602" y="155638"/>
                      <a:pt x="250126" y="140875"/>
                    </a:cubicBezTo>
                    <a:cubicBezTo>
                      <a:pt x="210884" y="153067"/>
                      <a:pt x="168307" y="139732"/>
                      <a:pt x="131635" y="121158"/>
                    </a:cubicBezTo>
                    <a:cubicBezTo>
                      <a:pt x="78867" y="94297"/>
                      <a:pt x="30766" y="54007"/>
                      <a:pt x="2953" y="2477"/>
                    </a:cubicBezTo>
                    <a:cubicBezTo>
                      <a:pt x="2000" y="1619"/>
                      <a:pt x="952" y="857"/>
                      <a:pt x="0" y="0"/>
                    </a:cubicBezTo>
                    <a:cubicBezTo>
                      <a:pt x="7239" y="20383"/>
                      <a:pt x="15526" y="40482"/>
                      <a:pt x="24860" y="60008"/>
                    </a:cubicBezTo>
                    <a:cubicBezTo>
                      <a:pt x="41910" y="95726"/>
                      <a:pt x="62770" y="130112"/>
                      <a:pt x="90488" y="158401"/>
                    </a:cubicBezTo>
                    <a:cubicBezTo>
                      <a:pt x="118205" y="186690"/>
                      <a:pt x="153257" y="208693"/>
                      <a:pt x="192119" y="216408"/>
                    </a:cubicBezTo>
                    <a:cubicBezTo>
                      <a:pt x="210217" y="257270"/>
                      <a:pt x="240221" y="286036"/>
                      <a:pt x="284702" y="290894"/>
                    </a:cubicBezTo>
                    <a:cubicBezTo>
                      <a:pt x="326708" y="295465"/>
                      <a:pt x="356425" y="263462"/>
                      <a:pt x="363569" y="246412"/>
                    </a:cubicBezTo>
                    <a:cubicBezTo>
                      <a:pt x="401479" y="298800"/>
                      <a:pt x="474059" y="321564"/>
                      <a:pt x="536162" y="303276"/>
                    </a:cubicBezTo>
                    <a:cubicBezTo>
                      <a:pt x="582644" y="289560"/>
                      <a:pt x="613696" y="243173"/>
                      <a:pt x="615696" y="220790"/>
                    </a:cubicBezTo>
                    <a:cubicBezTo>
                      <a:pt x="626459" y="225552"/>
                      <a:pt x="636651" y="229172"/>
                      <a:pt x="645605" y="231076"/>
                    </a:cubicBezTo>
                    <a:cubicBezTo>
                      <a:pt x="740759" y="251555"/>
                      <a:pt x="795052" y="158877"/>
                      <a:pt x="751141" y="830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1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6415F69B-D63D-AAB8-C025-C2B8D3908C16}"/>
                  </a:ext>
                </a:extLst>
              </p:cNvPr>
              <p:cNvSpPr/>
              <p:nvPr/>
            </p:nvSpPr>
            <p:spPr>
              <a:xfrm>
                <a:off x="2198846" y="5085587"/>
                <a:ext cx="344042" cy="98518"/>
              </a:xfrm>
              <a:custGeom>
                <a:avLst/>
                <a:gdLst>
                  <a:gd name="connsiteX0" fmla="*/ 0 w 344042"/>
                  <a:gd name="connsiteY0" fmla="*/ 0 h 98518"/>
                  <a:gd name="connsiteX1" fmla="*/ 34861 w 344042"/>
                  <a:gd name="connsiteY1" fmla="*/ 41243 h 98518"/>
                  <a:gd name="connsiteX2" fmla="*/ 79819 w 344042"/>
                  <a:gd name="connsiteY2" fmla="*/ 66294 h 98518"/>
                  <a:gd name="connsiteX3" fmla="*/ 129921 w 344042"/>
                  <a:gd name="connsiteY3" fmla="*/ 62389 h 98518"/>
                  <a:gd name="connsiteX4" fmla="*/ 166021 w 344042"/>
                  <a:gd name="connsiteY4" fmla="*/ 27813 h 98518"/>
                  <a:gd name="connsiteX5" fmla="*/ 170402 w 344042"/>
                  <a:gd name="connsiteY5" fmla="*/ 18574 h 98518"/>
                  <a:gd name="connsiteX6" fmla="*/ 176213 w 344042"/>
                  <a:gd name="connsiteY6" fmla="*/ 26575 h 98518"/>
                  <a:gd name="connsiteX7" fmla="*/ 250698 w 344042"/>
                  <a:gd name="connsiteY7" fmla="*/ 79439 h 98518"/>
                  <a:gd name="connsiteX8" fmla="*/ 296513 w 344042"/>
                  <a:gd name="connsiteY8" fmla="*/ 87535 h 98518"/>
                  <a:gd name="connsiteX9" fmla="*/ 344043 w 344042"/>
                  <a:gd name="connsiteY9" fmla="*/ 86773 h 98518"/>
                  <a:gd name="connsiteX10" fmla="*/ 296228 w 344042"/>
                  <a:gd name="connsiteY10" fmla="*/ 98489 h 98518"/>
                  <a:gd name="connsiteX11" fmla="*/ 247079 w 344042"/>
                  <a:gd name="connsiteY11" fmla="*/ 90583 h 98518"/>
                  <a:gd name="connsiteX12" fmla="*/ 166688 w 344042"/>
                  <a:gd name="connsiteY12" fmla="*/ 33433 h 98518"/>
                  <a:gd name="connsiteX13" fmla="*/ 176784 w 344042"/>
                  <a:gd name="connsiteY13" fmla="*/ 32290 h 98518"/>
                  <a:gd name="connsiteX14" fmla="*/ 134874 w 344042"/>
                  <a:gd name="connsiteY14" fmla="*/ 72962 h 98518"/>
                  <a:gd name="connsiteX15" fmla="*/ 77057 w 344042"/>
                  <a:gd name="connsiteY15" fmla="*/ 77724 h 98518"/>
                  <a:gd name="connsiteX16" fmla="*/ 26479 w 344042"/>
                  <a:gd name="connsiteY16" fmla="*/ 49911 h 98518"/>
                  <a:gd name="connsiteX17" fmla="*/ 0 w 344042"/>
                  <a:gd name="connsiteY17" fmla="*/ 0 h 9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4042" h="98518">
                    <a:moveTo>
                      <a:pt x="0" y="0"/>
                    </a:moveTo>
                    <a:cubicBezTo>
                      <a:pt x="9811" y="15812"/>
                      <a:pt x="21241" y="30099"/>
                      <a:pt x="34861" y="41243"/>
                    </a:cubicBezTo>
                    <a:cubicBezTo>
                      <a:pt x="47244" y="53626"/>
                      <a:pt x="62960" y="62199"/>
                      <a:pt x="79819" y="66294"/>
                    </a:cubicBezTo>
                    <a:cubicBezTo>
                      <a:pt x="96964" y="70771"/>
                      <a:pt x="114300" y="69818"/>
                      <a:pt x="129921" y="62389"/>
                    </a:cubicBezTo>
                    <a:cubicBezTo>
                      <a:pt x="145161" y="55245"/>
                      <a:pt x="159163" y="42386"/>
                      <a:pt x="166021" y="27813"/>
                    </a:cubicBezTo>
                    <a:lnTo>
                      <a:pt x="170402" y="18574"/>
                    </a:lnTo>
                    <a:lnTo>
                      <a:pt x="176213" y="26575"/>
                    </a:lnTo>
                    <a:cubicBezTo>
                      <a:pt x="194310" y="51626"/>
                      <a:pt x="221171" y="69914"/>
                      <a:pt x="250698" y="79439"/>
                    </a:cubicBezTo>
                    <a:cubicBezTo>
                      <a:pt x="265462" y="84392"/>
                      <a:pt x="280988" y="86487"/>
                      <a:pt x="296513" y="87535"/>
                    </a:cubicBezTo>
                    <a:cubicBezTo>
                      <a:pt x="312039" y="89726"/>
                      <a:pt x="328041" y="89249"/>
                      <a:pt x="344043" y="86773"/>
                    </a:cubicBezTo>
                    <a:cubicBezTo>
                      <a:pt x="329184" y="93440"/>
                      <a:pt x="312896" y="97060"/>
                      <a:pt x="296228" y="98489"/>
                    </a:cubicBezTo>
                    <a:cubicBezTo>
                      <a:pt x="279559" y="98870"/>
                      <a:pt x="262985" y="95536"/>
                      <a:pt x="247079" y="90583"/>
                    </a:cubicBezTo>
                    <a:cubicBezTo>
                      <a:pt x="215455" y="80391"/>
                      <a:pt x="186404" y="60770"/>
                      <a:pt x="166688" y="33433"/>
                    </a:cubicBezTo>
                    <a:lnTo>
                      <a:pt x="176784" y="32290"/>
                    </a:lnTo>
                    <a:cubicBezTo>
                      <a:pt x="167735" y="51054"/>
                      <a:pt x="152686" y="64294"/>
                      <a:pt x="134874" y="72962"/>
                    </a:cubicBezTo>
                    <a:cubicBezTo>
                      <a:pt x="117157" y="81725"/>
                      <a:pt x="95536" y="82677"/>
                      <a:pt x="77057" y="77724"/>
                    </a:cubicBezTo>
                    <a:cubicBezTo>
                      <a:pt x="58102" y="73247"/>
                      <a:pt x="40576" y="63246"/>
                      <a:pt x="26479" y="49911"/>
                    </a:cubicBezTo>
                    <a:cubicBezTo>
                      <a:pt x="13716" y="35147"/>
                      <a:pt x="5334" y="1771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70003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9698450-8BD4-244F-011D-D8C62436D124}"/>
                  </a:ext>
                </a:extLst>
              </p:cNvPr>
              <p:cNvSpPr/>
              <p:nvPr/>
            </p:nvSpPr>
            <p:spPr>
              <a:xfrm>
                <a:off x="1994249" y="4808563"/>
                <a:ext cx="347186" cy="121373"/>
              </a:xfrm>
              <a:custGeom>
                <a:avLst/>
                <a:gdLst>
                  <a:gd name="connsiteX0" fmla="*/ 347186 w 347186"/>
                  <a:gd name="connsiteY0" fmla="*/ 29279 h 121373"/>
                  <a:gd name="connsiteX1" fmla="*/ 293275 w 347186"/>
                  <a:gd name="connsiteY1" fmla="*/ 12229 h 121373"/>
                  <a:gd name="connsiteX2" fmla="*/ 239459 w 347186"/>
                  <a:gd name="connsiteY2" fmla="*/ 22231 h 121373"/>
                  <a:gd name="connsiteX3" fmla="*/ 201549 w 347186"/>
                  <a:gd name="connsiteY3" fmla="*/ 61474 h 121373"/>
                  <a:gd name="connsiteX4" fmla="*/ 184023 w 347186"/>
                  <a:gd name="connsiteY4" fmla="*/ 115671 h 121373"/>
                  <a:gd name="connsiteX5" fmla="*/ 183261 w 347186"/>
                  <a:gd name="connsiteY5" fmla="*/ 120052 h 121373"/>
                  <a:gd name="connsiteX6" fmla="*/ 178784 w 347186"/>
                  <a:gd name="connsiteY6" fmla="*/ 120433 h 121373"/>
                  <a:gd name="connsiteX7" fmla="*/ 88106 w 347186"/>
                  <a:gd name="connsiteY7" fmla="*/ 110051 h 121373"/>
                  <a:gd name="connsiteX8" fmla="*/ 8668 w 347186"/>
                  <a:gd name="connsiteY8" fmla="*/ 65093 h 121373"/>
                  <a:gd name="connsiteX9" fmla="*/ 18288 w 347186"/>
                  <a:gd name="connsiteY9" fmla="*/ 58616 h 121373"/>
                  <a:gd name="connsiteX10" fmla="*/ 22765 w 347186"/>
                  <a:gd name="connsiteY10" fmla="*/ 74142 h 121373"/>
                  <a:gd name="connsiteX11" fmla="*/ 27337 w 347186"/>
                  <a:gd name="connsiteY11" fmla="*/ 89668 h 121373"/>
                  <a:gd name="connsiteX12" fmla="*/ 37529 w 347186"/>
                  <a:gd name="connsiteY12" fmla="*/ 120624 h 121373"/>
                  <a:gd name="connsiteX13" fmla="*/ 21241 w 347186"/>
                  <a:gd name="connsiteY13" fmla="*/ 92240 h 121373"/>
                  <a:gd name="connsiteX14" fmla="*/ 13811 w 347186"/>
                  <a:gd name="connsiteY14" fmla="*/ 77666 h 121373"/>
                  <a:gd name="connsiteX15" fmla="*/ 7049 w 347186"/>
                  <a:gd name="connsiteY15" fmla="*/ 62712 h 121373"/>
                  <a:gd name="connsiteX16" fmla="*/ 0 w 347186"/>
                  <a:gd name="connsiteY16" fmla="*/ 41281 h 121373"/>
                  <a:gd name="connsiteX17" fmla="*/ 16669 w 347186"/>
                  <a:gd name="connsiteY17" fmla="*/ 56235 h 121373"/>
                  <a:gd name="connsiteX18" fmla="*/ 91821 w 347186"/>
                  <a:gd name="connsiteY18" fmla="*/ 99002 h 121373"/>
                  <a:gd name="connsiteX19" fmla="*/ 177832 w 347186"/>
                  <a:gd name="connsiteY19" fmla="*/ 108813 h 121373"/>
                  <a:gd name="connsiteX20" fmla="*/ 172593 w 347186"/>
                  <a:gd name="connsiteY20" fmla="*/ 113576 h 121373"/>
                  <a:gd name="connsiteX21" fmla="*/ 191262 w 347186"/>
                  <a:gd name="connsiteY21" fmla="*/ 55949 h 121373"/>
                  <a:gd name="connsiteX22" fmla="*/ 234125 w 347186"/>
                  <a:gd name="connsiteY22" fmla="*/ 11848 h 121373"/>
                  <a:gd name="connsiteX23" fmla="*/ 294608 w 347186"/>
                  <a:gd name="connsiteY23" fmla="*/ 609 h 121373"/>
                  <a:gd name="connsiteX24" fmla="*/ 347186 w 347186"/>
                  <a:gd name="connsiteY24" fmla="*/ 29279 h 12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7186" h="121373">
                    <a:moveTo>
                      <a:pt x="347186" y="29279"/>
                    </a:moveTo>
                    <a:cubicBezTo>
                      <a:pt x="330803" y="18230"/>
                      <a:pt x="312039" y="12039"/>
                      <a:pt x="293275" y="12229"/>
                    </a:cubicBezTo>
                    <a:cubicBezTo>
                      <a:pt x="274796" y="10229"/>
                      <a:pt x="255746" y="13658"/>
                      <a:pt x="239459" y="22231"/>
                    </a:cubicBezTo>
                    <a:cubicBezTo>
                      <a:pt x="222980" y="30517"/>
                      <a:pt x="210407" y="44995"/>
                      <a:pt x="201549" y="61474"/>
                    </a:cubicBezTo>
                    <a:cubicBezTo>
                      <a:pt x="192691" y="78142"/>
                      <a:pt x="187452" y="96716"/>
                      <a:pt x="184023" y="115671"/>
                    </a:cubicBezTo>
                    <a:lnTo>
                      <a:pt x="183261" y="120052"/>
                    </a:lnTo>
                    <a:lnTo>
                      <a:pt x="178784" y="120433"/>
                    </a:lnTo>
                    <a:cubicBezTo>
                      <a:pt x="148209" y="123291"/>
                      <a:pt x="117158" y="119576"/>
                      <a:pt x="88106" y="110051"/>
                    </a:cubicBezTo>
                    <a:cubicBezTo>
                      <a:pt x="58960" y="100622"/>
                      <a:pt x="31814" y="85191"/>
                      <a:pt x="8668" y="65093"/>
                    </a:cubicBezTo>
                    <a:lnTo>
                      <a:pt x="18288" y="58616"/>
                    </a:lnTo>
                    <a:cubicBezTo>
                      <a:pt x="20193" y="63664"/>
                      <a:pt x="21241" y="68999"/>
                      <a:pt x="22765" y="74142"/>
                    </a:cubicBezTo>
                    <a:lnTo>
                      <a:pt x="27337" y="89668"/>
                    </a:lnTo>
                    <a:cubicBezTo>
                      <a:pt x="30575" y="99955"/>
                      <a:pt x="34004" y="110241"/>
                      <a:pt x="37529" y="120624"/>
                    </a:cubicBezTo>
                    <a:cubicBezTo>
                      <a:pt x="31718" y="111385"/>
                      <a:pt x="26289" y="101955"/>
                      <a:pt x="21241" y="92240"/>
                    </a:cubicBezTo>
                    <a:lnTo>
                      <a:pt x="13811" y="77666"/>
                    </a:lnTo>
                    <a:cubicBezTo>
                      <a:pt x="11525" y="72713"/>
                      <a:pt x="8763" y="67855"/>
                      <a:pt x="7049" y="62712"/>
                    </a:cubicBezTo>
                    <a:lnTo>
                      <a:pt x="0" y="41281"/>
                    </a:lnTo>
                    <a:lnTo>
                      <a:pt x="16669" y="56235"/>
                    </a:lnTo>
                    <a:cubicBezTo>
                      <a:pt x="38291" y="75571"/>
                      <a:pt x="64294" y="89954"/>
                      <a:pt x="91821" y="99002"/>
                    </a:cubicBezTo>
                    <a:cubicBezTo>
                      <a:pt x="119444" y="108051"/>
                      <a:pt x="148876" y="111575"/>
                      <a:pt x="177832" y="108813"/>
                    </a:cubicBezTo>
                    <a:lnTo>
                      <a:pt x="172593" y="113576"/>
                    </a:lnTo>
                    <a:cubicBezTo>
                      <a:pt x="176117" y="93859"/>
                      <a:pt x="181642" y="74142"/>
                      <a:pt x="191262" y="55949"/>
                    </a:cubicBezTo>
                    <a:cubicBezTo>
                      <a:pt x="200787" y="37947"/>
                      <a:pt x="215265" y="21373"/>
                      <a:pt x="234125" y="11848"/>
                    </a:cubicBezTo>
                    <a:cubicBezTo>
                      <a:pt x="252698" y="2133"/>
                      <a:pt x="273939" y="-1582"/>
                      <a:pt x="294608" y="609"/>
                    </a:cubicBezTo>
                    <a:cubicBezTo>
                      <a:pt x="314801" y="4419"/>
                      <a:pt x="333946" y="14515"/>
                      <a:pt x="347186" y="2927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50742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" name="图形 4">
                <a:extLst>
                  <a:ext uri="{FF2B5EF4-FFF2-40B4-BE49-F238E27FC236}">
                    <a16:creationId xmlns:a16="http://schemas.microsoft.com/office/drawing/2014/main" id="{70C53781-3164-BBDB-F634-49ABF58E17DB}"/>
                  </a:ext>
                </a:extLst>
              </p:cNvPr>
              <p:cNvGrpSpPr/>
              <p:nvPr/>
            </p:nvGrpSpPr>
            <p:grpSpPr>
              <a:xfrm>
                <a:off x="2329385" y="4798948"/>
                <a:ext cx="449566" cy="309695"/>
                <a:chOff x="2329385" y="4798948"/>
                <a:chExt cx="449566" cy="309695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EC73872E-901C-02B8-EC76-44C0536B22B9}"/>
                    </a:ext>
                  </a:extLst>
                </p:cNvPr>
                <p:cNvSpPr/>
                <p:nvPr/>
              </p:nvSpPr>
              <p:spPr>
                <a:xfrm>
                  <a:off x="2563186" y="4798948"/>
                  <a:ext cx="171441" cy="151987"/>
                </a:xfrm>
                <a:custGeom>
                  <a:avLst/>
                  <a:gdLst>
                    <a:gd name="connsiteX0" fmla="*/ 171441 w 171441"/>
                    <a:gd name="connsiteY0" fmla="*/ 110237 h 151987"/>
                    <a:gd name="connsiteX1" fmla="*/ 138104 w 171441"/>
                    <a:gd name="connsiteY1" fmla="*/ 143955 h 151987"/>
                    <a:gd name="connsiteX2" fmla="*/ 90574 w 171441"/>
                    <a:gd name="connsiteY2" fmla="*/ 151861 h 151987"/>
                    <a:gd name="connsiteX3" fmla="*/ 9135 w 171441"/>
                    <a:gd name="connsiteY3" fmla="*/ 105188 h 151987"/>
                    <a:gd name="connsiteX4" fmla="*/ 753 w 171441"/>
                    <a:gd name="connsiteY4" fmla="*/ 57087 h 151987"/>
                    <a:gd name="connsiteX5" fmla="*/ 23613 w 171441"/>
                    <a:gd name="connsiteY5" fmla="*/ 13558 h 151987"/>
                    <a:gd name="connsiteX6" fmla="*/ 71905 w 171441"/>
                    <a:gd name="connsiteY6" fmla="*/ 1651 h 151987"/>
                    <a:gd name="connsiteX7" fmla="*/ 96003 w 171441"/>
                    <a:gd name="connsiteY7" fmla="*/ 41371 h 151987"/>
                    <a:gd name="connsiteX8" fmla="*/ 68762 w 171441"/>
                    <a:gd name="connsiteY8" fmla="*/ 12986 h 151987"/>
                    <a:gd name="connsiteX9" fmla="*/ 31138 w 171441"/>
                    <a:gd name="connsiteY9" fmla="*/ 22606 h 151987"/>
                    <a:gd name="connsiteX10" fmla="*/ 19517 w 171441"/>
                    <a:gd name="connsiteY10" fmla="*/ 99854 h 151987"/>
                    <a:gd name="connsiteX11" fmla="*/ 91050 w 171441"/>
                    <a:gd name="connsiteY11" fmla="*/ 140335 h 151987"/>
                    <a:gd name="connsiteX12" fmla="*/ 133627 w 171441"/>
                    <a:gd name="connsiteY12" fmla="*/ 133192 h 151987"/>
                    <a:gd name="connsiteX13" fmla="*/ 171441 w 171441"/>
                    <a:gd name="connsiteY13" fmla="*/ 110237 h 151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41" h="151987">
                      <a:moveTo>
                        <a:pt x="171441" y="110237"/>
                      </a:moveTo>
                      <a:cubicBezTo>
                        <a:pt x="164488" y="124143"/>
                        <a:pt x="152582" y="136049"/>
                        <a:pt x="138104" y="143955"/>
                      </a:cubicBezTo>
                      <a:cubicBezTo>
                        <a:pt x="122959" y="149956"/>
                        <a:pt x="106766" y="152622"/>
                        <a:pt x="90574" y="151861"/>
                      </a:cubicBezTo>
                      <a:cubicBezTo>
                        <a:pt x="58760" y="150527"/>
                        <a:pt x="25232" y="135097"/>
                        <a:pt x="9135" y="105188"/>
                      </a:cubicBezTo>
                      <a:cubicBezTo>
                        <a:pt x="1420" y="90424"/>
                        <a:pt x="-1533" y="73470"/>
                        <a:pt x="753" y="57087"/>
                      </a:cubicBezTo>
                      <a:cubicBezTo>
                        <a:pt x="2849" y="40799"/>
                        <a:pt x="10373" y="24416"/>
                        <a:pt x="23613" y="13558"/>
                      </a:cubicBezTo>
                      <a:cubicBezTo>
                        <a:pt x="36472" y="2604"/>
                        <a:pt x="54569" y="-3016"/>
                        <a:pt x="71905" y="1651"/>
                      </a:cubicBezTo>
                      <a:cubicBezTo>
                        <a:pt x="88574" y="8224"/>
                        <a:pt x="99623" y="25750"/>
                        <a:pt x="96003" y="41371"/>
                      </a:cubicBezTo>
                      <a:cubicBezTo>
                        <a:pt x="94670" y="25750"/>
                        <a:pt x="81525" y="14415"/>
                        <a:pt x="68762" y="12986"/>
                      </a:cubicBezTo>
                      <a:cubicBezTo>
                        <a:pt x="56189" y="9462"/>
                        <a:pt x="41425" y="13748"/>
                        <a:pt x="31138" y="22606"/>
                      </a:cubicBezTo>
                      <a:cubicBezTo>
                        <a:pt x="9611" y="40323"/>
                        <a:pt x="6373" y="75280"/>
                        <a:pt x="19517" y="99854"/>
                      </a:cubicBezTo>
                      <a:cubicBezTo>
                        <a:pt x="32852" y="125000"/>
                        <a:pt x="62380" y="139192"/>
                        <a:pt x="91050" y="140335"/>
                      </a:cubicBezTo>
                      <a:cubicBezTo>
                        <a:pt x="105528" y="141002"/>
                        <a:pt x="120292" y="138621"/>
                        <a:pt x="133627" y="133192"/>
                      </a:cubicBezTo>
                      <a:cubicBezTo>
                        <a:pt x="147629" y="129381"/>
                        <a:pt x="160488" y="121190"/>
                        <a:pt x="171441" y="11023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9928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38F15672-6F5B-6BAB-BFFB-CD691176DB14}"/>
                    </a:ext>
                  </a:extLst>
                </p:cNvPr>
                <p:cNvSpPr/>
                <p:nvPr/>
              </p:nvSpPr>
              <p:spPr>
                <a:xfrm>
                  <a:off x="2329385" y="4816887"/>
                  <a:ext cx="161736" cy="156443"/>
                </a:xfrm>
                <a:custGeom>
                  <a:avLst/>
                  <a:gdLst>
                    <a:gd name="connsiteX0" fmla="*/ 97585 w 161736"/>
                    <a:gd name="connsiteY0" fmla="*/ 69247 h 156443"/>
                    <a:gd name="connsiteX1" fmla="*/ 119301 w 161736"/>
                    <a:gd name="connsiteY1" fmla="*/ 58674 h 156443"/>
                    <a:gd name="connsiteX2" fmla="*/ 144829 w 161736"/>
                    <a:gd name="connsiteY2" fmla="*/ 64103 h 156443"/>
                    <a:gd name="connsiteX3" fmla="*/ 159973 w 161736"/>
                    <a:gd name="connsiteY3" fmla="*/ 112300 h 156443"/>
                    <a:gd name="connsiteX4" fmla="*/ 127112 w 161736"/>
                    <a:gd name="connsiteY4" fmla="*/ 150304 h 156443"/>
                    <a:gd name="connsiteX5" fmla="*/ 77677 w 161736"/>
                    <a:gd name="connsiteY5" fmla="*/ 154019 h 156443"/>
                    <a:gd name="connsiteX6" fmla="*/ 6430 w 161736"/>
                    <a:gd name="connsiteY6" fmla="*/ 91155 h 156443"/>
                    <a:gd name="connsiteX7" fmla="*/ 811 w 161736"/>
                    <a:gd name="connsiteY7" fmla="*/ 42482 h 156443"/>
                    <a:gd name="connsiteX8" fmla="*/ 23099 w 161736"/>
                    <a:gd name="connsiteY8" fmla="*/ 0 h 156443"/>
                    <a:gd name="connsiteX9" fmla="*/ 12431 w 161736"/>
                    <a:gd name="connsiteY9" fmla="*/ 44005 h 156443"/>
                    <a:gd name="connsiteX10" fmla="*/ 17479 w 161736"/>
                    <a:gd name="connsiteY10" fmla="*/ 87249 h 156443"/>
                    <a:gd name="connsiteX11" fmla="*/ 80249 w 161736"/>
                    <a:gd name="connsiteY11" fmla="*/ 142685 h 156443"/>
                    <a:gd name="connsiteX12" fmla="*/ 122254 w 161736"/>
                    <a:gd name="connsiteY12" fmla="*/ 139732 h 156443"/>
                    <a:gd name="connsiteX13" fmla="*/ 148639 w 161736"/>
                    <a:gd name="connsiteY13" fmla="*/ 109442 h 156443"/>
                    <a:gd name="connsiteX14" fmla="*/ 137590 w 161736"/>
                    <a:gd name="connsiteY14" fmla="*/ 73533 h 156443"/>
                    <a:gd name="connsiteX15" fmla="*/ 119587 w 161736"/>
                    <a:gd name="connsiteY15" fmla="*/ 65056 h 156443"/>
                    <a:gd name="connsiteX16" fmla="*/ 97585 w 161736"/>
                    <a:gd name="connsiteY16" fmla="*/ 69247 h 156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1736" h="156443">
                      <a:moveTo>
                        <a:pt x="97585" y="69247"/>
                      </a:moveTo>
                      <a:cubicBezTo>
                        <a:pt x="103681" y="64389"/>
                        <a:pt x="110824" y="60008"/>
                        <a:pt x="119301" y="58674"/>
                      </a:cubicBezTo>
                      <a:cubicBezTo>
                        <a:pt x="127684" y="57436"/>
                        <a:pt x="137113" y="59150"/>
                        <a:pt x="144829" y="64103"/>
                      </a:cubicBezTo>
                      <a:cubicBezTo>
                        <a:pt x="159307" y="75438"/>
                        <a:pt x="164926" y="95345"/>
                        <a:pt x="159973" y="112300"/>
                      </a:cubicBezTo>
                      <a:cubicBezTo>
                        <a:pt x="155306" y="129349"/>
                        <a:pt x="142733" y="143161"/>
                        <a:pt x="127112" y="150304"/>
                      </a:cubicBezTo>
                      <a:cubicBezTo>
                        <a:pt x="111396" y="157544"/>
                        <a:pt x="93584" y="157830"/>
                        <a:pt x="77677" y="154019"/>
                      </a:cubicBezTo>
                      <a:cubicBezTo>
                        <a:pt x="45007" y="147447"/>
                        <a:pt x="17384" y="122206"/>
                        <a:pt x="6430" y="91155"/>
                      </a:cubicBezTo>
                      <a:cubicBezTo>
                        <a:pt x="715" y="75724"/>
                        <a:pt x="-1285" y="58865"/>
                        <a:pt x="811" y="42482"/>
                      </a:cubicBezTo>
                      <a:cubicBezTo>
                        <a:pt x="4716" y="26384"/>
                        <a:pt x="12241" y="11430"/>
                        <a:pt x="23099" y="0"/>
                      </a:cubicBezTo>
                      <a:cubicBezTo>
                        <a:pt x="16241" y="14192"/>
                        <a:pt x="12241" y="29146"/>
                        <a:pt x="12431" y="44005"/>
                      </a:cubicBezTo>
                      <a:cubicBezTo>
                        <a:pt x="10621" y="58484"/>
                        <a:pt x="12431" y="73438"/>
                        <a:pt x="17479" y="87249"/>
                      </a:cubicBezTo>
                      <a:cubicBezTo>
                        <a:pt x="27290" y="114872"/>
                        <a:pt x="51484" y="136970"/>
                        <a:pt x="80249" y="142685"/>
                      </a:cubicBezTo>
                      <a:cubicBezTo>
                        <a:pt x="94441" y="146113"/>
                        <a:pt x="109586" y="145542"/>
                        <a:pt x="122254" y="139732"/>
                      </a:cubicBezTo>
                      <a:cubicBezTo>
                        <a:pt x="134923" y="134017"/>
                        <a:pt x="145209" y="122492"/>
                        <a:pt x="148639" y="109442"/>
                      </a:cubicBezTo>
                      <a:cubicBezTo>
                        <a:pt x="152449" y="96489"/>
                        <a:pt x="147876" y="81439"/>
                        <a:pt x="137590" y="73533"/>
                      </a:cubicBezTo>
                      <a:cubicBezTo>
                        <a:pt x="133113" y="68866"/>
                        <a:pt x="126731" y="65722"/>
                        <a:pt x="119587" y="65056"/>
                      </a:cubicBezTo>
                      <a:cubicBezTo>
                        <a:pt x="112443" y="64484"/>
                        <a:pt x="104919" y="66389"/>
                        <a:pt x="97585" y="6924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2775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00211403-EF23-AA94-FAD0-F9E466B61905}"/>
                    </a:ext>
                  </a:extLst>
                </p:cNvPr>
                <p:cNvSpPr/>
                <p:nvPr/>
              </p:nvSpPr>
              <p:spPr>
                <a:xfrm>
                  <a:off x="2584111" y="4916138"/>
                  <a:ext cx="194840" cy="192505"/>
                </a:xfrm>
                <a:custGeom>
                  <a:avLst/>
                  <a:gdLst>
                    <a:gd name="connsiteX0" fmla="*/ 78888 w 194840"/>
                    <a:gd name="connsiteY0" fmla="*/ 63532 h 192505"/>
                    <a:gd name="connsiteX1" fmla="*/ 63743 w 194840"/>
                    <a:gd name="connsiteY1" fmla="*/ 62769 h 192505"/>
                    <a:gd name="connsiteX2" fmla="*/ 49170 w 194840"/>
                    <a:gd name="connsiteY2" fmla="*/ 64865 h 192505"/>
                    <a:gd name="connsiteX3" fmla="*/ 42407 w 194840"/>
                    <a:gd name="connsiteY3" fmla="*/ 67342 h 192505"/>
                    <a:gd name="connsiteX4" fmla="*/ 39169 w 194840"/>
                    <a:gd name="connsiteY4" fmla="*/ 68580 h 192505"/>
                    <a:gd name="connsiteX5" fmla="*/ 36216 w 194840"/>
                    <a:gd name="connsiteY5" fmla="*/ 70580 h 192505"/>
                    <a:gd name="connsiteX6" fmla="*/ 30501 w 194840"/>
                    <a:gd name="connsiteY6" fmla="*/ 74390 h 192505"/>
                    <a:gd name="connsiteX7" fmla="*/ 25929 w 194840"/>
                    <a:gd name="connsiteY7" fmla="*/ 79438 h 192505"/>
                    <a:gd name="connsiteX8" fmla="*/ 21547 w 194840"/>
                    <a:gd name="connsiteY8" fmla="*/ 84487 h 192505"/>
                    <a:gd name="connsiteX9" fmla="*/ 17642 w 194840"/>
                    <a:gd name="connsiteY9" fmla="*/ 90011 h 192505"/>
                    <a:gd name="connsiteX10" fmla="*/ 13070 w 194840"/>
                    <a:gd name="connsiteY10" fmla="*/ 102870 h 192505"/>
                    <a:gd name="connsiteX11" fmla="*/ 13546 w 194840"/>
                    <a:gd name="connsiteY11" fmla="*/ 130207 h 192505"/>
                    <a:gd name="connsiteX12" fmla="*/ 49170 w 194840"/>
                    <a:gd name="connsiteY12" fmla="*/ 171069 h 192505"/>
                    <a:gd name="connsiteX13" fmla="*/ 62505 w 194840"/>
                    <a:gd name="connsiteY13" fmla="*/ 176117 h 192505"/>
                    <a:gd name="connsiteX14" fmla="*/ 69363 w 194840"/>
                    <a:gd name="connsiteY14" fmla="*/ 178213 h 192505"/>
                    <a:gd name="connsiteX15" fmla="*/ 76602 w 194840"/>
                    <a:gd name="connsiteY15" fmla="*/ 179165 h 192505"/>
                    <a:gd name="connsiteX16" fmla="*/ 90985 w 194840"/>
                    <a:gd name="connsiteY16" fmla="*/ 180784 h 192505"/>
                    <a:gd name="connsiteX17" fmla="*/ 105463 w 194840"/>
                    <a:gd name="connsiteY17" fmla="*/ 180308 h 192505"/>
                    <a:gd name="connsiteX18" fmla="*/ 156326 w 194840"/>
                    <a:gd name="connsiteY18" fmla="*/ 156782 h 192505"/>
                    <a:gd name="connsiteX19" fmla="*/ 181948 w 194840"/>
                    <a:gd name="connsiteY19" fmla="*/ 106870 h 192505"/>
                    <a:gd name="connsiteX20" fmla="*/ 174614 w 194840"/>
                    <a:gd name="connsiteY20" fmla="*/ 50482 h 192505"/>
                    <a:gd name="connsiteX21" fmla="*/ 143277 w 194840"/>
                    <a:gd name="connsiteY21" fmla="*/ 0 h 192505"/>
                    <a:gd name="connsiteX22" fmla="*/ 185378 w 194840"/>
                    <a:gd name="connsiteY22" fmla="*/ 45815 h 192505"/>
                    <a:gd name="connsiteX23" fmla="*/ 193474 w 194840"/>
                    <a:gd name="connsiteY23" fmla="*/ 108775 h 192505"/>
                    <a:gd name="connsiteX24" fmla="*/ 164422 w 194840"/>
                    <a:gd name="connsiteY24" fmla="*/ 165259 h 192505"/>
                    <a:gd name="connsiteX25" fmla="*/ 106701 w 194840"/>
                    <a:gd name="connsiteY25" fmla="*/ 192024 h 192505"/>
                    <a:gd name="connsiteX26" fmla="*/ 90604 w 194840"/>
                    <a:gd name="connsiteY26" fmla="*/ 192500 h 192505"/>
                    <a:gd name="connsiteX27" fmla="*/ 74792 w 194840"/>
                    <a:gd name="connsiteY27" fmla="*/ 190785 h 192505"/>
                    <a:gd name="connsiteX28" fmla="*/ 66887 w 194840"/>
                    <a:gd name="connsiteY28" fmla="*/ 189643 h 192505"/>
                    <a:gd name="connsiteX29" fmla="*/ 59171 w 194840"/>
                    <a:gd name="connsiteY29" fmla="*/ 187357 h 192505"/>
                    <a:gd name="connsiteX30" fmla="*/ 44122 w 194840"/>
                    <a:gd name="connsiteY30" fmla="*/ 181642 h 192505"/>
                    <a:gd name="connsiteX31" fmla="*/ 2307 w 194840"/>
                    <a:gd name="connsiteY31" fmla="*/ 133255 h 192505"/>
                    <a:gd name="connsiteX32" fmla="*/ 1736 w 194840"/>
                    <a:gd name="connsiteY32" fmla="*/ 100203 h 192505"/>
                    <a:gd name="connsiteX33" fmla="*/ 7450 w 194840"/>
                    <a:gd name="connsiteY33" fmla="*/ 84391 h 192505"/>
                    <a:gd name="connsiteX34" fmla="*/ 12118 w 194840"/>
                    <a:gd name="connsiteY34" fmla="*/ 77343 h 192505"/>
                    <a:gd name="connsiteX35" fmla="*/ 17738 w 194840"/>
                    <a:gd name="connsiteY35" fmla="*/ 70961 h 192505"/>
                    <a:gd name="connsiteX36" fmla="*/ 24500 w 194840"/>
                    <a:gd name="connsiteY36" fmla="*/ 65817 h 192505"/>
                    <a:gd name="connsiteX37" fmla="*/ 32215 w 194840"/>
                    <a:gd name="connsiteY37" fmla="*/ 62389 h 192505"/>
                    <a:gd name="connsiteX38" fmla="*/ 36025 w 194840"/>
                    <a:gd name="connsiteY38" fmla="*/ 60770 h 192505"/>
                    <a:gd name="connsiteX39" fmla="*/ 40121 w 194840"/>
                    <a:gd name="connsiteY39" fmla="*/ 60007 h 192505"/>
                    <a:gd name="connsiteX40" fmla="*/ 48122 w 194840"/>
                    <a:gd name="connsiteY40" fmla="*/ 58579 h 192505"/>
                    <a:gd name="connsiteX41" fmla="*/ 63934 w 194840"/>
                    <a:gd name="connsiteY41" fmla="*/ 59245 h 192505"/>
                    <a:gd name="connsiteX42" fmla="*/ 78888 w 194840"/>
                    <a:gd name="connsiteY42" fmla="*/ 63532 h 1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94840" h="192505">
                      <a:moveTo>
                        <a:pt x="78888" y="63532"/>
                      </a:moveTo>
                      <a:lnTo>
                        <a:pt x="63743" y="62769"/>
                      </a:lnTo>
                      <a:cubicBezTo>
                        <a:pt x="58790" y="63436"/>
                        <a:pt x="53837" y="63818"/>
                        <a:pt x="49170" y="64865"/>
                      </a:cubicBezTo>
                      <a:lnTo>
                        <a:pt x="42407" y="67342"/>
                      </a:lnTo>
                      <a:cubicBezTo>
                        <a:pt x="41264" y="67818"/>
                        <a:pt x="40216" y="68104"/>
                        <a:pt x="39169" y="68580"/>
                      </a:cubicBezTo>
                      <a:lnTo>
                        <a:pt x="36216" y="70580"/>
                      </a:lnTo>
                      <a:lnTo>
                        <a:pt x="30501" y="74390"/>
                      </a:lnTo>
                      <a:lnTo>
                        <a:pt x="25929" y="79438"/>
                      </a:lnTo>
                      <a:cubicBezTo>
                        <a:pt x="24214" y="80867"/>
                        <a:pt x="22786" y="82582"/>
                        <a:pt x="21547" y="84487"/>
                      </a:cubicBezTo>
                      <a:cubicBezTo>
                        <a:pt x="20214" y="86296"/>
                        <a:pt x="18785" y="88011"/>
                        <a:pt x="17642" y="90011"/>
                      </a:cubicBezTo>
                      <a:cubicBezTo>
                        <a:pt x="16023" y="94298"/>
                        <a:pt x="13546" y="98203"/>
                        <a:pt x="13070" y="102870"/>
                      </a:cubicBezTo>
                      <a:cubicBezTo>
                        <a:pt x="10498" y="111728"/>
                        <a:pt x="11737" y="121253"/>
                        <a:pt x="13546" y="130207"/>
                      </a:cubicBezTo>
                      <a:cubicBezTo>
                        <a:pt x="18595" y="148114"/>
                        <a:pt x="32025" y="163068"/>
                        <a:pt x="49170" y="171069"/>
                      </a:cubicBezTo>
                      <a:cubicBezTo>
                        <a:pt x="53266" y="173545"/>
                        <a:pt x="57933" y="174784"/>
                        <a:pt x="62505" y="176117"/>
                      </a:cubicBezTo>
                      <a:lnTo>
                        <a:pt x="69363" y="178213"/>
                      </a:lnTo>
                      <a:lnTo>
                        <a:pt x="76602" y="179165"/>
                      </a:lnTo>
                      <a:cubicBezTo>
                        <a:pt x="81460" y="179641"/>
                        <a:pt x="86222" y="180880"/>
                        <a:pt x="90985" y="180784"/>
                      </a:cubicBezTo>
                      <a:lnTo>
                        <a:pt x="105463" y="180308"/>
                      </a:lnTo>
                      <a:cubicBezTo>
                        <a:pt x="124513" y="178022"/>
                        <a:pt x="142705" y="170021"/>
                        <a:pt x="156326" y="156782"/>
                      </a:cubicBezTo>
                      <a:cubicBezTo>
                        <a:pt x="170042" y="143637"/>
                        <a:pt x="178996" y="125730"/>
                        <a:pt x="181948" y="106870"/>
                      </a:cubicBezTo>
                      <a:cubicBezTo>
                        <a:pt x="184996" y="88011"/>
                        <a:pt x="182234" y="68294"/>
                        <a:pt x="174614" y="50482"/>
                      </a:cubicBezTo>
                      <a:cubicBezTo>
                        <a:pt x="168328" y="32004"/>
                        <a:pt x="156803" y="15430"/>
                        <a:pt x="143277" y="0"/>
                      </a:cubicBezTo>
                      <a:cubicBezTo>
                        <a:pt x="159946" y="11811"/>
                        <a:pt x="174710" y="27051"/>
                        <a:pt x="185378" y="45815"/>
                      </a:cubicBezTo>
                      <a:cubicBezTo>
                        <a:pt x="193760" y="65532"/>
                        <a:pt x="196903" y="87535"/>
                        <a:pt x="193474" y="108775"/>
                      </a:cubicBezTo>
                      <a:cubicBezTo>
                        <a:pt x="190140" y="130016"/>
                        <a:pt x="180044" y="150304"/>
                        <a:pt x="164422" y="165259"/>
                      </a:cubicBezTo>
                      <a:cubicBezTo>
                        <a:pt x="148897" y="180404"/>
                        <a:pt x="128037" y="189548"/>
                        <a:pt x="106701" y="192024"/>
                      </a:cubicBezTo>
                      <a:lnTo>
                        <a:pt x="90604" y="192500"/>
                      </a:lnTo>
                      <a:cubicBezTo>
                        <a:pt x="85270" y="192595"/>
                        <a:pt x="80031" y="191357"/>
                        <a:pt x="74792" y="190785"/>
                      </a:cubicBezTo>
                      <a:lnTo>
                        <a:pt x="66887" y="189643"/>
                      </a:lnTo>
                      <a:lnTo>
                        <a:pt x="59171" y="187357"/>
                      </a:lnTo>
                      <a:cubicBezTo>
                        <a:pt x="54028" y="185833"/>
                        <a:pt x="48789" y="184404"/>
                        <a:pt x="44122" y="181642"/>
                      </a:cubicBezTo>
                      <a:cubicBezTo>
                        <a:pt x="24500" y="172498"/>
                        <a:pt x="8213" y="154781"/>
                        <a:pt x="2307" y="133255"/>
                      </a:cubicBezTo>
                      <a:cubicBezTo>
                        <a:pt x="21" y="122491"/>
                        <a:pt x="-1217" y="111157"/>
                        <a:pt x="1736" y="100203"/>
                      </a:cubicBezTo>
                      <a:cubicBezTo>
                        <a:pt x="2497" y="94583"/>
                        <a:pt x="5260" y="89630"/>
                        <a:pt x="7450" y="84391"/>
                      </a:cubicBezTo>
                      <a:cubicBezTo>
                        <a:pt x="8784" y="81915"/>
                        <a:pt x="10594" y="79724"/>
                        <a:pt x="12118" y="77343"/>
                      </a:cubicBezTo>
                      <a:cubicBezTo>
                        <a:pt x="13642" y="74962"/>
                        <a:pt x="15261" y="72580"/>
                        <a:pt x="17738" y="70961"/>
                      </a:cubicBezTo>
                      <a:lnTo>
                        <a:pt x="24500" y="65817"/>
                      </a:lnTo>
                      <a:lnTo>
                        <a:pt x="32215" y="62389"/>
                      </a:lnTo>
                      <a:lnTo>
                        <a:pt x="36025" y="60770"/>
                      </a:lnTo>
                      <a:cubicBezTo>
                        <a:pt x="37359" y="60388"/>
                        <a:pt x="38692" y="60293"/>
                        <a:pt x="40121" y="60007"/>
                      </a:cubicBezTo>
                      <a:lnTo>
                        <a:pt x="48122" y="58579"/>
                      </a:lnTo>
                      <a:cubicBezTo>
                        <a:pt x="53456" y="58293"/>
                        <a:pt x="58790" y="58864"/>
                        <a:pt x="63934" y="59245"/>
                      </a:cubicBezTo>
                      <a:lnTo>
                        <a:pt x="78888" y="63532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512304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图形 4">
              <a:extLst>
                <a:ext uri="{FF2B5EF4-FFF2-40B4-BE49-F238E27FC236}">
                  <a16:creationId xmlns:a16="http://schemas.microsoft.com/office/drawing/2014/main" id="{797B66EA-828A-F19C-5197-476461701F46}"/>
                </a:ext>
              </a:extLst>
            </p:cNvPr>
            <p:cNvGrpSpPr/>
            <p:nvPr/>
          </p:nvGrpSpPr>
          <p:grpSpPr>
            <a:xfrm>
              <a:off x="3555688" y="6159696"/>
              <a:ext cx="2149397" cy="2007334"/>
              <a:chOff x="5482113" y="4533356"/>
              <a:chExt cx="711014" cy="664020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4490BB0-561E-1728-07A3-2BBD8B2335D1}"/>
                  </a:ext>
                </a:extLst>
              </p:cNvPr>
              <p:cNvSpPr/>
              <p:nvPr/>
            </p:nvSpPr>
            <p:spPr>
              <a:xfrm>
                <a:off x="5482113" y="4533356"/>
                <a:ext cx="710918" cy="664020"/>
              </a:xfrm>
              <a:custGeom>
                <a:avLst/>
                <a:gdLst>
                  <a:gd name="connsiteX0" fmla="*/ 0 w 710918"/>
                  <a:gd name="connsiteY0" fmla="*/ 99032 h 664020"/>
                  <a:gd name="connsiteX1" fmla="*/ 132588 w 710918"/>
                  <a:gd name="connsiteY1" fmla="*/ 67 h 664020"/>
                  <a:gd name="connsiteX2" fmla="*/ 264319 w 710918"/>
                  <a:gd name="connsiteY2" fmla="*/ 92174 h 664020"/>
                  <a:gd name="connsiteX3" fmla="*/ 463105 w 710918"/>
                  <a:gd name="connsiteY3" fmla="*/ 66647 h 664020"/>
                  <a:gd name="connsiteX4" fmla="*/ 575786 w 710918"/>
                  <a:gd name="connsiteY4" fmla="*/ 148085 h 664020"/>
                  <a:gd name="connsiteX5" fmla="*/ 555403 w 710918"/>
                  <a:gd name="connsiteY5" fmla="*/ 278483 h 664020"/>
                  <a:gd name="connsiteX6" fmla="*/ 701230 w 710918"/>
                  <a:gd name="connsiteY6" fmla="*/ 369923 h 664020"/>
                  <a:gd name="connsiteX7" fmla="*/ 656558 w 710918"/>
                  <a:gd name="connsiteY7" fmla="*/ 534991 h 664020"/>
                  <a:gd name="connsiteX8" fmla="*/ 486823 w 710918"/>
                  <a:gd name="connsiteY8" fmla="*/ 530324 h 664020"/>
                  <a:gd name="connsiteX9" fmla="*/ 481108 w 710918"/>
                  <a:gd name="connsiteY9" fmla="*/ 524894 h 664020"/>
                  <a:gd name="connsiteX10" fmla="*/ 481108 w 710918"/>
                  <a:gd name="connsiteY10" fmla="*/ 524894 h 664020"/>
                  <a:gd name="connsiteX11" fmla="*/ 410146 w 710918"/>
                  <a:gd name="connsiteY11" fmla="*/ 629289 h 664020"/>
                  <a:gd name="connsiteX12" fmla="*/ 282988 w 710918"/>
                  <a:gd name="connsiteY12" fmla="*/ 599951 h 664020"/>
                  <a:gd name="connsiteX13" fmla="*/ 241745 w 710918"/>
                  <a:gd name="connsiteY13" fmla="*/ 640433 h 664020"/>
                  <a:gd name="connsiteX14" fmla="*/ 86201 w 710918"/>
                  <a:gd name="connsiteY14" fmla="*/ 648148 h 664020"/>
                  <a:gd name="connsiteX15" fmla="*/ 7811 w 710918"/>
                  <a:gd name="connsiteY15" fmla="*/ 514036 h 664020"/>
                  <a:gd name="connsiteX16" fmla="*/ 7525 w 710918"/>
                  <a:gd name="connsiteY16" fmla="*/ 159039 h 664020"/>
                  <a:gd name="connsiteX17" fmla="*/ 0 w 710918"/>
                  <a:gd name="connsiteY17" fmla="*/ 99032 h 6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0918" h="664020">
                    <a:moveTo>
                      <a:pt x="0" y="99032"/>
                    </a:moveTo>
                    <a:cubicBezTo>
                      <a:pt x="20384" y="45120"/>
                      <a:pt x="74962" y="1972"/>
                      <a:pt x="132588" y="67"/>
                    </a:cubicBezTo>
                    <a:cubicBezTo>
                      <a:pt x="190119" y="-1838"/>
                      <a:pt x="247555" y="37024"/>
                      <a:pt x="264319" y="92174"/>
                    </a:cubicBezTo>
                    <a:cubicBezTo>
                      <a:pt x="323850" y="58265"/>
                      <a:pt x="396907" y="48835"/>
                      <a:pt x="463105" y="66647"/>
                    </a:cubicBezTo>
                    <a:cubicBezTo>
                      <a:pt x="509207" y="79029"/>
                      <a:pt x="553498" y="105985"/>
                      <a:pt x="575786" y="148085"/>
                    </a:cubicBezTo>
                    <a:cubicBezTo>
                      <a:pt x="598075" y="190281"/>
                      <a:pt x="592550" y="248574"/>
                      <a:pt x="555403" y="278483"/>
                    </a:cubicBezTo>
                    <a:cubicBezTo>
                      <a:pt x="616554" y="275054"/>
                      <a:pt x="678275" y="313154"/>
                      <a:pt x="701230" y="369923"/>
                    </a:cubicBezTo>
                    <a:cubicBezTo>
                      <a:pt x="724091" y="426692"/>
                      <a:pt x="705422" y="497938"/>
                      <a:pt x="656558" y="534991"/>
                    </a:cubicBezTo>
                    <a:cubicBezTo>
                      <a:pt x="607790" y="572043"/>
                      <a:pt x="533019" y="570424"/>
                      <a:pt x="486823" y="530324"/>
                    </a:cubicBezTo>
                    <a:cubicBezTo>
                      <a:pt x="484823" y="528609"/>
                      <a:pt x="483013" y="526800"/>
                      <a:pt x="481108" y="524894"/>
                    </a:cubicBezTo>
                    <a:lnTo>
                      <a:pt x="481108" y="524894"/>
                    </a:lnTo>
                    <a:cubicBezTo>
                      <a:pt x="475774" y="570424"/>
                      <a:pt x="453485" y="614334"/>
                      <a:pt x="410146" y="629289"/>
                    </a:cubicBezTo>
                    <a:cubicBezTo>
                      <a:pt x="366808" y="644243"/>
                      <a:pt x="315373" y="632432"/>
                      <a:pt x="282988" y="599951"/>
                    </a:cubicBezTo>
                    <a:cubicBezTo>
                      <a:pt x="273939" y="617287"/>
                      <a:pt x="258509" y="630527"/>
                      <a:pt x="241745" y="640433"/>
                    </a:cubicBezTo>
                    <a:cubicBezTo>
                      <a:pt x="195167" y="668055"/>
                      <a:pt x="134588" y="672437"/>
                      <a:pt x="86201" y="648148"/>
                    </a:cubicBezTo>
                    <a:cubicBezTo>
                      <a:pt x="37815" y="623859"/>
                      <a:pt x="4286" y="568138"/>
                      <a:pt x="7811" y="514036"/>
                    </a:cubicBezTo>
                    <a:lnTo>
                      <a:pt x="7525" y="159039"/>
                    </a:lnTo>
                    <a:lnTo>
                      <a:pt x="0" y="9903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7696CA1-E5B7-5C98-4921-947D44AEE793}"/>
                  </a:ext>
                </a:extLst>
              </p:cNvPr>
              <p:cNvSpPr/>
              <p:nvPr/>
            </p:nvSpPr>
            <p:spPr>
              <a:xfrm>
                <a:off x="5489765" y="4868036"/>
                <a:ext cx="703362" cy="329245"/>
              </a:xfrm>
              <a:custGeom>
                <a:avLst/>
                <a:gdLst>
                  <a:gd name="connsiteX0" fmla="*/ 94361 w 703362"/>
                  <a:gd name="connsiteY0" fmla="*/ 182023 h 329245"/>
                  <a:gd name="connsiteX1" fmla="*/ 197231 w 703362"/>
                  <a:gd name="connsiteY1" fmla="*/ 213741 h 329245"/>
                  <a:gd name="connsiteX2" fmla="*/ 290671 w 703362"/>
                  <a:gd name="connsiteY2" fmla="*/ 165640 h 329245"/>
                  <a:gd name="connsiteX3" fmla="*/ 449167 w 703362"/>
                  <a:gd name="connsiteY3" fmla="*/ 91631 h 329245"/>
                  <a:gd name="connsiteX4" fmla="*/ 490887 w 703362"/>
                  <a:gd name="connsiteY4" fmla="*/ 152114 h 329245"/>
                  <a:gd name="connsiteX5" fmla="*/ 568515 w 703362"/>
                  <a:gd name="connsiteY5" fmla="*/ 145257 h 329245"/>
                  <a:gd name="connsiteX6" fmla="*/ 682815 w 703362"/>
                  <a:gd name="connsiteY6" fmla="*/ 14002 h 329245"/>
                  <a:gd name="connsiteX7" fmla="*/ 693674 w 703362"/>
                  <a:gd name="connsiteY7" fmla="*/ 35148 h 329245"/>
                  <a:gd name="connsiteX8" fmla="*/ 649001 w 703362"/>
                  <a:gd name="connsiteY8" fmla="*/ 200215 h 329245"/>
                  <a:gd name="connsiteX9" fmla="*/ 479266 w 703362"/>
                  <a:gd name="connsiteY9" fmla="*/ 195548 h 329245"/>
                  <a:gd name="connsiteX10" fmla="*/ 473551 w 703362"/>
                  <a:gd name="connsiteY10" fmla="*/ 190119 h 329245"/>
                  <a:gd name="connsiteX11" fmla="*/ 473551 w 703362"/>
                  <a:gd name="connsiteY11" fmla="*/ 190119 h 329245"/>
                  <a:gd name="connsiteX12" fmla="*/ 402590 w 703362"/>
                  <a:gd name="connsiteY12" fmla="*/ 294513 h 329245"/>
                  <a:gd name="connsiteX13" fmla="*/ 275431 w 703362"/>
                  <a:gd name="connsiteY13" fmla="*/ 265176 h 329245"/>
                  <a:gd name="connsiteX14" fmla="*/ 234188 w 703362"/>
                  <a:gd name="connsiteY14" fmla="*/ 305657 h 329245"/>
                  <a:gd name="connsiteX15" fmla="*/ 78644 w 703362"/>
                  <a:gd name="connsiteY15" fmla="*/ 313372 h 329245"/>
                  <a:gd name="connsiteX16" fmla="*/ 254 w 703362"/>
                  <a:gd name="connsiteY16" fmla="*/ 179261 h 329245"/>
                  <a:gd name="connsiteX17" fmla="*/ 158 w 703362"/>
                  <a:gd name="connsiteY17" fmla="*/ 0 h 329245"/>
                  <a:gd name="connsiteX18" fmla="*/ 50260 w 703362"/>
                  <a:gd name="connsiteY18" fmla="*/ 142399 h 329245"/>
                  <a:gd name="connsiteX19" fmla="*/ 94361 w 703362"/>
                  <a:gd name="connsiteY19" fmla="*/ 182023 h 32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3362" h="329245">
                    <a:moveTo>
                      <a:pt x="94361" y="182023"/>
                    </a:moveTo>
                    <a:cubicBezTo>
                      <a:pt x="125031" y="201549"/>
                      <a:pt x="160750" y="214789"/>
                      <a:pt x="197231" y="213741"/>
                    </a:cubicBezTo>
                    <a:cubicBezTo>
                      <a:pt x="233616" y="212693"/>
                      <a:pt x="270478" y="195930"/>
                      <a:pt x="290671" y="165640"/>
                    </a:cubicBezTo>
                    <a:cubicBezTo>
                      <a:pt x="340773" y="237077"/>
                      <a:pt x="439166" y="164783"/>
                      <a:pt x="449167" y="91631"/>
                    </a:cubicBezTo>
                    <a:cubicBezTo>
                      <a:pt x="445262" y="117920"/>
                      <a:pt x="465741" y="143447"/>
                      <a:pt x="490887" y="152114"/>
                    </a:cubicBezTo>
                    <a:cubicBezTo>
                      <a:pt x="516033" y="160782"/>
                      <a:pt x="544036" y="155543"/>
                      <a:pt x="568515" y="145257"/>
                    </a:cubicBezTo>
                    <a:cubicBezTo>
                      <a:pt x="623951" y="122016"/>
                      <a:pt x="666052" y="71533"/>
                      <a:pt x="682815" y="14002"/>
                    </a:cubicBezTo>
                    <a:cubicBezTo>
                      <a:pt x="687006" y="20765"/>
                      <a:pt x="690721" y="27813"/>
                      <a:pt x="693674" y="35148"/>
                    </a:cubicBezTo>
                    <a:cubicBezTo>
                      <a:pt x="716534" y="91916"/>
                      <a:pt x="697865" y="163164"/>
                      <a:pt x="649001" y="200215"/>
                    </a:cubicBezTo>
                    <a:cubicBezTo>
                      <a:pt x="600234" y="237268"/>
                      <a:pt x="525463" y="235649"/>
                      <a:pt x="479266" y="195548"/>
                    </a:cubicBezTo>
                    <a:cubicBezTo>
                      <a:pt x="477266" y="193834"/>
                      <a:pt x="475456" y="192024"/>
                      <a:pt x="473551" y="190119"/>
                    </a:cubicBezTo>
                    <a:lnTo>
                      <a:pt x="473551" y="190119"/>
                    </a:lnTo>
                    <a:cubicBezTo>
                      <a:pt x="468217" y="235649"/>
                      <a:pt x="445928" y="279559"/>
                      <a:pt x="402590" y="294513"/>
                    </a:cubicBezTo>
                    <a:cubicBezTo>
                      <a:pt x="359251" y="309467"/>
                      <a:pt x="307816" y="297657"/>
                      <a:pt x="275431" y="265176"/>
                    </a:cubicBezTo>
                    <a:cubicBezTo>
                      <a:pt x="266382" y="282512"/>
                      <a:pt x="250952" y="295751"/>
                      <a:pt x="234188" y="305657"/>
                    </a:cubicBezTo>
                    <a:cubicBezTo>
                      <a:pt x="187610" y="333280"/>
                      <a:pt x="127032" y="337662"/>
                      <a:pt x="78644" y="313372"/>
                    </a:cubicBezTo>
                    <a:cubicBezTo>
                      <a:pt x="30258" y="289084"/>
                      <a:pt x="-3270" y="233363"/>
                      <a:pt x="254" y="179261"/>
                    </a:cubicBezTo>
                    <a:lnTo>
                      <a:pt x="158" y="0"/>
                    </a:lnTo>
                    <a:cubicBezTo>
                      <a:pt x="19685" y="46672"/>
                      <a:pt x="20256" y="101632"/>
                      <a:pt x="50260" y="142399"/>
                    </a:cubicBezTo>
                    <a:cubicBezTo>
                      <a:pt x="61880" y="158591"/>
                      <a:pt x="77597" y="171355"/>
                      <a:pt x="94361" y="182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ADA9E49-C0E0-8E92-9EAC-49F88D411B96}"/>
                </a:ext>
              </a:extLst>
            </p:cNvPr>
            <p:cNvSpPr/>
            <p:nvPr/>
          </p:nvSpPr>
          <p:spPr>
            <a:xfrm>
              <a:off x="-229296" y="4674334"/>
              <a:ext cx="1918307" cy="1805464"/>
            </a:xfrm>
            <a:custGeom>
              <a:avLst/>
              <a:gdLst>
                <a:gd name="connsiteX0" fmla="*/ 86296 w 634570"/>
                <a:gd name="connsiteY0" fmla="*/ 12694 h 597242"/>
                <a:gd name="connsiteX1" fmla="*/ 257080 w 634570"/>
                <a:gd name="connsiteY1" fmla="*/ 52127 h 597242"/>
                <a:gd name="connsiteX2" fmla="*/ 394430 w 634570"/>
                <a:gd name="connsiteY2" fmla="*/ 3645 h 597242"/>
                <a:gd name="connsiteX3" fmla="*/ 495490 w 634570"/>
                <a:gd name="connsiteY3" fmla="*/ 111563 h 597242"/>
                <a:gd name="connsiteX4" fmla="*/ 495490 w 634570"/>
                <a:gd name="connsiteY4" fmla="*/ 111658 h 597242"/>
                <a:gd name="connsiteX5" fmla="*/ 567119 w 634570"/>
                <a:gd name="connsiteY5" fmla="*/ 120707 h 597242"/>
                <a:gd name="connsiteX6" fmla="*/ 622840 w 634570"/>
                <a:gd name="connsiteY6" fmla="*/ 183858 h 597242"/>
                <a:gd name="connsiteX7" fmla="*/ 600647 w 634570"/>
                <a:gd name="connsiteY7" fmla="*/ 329590 h 597242"/>
                <a:gd name="connsiteX8" fmla="*/ 526542 w 634570"/>
                <a:gd name="connsiteY8" fmla="*/ 545903 h 597242"/>
                <a:gd name="connsiteX9" fmla="*/ 93631 w 634570"/>
                <a:gd name="connsiteY9" fmla="*/ 597243 h 597242"/>
                <a:gd name="connsiteX10" fmla="*/ 0 w 634570"/>
                <a:gd name="connsiteY10" fmla="*/ 140043 h 597242"/>
                <a:gd name="connsiteX11" fmla="*/ 86296 w 634570"/>
                <a:gd name="connsiteY11" fmla="*/ 12694 h 59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4570" h="597242">
                  <a:moveTo>
                    <a:pt x="86296" y="12694"/>
                  </a:moveTo>
                  <a:cubicBezTo>
                    <a:pt x="145542" y="-14357"/>
                    <a:pt x="230696" y="13265"/>
                    <a:pt x="257080" y="52127"/>
                  </a:cubicBezTo>
                  <a:cubicBezTo>
                    <a:pt x="288131" y="11170"/>
                    <a:pt x="344519" y="-8738"/>
                    <a:pt x="394430" y="3645"/>
                  </a:cubicBezTo>
                  <a:cubicBezTo>
                    <a:pt x="444341" y="16027"/>
                    <a:pt x="487204" y="60890"/>
                    <a:pt x="495490" y="111563"/>
                  </a:cubicBezTo>
                  <a:lnTo>
                    <a:pt x="495490" y="111658"/>
                  </a:lnTo>
                  <a:cubicBezTo>
                    <a:pt x="519684" y="107468"/>
                    <a:pt x="545211" y="109849"/>
                    <a:pt x="567119" y="120707"/>
                  </a:cubicBezTo>
                  <a:cubicBezTo>
                    <a:pt x="592836" y="133471"/>
                    <a:pt x="612172" y="157188"/>
                    <a:pt x="622840" y="183858"/>
                  </a:cubicBezTo>
                  <a:cubicBezTo>
                    <a:pt x="643223" y="234531"/>
                    <a:pt x="637794" y="289490"/>
                    <a:pt x="600647" y="329590"/>
                  </a:cubicBezTo>
                  <a:lnTo>
                    <a:pt x="526542" y="545903"/>
                  </a:lnTo>
                  <a:lnTo>
                    <a:pt x="93631" y="597243"/>
                  </a:lnTo>
                  <a:lnTo>
                    <a:pt x="0" y="140043"/>
                  </a:lnTo>
                  <a:cubicBezTo>
                    <a:pt x="5715" y="110134"/>
                    <a:pt x="4191" y="50318"/>
                    <a:pt x="86296" y="1269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527579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E07C8FF-F434-5755-7000-B94A3A341D77}"/>
                </a:ext>
              </a:extLst>
            </p:cNvPr>
            <p:cNvSpPr/>
            <p:nvPr/>
          </p:nvSpPr>
          <p:spPr>
            <a:xfrm>
              <a:off x="836950" y="5601368"/>
              <a:ext cx="1979087" cy="1633987"/>
            </a:xfrm>
            <a:custGeom>
              <a:avLst/>
              <a:gdLst>
                <a:gd name="connsiteX0" fmla="*/ 61627 w 654676"/>
                <a:gd name="connsiteY0" fmla="*/ 106941 h 540518"/>
                <a:gd name="connsiteX1" fmla="*/ 173450 w 654676"/>
                <a:gd name="connsiteY1" fmla="*/ 832 h 540518"/>
                <a:gd name="connsiteX2" fmla="*/ 305276 w 654676"/>
                <a:gd name="connsiteY2" fmla="*/ 120276 h 540518"/>
                <a:gd name="connsiteX3" fmla="*/ 529209 w 654676"/>
                <a:gd name="connsiteY3" fmla="*/ 73032 h 540518"/>
                <a:gd name="connsiteX4" fmla="*/ 653034 w 654676"/>
                <a:gd name="connsiteY4" fmla="*/ 259722 h 540518"/>
                <a:gd name="connsiteX5" fmla="*/ 527875 w 654676"/>
                <a:gd name="connsiteY5" fmla="*/ 540519 h 540518"/>
                <a:gd name="connsiteX6" fmla="*/ 0 w 654676"/>
                <a:gd name="connsiteY6" fmla="*/ 423361 h 540518"/>
                <a:gd name="connsiteX7" fmla="*/ 61627 w 654676"/>
                <a:gd name="connsiteY7" fmla="*/ 106941 h 5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4676" h="540518">
                  <a:moveTo>
                    <a:pt x="61627" y="106941"/>
                  </a:moveTo>
                  <a:cubicBezTo>
                    <a:pt x="61627" y="106941"/>
                    <a:pt x="73914" y="13310"/>
                    <a:pt x="173450" y="832"/>
                  </a:cubicBezTo>
                  <a:cubicBezTo>
                    <a:pt x="272987" y="-11646"/>
                    <a:pt x="305276" y="120276"/>
                    <a:pt x="305276" y="120276"/>
                  </a:cubicBezTo>
                  <a:cubicBezTo>
                    <a:pt x="305276" y="120276"/>
                    <a:pt x="379952" y="20740"/>
                    <a:pt x="529209" y="73032"/>
                  </a:cubicBezTo>
                  <a:cubicBezTo>
                    <a:pt x="678466" y="125229"/>
                    <a:pt x="653034" y="259722"/>
                    <a:pt x="653034" y="259722"/>
                  </a:cubicBezTo>
                  <a:lnTo>
                    <a:pt x="527875" y="540519"/>
                  </a:lnTo>
                  <a:lnTo>
                    <a:pt x="0" y="423361"/>
                  </a:lnTo>
                  <a:lnTo>
                    <a:pt x="61627" y="10694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605064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21B85BA-8010-36D1-CF90-8628300554BA}"/>
                </a:ext>
              </a:extLst>
            </p:cNvPr>
            <p:cNvSpPr/>
            <p:nvPr/>
          </p:nvSpPr>
          <p:spPr>
            <a:xfrm>
              <a:off x="1" y="5245489"/>
              <a:ext cx="3686953" cy="1612511"/>
            </a:xfrm>
            <a:custGeom>
              <a:avLst/>
              <a:gdLst>
                <a:gd name="connsiteX0" fmla="*/ 2545027 w 3686953"/>
                <a:gd name="connsiteY0" fmla="*/ 1071739 h 1612511"/>
                <a:gd name="connsiteX1" fmla="*/ 3011481 w 3686953"/>
                <a:gd name="connsiteY1" fmla="*/ 1294208 h 1612511"/>
                <a:gd name="connsiteX2" fmla="*/ 3533804 w 3686953"/>
                <a:gd name="connsiteY2" fmla="*/ 1198608 h 1612511"/>
                <a:gd name="connsiteX3" fmla="*/ 3676541 w 3686953"/>
                <a:gd name="connsiteY3" fmla="*/ 1589517 h 1612511"/>
                <a:gd name="connsiteX4" fmla="*/ 3670953 w 3686953"/>
                <a:gd name="connsiteY4" fmla="*/ 1612511 h 1612511"/>
                <a:gd name="connsiteX5" fmla="*/ 1974720 w 3686953"/>
                <a:gd name="connsiteY5" fmla="*/ 1612511 h 1612511"/>
                <a:gd name="connsiteX6" fmla="*/ 1976076 w 3686953"/>
                <a:gd name="connsiteY6" fmla="*/ 1601754 h 1612511"/>
                <a:gd name="connsiteX7" fmla="*/ 2423794 w 3686953"/>
                <a:gd name="connsiteY7" fmla="*/ 1087752 h 1612511"/>
                <a:gd name="connsiteX8" fmla="*/ 2545027 w 3686953"/>
                <a:gd name="connsiteY8" fmla="*/ 1071739 h 1612511"/>
                <a:gd name="connsiteX9" fmla="*/ 0 w 3686953"/>
                <a:gd name="connsiteY9" fmla="*/ 0 h 1612511"/>
                <a:gd name="connsiteX10" fmla="*/ 52096 w 3686953"/>
                <a:gd name="connsiteY10" fmla="*/ 80140 h 1612511"/>
                <a:gd name="connsiteX11" fmla="*/ 122570 w 3686953"/>
                <a:gd name="connsiteY11" fmla="*/ 317799 h 1612511"/>
                <a:gd name="connsiteX12" fmla="*/ 1100417 w 3686953"/>
                <a:gd name="connsiteY12" fmla="*/ 817952 h 1612511"/>
                <a:gd name="connsiteX13" fmla="*/ 1764120 w 3686953"/>
                <a:gd name="connsiteY13" fmla="*/ 1481655 h 1612511"/>
                <a:gd name="connsiteX14" fmla="*/ 1940089 w 3686953"/>
                <a:gd name="connsiteY14" fmla="*/ 1585458 h 1612511"/>
                <a:gd name="connsiteX15" fmla="*/ 1952724 w 3686953"/>
                <a:gd name="connsiteY15" fmla="*/ 1612511 h 1612511"/>
                <a:gd name="connsiteX16" fmla="*/ 0 w 3686953"/>
                <a:gd name="connsiteY16" fmla="*/ 1612511 h 16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6953" h="1612511">
                  <a:moveTo>
                    <a:pt x="2545027" y="1071739"/>
                  </a:moveTo>
                  <a:cubicBezTo>
                    <a:pt x="2817481" y="1069784"/>
                    <a:pt x="3011481" y="1294208"/>
                    <a:pt x="3011481" y="1294208"/>
                  </a:cubicBezTo>
                  <a:cubicBezTo>
                    <a:pt x="3079148" y="1142462"/>
                    <a:pt x="3299709" y="1053486"/>
                    <a:pt x="3533804" y="1198608"/>
                  </a:cubicBezTo>
                  <a:cubicBezTo>
                    <a:pt x="3709378" y="1307450"/>
                    <a:pt x="3694802" y="1500029"/>
                    <a:pt x="3676541" y="1589517"/>
                  </a:cubicBezTo>
                  <a:lnTo>
                    <a:pt x="3670953" y="1612511"/>
                  </a:lnTo>
                  <a:lnTo>
                    <a:pt x="1974720" y="1612511"/>
                  </a:lnTo>
                  <a:lnTo>
                    <a:pt x="1976076" y="1601754"/>
                  </a:lnTo>
                  <a:cubicBezTo>
                    <a:pt x="1996632" y="1463785"/>
                    <a:pt x="2080638" y="1176725"/>
                    <a:pt x="2423794" y="1087752"/>
                  </a:cubicBezTo>
                  <a:cubicBezTo>
                    <a:pt x="2465582" y="1076918"/>
                    <a:pt x="2506105" y="1072019"/>
                    <a:pt x="2545027" y="1071739"/>
                  </a:cubicBezTo>
                  <a:close/>
                  <a:moveTo>
                    <a:pt x="0" y="0"/>
                  </a:moveTo>
                  <a:lnTo>
                    <a:pt x="52096" y="80140"/>
                  </a:lnTo>
                  <a:cubicBezTo>
                    <a:pt x="113788" y="199168"/>
                    <a:pt x="122570" y="317799"/>
                    <a:pt x="122570" y="317799"/>
                  </a:cubicBezTo>
                  <a:cubicBezTo>
                    <a:pt x="815067" y="128620"/>
                    <a:pt x="1100417" y="817952"/>
                    <a:pt x="1100417" y="817952"/>
                  </a:cubicBezTo>
                  <a:cubicBezTo>
                    <a:pt x="1908378" y="721778"/>
                    <a:pt x="1764120" y="1481655"/>
                    <a:pt x="1764120" y="1481655"/>
                  </a:cubicBezTo>
                  <a:cubicBezTo>
                    <a:pt x="1861877" y="1489717"/>
                    <a:pt x="1913202" y="1538595"/>
                    <a:pt x="1940089" y="1585458"/>
                  </a:cubicBezTo>
                  <a:lnTo>
                    <a:pt x="1952724" y="1612511"/>
                  </a:lnTo>
                  <a:lnTo>
                    <a:pt x="0" y="161251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4985327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C762582-5189-BE03-678C-61BD7E963669}"/>
                </a:ext>
              </a:extLst>
            </p:cNvPr>
            <p:cNvSpPr/>
            <p:nvPr/>
          </p:nvSpPr>
          <p:spPr>
            <a:xfrm>
              <a:off x="-83599" y="6219781"/>
              <a:ext cx="1328561" cy="932388"/>
            </a:xfrm>
            <a:custGeom>
              <a:avLst/>
              <a:gdLst>
                <a:gd name="connsiteX0" fmla="*/ 87631 w 439484"/>
                <a:gd name="connsiteY0" fmla="*/ 110398 h 308431"/>
                <a:gd name="connsiteX1" fmla="*/ 102680 w 439484"/>
                <a:gd name="connsiteY1" fmla="*/ 95920 h 308431"/>
                <a:gd name="connsiteX2" fmla="*/ 124016 w 439484"/>
                <a:gd name="connsiteY2" fmla="*/ 94396 h 308431"/>
                <a:gd name="connsiteX3" fmla="*/ 151924 w 439484"/>
                <a:gd name="connsiteY3" fmla="*/ 126686 h 308431"/>
                <a:gd name="connsiteX4" fmla="*/ 142209 w 439484"/>
                <a:gd name="connsiteY4" fmla="*/ 169739 h 308431"/>
                <a:gd name="connsiteX5" fmla="*/ 105062 w 439484"/>
                <a:gd name="connsiteY5" fmla="*/ 194123 h 308431"/>
                <a:gd name="connsiteX6" fmla="*/ 60580 w 439484"/>
                <a:gd name="connsiteY6" fmla="*/ 190408 h 308431"/>
                <a:gd name="connsiteX7" fmla="*/ 25718 w 439484"/>
                <a:gd name="connsiteY7" fmla="*/ 163548 h 308431"/>
                <a:gd name="connsiteX8" fmla="*/ 572 w 439484"/>
                <a:gd name="connsiteY8" fmla="*/ 81537 h 308431"/>
                <a:gd name="connsiteX9" fmla="*/ 18289 w 439484"/>
                <a:gd name="connsiteY9" fmla="*/ 40865 h 308431"/>
                <a:gd name="connsiteX10" fmla="*/ 53246 w 439484"/>
                <a:gd name="connsiteY10" fmla="*/ 14576 h 308431"/>
                <a:gd name="connsiteX11" fmla="*/ 137828 w 439484"/>
                <a:gd name="connsiteY11" fmla="*/ 1527 h 308431"/>
                <a:gd name="connsiteX12" fmla="*/ 208122 w 439484"/>
                <a:gd name="connsiteY12" fmla="*/ 49914 h 308431"/>
                <a:gd name="connsiteX13" fmla="*/ 234316 w 439484"/>
                <a:gd name="connsiteY13" fmla="*/ 131258 h 308431"/>
                <a:gd name="connsiteX14" fmla="*/ 224410 w 439484"/>
                <a:gd name="connsiteY14" fmla="*/ 127448 h 308431"/>
                <a:gd name="connsiteX15" fmla="*/ 273749 w 439484"/>
                <a:gd name="connsiteY15" fmla="*/ 95920 h 308431"/>
                <a:gd name="connsiteX16" fmla="*/ 331852 w 439484"/>
                <a:gd name="connsiteY16" fmla="*/ 86966 h 308431"/>
                <a:gd name="connsiteX17" fmla="*/ 386621 w 439484"/>
                <a:gd name="connsiteY17" fmla="*/ 108588 h 308431"/>
                <a:gd name="connsiteX18" fmla="*/ 426054 w 439484"/>
                <a:gd name="connsiteY18" fmla="*/ 152117 h 308431"/>
                <a:gd name="connsiteX19" fmla="*/ 436817 w 439484"/>
                <a:gd name="connsiteY19" fmla="*/ 179835 h 308431"/>
                <a:gd name="connsiteX20" fmla="*/ 439103 w 439484"/>
                <a:gd name="connsiteY20" fmla="*/ 209744 h 308431"/>
                <a:gd name="connsiteX21" fmla="*/ 416243 w 439484"/>
                <a:gd name="connsiteY21" fmla="*/ 263941 h 308431"/>
                <a:gd name="connsiteX22" fmla="*/ 314040 w 439484"/>
                <a:gd name="connsiteY22" fmla="*/ 308042 h 308431"/>
                <a:gd name="connsiteX23" fmla="*/ 408623 w 439484"/>
                <a:gd name="connsiteY23" fmla="*/ 258131 h 308431"/>
                <a:gd name="connsiteX24" fmla="*/ 421101 w 439484"/>
                <a:gd name="connsiteY24" fmla="*/ 234414 h 308431"/>
                <a:gd name="connsiteX25" fmla="*/ 427388 w 439484"/>
                <a:gd name="connsiteY25" fmla="*/ 208791 h 308431"/>
                <a:gd name="connsiteX26" fmla="*/ 425387 w 439484"/>
                <a:gd name="connsiteY26" fmla="*/ 182502 h 308431"/>
                <a:gd name="connsiteX27" fmla="*/ 415767 w 439484"/>
                <a:gd name="connsiteY27" fmla="*/ 157737 h 308431"/>
                <a:gd name="connsiteX28" fmla="*/ 330518 w 439484"/>
                <a:gd name="connsiteY28" fmla="*/ 98682 h 308431"/>
                <a:gd name="connsiteX29" fmla="*/ 232506 w 439484"/>
                <a:gd name="connsiteY29" fmla="*/ 135830 h 308431"/>
                <a:gd name="connsiteX30" fmla="*/ 224124 w 439484"/>
                <a:gd name="connsiteY30" fmla="*/ 135449 h 308431"/>
                <a:gd name="connsiteX31" fmla="*/ 222600 w 439484"/>
                <a:gd name="connsiteY31" fmla="*/ 132020 h 308431"/>
                <a:gd name="connsiteX32" fmla="*/ 198216 w 439484"/>
                <a:gd name="connsiteY32" fmla="*/ 56201 h 308431"/>
                <a:gd name="connsiteX33" fmla="*/ 135827 w 439484"/>
                <a:gd name="connsiteY33" fmla="*/ 13052 h 308431"/>
                <a:gd name="connsiteX34" fmla="*/ 58294 w 439484"/>
                <a:gd name="connsiteY34" fmla="*/ 25149 h 308431"/>
                <a:gd name="connsiteX35" fmla="*/ 27147 w 439484"/>
                <a:gd name="connsiteY35" fmla="*/ 48485 h 308431"/>
                <a:gd name="connsiteX36" fmla="*/ 12097 w 439484"/>
                <a:gd name="connsiteY36" fmla="*/ 83061 h 308431"/>
                <a:gd name="connsiteX37" fmla="*/ 34672 w 439484"/>
                <a:gd name="connsiteY37" fmla="*/ 156213 h 308431"/>
                <a:gd name="connsiteX38" fmla="*/ 65056 w 439484"/>
                <a:gd name="connsiteY38" fmla="*/ 179740 h 308431"/>
                <a:gd name="connsiteX39" fmla="*/ 101918 w 439484"/>
                <a:gd name="connsiteY39" fmla="*/ 182883 h 308431"/>
                <a:gd name="connsiteX40" fmla="*/ 133732 w 439484"/>
                <a:gd name="connsiteY40" fmla="*/ 163166 h 308431"/>
                <a:gd name="connsiteX41" fmla="*/ 144590 w 439484"/>
                <a:gd name="connsiteY41" fmla="*/ 128400 h 308431"/>
                <a:gd name="connsiteX42" fmla="*/ 122302 w 439484"/>
                <a:gd name="connsiteY42" fmla="*/ 98111 h 308431"/>
                <a:gd name="connsiteX43" fmla="*/ 103252 w 439484"/>
                <a:gd name="connsiteY43" fmla="*/ 97730 h 308431"/>
                <a:gd name="connsiteX44" fmla="*/ 87631 w 439484"/>
                <a:gd name="connsiteY44" fmla="*/ 110398 h 30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9484" h="308431">
                  <a:moveTo>
                    <a:pt x="87631" y="110398"/>
                  </a:moveTo>
                  <a:cubicBezTo>
                    <a:pt x="91631" y="104778"/>
                    <a:pt x="96298" y="99349"/>
                    <a:pt x="102680" y="95920"/>
                  </a:cubicBezTo>
                  <a:cubicBezTo>
                    <a:pt x="108967" y="92491"/>
                    <a:pt x="117063" y="91824"/>
                    <a:pt x="124016" y="94396"/>
                  </a:cubicBezTo>
                  <a:cubicBezTo>
                    <a:pt x="138018" y="99635"/>
                    <a:pt x="147829" y="112493"/>
                    <a:pt x="151924" y="126686"/>
                  </a:cubicBezTo>
                  <a:cubicBezTo>
                    <a:pt x="156020" y="141640"/>
                    <a:pt x="151067" y="157642"/>
                    <a:pt x="142209" y="169739"/>
                  </a:cubicBezTo>
                  <a:cubicBezTo>
                    <a:pt x="133160" y="181931"/>
                    <a:pt x="119730" y="190503"/>
                    <a:pt x="105062" y="194123"/>
                  </a:cubicBezTo>
                  <a:cubicBezTo>
                    <a:pt x="90393" y="198409"/>
                    <a:pt x="74201" y="196218"/>
                    <a:pt x="60580" y="190408"/>
                  </a:cubicBezTo>
                  <a:cubicBezTo>
                    <a:pt x="46769" y="184502"/>
                    <a:pt x="34957" y="174882"/>
                    <a:pt x="25718" y="163548"/>
                  </a:cubicBezTo>
                  <a:cubicBezTo>
                    <a:pt x="7430" y="140687"/>
                    <a:pt x="-2571" y="111255"/>
                    <a:pt x="572" y="81537"/>
                  </a:cubicBezTo>
                  <a:cubicBezTo>
                    <a:pt x="2192" y="66678"/>
                    <a:pt x="8764" y="52295"/>
                    <a:pt x="18289" y="40865"/>
                  </a:cubicBezTo>
                  <a:cubicBezTo>
                    <a:pt x="28004" y="29435"/>
                    <a:pt x="40196" y="20863"/>
                    <a:pt x="53246" y="14576"/>
                  </a:cubicBezTo>
                  <a:cubicBezTo>
                    <a:pt x="79439" y="2099"/>
                    <a:pt x="108776" y="-2759"/>
                    <a:pt x="137828" y="1527"/>
                  </a:cubicBezTo>
                  <a:cubicBezTo>
                    <a:pt x="167260" y="5527"/>
                    <a:pt x="193072" y="25530"/>
                    <a:pt x="208122" y="49914"/>
                  </a:cubicBezTo>
                  <a:cubicBezTo>
                    <a:pt x="223362" y="74774"/>
                    <a:pt x="231458" y="102492"/>
                    <a:pt x="234316" y="131258"/>
                  </a:cubicBezTo>
                  <a:lnTo>
                    <a:pt x="224410" y="127448"/>
                  </a:lnTo>
                  <a:cubicBezTo>
                    <a:pt x="239078" y="113827"/>
                    <a:pt x="255556" y="103635"/>
                    <a:pt x="273749" y="95920"/>
                  </a:cubicBezTo>
                  <a:cubicBezTo>
                    <a:pt x="291847" y="88395"/>
                    <a:pt x="312040" y="84871"/>
                    <a:pt x="331852" y="86966"/>
                  </a:cubicBezTo>
                  <a:cubicBezTo>
                    <a:pt x="351854" y="89062"/>
                    <a:pt x="370619" y="97253"/>
                    <a:pt x="386621" y="108588"/>
                  </a:cubicBezTo>
                  <a:cubicBezTo>
                    <a:pt x="402718" y="119923"/>
                    <a:pt x="416529" y="134591"/>
                    <a:pt x="426054" y="152117"/>
                  </a:cubicBezTo>
                  <a:cubicBezTo>
                    <a:pt x="430912" y="160785"/>
                    <a:pt x="434627" y="170120"/>
                    <a:pt x="436817" y="179835"/>
                  </a:cubicBezTo>
                  <a:cubicBezTo>
                    <a:pt x="439198" y="189551"/>
                    <a:pt x="440056" y="199742"/>
                    <a:pt x="439103" y="209744"/>
                  </a:cubicBezTo>
                  <a:cubicBezTo>
                    <a:pt x="437960" y="230032"/>
                    <a:pt x="429007" y="248987"/>
                    <a:pt x="416243" y="263941"/>
                  </a:cubicBezTo>
                  <a:cubicBezTo>
                    <a:pt x="391097" y="294135"/>
                    <a:pt x="351854" y="311280"/>
                    <a:pt x="314040" y="308042"/>
                  </a:cubicBezTo>
                  <a:cubicBezTo>
                    <a:pt x="351854" y="307375"/>
                    <a:pt x="387763" y="287658"/>
                    <a:pt x="408623" y="258131"/>
                  </a:cubicBezTo>
                  <a:cubicBezTo>
                    <a:pt x="413862" y="250796"/>
                    <a:pt x="418148" y="242795"/>
                    <a:pt x="421101" y="234414"/>
                  </a:cubicBezTo>
                  <a:cubicBezTo>
                    <a:pt x="424339" y="226127"/>
                    <a:pt x="426816" y="217554"/>
                    <a:pt x="427388" y="208791"/>
                  </a:cubicBezTo>
                  <a:cubicBezTo>
                    <a:pt x="428245" y="200028"/>
                    <a:pt x="427483" y="191170"/>
                    <a:pt x="425387" y="182502"/>
                  </a:cubicBezTo>
                  <a:cubicBezTo>
                    <a:pt x="423482" y="173834"/>
                    <a:pt x="420148" y="165548"/>
                    <a:pt x="415767" y="157737"/>
                  </a:cubicBezTo>
                  <a:cubicBezTo>
                    <a:pt x="398431" y="126781"/>
                    <a:pt x="365761" y="102778"/>
                    <a:pt x="330518" y="98682"/>
                  </a:cubicBezTo>
                  <a:cubicBezTo>
                    <a:pt x="294990" y="94777"/>
                    <a:pt x="258890" y="112017"/>
                    <a:pt x="232506" y="135830"/>
                  </a:cubicBezTo>
                  <a:cubicBezTo>
                    <a:pt x="230125" y="138020"/>
                    <a:pt x="226315" y="137925"/>
                    <a:pt x="224124" y="135449"/>
                  </a:cubicBezTo>
                  <a:cubicBezTo>
                    <a:pt x="223267" y="134496"/>
                    <a:pt x="222695" y="133258"/>
                    <a:pt x="222600" y="132020"/>
                  </a:cubicBezTo>
                  <a:cubicBezTo>
                    <a:pt x="220028" y="105635"/>
                    <a:pt x="212122" y="78680"/>
                    <a:pt x="198216" y="56201"/>
                  </a:cubicBezTo>
                  <a:cubicBezTo>
                    <a:pt x="184214" y="33912"/>
                    <a:pt x="162021" y="16672"/>
                    <a:pt x="135827" y="13052"/>
                  </a:cubicBezTo>
                  <a:cubicBezTo>
                    <a:pt x="110014" y="9242"/>
                    <a:pt x="82106" y="13719"/>
                    <a:pt x="58294" y="25149"/>
                  </a:cubicBezTo>
                  <a:cubicBezTo>
                    <a:pt x="46388" y="30864"/>
                    <a:pt x="35529" y="38675"/>
                    <a:pt x="27147" y="48485"/>
                  </a:cubicBezTo>
                  <a:cubicBezTo>
                    <a:pt x="18955" y="58391"/>
                    <a:pt x="13431" y="70202"/>
                    <a:pt x="12097" y="83061"/>
                  </a:cubicBezTo>
                  <a:cubicBezTo>
                    <a:pt x="9335" y="108683"/>
                    <a:pt x="18289" y="136020"/>
                    <a:pt x="34672" y="156213"/>
                  </a:cubicBezTo>
                  <a:cubicBezTo>
                    <a:pt x="42863" y="166405"/>
                    <a:pt x="53341" y="174692"/>
                    <a:pt x="65056" y="179740"/>
                  </a:cubicBezTo>
                  <a:cubicBezTo>
                    <a:pt x="76868" y="184693"/>
                    <a:pt x="89726" y="186503"/>
                    <a:pt x="101918" y="182883"/>
                  </a:cubicBezTo>
                  <a:cubicBezTo>
                    <a:pt x="114110" y="179645"/>
                    <a:pt x="125159" y="172406"/>
                    <a:pt x="133732" y="163166"/>
                  </a:cubicBezTo>
                  <a:cubicBezTo>
                    <a:pt x="141828" y="153737"/>
                    <a:pt x="147067" y="140878"/>
                    <a:pt x="144590" y="128400"/>
                  </a:cubicBezTo>
                  <a:cubicBezTo>
                    <a:pt x="142114" y="116018"/>
                    <a:pt x="134208" y="103540"/>
                    <a:pt x="122302" y="98111"/>
                  </a:cubicBezTo>
                  <a:cubicBezTo>
                    <a:pt x="116396" y="95444"/>
                    <a:pt x="109443" y="95158"/>
                    <a:pt x="103252" y="97730"/>
                  </a:cubicBezTo>
                  <a:cubicBezTo>
                    <a:pt x="97346" y="100301"/>
                    <a:pt x="92203" y="105159"/>
                    <a:pt x="87631" y="110398"/>
                  </a:cubicBezTo>
                  <a:close/>
                </a:path>
              </a:pathLst>
            </a:custGeom>
            <a:gradFill>
              <a:gsLst>
                <a:gs pos="11280">
                  <a:srgbClr val="6E3A00"/>
                </a:gs>
                <a:gs pos="100000">
                  <a:srgbClr val="FFD25C"/>
                </a:gs>
              </a:gsLst>
              <a:lin ang="1603701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FA0F8CB-C4F0-A278-713C-1871086CB84B}"/>
                </a:ext>
              </a:extLst>
            </p:cNvPr>
            <p:cNvSpPr/>
            <p:nvPr/>
          </p:nvSpPr>
          <p:spPr>
            <a:xfrm>
              <a:off x="-806076" y="5068603"/>
              <a:ext cx="3755071" cy="1855201"/>
            </a:xfrm>
            <a:custGeom>
              <a:avLst/>
              <a:gdLst>
                <a:gd name="connsiteX0" fmla="*/ 1242166 w 1242166"/>
                <a:gd name="connsiteY0" fmla="*/ 466820 h 613695"/>
                <a:gd name="connsiteX1" fmla="*/ 1141773 w 1242166"/>
                <a:gd name="connsiteY1" fmla="*/ 418814 h 613695"/>
                <a:gd name="connsiteX2" fmla="*/ 1086528 w 1242166"/>
                <a:gd name="connsiteY2" fmla="*/ 418624 h 613695"/>
                <a:gd name="connsiteX3" fmla="*/ 1059858 w 1242166"/>
                <a:gd name="connsiteY3" fmla="*/ 425768 h 613695"/>
                <a:gd name="connsiteX4" fmla="*/ 1034236 w 1242166"/>
                <a:gd name="connsiteY4" fmla="*/ 436150 h 613695"/>
                <a:gd name="connsiteX5" fmla="*/ 954321 w 1242166"/>
                <a:gd name="connsiteY5" fmla="*/ 508826 h 613695"/>
                <a:gd name="connsiteX6" fmla="*/ 932699 w 1242166"/>
                <a:gd name="connsiteY6" fmla="*/ 559308 h 613695"/>
                <a:gd name="connsiteX7" fmla="*/ 923936 w 1242166"/>
                <a:gd name="connsiteY7" fmla="*/ 613315 h 613695"/>
                <a:gd name="connsiteX8" fmla="*/ 912221 w 1242166"/>
                <a:gd name="connsiteY8" fmla="*/ 613696 h 613695"/>
                <a:gd name="connsiteX9" fmla="*/ 906029 w 1242166"/>
                <a:gd name="connsiteY9" fmla="*/ 591217 h 613695"/>
                <a:gd name="connsiteX10" fmla="*/ 892504 w 1242166"/>
                <a:gd name="connsiteY10" fmla="*/ 572262 h 613695"/>
                <a:gd name="connsiteX11" fmla="*/ 872883 w 1242166"/>
                <a:gd name="connsiteY11" fmla="*/ 559880 h 613695"/>
                <a:gd name="connsiteX12" fmla="*/ 849642 w 1242166"/>
                <a:gd name="connsiteY12" fmla="*/ 554546 h 613695"/>
                <a:gd name="connsiteX13" fmla="*/ 843355 w 1242166"/>
                <a:gd name="connsiteY13" fmla="*/ 553784 h 613695"/>
                <a:gd name="connsiteX14" fmla="*/ 844308 w 1242166"/>
                <a:gd name="connsiteY14" fmla="*/ 547592 h 613695"/>
                <a:gd name="connsiteX15" fmla="*/ 842593 w 1242166"/>
                <a:gd name="connsiteY15" fmla="*/ 456438 h 613695"/>
                <a:gd name="connsiteX16" fmla="*/ 802493 w 1242166"/>
                <a:gd name="connsiteY16" fmla="*/ 376714 h 613695"/>
                <a:gd name="connsiteX17" fmla="*/ 722959 w 1242166"/>
                <a:gd name="connsiteY17" fmla="*/ 336709 h 613695"/>
                <a:gd name="connsiteX18" fmla="*/ 631233 w 1242166"/>
                <a:gd name="connsiteY18" fmla="*/ 334994 h 613695"/>
                <a:gd name="connsiteX19" fmla="*/ 626947 w 1242166"/>
                <a:gd name="connsiteY19" fmla="*/ 335471 h 613695"/>
                <a:gd name="connsiteX20" fmla="*/ 625137 w 1242166"/>
                <a:gd name="connsiteY20" fmla="*/ 331375 h 613695"/>
                <a:gd name="connsiteX21" fmla="*/ 572178 w 1242166"/>
                <a:gd name="connsiteY21" fmla="*/ 249650 h 613695"/>
                <a:gd name="connsiteX22" fmla="*/ 497312 w 1242166"/>
                <a:gd name="connsiteY22" fmla="*/ 187928 h 613695"/>
                <a:gd name="connsiteX23" fmla="*/ 452735 w 1242166"/>
                <a:gd name="connsiteY23" fmla="*/ 168783 h 613695"/>
                <a:gd name="connsiteX24" fmla="*/ 405110 w 1242166"/>
                <a:gd name="connsiteY24" fmla="*/ 159544 h 613695"/>
                <a:gd name="connsiteX25" fmla="*/ 308526 w 1242166"/>
                <a:gd name="connsiteY25" fmla="*/ 169259 h 613695"/>
                <a:gd name="connsiteX26" fmla="*/ 301954 w 1242166"/>
                <a:gd name="connsiteY26" fmla="*/ 171069 h 613695"/>
                <a:gd name="connsiteX27" fmla="*/ 301192 w 1242166"/>
                <a:gd name="connsiteY27" fmla="*/ 164116 h 613695"/>
                <a:gd name="connsiteX28" fmla="*/ 268712 w 1242166"/>
                <a:gd name="connsiteY28" fmla="*/ 71342 h 613695"/>
                <a:gd name="connsiteX29" fmla="*/ 235184 w 1242166"/>
                <a:gd name="connsiteY29" fmla="*/ 35909 h 613695"/>
                <a:gd name="connsiteX30" fmla="*/ 190892 w 1242166"/>
                <a:gd name="connsiteY30" fmla="*/ 16097 h 613695"/>
                <a:gd name="connsiteX31" fmla="*/ 178986 w 1242166"/>
                <a:gd name="connsiteY31" fmla="*/ 13335 h 613695"/>
                <a:gd name="connsiteX32" fmla="*/ 166699 w 1242166"/>
                <a:gd name="connsiteY32" fmla="*/ 12383 h 613695"/>
                <a:gd name="connsiteX33" fmla="*/ 154412 w 1242166"/>
                <a:gd name="connsiteY33" fmla="*/ 11525 h 613695"/>
                <a:gd name="connsiteX34" fmla="*/ 141934 w 1242166"/>
                <a:gd name="connsiteY34" fmla="*/ 12002 h 613695"/>
                <a:gd name="connsiteX35" fmla="*/ 129456 w 1242166"/>
                <a:gd name="connsiteY35" fmla="*/ 12573 h 613695"/>
                <a:gd name="connsiteX36" fmla="*/ 117169 w 1242166"/>
                <a:gd name="connsiteY36" fmla="*/ 14192 h 613695"/>
                <a:gd name="connsiteX37" fmla="*/ 92975 w 1242166"/>
                <a:gd name="connsiteY37" fmla="*/ 19336 h 613695"/>
                <a:gd name="connsiteX38" fmla="*/ 50113 w 1242166"/>
                <a:gd name="connsiteY38" fmla="*/ 41720 h 613695"/>
                <a:gd name="connsiteX39" fmla="*/ 22205 w 1242166"/>
                <a:gd name="connsiteY39" fmla="*/ 80582 h 613695"/>
                <a:gd name="connsiteX40" fmla="*/ 12108 w 1242166"/>
                <a:gd name="connsiteY40" fmla="*/ 128492 h 613695"/>
                <a:gd name="connsiteX41" fmla="*/ 16109 w 1242166"/>
                <a:gd name="connsiteY41" fmla="*/ 177451 h 613695"/>
                <a:gd name="connsiteX42" fmla="*/ 36968 w 1242166"/>
                <a:gd name="connsiteY42" fmla="*/ 220504 h 613695"/>
                <a:gd name="connsiteX43" fmla="*/ 77069 w 1242166"/>
                <a:gd name="connsiteY43" fmla="*/ 245459 h 613695"/>
                <a:gd name="connsiteX44" fmla="*/ 125932 w 1242166"/>
                <a:gd name="connsiteY44" fmla="*/ 246698 h 613695"/>
                <a:gd name="connsiteX45" fmla="*/ 166222 w 1242166"/>
                <a:gd name="connsiteY45" fmla="*/ 221266 h 613695"/>
                <a:gd name="connsiteX46" fmla="*/ 174033 w 1242166"/>
                <a:gd name="connsiteY46" fmla="*/ 173641 h 613695"/>
                <a:gd name="connsiteX47" fmla="*/ 143744 w 1242166"/>
                <a:gd name="connsiteY47" fmla="*/ 135065 h 613695"/>
                <a:gd name="connsiteX48" fmla="*/ 176224 w 1242166"/>
                <a:gd name="connsiteY48" fmla="*/ 173069 h 613695"/>
                <a:gd name="connsiteX49" fmla="*/ 170033 w 1242166"/>
                <a:gd name="connsiteY49" fmla="*/ 223742 h 613695"/>
                <a:gd name="connsiteX50" fmla="*/ 127456 w 1242166"/>
                <a:gd name="connsiteY50" fmla="*/ 253270 h 613695"/>
                <a:gd name="connsiteX51" fmla="*/ 74973 w 1242166"/>
                <a:gd name="connsiteY51" fmla="*/ 254127 h 613695"/>
                <a:gd name="connsiteX52" fmla="*/ 28586 w 1242166"/>
                <a:gd name="connsiteY52" fmla="*/ 227933 h 613695"/>
                <a:gd name="connsiteX53" fmla="*/ 4679 w 1242166"/>
                <a:gd name="connsiteY53" fmla="*/ 180308 h 613695"/>
                <a:gd name="connsiteX54" fmla="*/ 392 w 1242166"/>
                <a:gd name="connsiteY54" fmla="*/ 127826 h 613695"/>
                <a:gd name="connsiteX55" fmla="*/ 11346 w 1242166"/>
                <a:gd name="connsiteY55" fmla="*/ 76200 h 613695"/>
                <a:gd name="connsiteX56" fmla="*/ 42588 w 1242166"/>
                <a:gd name="connsiteY56" fmla="*/ 32861 h 613695"/>
                <a:gd name="connsiteX57" fmla="*/ 89642 w 1242166"/>
                <a:gd name="connsiteY57" fmla="*/ 8287 h 613695"/>
                <a:gd name="connsiteX58" fmla="*/ 115454 w 1242166"/>
                <a:gd name="connsiteY58" fmla="*/ 2858 h 613695"/>
                <a:gd name="connsiteX59" fmla="*/ 128504 w 1242166"/>
                <a:gd name="connsiteY59" fmla="*/ 1143 h 613695"/>
                <a:gd name="connsiteX60" fmla="*/ 141553 w 1242166"/>
                <a:gd name="connsiteY60" fmla="*/ 476 h 613695"/>
                <a:gd name="connsiteX61" fmla="*/ 154602 w 1242166"/>
                <a:gd name="connsiteY61" fmla="*/ 0 h 613695"/>
                <a:gd name="connsiteX62" fmla="*/ 167746 w 1242166"/>
                <a:gd name="connsiteY62" fmla="*/ 953 h 613695"/>
                <a:gd name="connsiteX63" fmla="*/ 180891 w 1242166"/>
                <a:gd name="connsiteY63" fmla="*/ 2000 h 613695"/>
                <a:gd name="connsiteX64" fmla="*/ 193845 w 1242166"/>
                <a:gd name="connsiteY64" fmla="*/ 4953 h 613695"/>
                <a:gd name="connsiteX65" fmla="*/ 242137 w 1242166"/>
                <a:gd name="connsiteY65" fmla="*/ 26670 h 613695"/>
                <a:gd name="connsiteX66" fmla="*/ 278522 w 1242166"/>
                <a:gd name="connsiteY66" fmla="*/ 65056 h 613695"/>
                <a:gd name="connsiteX67" fmla="*/ 313003 w 1242166"/>
                <a:gd name="connsiteY67" fmla="*/ 163449 h 613695"/>
                <a:gd name="connsiteX68" fmla="*/ 305669 w 1242166"/>
                <a:gd name="connsiteY68" fmla="*/ 158210 h 613695"/>
                <a:gd name="connsiteX69" fmla="*/ 406348 w 1242166"/>
                <a:gd name="connsiteY69" fmla="*/ 148114 h 613695"/>
                <a:gd name="connsiteX70" fmla="*/ 456354 w 1242166"/>
                <a:gd name="connsiteY70" fmla="*/ 157829 h 613695"/>
                <a:gd name="connsiteX71" fmla="*/ 503122 w 1242166"/>
                <a:gd name="connsiteY71" fmla="*/ 177927 h 613695"/>
                <a:gd name="connsiteX72" fmla="*/ 581131 w 1242166"/>
                <a:gd name="connsiteY72" fmla="*/ 242221 h 613695"/>
                <a:gd name="connsiteX73" fmla="*/ 636091 w 1242166"/>
                <a:gd name="connsiteY73" fmla="*/ 327089 h 613695"/>
                <a:gd name="connsiteX74" fmla="*/ 629995 w 1242166"/>
                <a:gd name="connsiteY74" fmla="*/ 323469 h 613695"/>
                <a:gd name="connsiteX75" fmla="*/ 725340 w 1242166"/>
                <a:gd name="connsiteY75" fmla="*/ 325279 h 613695"/>
                <a:gd name="connsiteX76" fmla="*/ 810970 w 1242166"/>
                <a:gd name="connsiteY76" fmla="*/ 368522 h 613695"/>
                <a:gd name="connsiteX77" fmla="*/ 854213 w 1242166"/>
                <a:gd name="connsiteY77" fmla="*/ 454152 h 613695"/>
                <a:gd name="connsiteX78" fmla="*/ 855928 w 1242166"/>
                <a:gd name="connsiteY78" fmla="*/ 549878 h 613695"/>
                <a:gd name="connsiteX79" fmla="*/ 850689 w 1242166"/>
                <a:gd name="connsiteY79" fmla="*/ 542925 h 613695"/>
                <a:gd name="connsiteX80" fmla="*/ 877264 w 1242166"/>
                <a:gd name="connsiteY80" fmla="*/ 549021 h 613695"/>
                <a:gd name="connsiteX81" fmla="*/ 900695 w 1242166"/>
                <a:gd name="connsiteY81" fmla="*/ 563880 h 613695"/>
                <a:gd name="connsiteX82" fmla="*/ 916697 w 1242166"/>
                <a:gd name="connsiteY82" fmla="*/ 586454 h 613695"/>
                <a:gd name="connsiteX83" fmla="*/ 923936 w 1242166"/>
                <a:gd name="connsiteY83" fmla="*/ 613220 h 613695"/>
                <a:gd name="connsiteX84" fmla="*/ 912221 w 1242166"/>
                <a:gd name="connsiteY84" fmla="*/ 613601 h 613695"/>
                <a:gd name="connsiteX85" fmla="*/ 921364 w 1242166"/>
                <a:gd name="connsiteY85" fmla="*/ 556260 h 613695"/>
                <a:gd name="connsiteX86" fmla="*/ 944129 w 1242166"/>
                <a:gd name="connsiteY86" fmla="*/ 503015 h 613695"/>
                <a:gd name="connsiteX87" fmla="*/ 960607 w 1242166"/>
                <a:gd name="connsiteY87" fmla="*/ 479012 h 613695"/>
                <a:gd name="connsiteX88" fmla="*/ 970323 w 1242166"/>
                <a:gd name="connsiteY88" fmla="*/ 468154 h 613695"/>
                <a:gd name="connsiteX89" fmla="*/ 980706 w 1242166"/>
                <a:gd name="connsiteY89" fmla="*/ 457962 h 613695"/>
                <a:gd name="connsiteX90" fmla="*/ 1004137 w 1242166"/>
                <a:gd name="connsiteY90" fmla="*/ 440627 h 613695"/>
                <a:gd name="connsiteX91" fmla="*/ 1016614 w 1242166"/>
                <a:gd name="connsiteY91" fmla="*/ 433197 h 613695"/>
                <a:gd name="connsiteX92" fmla="*/ 1029854 w 1242166"/>
                <a:gd name="connsiteY92" fmla="*/ 427292 h 613695"/>
                <a:gd name="connsiteX93" fmla="*/ 1057096 w 1242166"/>
                <a:gd name="connsiteY93" fmla="*/ 417671 h 613695"/>
                <a:gd name="connsiteX94" fmla="*/ 1085290 w 1242166"/>
                <a:gd name="connsiteY94" fmla="*/ 411480 h 613695"/>
                <a:gd name="connsiteX95" fmla="*/ 1142535 w 1242166"/>
                <a:gd name="connsiteY95" fmla="*/ 414242 h 613695"/>
                <a:gd name="connsiteX96" fmla="*/ 1242166 w 1242166"/>
                <a:gd name="connsiteY96" fmla="*/ 466820 h 61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42166" h="613695">
                  <a:moveTo>
                    <a:pt x="1242166" y="466820"/>
                  </a:moveTo>
                  <a:cubicBezTo>
                    <a:pt x="1212925" y="443198"/>
                    <a:pt x="1178540" y="425196"/>
                    <a:pt x="1141773" y="418814"/>
                  </a:cubicBezTo>
                  <a:cubicBezTo>
                    <a:pt x="1123485" y="415576"/>
                    <a:pt x="1104721" y="415481"/>
                    <a:pt x="1086528" y="418624"/>
                  </a:cubicBezTo>
                  <a:cubicBezTo>
                    <a:pt x="1077479" y="420243"/>
                    <a:pt x="1068526" y="422434"/>
                    <a:pt x="1059858" y="425768"/>
                  </a:cubicBezTo>
                  <a:cubicBezTo>
                    <a:pt x="1051095" y="428816"/>
                    <a:pt x="1042332" y="431578"/>
                    <a:pt x="1034236" y="436150"/>
                  </a:cubicBezTo>
                  <a:cubicBezTo>
                    <a:pt x="1001470" y="452438"/>
                    <a:pt x="972609" y="476917"/>
                    <a:pt x="954321" y="508826"/>
                  </a:cubicBezTo>
                  <a:cubicBezTo>
                    <a:pt x="944796" y="524447"/>
                    <a:pt x="937652" y="541592"/>
                    <a:pt x="932699" y="559308"/>
                  </a:cubicBezTo>
                  <a:cubicBezTo>
                    <a:pt x="927746" y="576929"/>
                    <a:pt x="924413" y="595503"/>
                    <a:pt x="923936" y="613315"/>
                  </a:cubicBezTo>
                  <a:lnTo>
                    <a:pt x="912221" y="613696"/>
                  </a:lnTo>
                  <a:cubicBezTo>
                    <a:pt x="911554" y="606457"/>
                    <a:pt x="909268" y="598265"/>
                    <a:pt x="906029" y="591217"/>
                  </a:cubicBezTo>
                  <a:cubicBezTo>
                    <a:pt x="902791" y="584073"/>
                    <a:pt x="898219" y="577501"/>
                    <a:pt x="892504" y="572262"/>
                  </a:cubicBezTo>
                  <a:cubicBezTo>
                    <a:pt x="886789" y="567023"/>
                    <a:pt x="880312" y="562547"/>
                    <a:pt x="872883" y="559880"/>
                  </a:cubicBezTo>
                  <a:cubicBezTo>
                    <a:pt x="865643" y="556832"/>
                    <a:pt x="857642" y="555498"/>
                    <a:pt x="849642" y="554546"/>
                  </a:cubicBezTo>
                  <a:lnTo>
                    <a:pt x="843355" y="553784"/>
                  </a:lnTo>
                  <a:lnTo>
                    <a:pt x="844308" y="547592"/>
                  </a:lnTo>
                  <a:cubicBezTo>
                    <a:pt x="848975" y="517779"/>
                    <a:pt x="848689" y="486156"/>
                    <a:pt x="842593" y="456438"/>
                  </a:cubicBezTo>
                  <a:cubicBezTo>
                    <a:pt x="836592" y="426625"/>
                    <a:pt x="823638" y="398050"/>
                    <a:pt x="802493" y="376714"/>
                  </a:cubicBezTo>
                  <a:cubicBezTo>
                    <a:pt x="781538" y="355092"/>
                    <a:pt x="752772" y="342329"/>
                    <a:pt x="722959" y="336709"/>
                  </a:cubicBezTo>
                  <a:cubicBezTo>
                    <a:pt x="693050" y="330803"/>
                    <a:pt x="661808" y="331375"/>
                    <a:pt x="631233" y="334994"/>
                  </a:cubicBezTo>
                  <a:lnTo>
                    <a:pt x="626947" y="335471"/>
                  </a:lnTo>
                  <a:lnTo>
                    <a:pt x="625137" y="331375"/>
                  </a:lnTo>
                  <a:cubicBezTo>
                    <a:pt x="611897" y="302133"/>
                    <a:pt x="593514" y="274225"/>
                    <a:pt x="572178" y="249650"/>
                  </a:cubicBezTo>
                  <a:cubicBezTo>
                    <a:pt x="550747" y="225171"/>
                    <a:pt x="525696" y="203550"/>
                    <a:pt x="497312" y="187928"/>
                  </a:cubicBezTo>
                  <a:cubicBezTo>
                    <a:pt x="483119" y="180118"/>
                    <a:pt x="468165" y="173736"/>
                    <a:pt x="452735" y="168783"/>
                  </a:cubicBezTo>
                  <a:cubicBezTo>
                    <a:pt x="437209" y="164211"/>
                    <a:pt x="421302" y="161163"/>
                    <a:pt x="405110" y="159544"/>
                  </a:cubicBezTo>
                  <a:cubicBezTo>
                    <a:pt x="372820" y="156972"/>
                    <a:pt x="340054" y="160782"/>
                    <a:pt x="308526" y="169259"/>
                  </a:cubicBezTo>
                  <a:lnTo>
                    <a:pt x="301954" y="171069"/>
                  </a:lnTo>
                  <a:lnTo>
                    <a:pt x="301192" y="164116"/>
                  </a:lnTo>
                  <a:cubicBezTo>
                    <a:pt x="297668" y="131636"/>
                    <a:pt x="286714" y="98774"/>
                    <a:pt x="268712" y="71342"/>
                  </a:cubicBezTo>
                  <a:cubicBezTo>
                    <a:pt x="259663" y="57531"/>
                    <a:pt x="248042" y="45911"/>
                    <a:pt x="235184" y="35909"/>
                  </a:cubicBezTo>
                  <a:cubicBezTo>
                    <a:pt x="221563" y="27146"/>
                    <a:pt x="206989" y="19241"/>
                    <a:pt x="190892" y="16097"/>
                  </a:cubicBezTo>
                  <a:lnTo>
                    <a:pt x="178986" y="13335"/>
                  </a:lnTo>
                  <a:lnTo>
                    <a:pt x="166699" y="12383"/>
                  </a:lnTo>
                  <a:cubicBezTo>
                    <a:pt x="162603" y="12097"/>
                    <a:pt x="158507" y="11621"/>
                    <a:pt x="154412" y="11525"/>
                  </a:cubicBezTo>
                  <a:lnTo>
                    <a:pt x="141934" y="12002"/>
                  </a:lnTo>
                  <a:cubicBezTo>
                    <a:pt x="137743" y="12192"/>
                    <a:pt x="133552" y="12097"/>
                    <a:pt x="129456" y="12573"/>
                  </a:cubicBezTo>
                  <a:lnTo>
                    <a:pt x="117169" y="14192"/>
                  </a:lnTo>
                  <a:cubicBezTo>
                    <a:pt x="108882" y="14859"/>
                    <a:pt x="101071" y="17526"/>
                    <a:pt x="92975" y="19336"/>
                  </a:cubicBezTo>
                  <a:cubicBezTo>
                    <a:pt x="77450" y="24384"/>
                    <a:pt x="62495" y="31337"/>
                    <a:pt x="50113" y="41720"/>
                  </a:cubicBezTo>
                  <a:cubicBezTo>
                    <a:pt x="37730" y="52007"/>
                    <a:pt x="28396" y="65627"/>
                    <a:pt x="22205" y="80582"/>
                  </a:cubicBezTo>
                  <a:cubicBezTo>
                    <a:pt x="16109" y="95631"/>
                    <a:pt x="13156" y="112014"/>
                    <a:pt x="12108" y="128492"/>
                  </a:cubicBezTo>
                  <a:cubicBezTo>
                    <a:pt x="11060" y="145066"/>
                    <a:pt x="12203" y="161544"/>
                    <a:pt x="16109" y="177451"/>
                  </a:cubicBezTo>
                  <a:cubicBezTo>
                    <a:pt x="20109" y="193262"/>
                    <a:pt x="26967" y="208217"/>
                    <a:pt x="36968" y="220504"/>
                  </a:cubicBezTo>
                  <a:cubicBezTo>
                    <a:pt x="46970" y="232886"/>
                    <a:pt x="61352" y="241364"/>
                    <a:pt x="77069" y="245459"/>
                  </a:cubicBezTo>
                  <a:cubicBezTo>
                    <a:pt x="92785" y="249650"/>
                    <a:pt x="109930" y="249746"/>
                    <a:pt x="125932" y="246698"/>
                  </a:cubicBezTo>
                  <a:cubicBezTo>
                    <a:pt x="141934" y="243554"/>
                    <a:pt x="156983" y="234982"/>
                    <a:pt x="166222" y="221266"/>
                  </a:cubicBezTo>
                  <a:cubicBezTo>
                    <a:pt x="175557" y="207645"/>
                    <a:pt x="177748" y="189833"/>
                    <a:pt x="174033" y="173641"/>
                  </a:cubicBezTo>
                  <a:cubicBezTo>
                    <a:pt x="170033" y="157448"/>
                    <a:pt x="159079" y="142780"/>
                    <a:pt x="143744" y="135065"/>
                  </a:cubicBezTo>
                  <a:cubicBezTo>
                    <a:pt x="159364" y="142018"/>
                    <a:pt x="171366" y="156401"/>
                    <a:pt x="176224" y="173069"/>
                  </a:cubicBezTo>
                  <a:cubicBezTo>
                    <a:pt x="180796" y="189643"/>
                    <a:pt x="179367" y="208598"/>
                    <a:pt x="170033" y="223742"/>
                  </a:cubicBezTo>
                  <a:cubicBezTo>
                    <a:pt x="160793" y="238983"/>
                    <a:pt x="144601" y="249174"/>
                    <a:pt x="127456" y="253270"/>
                  </a:cubicBezTo>
                  <a:cubicBezTo>
                    <a:pt x="110311" y="257270"/>
                    <a:pt x="92404" y="257937"/>
                    <a:pt x="74973" y="254127"/>
                  </a:cubicBezTo>
                  <a:cubicBezTo>
                    <a:pt x="57542" y="250508"/>
                    <a:pt x="40683" y="241554"/>
                    <a:pt x="28586" y="227933"/>
                  </a:cubicBezTo>
                  <a:cubicBezTo>
                    <a:pt x="16299" y="214503"/>
                    <a:pt x="8679" y="197453"/>
                    <a:pt x="4679" y="180308"/>
                  </a:cubicBezTo>
                  <a:cubicBezTo>
                    <a:pt x="583" y="163068"/>
                    <a:pt x="-751" y="145256"/>
                    <a:pt x="392" y="127826"/>
                  </a:cubicBezTo>
                  <a:cubicBezTo>
                    <a:pt x="1535" y="110395"/>
                    <a:pt x="4583" y="92774"/>
                    <a:pt x="11346" y="76200"/>
                  </a:cubicBezTo>
                  <a:cubicBezTo>
                    <a:pt x="18109" y="59722"/>
                    <a:pt x="28681" y="44387"/>
                    <a:pt x="42588" y="32861"/>
                  </a:cubicBezTo>
                  <a:cubicBezTo>
                    <a:pt x="56399" y="21241"/>
                    <a:pt x="72878" y="13621"/>
                    <a:pt x="89642" y="8287"/>
                  </a:cubicBezTo>
                  <a:cubicBezTo>
                    <a:pt x="98214" y="6382"/>
                    <a:pt x="106691" y="3524"/>
                    <a:pt x="115454" y="2858"/>
                  </a:cubicBezTo>
                  <a:lnTo>
                    <a:pt x="128504" y="1143"/>
                  </a:lnTo>
                  <a:cubicBezTo>
                    <a:pt x="132885" y="667"/>
                    <a:pt x="137171" y="762"/>
                    <a:pt x="141553" y="476"/>
                  </a:cubicBezTo>
                  <a:lnTo>
                    <a:pt x="154602" y="0"/>
                  </a:lnTo>
                  <a:cubicBezTo>
                    <a:pt x="158984" y="95"/>
                    <a:pt x="163365" y="571"/>
                    <a:pt x="167746" y="953"/>
                  </a:cubicBezTo>
                  <a:lnTo>
                    <a:pt x="180891" y="2000"/>
                  </a:lnTo>
                  <a:lnTo>
                    <a:pt x="193845" y="4953"/>
                  </a:lnTo>
                  <a:cubicBezTo>
                    <a:pt x="211276" y="8477"/>
                    <a:pt x="227373" y="16954"/>
                    <a:pt x="242137" y="26670"/>
                  </a:cubicBezTo>
                  <a:cubicBezTo>
                    <a:pt x="256234" y="37529"/>
                    <a:pt x="268902" y="50292"/>
                    <a:pt x="278522" y="65056"/>
                  </a:cubicBezTo>
                  <a:cubicBezTo>
                    <a:pt x="297858" y="94679"/>
                    <a:pt x="309097" y="128302"/>
                    <a:pt x="313003" y="163449"/>
                  </a:cubicBezTo>
                  <a:lnTo>
                    <a:pt x="305669" y="158210"/>
                  </a:lnTo>
                  <a:cubicBezTo>
                    <a:pt x="338244" y="149447"/>
                    <a:pt x="372344" y="145352"/>
                    <a:pt x="406348" y="148114"/>
                  </a:cubicBezTo>
                  <a:cubicBezTo>
                    <a:pt x="423302" y="149733"/>
                    <a:pt x="440066" y="152971"/>
                    <a:pt x="456354" y="157829"/>
                  </a:cubicBezTo>
                  <a:cubicBezTo>
                    <a:pt x="472547" y="162973"/>
                    <a:pt x="488263" y="169736"/>
                    <a:pt x="503122" y="177927"/>
                  </a:cubicBezTo>
                  <a:cubicBezTo>
                    <a:pt x="532935" y="194310"/>
                    <a:pt x="558938" y="216884"/>
                    <a:pt x="581131" y="242221"/>
                  </a:cubicBezTo>
                  <a:cubicBezTo>
                    <a:pt x="603230" y="267843"/>
                    <a:pt x="621898" y="295942"/>
                    <a:pt x="636091" y="327089"/>
                  </a:cubicBezTo>
                  <a:lnTo>
                    <a:pt x="629995" y="323469"/>
                  </a:lnTo>
                  <a:cubicBezTo>
                    <a:pt x="661427" y="319754"/>
                    <a:pt x="693717" y="319088"/>
                    <a:pt x="725340" y="325279"/>
                  </a:cubicBezTo>
                  <a:cubicBezTo>
                    <a:pt x="756772" y="331184"/>
                    <a:pt x="788110" y="344900"/>
                    <a:pt x="810970" y="368522"/>
                  </a:cubicBezTo>
                  <a:cubicBezTo>
                    <a:pt x="834116" y="391859"/>
                    <a:pt x="847927" y="422815"/>
                    <a:pt x="854213" y="454152"/>
                  </a:cubicBezTo>
                  <a:cubicBezTo>
                    <a:pt x="860500" y="485775"/>
                    <a:pt x="860976" y="517875"/>
                    <a:pt x="855928" y="549878"/>
                  </a:cubicBezTo>
                  <a:lnTo>
                    <a:pt x="850689" y="542925"/>
                  </a:lnTo>
                  <a:cubicBezTo>
                    <a:pt x="859643" y="543973"/>
                    <a:pt x="868692" y="545402"/>
                    <a:pt x="877264" y="549021"/>
                  </a:cubicBezTo>
                  <a:cubicBezTo>
                    <a:pt x="885932" y="552164"/>
                    <a:pt x="893837" y="557498"/>
                    <a:pt x="900695" y="563880"/>
                  </a:cubicBezTo>
                  <a:cubicBezTo>
                    <a:pt x="907458" y="570262"/>
                    <a:pt x="912887" y="578072"/>
                    <a:pt x="916697" y="586454"/>
                  </a:cubicBezTo>
                  <a:cubicBezTo>
                    <a:pt x="920508" y="594932"/>
                    <a:pt x="922984" y="603504"/>
                    <a:pt x="923936" y="613220"/>
                  </a:cubicBezTo>
                  <a:lnTo>
                    <a:pt x="912221" y="613601"/>
                  </a:lnTo>
                  <a:cubicBezTo>
                    <a:pt x="912697" y="593693"/>
                    <a:pt x="916221" y="574929"/>
                    <a:pt x="921364" y="556260"/>
                  </a:cubicBezTo>
                  <a:cubicBezTo>
                    <a:pt x="926508" y="537686"/>
                    <a:pt x="934128" y="519589"/>
                    <a:pt x="944129" y="503015"/>
                  </a:cubicBezTo>
                  <a:cubicBezTo>
                    <a:pt x="948701" y="494443"/>
                    <a:pt x="954893" y="486918"/>
                    <a:pt x="960607" y="479012"/>
                  </a:cubicBezTo>
                  <a:cubicBezTo>
                    <a:pt x="963560" y="475202"/>
                    <a:pt x="967084" y="471773"/>
                    <a:pt x="970323" y="468154"/>
                  </a:cubicBezTo>
                  <a:cubicBezTo>
                    <a:pt x="973657" y="464630"/>
                    <a:pt x="976800" y="460820"/>
                    <a:pt x="980706" y="457962"/>
                  </a:cubicBezTo>
                  <a:cubicBezTo>
                    <a:pt x="988230" y="451771"/>
                    <a:pt x="995469" y="445199"/>
                    <a:pt x="1004137" y="440627"/>
                  </a:cubicBezTo>
                  <a:cubicBezTo>
                    <a:pt x="1008328" y="438150"/>
                    <a:pt x="1012328" y="435483"/>
                    <a:pt x="1016614" y="433197"/>
                  </a:cubicBezTo>
                  <a:lnTo>
                    <a:pt x="1029854" y="427292"/>
                  </a:lnTo>
                  <a:cubicBezTo>
                    <a:pt x="1038522" y="422910"/>
                    <a:pt x="1047857" y="420434"/>
                    <a:pt x="1057096" y="417671"/>
                  </a:cubicBezTo>
                  <a:cubicBezTo>
                    <a:pt x="1066145" y="414623"/>
                    <a:pt x="1075765" y="412718"/>
                    <a:pt x="1085290" y="411480"/>
                  </a:cubicBezTo>
                  <a:cubicBezTo>
                    <a:pt x="1104435" y="409004"/>
                    <a:pt x="1123866" y="410051"/>
                    <a:pt x="1142535" y="414242"/>
                  </a:cubicBezTo>
                  <a:cubicBezTo>
                    <a:pt x="1180254" y="422148"/>
                    <a:pt x="1213973" y="441960"/>
                    <a:pt x="1242166" y="466820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C95A"/>
                </a:gs>
              </a:gsLst>
              <a:lin ang="172204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C407373-52E2-3B3C-E3B2-451D96E7BE20}"/>
                </a:ext>
              </a:extLst>
            </p:cNvPr>
            <p:cNvSpPr/>
            <p:nvPr/>
          </p:nvSpPr>
          <p:spPr>
            <a:xfrm>
              <a:off x="2598454" y="6367058"/>
              <a:ext cx="1605269" cy="1475192"/>
            </a:xfrm>
            <a:custGeom>
              <a:avLst/>
              <a:gdLst>
                <a:gd name="connsiteX0" fmla="*/ 168441 w 531018"/>
                <a:gd name="connsiteY0" fmla="*/ 311139 h 487989"/>
                <a:gd name="connsiteX1" fmla="*/ 238069 w 531018"/>
                <a:gd name="connsiteY1" fmla="*/ 284183 h 487989"/>
                <a:gd name="connsiteX2" fmla="*/ 243974 w 531018"/>
                <a:gd name="connsiteY2" fmla="*/ 246559 h 487989"/>
                <a:gd name="connsiteX3" fmla="*/ 224353 w 531018"/>
                <a:gd name="connsiteY3" fmla="*/ 213889 h 487989"/>
                <a:gd name="connsiteX4" fmla="*/ 153582 w 531018"/>
                <a:gd name="connsiteY4" fmla="*/ 199696 h 487989"/>
                <a:gd name="connsiteX5" fmla="*/ 110720 w 531018"/>
                <a:gd name="connsiteY5" fmla="*/ 257418 h 487989"/>
                <a:gd name="connsiteX6" fmla="*/ 110053 w 531018"/>
                <a:gd name="connsiteY6" fmla="*/ 267419 h 487989"/>
                <a:gd name="connsiteX7" fmla="*/ 101671 w 531018"/>
                <a:gd name="connsiteY7" fmla="*/ 261990 h 487989"/>
                <a:gd name="connsiteX8" fmla="*/ 42521 w 531018"/>
                <a:gd name="connsiteY8" fmla="*/ 260752 h 487989"/>
                <a:gd name="connsiteX9" fmla="*/ 12136 w 531018"/>
                <a:gd name="connsiteY9" fmla="*/ 311425 h 487989"/>
                <a:gd name="connsiteX10" fmla="*/ 38044 w 531018"/>
                <a:gd name="connsiteY10" fmla="*/ 365241 h 487989"/>
                <a:gd name="connsiteX11" fmla="*/ 97861 w 531018"/>
                <a:gd name="connsiteY11" fmla="*/ 376004 h 487989"/>
                <a:gd name="connsiteX12" fmla="*/ 109768 w 531018"/>
                <a:gd name="connsiteY12" fmla="*/ 372575 h 487989"/>
                <a:gd name="connsiteX13" fmla="*/ 104814 w 531018"/>
                <a:gd name="connsiteY13" fmla="*/ 384005 h 487989"/>
                <a:gd name="connsiteX14" fmla="*/ 106529 w 531018"/>
                <a:gd name="connsiteY14" fmla="*/ 423058 h 487989"/>
                <a:gd name="connsiteX15" fmla="*/ 134342 w 531018"/>
                <a:gd name="connsiteY15" fmla="*/ 453252 h 487989"/>
                <a:gd name="connsiteX16" fmla="*/ 174442 w 531018"/>
                <a:gd name="connsiteY16" fmla="*/ 469349 h 487989"/>
                <a:gd name="connsiteX17" fmla="*/ 217781 w 531018"/>
                <a:gd name="connsiteY17" fmla="*/ 476112 h 487989"/>
                <a:gd name="connsiteX18" fmla="*/ 301029 w 531018"/>
                <a:gd name="connsiteY18" fmla="*/ 456871 h 487989"/>
                <a:gd name="connsiteX19" fmla="*/ 348178 w 531018"/>
                <a:gd name="connsiteY19" fmla="*/ 389529 h 487989"/>
                <a:gd name="connsiteX20" fmla="*/ 348845 w 531018"/>
                <a:gd name="connsiteY20" fmla="*/ 383624 h 487989"/>
                <a:gd name="connsiteX21" fmla="*/ 354750 w 531018"/>
                <a:gd name="connsiteY21" fmla="*/ 384386 h 487989"/>
                <a:gd name="connsiteX22" fmla="*/ 466669 w 531018"/>
                <a:gd name="connsiteY22" fmla="*/ 368194 h 487989"/>
                <a:gd name="connsiteX23" fmla="*/ 504388 w 531018"/>
                <a:gd name="connsiteY23" fmla="*/ 328760 h 487989"/>
                <a:gd name="connsiteX24" fmla="*/ 519152 w 531018"/>
                <a:gd name="connsiteY24" fmla="*/ 274563 h 487989"/>
                <a:gd name="connsiteX25" fmla="*/ 507055 w 531018"/>
                <a:gd name="connsiteY25" fmla="*/ 220747 h 487989"/>
                <a:gd name="connsiteX26" fmla="*/ 467050 w 531018"/>
                <a:gd name="connsiteY26" fmla="*/ 184171 h 487989"/>
                <a:gd name="connsiteX27" fmla="*/ 439904 w 531018"/>
                <a:gd name="connsiteY27" fmla="*/ 176551 h 487989"/>
                <a:gd name="connsiteX28" fmla="*/ 411424 w 531018"/>
                <a:gd name="connsiteY28" fmla="*/ 174646 h 487989"/>
                <a:gd name="connsiteX29" fmla="*/ 352845 w 531018"/>
                <a:gd name="connsiteY29" fmla="*/ 176646 h 487989"/>
                <a:gd name="connsiteX30" fmla="*/ 344273 w 531018"/>
                <a:gd name="connsiteY30" fmla="*/ 177217 h 487989"/>
                <a:gd name="connsiteX31" fmla="*/ 346940 w 531018"/>
                <a:gd name="connsiteY31" fmla="*/ 168835 h 487989"/>
                <a:gd name="connsiteX32" fmla="*/ 352464 w 531018"/>
                <a:gd name="connsiteY32" fmla="*/ 100732 h 487989"/>
                <a:gd name="connsiteX33" fmla="*/ 322556 w 531018"/>
                <a:gd name="connsiteY33" fmla="*/ 40629 h 487989"/>
                <a:gd name="connsiteX34" fmla="*/ 261310 w 531018"/>
                <a:gd name="connsiteY34" fmla="*/ 7196 h 487989"/>
                <a:gd name="connsiteX35" fmla="*/ 191015 w 531018"/>
                <a:gd name="connsiteY35" fmla="*/ 8053 h 487989"/>
                <a:gd name="connsiteX36" fmla="*/ 262263 w 531018"/>
                <a:gd name="connsiteY36" fmla="*/ 3100 h 487989"/>
                <a:gd name="connsiteX37" fmla="*/ 327794 w 531018"/>
                <a:gd name="connsiteY37" fmla="*/ 34723 h 487989"/>
                <a:gd name="connsiteX38" fmla="*/ 363894 w 531018"/>
                <a:gd name="connsiteY38" fmla="*/ 98922 h 487989"/>
                <a:gd name="connsiteX39" fmla="*/ 365037 w 531018"/>
                <a:gd name="connsiteY39" fmla="*/ 136165 h 487989"/>
                <a:gd name="connsiteX40" fmla="*/ 357798 w 531018"/>
                <a:gd name="connsiteY40" fmla="*/ 172741 h 487989"/>
                <a:gd name="connsiteX41" fmla="*/ 351893 w 531018"/>
                <a:gd name="connsiteY41" fmla="*/ 164930 h 487989"/>
                <a:gd name="connsiteX42" fmla="*/ 411424 w 531018"/>
                <a:gd name="connsiteY42" fmla="*/ 162930 h 487989"/>
                <a:gd name="connsiteX43" fmla="*/ 441904 w 531018"/>
                <a:gd name="connsiteY43" fmla="*/ 165025 h 487989"/>
                <a:gd name="connsiteX44" fmla="*/ 471527 w 531018"/>
                <a:gd name="connsiteY44" fmla="*/ 173407 h 487989"/>
                <a:gd name="connsiteX45" fmla="*/ 517247 w 531018"/>
                <a:gd name="connsiteY45" fmla="*/ 215032 h 487989"/>
                <a:gd name="connsiteX46" fmla="*/ 530867 w 531018"/>
                <a:gd name="connsiteY46" fmla="*/ 275039 h 487989"/>
                <a:gd name="connsiteX47" fmla="*/ 514770 w 531018"/>
                <a:gd name="connsiteY47" fmla="*/ 334094 h 487989"/>
                <a:gd name="connsiteX48" fmla="*/ 472003 w 531018"/>
                <a:gd name="connsiteY48" fmla="*/ 378576 h 487989"/>
                <a:gd name="connsiteX49" fmla="*/ 353131 w 531018"/>
                <a:gd name="connsiteY49" fmla="*/ 396006 h 487989"/>
                <a:gd name="connsiteX50" fmla="*/ 359703 w 531018"/>
                <a:gd name="connsiteY50" fmla="*/ 390863 h 487989"/>
                <a:gd name="connsiteX51" fmla="*/ 307030 w 531018"/>
                <a:gd name="connsiteY51" fmla="*/ 466778 h 487989"/>
                <a:gd name="connsiteX52" fmla="*/ 217019 w 531018"/>
                <a:gd name="connsiteY52" fmla="*/ 487732 h 487989"/>
                <a:gd name="connsiteX53" fmla="*/ 171299 w 531018"/>
                <a:gd name="connsiteY53" fmla="*/ 480684 h 487989"/>
                <a:gd name="connsiteX54" fmla="*/ 127960 w 531018"/>
                <a:gd name="connsiteY54" fmla="*/ 463253 h 487989"/>
                <a:gd name="connsiteX55" fmla="*/ 95670 w 531018"/>
                <a:gd name="connsiteY55" fmla="*/ 427915 h 487989"/>
                <a:gd name="connsiteX56" fmla="*/ 93860 w 531018"/>
                <a:gd name="connsiteY56" fmla="*/ 379338 h 487989"/>
                <a:gd name="connsiteX57" fmla="*/ 100814 w 531018"/>
                <a:gd name="connsiteY57" fmla="*/ 387339 h 487989"/>
                <a:gd name="connsiteX58" fmla="*/ 30900 w 531018"/>
                <a:gd name="connsiteY58" fmla="*/ 374861 h 487989"/>
                <a:gd name="connsiteX59" fmla="*/ 7278 w 531018"/>
                <a:gd name="connsiteY59" fmla="*/ 346858 h 487989"/>
                <a:gd name="connsiteX60" fmla="*/ 39 w 531018"/>
                <a:gd name="connsiteY60" fmla="*/ 311044 h 487989"/>
                <a:gd name="connsiteX61" fmla="*/ 10040 w 531018"/>
                <a:gd name="connsiteY61" fmla="*/ 275896 h 487989"/>
                <a:gd name="connsiteX62" fmla="*/ 36710 w 531018"/>
                <a:gd name="connsiteY62" fmla="*/ 250465 h 487989"/>
                <a:gd name="connsiteX63" fmla="*/ 107672 w 531018"/>
                <a:gd name="connsiteY63" fmla="*/ 252179 h 487989"/>
                <a:gd name="connsiteX64" fmla="*/ 98623 w 531018"/>
                <a:gd name="connsiteY64" fmla="*/ 256751 h 487989"/>
                <a:gd name="connsiteX65" fmla="*/ 148820 w 531018"/>
                <a:gd name="connsiteY65" fmla="*/ 188743 h 487989"/>
                <a:gd name="connsiteX66" fmla="*/ 192730 w 531018"/>
                <a:gd name="connsiteY66" fmla="*/ 185599 h 487989"/>
                <a:gd name="connsiteX67" fmla="*/ 230354 w 531018"/>
                <a:gd name="connsiteY67" fmla="*/ 207221 h 487989"/>
                <a:gd name="connsiteX68" fmla="*/ 250547 w 531018"/>
                <a:gd name="connsiteY68" fmla="*/ 245226 h 487989"/>
                <a:gd name="connsiteX69" fmla="*/ 241879 w 531018"/>
                <a:gd name="connsiteY69" fmla="*/ 286755 h 487989"/>
                <a:gd name="connsiteX70" fmla="*/ 208923 w 531018"/>
                <a:gd name="connsiteY70" fmla="*/ 312091 h 487989"/>
                <a:gd name="connsiteX71" fmla="*/ 168441 w 531018"/>
                <a:gd name="connsiteY71" fmla="*/ 311139 h 4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31018" h="487989">
                  <a:moveTo>
                    <a:pt x="168441" y="311139"/>
                  </a:moveTo>
                  <a:cubicBezTo>
                    <a:pt x="195016" y="319712"/>
                    <a:pt x="225210" y="307424"/>
                    <a:pt x="238069" y="284183"/>
                  </a:cubicBezTo>
                  <a:cubicBezTo>
                    <a:pt x="244641" y="272849"/>
                    <a:pt x="246737" y="259132"/>
                    <a:pt x="243974" y="246559"/>
                  </a:cubicBezTo>
                  <a:cubicBezTo>
                    <a:pt x="241212" y="233891"/>
                    <a:pt x="233878" y="222557"/>
                    <a:pt x="224353" y="213889"/>
                  </a:cubicBezTo>
                  <a:cubicBezTo>
                    <a:pt x="205208" y="196458"/>
                    <a:pt x="176823" y="190267"/>
                    <a:pt x="153582" y="199696"/>
                  </a:cubicBezTo>
                  <a:cubicBezTo>
                    <a:pt x="130151" y="208840"/>
                    <a:pt x="112339" y="232462"/>
                    <a:pt x="110720" y="257418"/>
                  </a:cubicBezTo>
                  <a:lnTo>
                    <a:pt x="110053" y="267419"/>
                  </a:lnTo>
                  <a:lnTo>
                    <a:pt x="101671" y="261990"/>
                  </a:lnTo>
                  <a:cubicBezTo>
                    <a:pt x="84526" y="250846"/>
                    <a:pt x="60809" y="251132"/>
                    <a:pt x="42521" y="260752"/>
                  </a:cubicBezTo>
                  <a:cubicBezTo>
                    <a:pt x="23852" y="270086"/>
                    <a:pt x="12708" y="290470"/>
                    <a:pt x="12136" y="311425"/>
                  </a:cubicBezTo>
                  <a:cubicBezTo>
                    <a:pt x="11183" y="332475"/>
                    <a:pt x="20708" y="353335"/>
                    <a:pt x="38044" y="365241"/>
                  </a:cubicBezTo>
                  <a:cubicBezTo>
                    <a:pt x="54999" y="377433"/>
                    <a:pt x="77858" y="381719"/>
                    <a:pt x="97861" y="376004"/>
                  </a:cubicBezTo>
                  <a:lnTo>
                    <a:pt x="109768" y="372575"/>
                  </a:lnTo>
                  <a:lnTo>
                    <a:pt x="104814" y="384005"/>
                  </a:lnTo>
                  <a:cubicBezTo>
                    <a:pt x="99576" y="396006"/>
                    <a:pt x="100719" y="410580"/>
                    <a:pt x="106529" y="423058"/>
                  </a:cubicBezTo>
                  <a:cubicBezTo>
                    <a:pt x="112149" y="435726"/>
                    <a:pt x="122245" y="445823"/>
                    <a:pt x="134342" y="453252"/>
                  </a:cubicBezTo>
                  <a:cubicBezTo>
                    <a:pt x="146439" y="460777"/>
                    <a:pt x="160250" y="465635"/>
                    <a:pt x="174442" y="469349"/>
                  </a:cubicBezTo>
                  <a:cubicBezTo>
                    <a:pt x="188634" y="472969"/>
                    <a:pt x="203208" y="475350"/>
                    <a:pt x="217781" y="476112"/>
                  </a:cubicBezTo>
                  <a:cubicBezTo>
                    <a:pt x="246832" y="477636"/>
                    <a:pt x="276550" y="472112"/>
                    <a:pt x="301029" y="456871"/>
                  </a:cubicBezTo>
                  <a:cubicBezTo>
                    <a:pt x="325413" y="442012"/>
                    <a:pt x="344844" y="417628"/>
                    <a:pt x="348178" y="389529"/>
                  </a:cubicBezTo>
                  <a:lnTo>
                    <a:pt x="348845" y="383624"/>
                  </a:lnTo>
                  <a:lnTo>
                    <a:pt x="354750" y="384386"/>
                  </a:lnTo>
                  <a:cubicBezTo>
                    <a:pt x="392469" y="389244"/>
                    <a:pt x="432760" y="384291"/>
                    <a:pt x="466669" y="368194"/>
                  </a:cubicBezTo>
                  <a:cubicBezTo>
                    <a:pt x="483433" y="360002"/>
                    <a:pt x="495815" y="345619"/>
                    <a:pt x="504388" y="328760"/>
                  </a:cubicBezTo>
                  <a:cubicBezTo>
                    <a:pt x="512960" y="311901"/>
                    <a:pt x="518294" y="293327"/>
                    <a:pt x="519152" y="274563"/>
                  </a:cubicBezTo>
                  <a:cubicBezTo>
                    <a:pt x="520104" y="255799"/>
                    <a:pt x="516104" y="236939"/>
                    <a:pt x="507055" y="220747"/>
                  </a:cubicBezTo>
                  <a:cubicBezTo>
                    <a:pt x="498007" y="204459"/>
                    <a:pt x="484100" y="191219"/>
                    <a:pt x="467050" y="184171"/>
                  </a:cubicBezTo>
                  <a:cubicBezTo>
                    <a:pt x="458478" y="180551"/>
                    <a:pt x="449333" y="178170"/>
                    <a:pt x="439904" y="176551"/>
                  </a:cubicBezTo>
                  <a:cubicBezTo>
                    <a:pt x="430855" y="174932"/>
                    <a:pt x="421140" y="174741"/>
                    <a:pt x="411424" y="174646"/>
                  </a:cubicBezTo>
                  <a:cubicBezTo>
                    <a:pt x="391993" y="174550"/>
                    <a:pt x="372277" y="175408"/>
                    <a:pt x="352845" y="176646"/>
                  </a:cubicBezTo>
                  <a:lnTo>
                    <a:pt x="344273" y="177217"/>
                  </a:lnTo>
                  <a:lnTo>
                    <a:pt x="346940" y="168835"/>
                  </a:lnTo>
                  <a:cubicBezTo>
                    <a:pt x="353703" y="147309"/>
                    <a:pt x="355893" y="123211"/>
                    <a:pt x="352464" y="100732"/>
                  </a:cubicBezTo>
                  <a:cubicBezTo>
                    <a:pt x="349892" y="77967"/>
                    <a:pt x="339320" y="56536"/>
                    <a:pt x="322556" y="40629"/>
                  </a:cubicBezTo>
                  <a:cubicBezTo>
                    <a:pt x="305697" y="25008"/>
                    <a:pt x="283884" y="13673"/>
                    <a:pt x="261310" y="7196"/>
                  </a:cubicBezTo>
                  <a:cubicBezTo>
                    <a:pt x="238640" y="1005"/>
                    <a:pt x="213876" y="433"/>
                    <a:pt x="191015" y="8053"/>
                  </a:cubicBezTo>
                  <a:cubicBezTo>
                    <a:pt x="213304" y="-900"/>
                    <a:pt x="238545" y="-2138"/>
                    <a:pt x="262263" y="3100"/>
                  </a:cubicBezTo>
                  <a:cubicBezTo>
                    <a:pt x="285980" y="8720"/>
                    <a:pt x="308554" y="18817"/>
                    <a:pt x="327794" y="34723"/>
                  </a:cubicBezTo>
                  <a:cubicBezTo>
                    <a:pt x="346750" y="50821"/>
                    <a:pt x="359799" y="74157"/>
                    <a:pt x="363894" y="98922"/>
                  </a:cubicBezTo>
                  <a:cubicBezTo>
                    <a:pt x="365990" y="111304"/>
                    <a:pt x="366371" y="123877"/>
                    <a:pt x="365037" y="136165"/>
                  </a:cubicBezTo>
                  <a:cubicBezTo>
                    <a:pt x="363894" y="148547"/>
                    <a:pt x="361799" y="160549"/>
                    <a:pt x="357798" y="172741"/>
                  </a:cubicBezTo>
                  <a:lnTo>
                    <a:pt x="351893" y="164930"/>
                  </a:lnTo>
                  <a:cubicBezTo>
                    <a:pt x="371705" y="163597"/>
                    <a:pt x="391422" y="162740"/>
                    <a:pt x="411424" y="162930"/>
                  </a:cubicBezTo>
                  <a:cubicBezTo>
                    <a:pt x="421425" y="163120"/>
                    <a:pt x="431426" y="163216"/>
                    <a:pt x="441904" y="165025"/>
                  </a:cubicBezTo>
                  <a:cubicBezTo>
                    <a:pt x="451905" y="166835"/>
                    <a:pt x="461907" y="169312"/>
                    <a:pt x="471527" y="173407"/>
                  </a:cubicBezTo>
                  <a:cubicBezTo>
                    <a:pt x="491053" y="181408"/>
                    <a:pt x="507246" y="196839"/>
                    <a:pt x="517247" y="215032"/>
                  </a:cubicBezTo>
                  <a:cubicBezTo>
                    <a:pt x="527534" y="233224"/>
                    <a:pt x="531916" y="254465"/>
                    <a:pt x="530867" y="275039"/>
                  </a:cubicBezTo>
                  <a:cubicBezTo>
                    <a:pt x="529915" y="295708"/>
                    <a:pt x="524105" y="315806"/>
                    <a:pt x="514770" y="334094"/>
                  </a:cubicBezTo>
                  <a:cubicBezTo>
                    <a:pt x="505627" y="352287"/>
                    <a:pt x="490958" y="369337"/>
                    <a:pt x="472003" y="378576"/>
                  </a:cubicBezTo>
                  <a:cubicBezTo>
                    <a:pt x="434665" y="396292"/>
                    <a:pt x="393326" y="401055"/>
                    <a:pt x="353131" y="396006"/>
                  </a:cubicBezTo>
                  <a:lnTo>
                    <a:pt x="359703" y="390863"/>
                  </a:lnTo>
                  <a:cubicBezTo>
                    <a:pt x="355798" y="423344"/>
                    <a:pt x="333700" y="450585"/>
                    <a:pt x="307030" y="466778"/>
                  </a:cubicBezTo>
                  <a:cubicBezTo>
                    <a:pt x="280075" y="483446"/>
                    <a:pt x="247880" y="489352"/>
                    <a:pt x="217019" y="487732"/>
                  </a:cubicBezTo>
                  <a:cubicBezTo>
                    <a:pt x="201493" y="486971"/>
                    <a:pt x="186253" y="484399"/>
                    <a:pt x="171299" y="480684"/>
                  </a:cubicBezTo>
                  <a:cubicBezTo>
                    <a:pt x="156440" y="476874"/>
                    <a:pt x="141485" y="471635"/>
                    <a:pt x="127960" y="463253"/>
                  </a:cubicBezTo>
                  <a:cubicBezTo>
                    <a:pt x="114530" y="454966"/>
                    <a:pt x="102338" y="442965"/>
                    <a:pt x="95670" y="427915"/>
                  </a:cubicBezTo>
                  <a:cubicBezTo>
                    <a:pt x="88812" y="413247"/>
                    <a:pt x="87003" y="395149"/>
                    <a:pt x="93860" y="379338"/>
                  </a:cubicBezTo>
                  <a:lnTo>
                    <a:pt x="100814" y="387339"/>
                  </a:lnTo>
                  <a:cubicBezTo>
                    <a:pt x="77002" y="394102"/>
                    <a:pt x="50903" y="389053"/>
                    <a:pt x="30900" y="374861"/>
                  </a:cubicBezTo>
                  <a:cubicBezTo>
                    <a:pt x="20994" y="367717"/>
                    <a:pt x="12612" y="358097"/>
                    <a:pt x="7278" y="346858"/>
                  </a:cubicBezTo>
                  <a:cubicBezTo>
                    <a:pt x="2040" y="335618"/>
                    <a:pt x="-341" y="323331"/>
                    <a:pt x="39" y="311044"/>
                  </a:cubicBezTo>
                  <a:cubicBezTo>
                    <a:pt x="515" y="298852"/>
                    <a:pt x="3754" y="286660"/>
                    <a:pt x="10040" y="275896"/>
                  </a:cubicBezTo>
                  <a:cubicBezTo>
                    <a:pt x="16327" y="265133"/>
                    <a:pt x="25757" y="256275"/>
                    <a:pt x="36710" y="250465"/>
                  </a:cubicBezTo>
                  <a:cubicBezTo>
                    <a:pt x="58428" y="239035"/>
                    <a:pt x="86240" y="238463"/>
                    <a:pt x="107672" y="252179"/>
                  </a:cubicBezTo>
                  <a:lnTo>
                    <a:pt x="98623" y="256751"/>
                  </a:lnTo>
                  <a:cubicBezTo>
                    <a:pt x="100814" y="226652"/>
                    <a:pt x="121198" y="199887"/>
                    <a:pt x="148820" y="188743"/>
                  </a:cubicBezTo>
                  <a:cubicBezTo>
                    <a:pt x="162536" y="182837"/>
                    <a:pt x="178442" y="181980"/>
                    <a:pt x="192730" y="185599"/>
                  </a:cubicBezTo>
                  <a:cubicBezTo>
                    <a:pt x="207017" y="189314"/>
                    <a:pt x="220162" y="196839"/>
                    <a:pt x="230354" y="207221"/>
                  </a:cubicBezTo>
                  <a:cubicBezTo>
                    <a:pt x="240546" y="217603"/>
                    <a:pt x="248070" y="230748"/>
                    <a:pt x="250547" y="245226"/>
                  </a:cubicBezTo>
                  <a:cubicBezTo>
                    <a:pt x="252928" y="259609"/>
                    <a:pt x="249690" y="274753"/>
                    <a:pt x="241879" y="286755"/>
                  </a:cubicBezTo>
                  <a:cubicBezTo>
                    <a:pt x="234069" y="298661"/>
                    <a:pt x="222353" y="307995"/>
                    <a:pt x="208923" y="312091"/>
                  </a:cubicBezTo>
                  <a:cubicBezTo>
                    <a:pt x="195873" y="316759"/>
                    <a:pt x="181395" y="315425"/>
                    <a:pt x="168441" y="311139"/>
                  </a:cubicBezTo>
                  <a:close/>
                </a:path>
              </a:pathLst>
            </a:custGeom>
            <a:gradFill>
              <a:gsLst>
                <a:gs pos="32970">
                  <a:srgbClr val="6E3A00"/>
                </a:gs>
                <a:gs pos="100000">
                  <a:srgbClr val="FFC95A"/>
                </a:gs>
              </a:gsLst>
              <a:lin ang="9133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3D72E9E-B9C0-27DF-5FDD-195281B9BE6B}"/>
                </a:ext>
              </a:extLst>
            </p:cNvPr>
            <p:cNvSpPr/>
            <p:nvPr/>
          </p:nvSpPr>
          <p:spPr>
            <a:xfrm>
              <a:off x="1023823" y="5584588"/>
              <a:ext cx="736264" cy="380372"/>
            </a:xfrm>
            <a:custGeom>
              <a:avLst/>
              <a:gdLst>
                <a:gd name="connsiteX0" fmla="*/ 243554 w 243554"/>
                <a:gd name="connsiteY0" fmla="*/ 125827 h 125826"/>
                <a:gd name="connsiteX1" fmla="*/ 222313 w 243554"/>
                <a:gd name="connsiteY1" fmla="*/ 86393 h 125826"/>
                <a:gd name="connsiteX2" fmla="*/ 198882 w 243554"/>
                <a:gd name="connsiteY2" fmla="*/ 49722 h 125826"/>
                <a:gd name="connsiteX3" fmla="*/ 126111 w 243554"/>
                <a:gd name="connsiteY3" fmla="*/ 11717 h 125826"/>
                <a:gd name="connsiteX4" fmla="*/ 46958 w 243554"/>
                <a:gd name="connsiteY4" fmla="*/ 39911 h 125826"/>
                <a:gd name="connsiteX5" fmla="*/ 20193 w 243554"/>
                <a:gd name="connsiteY5" fmla="*/ 73153 h 125826"/>
                <a:gd name="connsiteX6" fmla="*/ 0 w 243554"/>
                <a:gd name="connsiteY6" fmla="*/ 112492 h 125826"/>
                <a:gd name="connsiteX7" fmla="*/ 10001 w 243554"/>
                <a:gd name="connsiteY7" fmla="*/ 67438 h 125826"/>
                <a:gd name="connsiteX8" fmla="*/ 39434 w 243554"/>
                <a:gd name="connsiteY8" fmla="*/ 30958 h 125826"/>
                <a:gd name="connsiteX9" fmla="*/ 126397 w 243554"/>
                <a:gd name="connsiteY9" fmla="*/ 1 h 125826"/>
                <a:gd name="connsiteX10" fmla="*/ 208026 w 243554"/>
                <a:gd name="connsiteY10" fmla="*/ 42197 h 125826"/>
                <a:gd name="connsiteX11" fmla="*/ 233077 w 243554"/>
                <a:gd name="connsiteY11" fmla="*/ 81154 h 125826"/>
                <a:gd name="connsiteX12" fmla="*/ 243554 w 243554"/>
                <a:gd name="connsiteY12" fmla="*/ 125827 h 12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554" h="125826">
                  <a:moveTo>
                    <a:pt x="243554" y="125827"/>
                  </a:moveTo>
                  <a:cubicBezTo>
                    <a:pt x="237268" y="112016"/>
                    <a:pt x="230410" y="98776"/>
                    <a:pt x="222313" y="86393"/>
                  </a:cubicBezTo>
                  <a:cubicBezTo>
                    <a:pt x="216027" y="73153"/>
                    <a:pt x="208026" y="60866"/>
                    <a:pt x="198882" y="49722"/>
                  </a:cubicBezTo>
                  <a:cubicBezTo>
                    <a:pt x="180880" y="27338"/>
                    <a:pt x="154496" y="11622"/>
                    <a:pt x="126111" y="11717"/>
                  </a:cubicBezTo>
                  <a:cubicBezTo>
                    <a:pt x="97822" y="12003"/>
                    <a:pt x="68485" y="21337"/>
                    <a:pt x="46958" y="39911"/>
                  </a:cubicBezTo>
                  <a:cubicBezTo>
                    <a:pt x="36195" y="49246"/>
                    <a:pt x="27146" y="60580"/>
                    <a:pt x="20193" y="73153"/>
                  </a:cubicBezTo>
                  <a:cubicBezTo>
                    <a:pt x="11525" y="84774"/>
                    <a:pt x="4858" y="98204"/>
                    <a:pt x="0" y="112492"/>
                  </a:cubicBezTo>
                  <a:cubicBezTo>
                    <a:pt x="191" y="97252"/>
                    <a:pt x="4096" y="82107"/>
                    <a:pt x="10001" y="67438"/>
                  </a:cubicBezTo>
                  <a:cubicBezTo>
                    <a:pt x="17526" y="53722"/>
                    <a:pt x="27527" y="41245"/>
                    <a:pt x="39434" y="30958"/>
                  </a:cubicBezTo>
                  <a:cubicBezTo>
                    <a:pt x="63722" y="10288"/>
                    <a:pt x="94964" y="383"/>
                    <a:pt x="126397" y="1"/>
                  </a:cubicBezTo>
                  <a:cubicBezTo>
                    <a:pt x="158591" y="-189"/>
                    <a:pt x="188786" y="18099"/>
                    <a:pt x="208026" y="42197"/>
                  </a:cubicBezTo>
                  <a:cubicBezTo>
                    <a:pt x="217932" y="54199"/>
                    <a:pt x="226219" y="67343"/>
                    <a:pt x="233077" y="81154"/>
                  </a:cubicBezTo>
                  <a:cubicBezTo>
                    <a:pt x="237840" y="95823"/>
                    <a:pt x="241935" y="110682"/>
                    <a:pt x="243554" y="125827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643192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2EC477C-3F9F-E58C-B54F-6773282DF5E7}"/>
                </a:ext>
              </a:extLst>
            </p:cNvPr>
            <p:cNvSpPr/>
            <p:nvPr/>
          </p:nvSpPr>
          <p:spPr>
            <a:xfrm>
              <a:off x="1018669" y="4988059"/>
              <a:ext cx="687476" cy="682627"/>
            </a:xfrm>
            <a:custGeom>
              <a:avLst/>
              <a:gdLst>
                <a:gd name="connsiteX0" fmla="*/ 187919 w 227415"/>
                <a:gd name="connsiteY0" fmla="*/ 225811 h 225811"/>
                <a:gd name="connsiteX1" fmla="*/ 212969 w 227415"/>
                <a:gd name="connsiteY1" fmla="*/ 165804 h 225811"/>
                <a:gd name="connsiteX2" fmla="*/ 211159 w 227415"/>
                <a:gd name="connsiteY2" fmla="*/ 102082 h 225811"/>
                <a:gd name="connsiteX3" fmla="*/ 181918 w 227415"/>
                <a:gd name="connsiteY3" fmla="*/ 45503 h 225811"/>
                <a:gd name="connsiteX4" fmla="*/ 128102 w 227415"/>
                <a:gd name="connsiteY4" fmla="*/ 14071 h 225811"/>
                <a:gd name="connsiteX5" fmla="*/ 65141 w 227415"/>
                <a:gd name="connsiteY5" fmla="*/ 18452 h 225811"/>
                <a:gd name="connsiteX6" fmla="*/ 17802 w 227415"/>
                <a:gd name="connsiteY6" fmla="*/ 57219 h 225811"/>
                <a:gd name="connsiteX7" fmla="*/ 12087 w 227415"/>
                <a:gd name="connsiteY7" fmla="*/ 86366 h 225811"/>
                <a:gd name="connsiteX8" fmla="*/ 24470 w 227415"/>
                <a:gd name="connsiteY8" fmla="*/ 112083 h 225811"/>
                <a:gd name="connsiteX9" fmla="*/ 50949 w 227415"/>
                <a:gd name="connsiteY9" fmla="*/ 119512 h 225811"/>
                <a:gd name="connsiteX10" fmla="*/ 71714 w 227415"/>
                <a:gd name="connsiteY10" fmla="*/ 97986 h 225811"/>
                <a:gd name="connsiteX11" fmla="*/ 16754 w 227415"/>
                <a:gd name="connsiteY11" fmla="*/ 120941 h 225811"/>
                <a:gd name="connsiteX12" fmla="*/ 7229 w 227415"/>
                <a:gd name="connsiteY12" fmla="*/ 51980 h 225811"/>
                <a:gd name="connsiteX13" fmla="*/ 61046 w 227415"/>
                <a:gd name="connsiteY13" fmla="*/ 7499 h 225811"/>
                <a:gd name="connsiteX14" fmla="*/ 130388 w 227415"/>
                <a:gd name="connsiteY14" fmla="*/ 2641 h 225811"/>
                <a:gd name="connsiteX15" fmla="*/ 190490 w 227415"/>
                <a:gd name="connsiteY15" fmla="*/ 37693 h 225811"/>
                <a:gd name="connsiteX16" fmla="*/ 222304 w 227415"/>
                <a:gd name="connsiteY16" fmla="*/ 99129 h 225811"/>
                <a:gd name="connsiteX17" fmla="*/ 224304 w 227415"/>
                <a:gd name="connsiteY17" fmla="*/ 168376 h 225811"/>
                <a:gd name="connsiteX18" fmla="*/ 187919 w 227415"/>
                <a:gd name="connsiteY18" fmla="*/ 225811 h 2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415" h="225811">
                  <a:moveTo>
                    <a:pt x="187919" y="225811"/>
                  </a:moveTo>
                  <a:cubicBezTo>
                    <a:pt x="201158" y="207619"/>
                    <a:pt x="210302" y="187140"/>
                    <a:pt x="212969" y="165804"/>
                  </a:cubicBezTo>
                  <a:cubicBezTo>
                    <a:pt x="217541" y="144944"/>
                    <a:pt x="216589" y="122942"/>
                    <a:pt x="211159" y="102082"/>
                  </a:cubicBezTo>
                  <a:cubicBezTo>
                    <a:pt x="205635" y="81222"/>
                    <a:pt x="196300" y="61315"/>
                    <a:pt x="181918" y="45503"/>
                  </a:cubicBezTo>
                  <a:cubicBezTo>
                    <a:pt x="167725" y="29596"/>
                    <a:pt x="148961" y="18262"/>
                    <a:pt x="128102" y="14071"/>
                  </a:cubicBezTo>
                  <a:cubicBezTo>
                    <a:pt x="107432" y="9785"/>
                    <a:pt x="85048" y="11404"/>
                    <a:pt x="65141" y="18452"/>
                  </a:cubicBezTo>
                  <a:cubicBezTo>
                    <a:pt x="45329" y="25691"/>
                    <a:pt x="27041" y="38836"/>
                    <a:pt x="17802" y="57219"/>
                  </a:cubicBezTo>
                  <a:cubicBezTo>
                    <a:pt x="13135" y="66363"/>
                    <a:pt x="10849" y="76460"/>
                    <a:pt x="12087" y="86366"/>
                  </a:cubicBezTo>
                  <a:cubicBezTo>
                    <a:pt x="13135" y="96271"/>
                    <a:pt x="17516" y="105892"/>
                    <a:pt x="24470" y="112083"/>
                  </a:cubicBezTo>
                  <a:cubicBezTo>
                    <a:pt x="30851" y="119322"/>
                    <a:pt x="40757" y="121989"/>
                    <a:pt x="50949" y="119512"/>
                  </a:cubicBezTo>
                  <a:cubicBezTo>
                    <a:pt x="60760" y="117227"/>
                    <a:pt x="70571" y="109511"/>
                    <a:pt x="71714" y="97986"/>
                  </a:cubicBezTo>
                  <a:cubicBezTo>
                    <a:pt x="73714" y="122370"/>
                    <a:pt x="37995" y="138658"/>
                    <a:pt x="16754" y="120941"/>
                  </a:cubicBezTo>
                  <a:cubicBezTo>
                    <a:pt x="-2962" y="103129"/>
                    <a:pt x="-4105" y="73126"/>
                    <a:pt x="7229" y="51980"/>
                  </a:cubicBezTo>
                  <a:cubicBezTo>
                    <a:pt x="18373" y="29977"/>
                    <a:pt x="39233" y="15500"/>
                    <a:pt x="61046" y="7499"/>
                  </a:cubicBezTo>
                  <a:cubicBezTo>
                    <a:pt x="83239" y="-407"/>
                    <a:pt x="107242" y="-2122"/>
                    <a:pt x="130388" y="2641"/>
                  </a:cubicBezTo>
                  <a:cubicBezTo>
                    <a:pt x="153533" y="7213"/>
                    <a:pt x="175060" y="20167"/>
                    <a:pt x="190490" y="37693"/>
                  </a:cubicBezTo>
                  <a:cubicBezTo>
                    <a:pt x="206397" y="55124"/>
                    <a:pt x="216494" y="76936"/>
                    <a:pt x="222304" y="99129"/>
                  </a:cubicBezTo>
                  <a:cubicBezTo>
                    <a:pt x="228209" y="121513"/>
                    <a:pt x="229162" y="145420"/>
                    <a:pt x="224304" y="168376"/>
                  </a:cubicBezTo>
                  <a:cubicBezTo>
                    <a:pt x="217732" y="190855"/>
                    <a:pt x="204873" y="211048"/>
                    <a:pt x="187919" y="225811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4ECC45A-FD62-815A-DF84-96759042F8C5}"/>
                </a:ext>
              </a:extLst>
            </p:cNvPr>
            <p:cNvSpPr/>
            <p:nvPr/>
          </p:nvSpPr>
          <p:spPr>
            <a:xfrm>
              <a:off x="-228722" y="4662711"/>
              <a:ext cx="776863" cy="435261"/>
            </a:xfrm>
            <a:custGeom>
              <a:avLst/>
              <a:gdLst>
                <a:gd name="connsiteX0" fmla="*/ 256985 w 256984"/>
                <a:gd name="connsiteY0" fmla="*/ 56068 h 143983"/>
                <a:gd name="connsiteX1" fmla="*/ 221171 w 256984"/>
                <a:gd name="connsiteY1" fmla="*/ 32922 h 143983"/>
                <a:gd name="connsiteX2" fmla="*/ 182213 w 256984"/>
                <a:gd name="connsiteY2" fmla="*/ 17206 h 143983"/>
                <a:gd name="connsiteX3" fmla="*/ 99251 w 256984"/>
                <a:gd name="connsiteY3" fmla="*/ 17777 h 143983"/>
                <a:gd name="connsiteX4" fmla="*/ 31718 w 256984"/>
                <a:gd name="connsiteY4" fmla="*/ 65497 h 143983"/>
                <a:gd name="connsiteX5" fmla="*/ 13526 w 256984"/>
                <a:gd name="connsiteY5" fmla="*/ 102645 h 143983"/>
                <a:gd name="connsiteX6" fmla="*/ 0 w 256984"/>
                <a:gd name="connsiteY6" fmla="*/ 143984 h 143983"/>
                <a:gd name="connsiteX7" fmla="*/ 2286 w 256984"/>
                <a:gd name="connsiteY7" fmla="*/ 99407 h 143983"/>
                <a:gd name="connsiteX8" fmla="*/ 22288 w 256984"/>
                <a:gd name="connsiteY8" fmla="*/ 58449 h 143983"/>
                <a:gd name="connsiteX9" fmla="*/ 55245 w 256984"/>
                <a:gd name="connsiteY9" fmla="*/ 27207 h 143983"/>
                <a:gd name="connsiteX10" fmla="*/ 95536 w 256984"/>
                <a:gd name="connsiteY10" fmla="*/ 6633 h 143983"/>
                <a:gd name="connsiteX11" fmla="*/ 185166 w 256984"/>
                <a:gd name="connsiteY11" fmla="*/ 5871 h 143983"/>
                <a:gd name="connsiteX12" fmla="*/ 227076 w 256984"/>
                <a:gd name="connsiteY12" fmla="*/ 22730 h 143983"/>
                <a:gd name="connsiteX13" fmla="*/ 256985 w 256984"/>
                <a:gd name="connsiteY13" fmla="*/ 56068 h 1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984" h="143983">
                  <a:moveTo>
                    <a:pt x="256985" y="56068"/>
                  </a:moveTo>
                  <a:cubicBezTo>
                    <a:pt x="246507" y="45590"/>
                    <a:pt x="234220" y="38256"/>
                    <a:pt x="221171" y="32922"/>
                  </a:cubicBezTo>
                  <a:cubicBezTo>
                    <a:pt x="209074" y="25969"/>
                    <a:pt x="195834" y="20825"/>
                    <a:pt x="182213" y="17206"/>
                  </a:cubicBezTo>
                  <a:cubicBezTo>
                    <a:pt x="154972" y="10253"/>
                    <a:pt x="125730" y="9300"/>
                    <a:pt x="99251" y="17777"/>
                  </a:cubicBezTo>
                  <a:cubicBezTo>
                    <a:pt x="73438" y="27493"/>
                    <a:pt x="48101" y="43209"/>
                    <a:pt x="31718" y="65497"/>
                  </a:cubicBezTo>
                  <a:cubicBezTo>
                    <a:pt x="23431" y="76546"/>
                    <a:pt x="17431" y="89215"/>
                    <a:pt x="13526" y="102645"/>
                  </a:cubicBezTo>
                  <a:cubicBezTo>
                    <a:pt x="7715" y="115599"/>
                    <a:pt x="4667" y="129982"/>
                    <a:pt x="0" y="143984"/>
                  </a:cubicBezTo>
                  <a:cubicBezTo>
                    <a:pt x="0" y="129315"/>
                    <a:pt x="0" y="114551"/>
                    <a:pt x="2286" y="99407"/>
                  </a:cubicBezTo>
                  <a:cubicBezTo>
                    <a:pt x="6382" y="84833"/>
                    <a:pt x="13145" y="70736"/>
                    <a:pt x="22288" y="58449"/>
                  </a:cubicBezTo>
                  <a:cubicBezTo>
                    <a:pt x="31433" y="46162"/>
                    <a:pt x="42863" y="35779"/>
                    <a:pt x="55245" y="27207"/>
                  </a:cubicBezTo>
                  <a:cubicBezTo>
                    <a:pt x="68009" y="19016"/>
                    <a:pt x="80867" y="11777"/>
                    <a:pt x="95536" y="6633"/>
                  </a:cubicBezTo>
                  <a:cubicBezTo>
                    <a:pt x="124873" y="-2701"/>
                    <a:pt x="156115" y="-1463"/>
                    <a:pt x="185166" y="5871"/>
                  </a:cubicBezTo>
                  <a:cubicBezTo>
                    <a:pt x="199739" y="9776"/>
                    <a:pt x="213836" y="15301"/>
                    <a:pt x="227076" y="22730"/>
                  </a:cubicBezTo>
                  <a:cubicBezTo>
                    <a:pt x="239078" y="31779"/>
                    <a:pt x="250508" y="42637"/>
                    <a:pt x="256985" y="56068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" name="图形 4">
              <a:extLst>
                <a:ext uri="{FF2B5EF4-FFF2-40B4-BE49-F238E27FC236}">
                  <a16:creationId xmlns:a16="http://schemas.microsoft.com/office/drawing/2014/main" id="{45BFC36C-04FA-4FC1-A1E3-B7EC5F557637}"/>
                </a:ext>
              </a:extLst>
            </p:cNvPr>
            <p:cNvGrpSpPr/>
            <p:nvPr/>
          </p:nvGrpSpPr>
          <p:grpSpPr>
            <a:xfrm>
              <a:off x="3578439" y="6319089"/>
              <a:ext cx="2143753" cy="1873886"/>
              <a:chOff x="5489639" y="4586083"/>
              <a:chExt cx="709147" cy="619876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4A8593C-1247-2C25-3EF6-62718E5EA88A}"/>
                  </a:ext>
                </a:extLst>
              </p:cNvPr>
              <p:cNvSpPr/>
              <p:nvPr/>
            </p:nvSpPr>
            <p:spPr>
              <a:xfrm>
                <a:off x="5489639" y="5047583"/>
                <a:ext cx="275462" cy="158376"/>
              </a:xfrm>
              <a:custGeom>
                <a:avLst/>
                <a:gdLst>
                  <a:gd name="connsiteX0" fmla="*/ 275462 w 275462"/>
                  <a:gd name="connsiteY0" fmla="*/ 85725 h 158376"/>
                  <a:gd name="connsiteX1" fmla="*/ 264604 w 275462"/>
                  <a:gd name="connsiteY1" fmla="*/ 108014 h 158376"/>
                  <a:gd name="connsiteX2" fmla="*/ 257174 w 275462"/>
                  <a:gd name="connsiteY2" fmla="*/ 118206 h 158376"/>
                  <a:gd name="connsiteX3" fmla="*/ 247744 w 275462"/>
                  <a:gd name="connsiteY3" fmla="*/ 126492 h 158376"/>
                  <a:gd name="connsiteX4" fmla="*/ 204120 w 275462"/>
                  <a:gd name="connsiteY4" fmla="*/ 150972 h 158376"/>
                  <a:gd name="connsiteX5" fmla="*/ 105822 w 275462"/>
                  <a:gd name="connsiteY5" fmla="*/ 150114 h 158376"/>
                  <a:gd name="connsiteX6" fmla="*/ 25526 w 275462"/>
                  <a:gd name="connsiteY6" fmla="*/ 93440 h 158376"/>
                  <a:gd name="connsiteX7" fmla="*/ 13334 w 275462"/>
                  <a:gd name="connsiteY7" fmla="*/ 71724 h 158376"/>
                  <a:gd name="connsiteX8" fmla="*/ 5524 w 275462"/>
                  <a:gd name="connsiteY8" fmla="*/ 48292 h 158376"/>
                  <a:gd name="connsiteX9" fmla="*/ 190 w 275462"/>
                  <a:gd name="connsiteY9" fmla="*/ 0 h 158376"/>
                  <a:gd name="connsiteX10" fmla="*/ 12287 w 275462"/>
                  <a:gd name="connsiteY10" fmla="*/ 46101 h 158376"/>
                  <a:gd name="connsiteX11" fmla="*/ 35147 w 275462"/>
                  <a:gd name="connsiteY11" fmla="*/ 86678 h 158376"/>
                  <a:gd name="connsiteX12" fmla="*/ 109346 w 275462"/>
                  <a:gd name="connsiteY12" fmla="*/ 138970 h 158376"/>
                  <a:gd name="connsiteX13" fmla="*/ 200405 w 275462"/>
                  <a:gd name="connsiteY13" fmla="*/ 140018 h 158376"/>
                  <a:gd name="connsiteX14" fmla="*/ 240315 w 275462"/>
                  <a:gd name="connsiteY14" fmla="*/ 117634 h 158376"/>
                  <a:gd name="connsiteX15" fmla="*/ 248792 w 275462"/>
                  <a:gd name="connsiteY15" fmla="*/ 109824 h 158376"/>
                  <a:gd name="connsiteX16" fmla="*/ 257936 w 275462"/>
                  <a:gd name="connsiteY16" fmla="*/ 102489 h 158376"/>
                  <a:gd name="connsiteX17" fmla="*/ 275462 w 275462"/>
                  <a:gd name="connsiteY17" fmla="*/ 85725 h 15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5462" h="158376">
                    <a:moveTo>
                      <a:pt x="275462" y="85725"/>
                    </a:moveTo>
                    <a:cubicBezTo>
                      <a:pt x="272986" y="93631"/>
                      <a:pt x="268985" y="100870"/>
                      <a:pt x="264604" y="108014"/>
                    </a:cubicBezTo>
                    <a:cubicBezTo>
                      <a:pt x="262318" y="111443"/>
                      <a:pt x="260317" y="115348"/>
                      <a:pt x="257174" y="118206"/>
                    </a:cubicBezTo>
                    <a:cubicBezTo>
                      <a:pt x="254031" y="120872"/>
                      <a:pt x="251078" y="123825"/>
                      <a:pt x="247744" y="126492"/>
                    </a:cubicBezTo>
                    <a:cubicBezTo>
                      <a:pt x="234886" y="137065"/>
                      <a:pt x="220027" y="145542"/>
                      <a:pt x="204120" y="150972"/>
                    </a:cubicBezTo>
                    <a:cubicBezTo>
                      <a:pt x="172211" y="162116"/>
                      <a:pt x="137159" y="159734"/>
                      <a:pt x="105822" y="150114"/>
                    </a:cubicBezTo>
                    <a:cubicBezTo>
                      <a:pt x="74008" y="140780"/>
                      <a:pt x="44767" y="120872"/>
                      <a:pt x="25526" y="93440"/>
                    </a:cubicBezTo>
                    <a:cubicBezTo>
                      <a:pt x="20383" y="86868"/>
                      <a:pt x="16287" y="79439"/>
                      <a:pt x="13334" y="71724"/>
                    </a:cubicBezTo>
                    <a:cubicBezTo>
                      <a:pt x="10191" y="64103"/>
                      <a:pt x="7524" y="56198"/>
                      <a:pt x="5524" y="48292"/>
                    </a:cubicBezTo>
                    <a:cubicBezTo>
                      <a:pt x="1428" y="32385"/>
                      <a:pt x="-667" y="16097"/>
                      <a:pt x="190" y="0"/>
                    </a:cubicBezTo>
                    <a:cubicBezTo>
                      <a:pt x="2095" y="16002"/>
                      <a:pt x="6381" y="31432"/>
                      <a:pt x="12287" y="46101"/>
                    </a:cubicBezTo>
                    <a:cubicBezTo>
                      <a:pt x="18001" y="60865"/>
                      <a:pt x="26765" y="73914"/>
                      <a:pt x="35147" y="86678"/>
                    </a:cubicBezTo>
                    <a:cubicBezTo>
                      <a:pt x="52958" y="111919"/>
                      <a:pt x="79533" y="130207"/>
                      <a:pt x="109346" y="138970"/>
                    </a:cubicBezTo>
                    <a:cubicBezTo>
                      <a:pt x="138969" y="148114"/>
                      <a:pt x="171354" y="150114"/>
                      <a:pt x="200405" y="140018"/>
                    </a:cubicBezTo>
                    <a:cubicBezTo>
                      <a:pt x="214883" y="135064"/>
                      <a:pt x="228409" y="127349"/>
                      <a:pt x="240315" y="117634"/>
                    </a:cubicBezTo>
                    <a:cubicBezTo>
                      <a:pt x="243268" y="115158"/>
                      <a:pt x="246220" y="112681"/>
                      <a:pt x="248792" y="109824"/>
                    </a:cubicBezTo>
                    <a:cubicBezTo>
                      <a:pt x="251459" y="107061"/>
                      <a:pt x="254983" y="105156"/>
                      <a:pt x="257936" y="102489"/>
                    </a:cubicBezTo>
                    <a:cubicBezTo>
                      <a:pt x="264128" y="97346"/>
                      <a:pt x="269938" y="91821"/>
                      <a:pt x="275462" y="857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D25C"/>
                  </a:gs>
                  <a:gs pos="100000">
                    <a:srgbClr val="FFD25C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BB81490-475A-8F96-FFE0-E4F7C48B2650}"/>
                  </a:ext>
                </a:extLst>
              </p:cNvPr>
              <p:cNvSpPr/>
              <p:nvPr/>
            </p:nvSpPr>
            <p:spPr>
              <a:xfrm>
                <a:off x="5746337" y="4586083"/>
                <a:ext cx="452449" cy="514675"/>
              </a:xfrm>
              <a:custGeom>
                <a:avLst/>
                <a:gdLst>
                  <a:gd name="connsiteX0" fmla="*/ 278892 w 452449"/>
                  <a:gd name="connsiteY0" fmla="*/ 419399 h 514675"/>
                  <a:gd name="connsiteX1" fmla="*/ 298133 w 452449"/>
                  <a:gd name="connsiteY1" fmla="*/ 373203 h 514675"/>
                  <a:gd name="connsiteX2" fmla="*/ 265367 w 452449"/>
                  <a:gd name="connsiteY2" fmla="*/ 338056 h 514675"/>
                  <a:gd name="connsiteX3" fmla="*/ 218027 w 452449"/>
                  <a:gd name="connsiteY3" fmla="*/ 346819 h 514675"/>
                  <a:gd name="connsiteX4" fmla="*/ 192405 w 452449"/>
                  <a:gd name="connsiteY4" fmla="*/ 388253 h 514675"/>
                  <a:gd name="connsiteX5" fmla="*/ 231267 w 452449"/>
                  <a:gd name="connsiteY5" fmla="*/ 477026 h 514675"/>
                  <a:gd name="connsiteX6" fmla="*/ 329279 w 452449"/>
                  <a:gd name="connsiteY6" fmla="*/ 501790 h 514675"/>
                  <a:gd name="connsiteX7" fmla="*/ 377952 w 452449"/>
                  <a:gd name="connsiteY7" fmla="*/ 484836 h 514675"/>
                  <a:gd name="connsiteX8" fmla="*/ 415386 w 452449"/>
                  <a:gd name="connsiteY8" fmla="*/ 449594 h 514675"/>
                  <a:gd name="connsiteX9" fmla="*/ 439674 w 452449"/>
                  <a:gd name="connsiteY9" fmla="*/ 350629 h 514675"/>
                  <a:gd name="connsiteX10" fmla="*/ 388525 w 452449"/>
                  <a:gd name="connsiteY10" fmla="*/ 263189 h 514675"/>
                  <a:gd name="connsiteX11" fmla="*/ 291465 w 452449"/>
                  <a:gd name="connsiteY11" fmla="*/ 231566 h 514675"/>
                  <a:gd name="connsiteX12" fmla="*/ 273558 w 452449"/>
                  <a:gd name="connsiteY12" fmla="*/ 232424 h 514675"/>
                  <a:gd name="connsiteX13" fmla="*/ 287464 w 452449"/>
                  <a:gd name="connsiteY13" fmla="*/ 221089 h 514675"/>
                  <a:gd name="connsiteX14" fmla="*/ 316325 w 452449"/>
                  <a:gd name="connsiteY14" fmla="*/ 172702 h 514675"/>
                  <a:gd name="connsiteX15" fmla="*/ 313468 w 452449"/>
                  <a:gd name="connsiteY15" fmla="*/ 115171 h 514675"/>
                  <a:gd name="connsiteX16" fmla="*/ 233744 w 452449"/>
                  <a:gd name="connsiteY16" fmla="*/ 32780 h 514675"/>
                  <a:gd name="connsiteX17" fmla="*/ 176784 w 452449"/>
                  <a:gd name="connsiteY17" fmla="*/ 15063 h 514675"/>
                  <a:gd name="connsiteX18" fmla="*/ 116967 w 452449"/>
                  <a:gd name="connsiteY18" fmla="*/ 9729 h 514675"/>
                  <a:gd name="connsiteX19" fmla="*/ 0 w 452449"/>
                  <a:gd name="connsiteY19" fmla="*/ 39352 h 514675"/>
                  <a:gd name="connsiteX20" fmla="*/ 116586 w 452449"/>
                  <a:gd name="connsiteY20" fmla="*/ 1157 h 514675"/>
                  <a:gd name="connsiteX21" fmla="*/ 238792 w 452449"/>
                  <a:gd name="connsiteY21" fmla="*/ 22207 h 514675"/>
                  <a:gd name="connsiteX22" fmla="*/ 324612 w 452449"/>
                  <a:gd name="connsiteY22" fmla="*/ 111647 h 514675"/>
                  <a:gd name="connsiteX23" fmla="*/ 327756 w 452449"/>
                  <a:gd name="connsiteY23" fmla="*/ 175274 h 514675"/>
                  <a:gd name="connsiteX24" fmla="*/ 294799 w 452449"/>
                  <a:gd name="connsiteY24" fmla="*/ 230233 h 514675"/>
                  <a:gd name="connsiteX25" fmla="*/ 290799 w 452449"/>
                  <a:gd name="connsiteY25" fmla="*/ 219851 h 514675"/>
                  <a:gd name="connsiteX26" fmla="*/ 395764 w 452449"/>
                  <a:gd name="connsiteY26" fmla="*/ 253950 h 514675"/>
                  <a:gd name="connsiteX27" fmla="*/ 451295 w 452449"/>
                  <a:gd name="connsiteY27" fmla="*/ 349105 h 514675"/>
                  <a:gd name="connsiteX28" fmla="*/ 425005 w 452449"/>
                  <a:gd name="connsiteY28" fmla="*/ 456261 h 514675"/>
                  <a:gd name="connsiteX29" fmla="*/ 383953 w 452449"/>
                  <a:gd name="connsiteY29" fmla="*/ 494837 h 514675"/>
                  <a:gd name="connsiteX30" fmla="*/ 330804 w 452449"/>
                  <a:gd name="connsiteY30" fmla="*/ 513316 h 514675"/>
                  <a:gd name="connsiteX31" fmla="*/ 223933 w 452449"/>
                  <a:gd name="connsiteY31" fmla="*/ 486170 h 514675"/>
                  <a:gd name="connsiteX32" fmla="*/ 188309 w 452449"/>
                  <a:gd name="connsiteY32" fmla="*/ 442354 h 514675"/>
                  <a:gd name="connsiteX33" fmla="*/ 180785 w 452449"/>
                  <a:gd name="connsiteY33" fmla="*/ 385871 h 514675"/>
                  <a:gd name="connsiteX34" fmla="*/ 211264 w 452449"/>
                  <a:gd name="connsiteY34" fmla="*/ 337484 h 514675"/>
                  <a:gd name="connsiteX35" fmla="*/ 267558 w 452449"/>
                  <a:gd name="connsiteY35" fmla="*/ 330626 h 514675"/>
                  <a:gd name="connsiteX36" fmla="*/ 291275 w 452449"/>
                  <a:gd name="connsiteY36" fmla="*/ 346628 h 514675"/>
                  <a:gd name="connsiteX37" fmla="*/ 302133 w 452449"/>
                  <a:gd name="connsiteY37" fmla="*/ 372727 h 514675"/>
                  <a:gd name="connsiteX38" fmla="*/ 278892 w 452449"/>
                  <a:gd name="connsiteY38" fmla="*/ 419399 h 5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2449" h="514675">
                    <a:moveTo>
                      <a:pt x="278892" y="419399"/>
                    </a:moveTo>
                    <a:cubicBezTo>
                      <a:pt x="294799" y="409874"/>
                      <a:pt x="300895" y="390062"/>
                      <a:pt x="298133" y="373203"/>
                    </a:cubicBezTo>
                    <a:cubicBezTo>
                      <a:pt x="295561" y="355773"/>
                      <a:pt x="281750" y="342247"/>
                      <a:pt x="265367" y="338056"/>
                    </a:cubicBezTo>
                    <a:cubicBezTo>
                      <a:pt x="249079" y="333674"/>
                      <a:pt x="230886" y="336818"/>
                      <a:pt x="218027" y="346819"/>
                    </a:cubicBezTo>
                    <a:cubicBezTo>
                      <a:pt x="204978" y="356629"/>
                      <a:pt x="195549" y="371679"/>
                      <a:pt x="192405" y="388253"/>
                    </a:cubicBezTo>
                    <a:cubicBezTo>
                      <a:pt x="185452" y="421590"/>
                      <a:pt x="204121" y="456452"/>
                      <a:pt x="231267" y="477026"/>
                    </a:cubicBezTo>
                    <a:cubicBezTo>
                      <a:pt x="258413" y="498457"/>
                      <a:pt x="295085" y="506363"/>
                      <a:pt x="329279" y="501790"/>
                    </a:cubicBezTo>
                    <a:cubicBezTo>
                      <a:pt x="346424" y="499314"/>
                      <a:pt x="363188" y="493694"/>
                      <a:pt x="377952" y="484836"/>
                    </a:cubicBezTo>
                    <a:cubicBezTo>
                      <a:pt x="392906" y="476168"/>
                      <a:pt x="405384" y="463786"/>
                      <a:pt x="415386" y="449594"/>
                    </a:cubicBezTo>
                    <a:cubicBezTo>
                      <a:pt x="435483" y="421305"/>
                      <a:pt x="443865" y="385014"/>
                      <a:pt x="439674" y="350629"/>
                    </a:cubicBezTo>
                    <a:cubicBezTo>
                      <a:pt x="435293" y="316148"/>
                      <a:pt x="416147" y="284430"/>
                      <a:pt x="388525" y="263189"/>
                    </a:cubicBezTo>
                    <a:cubicBezTo>
                      <a:pt x="361283" y="241472"/>
                      <a:pt x="326137" y="229852"/>
                      <a:pt x="291465" y="231566"/>
                    </a:cubicBezTo>
                    <a:lnTo>
                      <a:pt x="273558" y="232424"/>
                    </a:lnTo>
                    <a:lnTo>
                      <a:pt x="287464" y="221089"/>
                    </a:lnTo>
                    <a:cubicBezTo>
                      <a:pt x="302229" y="209087"/>
                      <a:pt x="312039" y="191561"/>
                      <a:pt x="316325" y="172702"/>
                    </a:cubicBezTo>
                    <a:cubicBezTo>
                      <a:pt x="320326" y="153747"/>
                      <a:pt x="319469" y="133649"/>
                      <a:pt x="313468" y="115171"/>
                    </a:cubicBezTo>
                    <a:cubicBezTo>
                      <a:pt x="301371" y="77928"/>
                      <a:pt x="269558" y="49353"/>
                      <a:pt x="233744" y="32780"/>
                    </a:cubicBezTo>
                    <a:cubicBezTo>
                      <a:pt x="215741" y="24302"/>
                      <a:pt x="196501" y="18397"/>
                      <a:pt x="176784" y="15063"/>
                    </a:cubicBezTo>
                    <a:cubicBezTo>
                      <a:pt x="157163" y="11444"/>
                      <a:pt x="137160" y="9158"/>
                      <a:pt x="116967" y="9729"/>
                    </a:cubicBezTo>
                    <a:cubicBezTo>
                      <a:pt x="76677" y="10396"/>
                      <a:pt x="36386" y="20683"/>
                      <a:pt x="0" y="39352"/>
                    </a:cubicBezTo>
                    <a:cubicBezTo>
                      <a:pt x="34766" y="17730"/>
                      <a:pt x="75152" y="4681"/>
                      <a:pt x="116586" y="1157"/>
                    </a:cubicBezTo>
                    <a:cubicBezTo>
                      <a:pt x="158020" y="-3034"/>
                      <a:pt x="200692" y="4205"/>
                      <a:pt x="238792" y="22207"/>
                    </a:cubicBezTo>
                    <a:cubicBezTo>
                      <a:pt x="276511" y="39733"/>
                      <a:pt x="311087" y="70118"/>
                      <a:pt x="324612" y="111647"/>
                    </a:cubicBezTo>
                    <a:cubicBezTo>
                      <a:pt x="331184" y="132125"/>
                      <a:pt x="332137" y="154223"/>
                      <a:pt x="327756" y="175274"/>
                    </a:cubicBezTo>
                    <a:cubicBezTo>
                      <a:pt x="323088" y="196228"/>
                      <a:pt x="311944" y="216326"/>
                      <a:pt x="294799" y="230233"/>
                    </a:cubicBezTo>
                    <a:lnTo>
                      <a:pt x="290799" y="219851"/>
                    </a:lnTo>
                    <a:cubicBezTo>
                      <a:pt x="328518" y="218041"/>
                      <a:pt x="366332" y="230614"/>
                      <a:pt x="395764" y="253950"/>
                    </a:cubicBezTo>
                    <a:cubicBezTo>
                      <a:pt x="425482" y="276810"/>
                      <a:pt x="446532" y="311481"/>
                      <a:pt x="451295" y="349105"/>
                    </a:cubicBezTo>
                    <a:cubicBezTo>
                      <a:pt x="455867" y="386443"/>
                      <a:pt x="446818" y="425400"/>
                      <a:pt x="425005" y="456261"/>
                    </a:cubicBezTo>
                    <a:cubicBezTo>
                      <a:pt x="414147" y="471596"/>
                      <a:pt x="400431" y="485217"/>
                      <a:pt x="383953" y="494837"/>
                    </a:cubicBezTo>
                    <a:cubicBezTo>
                      <a:pt x="367665" y="504458"/>
                      <a:pt x="349472" y="510649"/>
                      <a:pt x="330804" y="513316"/>
                    </a:cubicBezTo>
                    <a:cubicBezTo>
                      <a:pt x="293656" y="518269"/>
                      <a:pt x="254032" y="509792"/>
                      <a:pt x="223933" y="486170"/>
                    </a:cubicBezTo>
                    <a:cubicBezTo>
                      <a:pt x="208883" y="474644"/>
                      <a:pt x="196501" y="459595"/>
                      <a:pt x="188309" y="442354"/>
                    </a:cubicBezTo>
                    <a:cubicBezTo>
                      <a:pt x="180118" y="425114"/>
                      <a:pt x="176784" y="405017"/>
                      <a:pt x="180785" y="385871"/>
                    </a:cubicBezTo>
                    <a:cubicBezTo>
                      <a:pt x="184595" y="367012"/>
                      <a:pt x="194691" y="348533"/>
                      <a:pt x="211264" y="337484"/>
                    </a:cubicBezTo>
                    <a:cubicBezTo>
                      <a:pt x="228029" y="326340"/>
                      <a:pt x="249364" y="324435"/>
                      <a:pt x="267558" y="330626"/>
                    </a:cubicBezTo>
                    <a:cubicBezTo>
                      <a:pt x="276606" y="333865"/>
                      <a:pt x="285083" y="339199"/>
                      <a:pt x="291275" y="346628"/>
                    </a:cubicBezTo>
                    <a:cubicBezTo>
                      <a:pt x="297752" y="353963"/>
                      <a:pt x="301086" y="363392"/>
                      <a:pt x="302133" y="372727"/>
                    </a:cubicBezTo>
                    <a:cubicBezTo>
                      <a:pt x="304133" y="391205"/>
                      <a:pt x="295561" y="411303"/>
                      <a:pt x="278892" y="41939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9244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4">
              <a:extLst>
                <a:ext uri="{FF2B5EF4-FFF2-40B4-BE49-F238E27FC236}">
                  <a16:creationId xmlns:a16="http://schemas.microsoft.com/office/drawing/2014/main" id="{8080157A-D1A0-A26B-7C11-F53082E49DAB}"/>
                </a:ext>
              </a:extLst>
            </p:cNvPr>
            <p:cNvGrpSpPr/>
            <p:nvPr/>
          </p:nvGrpSpPr>
          <p:grpSpPr>
            <a:xfrm>
              <a:off x="8897409" y="4838082"/>
              <a:ext cx="3986637" cy="2626710"/>
              <a:chOff x="3528250" y="5433460"/>
              <a:chExt cx="893245" cy="588540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B3235C6-A518-826A-2BDA-FFD7B5CCCBEE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3DE9F078-E3A8-7A54-D87F-9E3D3F8C9015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" name="图形 4">
                <a:extLst>
                  <a:ext uri="{FF2B5EF4-FFF2-40B4-BE49-F238E27FC236}">
                    <a16:creationId xmlns:a16="http://schemas.microsoft.com/office/drawing/2014/main" id="{864BAF2B-4463-2136-04E1-FA01CEBAEEEA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D6AFCDEE-0567-83C6-0937-60AA6261BA8E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F65AF4B0-6BD5-5FB0-EF05-7C0B5F31444F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56932F80-7B19-B89A-0DDD-E0841F2AF630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5D2A8D76-CBB3-281F-E955-75F60C2FA54E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9" name="图形 4">
            <a:extLst>
              <a:ext uri="{FF2B5EF4-FFF2-40B4-BE49-F238E27FC236}">
                <a16:creationId xmlns:a16="http://schemas.microsoft.com/office/drawing/2014/main" id="{A7310FD8-0B13-7639-AC7A-168738C5893C}"/>
              </a:ext>
            </a:extLst>
          </p:cNvPr>
          <p:cNvGrpSpPr/>
          <p:nvPr userDrawn="1"/>
        </p:nvGrpSpPr>
        <p:grpSpPr>
          <a:xfrm>
            <a:off x="3047895" y="-27560"/>
            <a:ext cx="5337654" cy="891551"/>
            <a:chOff x="1464099" y="720151"/>
            <a:chExt cx="4311288" cy="720117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9C49E81-82E1-57FD-79FE-AF59C2188606}"/>
                </a:ext>
              </a:extLst>
            </p:cNvPr>
            <p:cNvSpPr/>
            <p:nvPr/>
          </p:nvSpPr>
          <p:spPr>
            <a:xfrm>
              <a:off x="1694218" y="777407"/>
              <a:ext cx="306000" cy="420989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5 w 180975"/>
                <a:gd name="connsiteY7" fmla="*/ 165830 h 248983"/>
                <a:gd name="connsiteX8" fmla="*/ 128302 w 180975"/>
                <a:gd name="connsiteY8" fmla="*/ 132302 h 248983"/>
                <a:gd name="connsiteX9" fmla="*/ 180975 w 180975"/>
                <a:gd name="connsiteY9" fmla="*/ 124492 h 248983"/>
                <a:gd name="connsiteX10" fmla="*/ 128302 w 180975"/>
                <a:gd name="connsiteY10" fmla="*/ 116681 h 248983"/>
                <a:gd name="connsiteX11" fmla="*/ 96965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0"/>
                    <a:pt x="84011" y="165830"/>
                  </a:cubicBezTo>
                  <a:lnTo>
                    <a:pt x="90488" y="248984"/>
                  </a:lnTo>
                  <a:lnTo>
                    <a:pt x="96965" y="165830"/>
                  </a:lnTo>
                  <a:cubicBezTo>
                    <a:pt x="98298" y="148685"/>
                    <a:pt x="111252" y="134779"/>
                    <a:pt x="128302" y="132302"/>
                  </a:cubicBezTo>
                  <a:lnTo>
                    <a:pt x="180975" y="124492"/>
                  </a:lnTo>
                  <a:lnTo>
                    <a:pt x="128302" y="116681"/>
                  </a:lnTo>
                  <a:cubicBezTo>
                    <a:pt x="111347" y="114205"/>
                    <a:pt x="98298" y="100203"/>
                    <a:pt x="96965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8E3570E-6BC0-4F00-D175-7E08BDE0CD15}"/>
                </a:ext>
              </a:extLst>
            </p:cNvPr>
            <p:cNvSpPr/>
            <p:nvPr/>
          </p:nvSpPr>
          <p:spPr>
            <a:xfrm>
              <a:off x="5303522" y="720151"/>
              <a:ext cx="263570" cy="363148"/>
            </a:xfrm>
            <a:custGeom>
              <a:avLst/>
              <a:gdLst>
                <a:gd name="connsiteX0" fmla="*/ 80677 w 161353"/>
                <a:gd name="connsiteY0" fmla="*/ 0 h 222313"/>
                <a:gd name="connsiteX1" fmla="*/ 74866 w 161353"/>
                <a:gd name="connsiteY1" fmla="*/ 74200 h 222313"/>
                <a:gd name="connsiteX2" fmla="*/ 46958 w 161353"/>
                <a:gd name="connsiteY2" fmla="*/ 104204 h 222313"/>
                <a:gd name="connsiteX3" fmla="*/ 0 w 161353"/>
                <a:gd name="connsiteY3" fmla="*/ 111157 h 222313"/>
                <a:gd name="connsiteX4" fmla="*/ 46958 w 161353"/>
                <a:gd name="connsiteY4" fmla="*/ 118110 h 222313"/>
                <a:gd name="connsiteX5" fmla="*/ 74866 w 161353"/>
                <a:gd name="connsiteY5" fmla="*/ 148114 h 222313"/>
                <a:gd name="connsiteX6" fmla="*/ 80677 w 161353"/>
                <a:gd name="connsiteY6" fmla="*/ 222313 h 222313"/>
                <a:gd name="connsiteX7" fmla="*/ 86487 w 161353"/>
                <a:gd name="connsiteY7" fmla="*/ 148114 h 222313"/>
                <a:gd name="connsiteX8" fmla="*/ 114395 w 161353"/>
                <a:gd name="connsiteY8" fmla="*/ 118110 h 222313"/>
                <a:gd name="connsiteX9" fmla="*/ 161354 w 161353"/>
                <a:gd name="connsiteY9" fmla="*/ 111157 h 222313"/>
                <a:gd name="connsiteX10" fmla="*/ 114395 w 161353"/>
                <a:gd name="connsiteY10" fmla="*/ 104204 h 222313"/>
                <a:gd name="connsiteX11" fmla="*/ 86487 w 161353"/>
                <a:gd name="connsiteY11" fmla="*/ 74200 h 222313"/>
                <a:gd name="connsiteX12" fmla="*/ 80677 w 161353"/>
                <a:gd name="connsiteY12" fmla="*/ 0 h 22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353" h="222313">
                  <a:moveTo>
                    <a:pt x="80677" y="0"/>
                  </a:moveTo>
                  <a:lnTo>
                    <a:pt x="74866" y="74200"/>
                  </a:lnTo>
                  <a:cubicBezTo>
                    <a:pt x="73628" y="89440"/>
                    <a:pt x="62103" y="101918"/>
                    <a:pt x="46958" y="104204"/>
                  </a:cubicBezTo>
                  <a:lnTo>
                    <a:pt x="0" y="111157"/>
                  </a:lnTo>
                  <a:lnTo>
                    <a:pt x="46958" y="118110"/>
                  </a:lnTo>
                  <a:cubicBezTo>
                    <a:pt x="62103" y="120396"/>
                    <a:pt x="73723" y="132779"/>
                    <a:pt x="74866" y="148114"/>
                  </a:cubicBezTo>
                  <a:lnTo>
                    <a:pt x="80677" y="222313"/>
                  </a:lnTo>
                  <a:lnTo>
                    <a:pt x="86487" y="148114"/>
                  </a:lnTo>
                  <a:cubicBezTo>
                    <a:pt x="87725" y="132874"/>
                    <a:pt x="99250" y="120396"/>
                    <a:pt x="114395" y="118110"/>
                  </a:cubicBezTo>
                  <a:lnTo>
                    <a:pt x="161354" y="111157"/>
                  </a:lnTo>
                  <a:lnTo>
                    <a:pt x="114395" y="104204"/>
                  </a:lnTo>
                  <a:cubicBezTo>
                    <a:pt x="99250" y="101918"/>
                    <a:pt x="87630" y="89535"/>
                    <a:pt x="86487" y="74200"/>
                  </a:cubicBezTo>
                  <a:lnTo>
                    <a:pt x="80677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39AE8A3-36BC-DC4F-D579-CB44642FF1C8}"/>
                </a:ext>
              </a:extLst>
            </p:cNvPr>
            <p:cNvSpPr/>
            <p:nvPr/>
          </p:nvSpPr>
          <p:spPr>
            <a:xfrm>
              <a:off x="4831482" y="1041836"/>
              <a:ext cx="260259" cy="358061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4 w 180975"/>
                <a:gd name="connsiteY7" fmla="*/ 165830 h 248983"/>
                <a:gd name="connsiteX8" fmla="*/ 128301 w 180975"/>
                <a:gd name="connsiteY8" fmla="*/ 132302 h 248983"/>
                <a:gd name="connsiteX9" fmla="*/ 180975 w 180975"/>
                <a:gd name="connsiteY9" fmla="*/ 124492 h 248983"/>
                <a:gd name="connsiteX10" fmla="*/ 128301 w 180975"/>
                <a:gd name="connsiteY10" fmla="*/ 116681 h 248983"/>
                <a:gd name="connsiteX11" fmla="*/ 96964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1"/>
                    <a:pt x="84011" y="165830"/>
                  </a:cubicBezTo>
                  <a:lnTo>
                    <a:pt x="90488" y="248984"/>
                  </a:lnTo>
                  <a:lnTo>
                    <a:pt x="96964" y="165830"/>
                  </a:lnTo>
                  <a:cubicBezTo>
                    <a:pt x="98298" y="148685"/>
                    <a:pt x="111347" y="134779"/>
                    <a:pt x="128301" y="132302"/>
                  </a:cubicBezTo>
                  <a:lnTo>
                    <a:pt x="180975" y="124492"/>
                  </a:lnTo>
                  <a:lnTo>
                    <a:pt x="128301" y="116681"/>
                  </a:lnTo>
                  <a:cubicBezTo>
                    <a:pt x="111347" y="114205"/>
                    <a:pt x="98298" y="100203"/>
                    <a:pt x="96964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4F4B88C-C1DC-4B1A-506B-311C31462F1D}"/>
                </a:ext>
              </a:extLst>
            </p:cNvPr>
            <p:cNvSpPr/>
            <p:nvPr/>
          </p:nvSpPr>
          <p:spPr>
            <a:xfrm>
              <a:off x="1464099" y="1259806"/>
              <a:ext cx="130883" cy="180462"/>
            </a:xfrm>
            <a:custGeom>
              <a:avLst/>
              <a:gdLst>
                <a:gd name="connsiteX0" fmla="*/ 50292 w 100583"/>
                <a:gd name="connsiteY0" fmla="*/ 0 h 138684"/>
                <a:gd name="connsiteX1" fmla="*/ 46672 w 100583"/>
                <a:gd name="connsiteY1" fmla="*/ 46292 h 138684"/>
                <a:gd name="connsiteX2" fmla="*/ 29242 w 100583"/>
                <a:gd name="connsiteY2" fmla="*/ 64961 h 138684"/>
                <a:gd name="connsiteX3" fmla="*/ 0 w 100583"/>
                <a:gd name="connsiteY3" fmla="*/ 69342 h 138684"/>
                <a:gd name="connsiteX4" fmla="*/ 29242 w 100583"/>
                <a:gd name="connsiteY4" fmla="*/ 73724 h 138684"/>
                <a:gd name="connsiteX5" fmla="*/ 46672 w 100583"/>
                <a:gd name="connsiteY5" fmla="*/ 92393 h 138684"/>
                <a:gd name="connsiteX6" fmla="*/ 50292 w 100583"/>
                <a:gd name="connsiteY6" fmla="*/ 138684 h 138684"/>
                <a:gd name="connsiteX7" fmla="*/ 53912 w 100583"/>
                <a:gd name="connsiteY7" fmla="*/ 92393 h 138684"/>
                <a:gd name="connsiteX8" fmla="*/ 71342 w 100583"/>
                <a:gd name="connsiteY8" fmla="*/ 73724 h 138684"/>
                <a:gd name="connsiteX9" fmla="*/ 100584 w 100583"/>
                <a:gd name="connsiteY9" fmla="*/ 69342 h 138684"/>
                <a:gd name="connsiteX10" fmla="*/ 71342 w 100583"/>
                <a:gd name="connsiteY10" fmla="*/ 64961 h 138684"/>
                <a:gd name="connsiteX11" fmla="*/ 53912 w 100583"/>
                <a:gd name="connsiteY11" fmla="*/ 46292 h 138684"/>
                <a:gd name="connsiteX12" fmla="*/ 50292 w 100583"/>
                <a:gd name="connsiteY12" fmla="*/ 0 h 138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4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2" y="64961"/>
                  </a:cubicBezTo>
                  <a:lnTo>
                    <a:pt x="0" y="69342"/>
                  </a:lnTo>
                  <a:lnTo>
                    <a:pt x="29242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2DE45BA-2538-7E21-101B-4B69DBD6DB5D}"/>
                </a:ext>
              </a:extLst>
            </p:cNvPr>
            <p:cNvSpPr/>
            <p:nvPr/>
          </p:nvSpPr>
          <p:spPr>
            <a:xfrm>
              <a:off x="5674804" y="1091469"/>
              <a:ext cx="100583" cy="138683"/>
            </a:xfrm>
            <a:custGeom>
              <a:avLst/>
              <a:gdLst>
                <a:gd name="connsiteX0" fmla="*/ 50292 w 100583"/>
                <a:gd name="connsiteY0" fmla="*/ 0 h 138683"/>
                <a:gd name="connsiteX1" fmla="*/ 46672 w 100583"/>
                <a:gd name="connsiteY1" fmla="*/ 46292 h 138683"/>
                <a:gd name="connsiteX2" fmla="*/ 29241 w 100583"/>
                <a:gd name="connsiteY2" fmla="*/ 64961 h 138683"/>
                <a:gd name="connsiteX3" fmla="*/ 0 w 100583"/>
                <a:gd name="connsiteY3" fmla="*/ 69342 h 138683"/>
                <a:gd name="connsiteX4" fmla="*/ 29241 w 100583"/>
                <a:gd name="connsiteY4" fmla="*/ 73724 h 138683"/>
                <a:gd name="connsiteX5" fmla="*/ 46672 w 100583"/>
                <a:gd name="connsiteY5" fmla="*/ 92393 h 138683"/>
                <a:gd name="connsiteX6" fmla="*/ 50292 w 100583"/>
                <a:gd name="connsiteY6" fmla="*/ 138684 h 138683"/>
                <a:gd name="connsiteX7" fmla="*/ 53911 w 100583"/>
                <a:gd name="connsiteY7" fmla="*/ 92393 h 138683"/>
                <a:gd name="connsiteX8" fmla="*/ 71342 w 100583"/>
                <a:gd name="connsiteY8" fmla="*/ 73724 h 138683"/>
                <a:gd name="connsiteX9" fmla="*/ 100584 w 100583"/>
                <a:gd name="connsiteY9" fmla="*/ 69342 h 138683"/>
                <a:gd name="connsiteX10" fmla="*/ 71342 w 100583"/>
                <a:gd name="connsiteY10" fmla="*/ 64961 h 138683"/>
                <a:gd name="connsiteX11" fmla="*/ 53911 w 100583"/>
                <a:gd name="connsiteY11" fmla="*/ 46292 h 138683"/>
                <a:gd name="connsiteX12" fmla="*/ 50292 w 100583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3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1" y="64961"/>
                  </a:cubicBezTo>
                  <a:lnTo>
                    <a:pt x="0" y="69342"/>
                  </a:lnTo>
                  <a:lnTo>
                    <a:pt x="29241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1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1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F73B27D-ABBD-C615-9536-BBE2A22FE124}"/>
                </a:ext>
              </a:extLst>
            </p:cNvPr>
            <p:cNvSpPr/>
            <p:nvPr/>
          </p:nvSpPr>
          <p:spPr>
            <a:xfrm>
              <a:off x="2560913" y="914401"/>
              <a:ext cx="168996" cy="233007"/>
            </a:xfrm>
            <a:custGeom>
              <a:avLst/>
              <a:gdLst>
                <a:gd name="connsiteX0" fmla="*/ 50292 w 100584"/>
                <a:gd name="connsiteY0" fmla="*/ 0 h 138683"/>
                <a:gd name="connsiteX1" fmla="*/ 46673 w 100584"/>
                <a:gd name="connsiteY1" fmla="*/ 46292 h 138683"/>
                <a:gd name="connsiteX2" fmla="*/ 29242 w 100584"/>
                <a:gd name="connsiteY2" fmla="*/ 64960 h 138683"/>
                <a:gd name="connsiteX3" fmla="*/ 0 w 100584"/>
                <a:gd name="connsiteY3" fmla="*/ 69342 h 138683"/>
                <a:gd name="connsiteX4" fmla="*/ 29242 w 100584"/>
                <a:gd name="connsiteY4" fmla="*/ 73723 h 138683"/>
                <a:gd name="connsiteX5" fmla="*/ 46673 w 100584"/>
                <a:gd name="connsiteY5" fmla="*/ 92393 h 138683"/>
                <a:gd name="connsiteX6" fmla="*/ 50292 w 100584"/>
                <a:gd name="connsiteY6" fmla="*/ 138684 h 138683"/>
                <a:gd name="connsiteX7" fmla="*/ 53912 w 100584"/>
                <a:gd name="connsiteY7" fmla="*/ 92393 h 138683"/>
                <a:gd name="connsiteX8" fmla="*/ 71342 w 100584"/>
                <a:gd name="connsiteY8" fmla="*/ 73723 h 138683"/>
                <a:gd name="connsiteX9" fmla="*/ 100584 w 100584"/>
                <a:gd name="connsiteY9" fmla="*/ 69342 h 138683"/>
                <a:gd name="connsiteX10" fmla="*/ 71342 w 100584"/>
                <a:gd name="connsiteY10" fmla="*/ 64960 h 138683"/>
                <a:gd name="connsiteX11" fmla="*/ 53912 w 100584"/>
                <a:gd name="connsiteY11" fmla="*/ 46292 h 138683"/>
                <a:gd name="connsiteX12" fmla="*/ 50292 w 100584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4" h="138683">
                  <a:moveTo>
                    <a:pt x="50292" y="0"/>
                  </a:moveTo>
                  <a:lnTo>
                    <a:pt x="46673" y="46292"/>
                  </a:lnTo>
                  <a:cubicBezTo>
                    <a:pt x="45911" y="55817"/>
                    <a:pt x="38672" y="63532"/>
                    <a:pt x="29242" y="64960"/>
                  </a:cubicBezTo>
                  <a:lnTo>
                    <a:pt x="0" y="69342"/>
                  </a:lnTo>
                  <a:lnTo>
                    <a:pt x="29242" y="73723"/>
                  </a:lnTo>
                  <a:cubicBezTo>
                    <a:pt x="38672" y="75152"/>
                    <a:pt x="45911" y="82868"/>
                    <a:pt x="46673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4" y="82868"/>
                    <a:pt x="61913" y="75152"/>
                    <a:pt x="71342" y="73723"/>
                  </a:cubicBezTo>
                  <a:lnTo>
                    <a:pt x="100584" y="69342"/>
                  </a:lnTo>
                  <a:lnTo>
                    <a:pt x="71342" y="64960"/>
                  </a:lnTo>
                  <a:cubicBezTo>
                    <a:pt x="61913" y="63532"/>
                    <a:pt x="54674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71468BF-C4F7-3834-E8C0-193267DEE50D}"/>
              </a:ext>
            </a:extLst>
          </p:cNvPr>
          <p:cNvGrpSpPr/>
          <p:nvPr userDrawn="1"/>
        </p:nvGrpSpPr>
        <p:grpSpPr>
          <a:xfrm>
            <a:off x="679009" y="-547224"/>
            <a:ext cx="10833981" cy="2943505"/>
            <a:chOff x="840989" y="-547224"/>
            <a:chExt cx="10833981" cy="2943505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grpSp>
          <p:nvGrpSpPr>
            <p:cNvPr id="57" name="图形 8">
              <a:extLst>
                <a:ext uri="{FF2B5EF4-FFF2-40B4-BE49-F238E27FC236}">
                  <a16:creationId xmlns:a16="http://schemas.microsoft.com/office/drawing/2014/main" id="{42C75F3D-5860-ECD5-308E-876AD0627A1D}"/>
                </a:ext>
              </a:extLst>
            </p:cNvPr>
            <p:cNvGrpSpPr/>
            <p:nvPr/>
          </p:nvGrpSpPr>
          <p:grpSpPr>
            <a:xfrm>
              <a:off x="840989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A5FBED5-2080-FAAC-5A07-E3B1049E650F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DAAF8630-A589-022F-DC02-DC1F4350B172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26C9F93A-EAF8-62CB-B509-732F06A677FA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" name="图形 8">
              <a:extLst>
                <a:ext uri="{FF2B5EF4-FFF2-40B4-BE49-F238E27FC236}">
                  <a16:creationId xmlns:a16="http://schemas.microsoft.com/office/drawing/2014/main" id="{DD4266A0-0027-2571-1DDC-46739616FC97}"/>
                </a:ext>
              </a:extLst>
            </p:cNvPr>
            <p:cNvGrpSpPr/>
            <p:nvPr/>
          </p:nvGrpSpPr>
          <p:grpSpPr>
            <a:xfrm>
              <a:off x="10497627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D36AB81-5DF6-035D-7150-E718C2392C87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7ED8016-F1D6-6FC1-1F32-204107884ED5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C3587B4-3968-7723-EB7A-0DC8A5B9F334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9057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3" Type="http://schemas.openxmlformats.org/officeDocument/2006/relationships/image" Target="../media/image4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3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1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图形 4">
            <a:extLst>
              <a:ext uri="{FF2B5EF4-FFF2-40B4-BE49-F238E27FC236}">
                <a16:creationId xmlns:a16="http://schemas.microsoft.com/office/drawing/2014/main" id="{A2BDACA2-302A-696B-E61E-12DEF952896B}"/>
              </a:ext>
            </a:extLst>
          </p:cNvPr>
          <p:cNvGrpSpPr/>
          <p:nvPr/>
        </p:nvGrpSpPr>
        <p:grpSpPr>
          <a:xfrm>
            <a:off x="-1013745" y="-55340"/>
            <a:ext cx="14624970" cy="7495920"/>
            <a:chOff x="-1013745" y="-55340"/>
            <a:chExt cx="14624970" cy="749592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54C7879-B782-5A61-E390-3AD3E8F2A72F}"/>
                </a:ext>
              </a:extLst>
            </p:cNvPr>
            <p:cNvSpPr/>
            <p:nvPr/>
          </p:nvSpPr>
          <p:spPr>
            <a:xfrm>
              <a:off x="-760571" y="-55340"/>
              <a:ext cx="8389048" cy="2068865"/>
            </a:xfrm>
            <a:custGeom>
              <a:avLst/>
              <a:gdLst>
                <a:gd name="connsiteX0" fmla="*/ 0 w 8389048"/>
                <a:gd name="connsiteY0" fmla="*/ 1899190 h 2068865"/>
                <a:gd name="connsiteX1" fmla="*/ 293180 w 8389048"/>
                <a:gd name="connsiteY1" fmla="*/ 1349026 h 2068865"/>
                <a:gd name="connsiteX2" fmla="*/ 759143 w 8389048"/>
                <a:gd name="connsiteY2" fmla="*/ 901637 h 2068865"/>
                <a:gd name="connsiteX3" fmla="*/ 1351407 w 8389048"/>
                <a:gd name="connsiteY3" fmla="*/ 596456 h 2068865"/>
                <a:gd name="connsiteX4" fmla="*/ 1682210 w 8389048"/>
                <a:gd name="connsiteY4" fmla="*/ 508826 h 2068865"/>
                <a:gd name="connsiteX5" fmla="*/ 1767650 w 8389048"/>
                <a:gd name="connsiteY5" fmla="*/ 495109 h 2068865"/>
                <a:gd name="connsiteX6" fmla="*/ 1853851 w 8389048"/>
                <a:gd name="connsiteY6" fmla="*/ 483584 h 2068865"/>
                <a:gd name="connsiteX7" fmla="*/ 1875473 w 8389048"/>
                <a:gd name="connsiteY7" fmla="*/ 480822 h 2068865"/>
                <a:gd name="connsiteX8" fmla="*/ 1896809 w 8389048"/>
                <a:gd name="connsiteY8" fmla="*/ 479298 h 2068865"/>
                <a:gd name="connsiteX9" fmla="*/ 1939576 w 8389048"/>
                <a:gd name="connsiteY9" fmla="*/ 476345 h 2068865"/>
                <a:gd name="connsiteX10" fmla="*/ 2025396 w 8389048"/>
                <a:gd name="connsiteY10" fmla="*/ 471202 h 2068865"/>
                <a:gd name="connsiteX11" fmla="*/ 2695004 w 8389048"/>
                <a:gd name="connsiteY11" fmla="*/ 521494 h 2068865"/>
                <a:gd name="connsiteX12" fmla="*/ 2854833 w 8389048"/>
                <a:gd name="connsiteY12" fmla="*/ 553022 h 2068865"/>
                <a:gd name="connsiteX13" fmla="*/ 2933795 w 8389048"/>
                <a:gd name="connsiteY13" fmla="*/ 570262 h 2068865"/>
                <a:gd name="connsiteX14" fmla="*/ 3011043 w 8389048"/>
                <a:gd name="connsiteY14" fmla="*/ 589598 h 2068865"/>
                <a:gd name="connsiteX15" fmla="*/ 3088291 w 8389048"/>
                <a:gd name="connsiteY15" fmla="*/ 609029 h 2068865"/>
                <a:gd name="connsiteX16" fmla="*/ 3163919 w 8389048"/>
                <a:gd name="connsiteY16" fmla="*/ 629698 h 2068865"/>
                <a:gd name="connsiteX17" fmla="*/ 3239357 w 8389048"/>
                <a:gd name="connsiteY17" fmla="*/ 651034 h 2068865"/>
                <a:gd name="connsiteX18" fmla="*/ 3313271 w 8389048"/>
                <a:gd name="connsiteY18" fmla="*/ 673037 h 2068865"/>
                <a:gd name="connsiteX19" fmla="*/ 4411980 w 8389048"/>
                <a:gd name="connsiteY19" fmla="*/ 1012984 h 2068865"/>
                <a:gd name="connsiteX20" fmla="*/ 5475256 w 8389048"/>
                <a:gd name="connsiteY20" fmla="*/ 1168146 h 2068865"/>
                <a:gd name="connsiteX21" fmla="*/ 6027706 w 8389048"/>
                <a:gd name="connsiteY21" fmla="*/ 1176338 h 2068865"/>
                <a:gd name="connsiteX22" fmla="*/ 6566440 w 8389048"/>
                <a:gd name="connsiteY22" fmla="*/ 1139381 h 2068865"/>
                <a:gd name="connsiteX23" fmla="*/ 7070503 w 8389048"/>
                <a:gd name="connsiteY23" fmla="*/ 1026224 h 2068865"/>
                <a:gd name="connsiteX24" fmla="*/ 7304342 w 8389048"/>
                <a:gd name="connsiteY24" fmla="*/ 928211 h 2068865"/>
                <a:gd name="connsiteX25" fmla="*/ 7360825 w 8389048"/>
                <a:gd name="connsiteY25" fmla="*/ 898779 h 2068865"/>
                <a:gd name="connsiteX26" fmla="*/ 7416261 w 8389048"/>
                <a:gd name="connsiteY26" fmla="*/ 866204 h 2068865"/>
                <a:gd name="connsiteX27" fmla="*/ 7471410 w 8389048"/>
                <a:gd name="connsiteY27" fmla="*/ 831152 h 2068865"/>
                <a:gd name="connsiteX28" fmla="*/ 7526179 w 8389048"/>
                <a:gd name="connsiteY28" fmla="*/ 793528 h 2068865"/>
                <a:gd name="connsiteX29" fmla="*/ 7741920 w 8389048"/>
                <a:gd name="connsiteY29" fmla="*/ 621125 h 2068865"/>
                <a:gd name="connsiteX30" fmla="*/ 7953280 w 8389048"/>
                <a:gd name="connsiteY30" fmla="*/ 421672 h 2068865"/>
                <a:gd name="connsiteX31" fmla="*/ 8389049 w 8389048"/>
                <a:gd name="connsiteY31" fmla="*/ 0 h 2068865"/>
                <a:gd name="connsiteX32" fmla="*/ 8171593 w 8389048"/>
                <a:gd name="connsiteY32" fmla="*/ 571119 h 2068865"/>
                <a:gd name="connsiteX33" fmla="*/ 8032718 w 8389048"/>
                <a:gd name="connsiteY33" fmla="*/ 851440 h 2068865"/>
                <a:gd name="connsiteX34" fmla="*/ 7854506 w 8389048"/>
                <a:gd name="connsiteY34" fmla="*/ 1123283 h 2068865"/>
                <a:gd name="connsiteX35" fmla="*/ 7624858 w 8389048"/>
                <a:gd name="connsiteY35" fmla="*/ 1373791 h 2068865"/>
                <a:gd name="connsiteX36" fmla="*/ 7559612 w 8389048"/>
                <a:gd name="connsiteY36" fmla="*/ 1430274 h 2068865"/>
                <a:gd name="connsiteX37" fmla="*/ 7491984 w 8389048"/>
                <a:gd name="connsiteY37" fmla="*/ 1483995 h 2068865"/>
                <a:gd name="connsiteX38" fmla="*/ 7422451 w 8389048"/>
                <a:gd name="connsiteY38" fmla="*/ 1535240 h 2068865"/>
                <a:gd name="connsiteX39" fmla="*/ 7350633 w 8389048"/>
                <a:gd name="connsiteY39" fmla="*/ 1582484 h 2068865"/>
                <a:gd name="connsiteX40" fmla="*/ 7050310 w 8389048"/>
                <a:gd name="connsiteY40" fmla="*/ 1744694 h 2068865"/>
                <a:gd name="connsiteX41" fmla="*/ 6736938 w 8389048"/>
                <a:gd name="connsiteY41" fmla="*/ 1864614 h 2068865"/>
                <a:gd name="connsiteX42" fmla="*/ 6419279 w 8389048"/>
                <a:gd name="connsiteY42" fmla="*/ 1950434 h 2068865"/>
                <a:gd name="connsiteX43" fmla="*/ 6339840 w 8389048"/>
                <a:gd name="connsiteY43" fmla="*/ 1967198 h 2068865"/>
                <a:gd name="connsiteX44" fmla="*/ 6260497 w 8389048"/>
                <a:gd name="connsiteY44" fmla="*/ 1982534 h 2068865"/>
                <a:gd name="connsiteX45" fmla="*/ 6181249 w 8389048"/>
                <a:gd name="connsiteY45" fmla="*/ 1996726 h 2068865"/>
                <a:gd name="connsiteX46" fmla="*/ 6102287 w 8389048"/>
                <a:gd name="connsiteY46" fmla="*/ 2009013 h 2068865"/>
                <a:gd name="connsiteX47" fmla="*/ 5786819 w 8389048"/>
                <a:gd name="connsiteY47" fmla="*/ 2046923 h 2068865"/>
                <a:gd name="connsiteX48" fmla="*/ 5627751 w 8389048"/>
                <a:gd name="connsiteY48" fmla="*/ 2059400 h 2068865"/>
                <a:gd name="connsiteX49" fmla="*/ 5467827 w 8389048"/>
                <a:gd name="connsiteY49" fmla="*/ 2066449 h 2068865"/>
                <a:gd name="connsiteX50" fmla="*/ 4178141 w 8389048"/>
                <a:gd name="connsiteY50" fmla="*/ 1929765 h 2068865"/>
                <a:gd name="connsiteX51" fmla="*/ 4020979 w 8389048"/>
                <a:gd name="connsiteY51" fmla="*/ 1886426 h 2068865"/>
                <a:gd name="connsiteX52" fmla="*/ 3868007 w 8389048"/>
                <a:gd name="connsiteY52" fmla="*/ 1839277 h 2068865"/>
                <a:gd name="connsiteX53" fmla="*/ 3719131 w 8389048"/>
                <a:gd name="connsiteY53" fmla="*/ 1788605 h 2068865"/>
                <a:gd name="connsiteX54" fmla="*/ 3573780 w 8389048"/>
                <a:gd name="connsiteY54" fmla="*/ 1736122 h 2068865"/>
                <a:gd name="connsiteX55" fmla="*/ 3021902 w 8389048"/>
                <a:gd name="connsiteY55" fmla="*/ 1520762 h 2068865"/>
                <a:gd name="connsiteX56" fmla="*/ 1997583 w 8389048"/>
                <a:gd name="connsiteY56" fmla="*/ 1212914 h 2068865"/>
                <a:gd name="connsiteX57" fmla="*/ 1934909 w 8389048"/>
                <a:gd name="connsiteY57" fmla="*/ 1205389 h 2068865"/>
                <a:gd name="connsiteX58" fmla="*/ 1903381 w 8389048"/>
                <a:gd name="connsiteY58" fmla="*/ 1201293 h 2068865"/>
                <a:gd name="connsiteX59" fmla="*/ 1887569 w 8389048"/>
                <a:gd name="connsiteY59" fmla="*/ 1199198 h 2068865"/>
                <a:gd name="connsiteX60" fmla="*/ 1872044 w 8389048"/>
                <a:gd name="connsiteY60" fmla="*/ 1198150 h 2068865"/>
                <a:gd name="connsiteX61" fmla="*/ 1809845 w 8389048"/>
                <a:gd name="connsiteY61" fmla="*/ 1194149 h 2068865"/>
                <a:gd name="connsiteX62" fmla="*/ 1747171 w 8389048"/>
                <a:gd name="connsiteY62" fmla="*/ 1191292 h 2068865"/>
                <a:gd name="connsiteX63" fmla="*/ 1492187 w 8389048"/>
                <a:gd name="connsiteY63" fmla="*/ 1200341 h 2068865"/>
                <a:gd name="connsiteX64" fmla="*/ 974884 w 8389048"/>
                <a:gd name="connsiteY64" fmla="*/ 1311021 h 2068865"/>
                <a:gd name="connsiteX65" fmla="*/ 470249 w 8389048"/>
                <a:gd name="connsiteY65" fmla="*/ 1543336 h 2068865"/>
                <a:gd name="connsiteX66" fmla="*/ 0 w 8389048"/>
                <a:gd name="connsiteY66" fmla="*/ 1899190 h 20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389048" h="2068865">
                  <a:moveTo>
                    <a:pt x="0" y="1899190"/>
                  </a:moveTo>
                  <a:cubicBezTo>
                    <a:pt x="61436" y="1703451"/>
                    <a:pt x="164211" y="1517999"/>
                    <a:pt x="293180" y="1349026"/>
                  </a:cubicBezTo>
                  <a:cubicBezTo>
                    <a:pt x="422910" y="1180433"/>
                    <a:pt x="580549" y="1029081"/>
                    <a:pt x="759143" y="901637"/>
                  </a:cubicBezTo>
                  <a:cubicBezTo>
                    <a:pt x="937736" y="774097"/>
                    <a:pt x="1137380" y="670370"/>
                    <a:pt x="1351407" y="596456"/>
                  </a:cubicBezTo>
                  <a:cubicBezTo>
                    <a:pt x="1458278" y="558832"/>
                    <a:pt x="1569149" y="530828"/>
                    <a:pt x="1682210" y="508826"/>
                  </a:cubicBezTo>
                  <a:cubicBezTo>
                    <a:pt x="1710309" y="502349"/>
                    <a:pt x="1738979" y="499205"/>
                    <a:pt x="1767650" y="495109"/>
                  </a:cubicBezTo>
                  <a:lnTo>
                    <a:pt x="1853851" y="483584"/>
                  </a:lnTo>
                  <a:lnTo>
                    <a:pt x="1875473" y="480822"/>
                  </a:lnTo>
                  <a:lnTo>
                    <a:pt x="1896809" y="479298"/>
                  </a:lnTo>
                  <a:lnTo>
                    <a:pt x="1939576" y="476345"/>
                  </a:lnTo>
                  <a:lnTo>
                    <a:pt x="2025396" y="471202"/>
                  </a:lnTo>
                  <a:cubicBezTo>
                    <a:pt x="2254091" y="461677"/>
                    <a:pt x="2479739" y="483680"/>
                    <a:pt x="2695004" y="521494"/>
                  </a:cubicBezTo>
                  <a:cubicBezTo>
                    <a:pt x="2749582" y="530257"/>
                    <a:pt x="2801969" y="541973"/>
                    <a:pt x="2854833" y="553022"/>
                  </a:cubicBezTo>
                  <a:cubicBezTo>
                    <a:pt x="2881122" y="558832"/>
                    <a:pt x="2908078" y="563785"/>
                    <a:pt x="2933795" y="570262"/>
                  </a:cubicBezTo>
                  <a:lnTo>
                    <a:pt x="3011043" y="589598"/>
                  </a:lnTo>
                  <a:lnTo>
                    <a:pt x="3088291" y="609029"/>
                  </a:lnTo>
                  <a:lnTo>
                    <a:pt x="3163919" y="629698"/>
                  </a:lnTo>
                  <a:lnTo>
                    <a:pt x="3239357" y="651034"/>
                  </a:lnTo>
                  <a:lnTo>
                    <a:pt x="3313271" y="673037"/>
                  </a:lnTo>
                  <a:cubicBezTo>
                    <a:pt x="3707130" y="791051"/>
                    <a:pt x="4068699" y="926306"/>
                    <a:pt x="4411980" y="1012984"/>
                  </a:cubicBezTo>
                  <a:cubicBezTo>
                    <a:pt x="4754213" y="1099471"/>
                    <a:pt x="5110448" y="1149191"/>
                    <a:pt x="5475256" y="1168146"/>
                  </a:cubicBezTo>
                  <a:cubicBezTo>
                    <a:pt x="5657469" y="1177576"/>
                    <a:pt x="5842350" y="1180243"/>
                    <a:pt x="6027706" y="1176338"/>
                  </a:cubicBezTo>
                  <a:cubicBezTo>
                    <a:pt x="6211824" y="1172813"/>
                    <a:pt x="6391752" y="1161860"/>
                    <a:pt x="6566440" y="1139381"/>
                  </a:cubicBezTo>
                  <a:cubicBezTo>
                    <a:pt x="6740938" y="1116140"/>
                    <a:pt x="6909911" y="1080802"/>
                    <a:pt x="7070503" y="1026224"/>
                  </a:cubicBezTo>
                  <a:cubicBezTo>
                    <a:pt x="7151275" y="999268"/>
                    <a:pt x="7228237" y="965835"/>
                    <a:pt x="7304342" y="928211"/>
                  </a:cubicBezTo>
                  <a:lnTo>
                    <a:pt x="7360825" y="898779"/>
                  </a:lnTo>
                  <a:cubicBezTo>
                    <a:pt x="7379113" y="887921"/>
                    <a:pt x="7397496" y="876967"/>
                    <a:pt x="7416261" y="866204"/>
                  </a:cubicBezTo>
                  <a:cubicBezTo>
                    <a:pt x="7435025" y="855536"/>
                    <a:pt x="7452836" y="842772"/>
                    <a:pt x="7471410" y="831152"/>
                  </a:cubicBezTo>
                  <a:cubicBezTo>
                    <a:pt x="7490079" y="819626"/>
                    <a:pt x="7507796" y="806291"/>
                    <a:pt x="7526179" y="793528"/>
                  </a:cubicBezTo>
                  <a:cubicBezTo>
                    <a:pt x="7599045" y="741807"/>
                    <a:pt x="7671054" y="683895"/>
                    <a:pt x="7741920" y="621125"/>
                  </a:cubicBezTo>
                  <a:cubicBezTo>
                    <a:pt x="7812691" y="558070"/>
                    <a:pt x="7882986" y="491014"/>
                    <a:pt x="7953280" y="421672"/>
                  </a:cubicBezTo>
                  <a:cubicBezTo>
                    <a:pt x="8094535" y="283464"/>
                    <a:pt x="8234363" y="134684"/>
                    <a:pt x="8389049" y="0"/>
                  </a:cubicBezTo>
                  <a:cubicBezTo>
                    <a:pt x="8322469" y="193834"/>
                    <a:pt x="8254175" y="382334"/>
                    <a:pt x="8171593" y="571119"/>
                  </a:cubicBezTo>
                  <a:cubicBezTo>
                    <a:pt x="8129969" y="665131"/>
                    <a:pt x="8084534" y="758952"/>
                    <a:pt x="8032718" y="851440"/>
                  </a:cubicBezTo>
                  <a:cubicBezTo>
                    <a:pt x="7980902" y="944023"/>
                    <a:pt x="7921752" y="1035082"/>
                    <a:pt x="7854506" y="1123283"/>
                  </a:cubicBezTo>
                  <a:cubicBezTo>
                    <a:pt x="7786878" y="1210913"/>
                    <a:pt x="7711154" y="1297115"/>
                    <a:pt x="7624858" y="1373791"/>
                  </a:cubicBezTo>
                  <a:cubicBezTo>
                    <a:pt x="7604093" y="1394079"/>
                    <a:pt x="7581710" y="1411891"/>
                    <a:pt x="7559612" y="1430274"/>
                  </a:cubicBezTo>
                  <a:cubicBezTo>
                    <a:pt x="7537418" y="1448562"/>
                    <a:pt x="7515225" y="1467422"/>
                    <a:pt x="7491984" y="1483995"/>
                  </a:cubicBezTo>
                  <a:cubicBezTo>
                    <a:pt x="7468934" y="1501045"/>
                    <a:pt x="7445883" y="1518476"/>
                    <a:pt x="7422451" y="1535240"/>
                  </a:cubicBezTo>
                  <a:lnTo>
                    <a:pt x="7350633" y="1582484"/>
                  </a:lnTo>
                  <a:cubicBezTo>
                    <a:pt x="7253954" y="1643634"/>
                    <a:pt x="7153085" y="1698308"/>
                    <a:pt x="7050310" y="1744694"/>
                  </a:cubicBezTo>
                  <a:cubicBezTo>
                    <a:pt x="6947250" y="1790129"/>
                    <a:pt x="6842570" y="1831658"/>
                    <a:pt x="6736938" y="1864614"/>
                  </a:cubicBezTo>
                  <a:cubicBezTo>
                    <a:pt x="6631591" y="1898333"/>
                    <a:pt x="6525102" y="1926908"/>
                    <a:pt x="6419279" y="1950434"/>
                  </a:cubicBezTo>
                  <a:cubicBezTo>
                    <a:pt x="6392704" y="1957007"/>
                    <a:pt x="6366320" y="1961769"/>
                    <a:pt x="6339840" y="1967198"/>
                  </a:cubicBezTo>
                  <a:cubicBezTo>
                    <a:pt x="6313360" y="1972532"/>
                    <a:pt x="6286786" y="1978057"/>
                    <a:pt x="6260497" y="1982534"/>
                  </a:cubicBezTo>
                  <a:lnTo>
                    <a:pt x="6181249" y="1996726"/>
                  </a:lnTo>
                  <a:lnTo>
                    <a:pt x="6102287" y="2009013"/>
                  </a:lnTo>
                  <a:cubicBezTo>
                    <a:pt x="5997321" y="2024253"/>
                    <a:pt x="5892737" y="2038064"/>
                    <a:pt x="5786819" y="2046923"/>
                  </a:cubicBezTo>
                  <a:cubicBezTo>
                    <a:pt x="5733955" y="2052066"/>
                    <a:pt x="5680901" y="2055876"/>
                    <a:pt x="5627751" y="2059400"/>
                  </a:cubicBezTo>
                  <a:cubicBezTo>
                    <a:pt x="5574506" y="2062163"/>
                    <a:pt x="5521262" y="2064830"/>
                    <a:pt x="5467827" y="2066449"/>
                  </a:cubicBezTo>
                  <a:cubicBezTo>
                    <a:pt x="5040725" y="2079784"/>
                    <a:pt x="4604004" y="2038445"/>
                    <a:pt x="4178141" y="1929765"/>
                  </a:cubicBezTo>
                  <a:lnTo>
                    <a:pt x="4020979" y="1886426"/>
                  </a:lnTo>
                  <a:cubicBezTo>
                    <a:pt x="3970020" y="1870710"/>
                    <a:pt x="3918871" y="1855375"/>
                    <a:pt x="3868007" y="1839277"/>
                  </a:cubicBezTo>
                  <a:lnTo>
                    <a:pt x="3719131" y="1788605"/>
                  </a:lnTo>
                  <a:cubicBezTo>
                    <a:pt x="3669983" y="1771460"/>
                    <a:pt x="3622072" y="1754124"/>
                    <a:pt x="3573780" y="1736122"/>
                  </a:cubicBezTo>
                  <a:cubicBezTo>
                    <a:pt x="3382423" y="1664684"/>
                    <a:pt x="3199447" y="1590770"/>
                    <a:pt x="3021902" y="1520762"/>
                  </a:cubicBezTo>
                  <a:cubicBezTo>
                    <a:pt x="2666714" y="1381125"/>
                    <a:pt x="2332196" y="1261015"/>
                    <a:pt x="1997583" y="1212914"/>
                  </a:cubicBezTo>
                  <a:lnTo>
                    <a:pt x="1934909" y="1205389"/>
                  </a:lnTo>
                  <a:lnTo>
                    <a:pt x="1903381" y="1201293"/>
                  </a:lnTo>
                  <a:lnTo>
                    <a:pt x="1887569" y="1199198"/>
                  </a:lnTo>
                  <a:lnTo>
                    <a:pt x="1872044" y="1198150"/>
                  </a:lnTo>
                  <a:lnTo>
                    <a:pt x="1809845" y="1194149"/>
                  </a:lnTo>
                  <a:cubicBezTo>
                    <a:pt x="1788986" y="1192816"/>
                    <a:pt x="1768126" y="1190720"/>
                    <a:pt x="1747171" y="1191292"/>
                  </a:cubicBezTo>
                  <a:cubicBezTo>
                    <a:pt x="1663256" y="1189292"/>
                    <a:pt x="1578007" y="1191959"/>
                    <a:pt x="1492187" y="1200341"/>
                  </a:cubicBezTo>
                  <a:cubicBezTo>
                    <a:pt x="1320546" y="1216724"/>
                    <a:pt x="1146620" y="1253776"/>
                    <a:pt x="974884" y="1311021"/>
                  </a:cubicBezTo>
                  <a:cubicBezTo>
                    <a:pt x="803148" y="1368266"/>
                    <a:pt x="633508" y="1445419"/>
                    <a:pt x="470249" y="1543336"/>
                  </a:cubicBezTo>
                  <a:cubicBezTo>
                    <a:pt x="306515" y="1640967"/>
                    <a:pt x="150590" y="1760125"/>
                    <a:pt x="0" y="189919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5000">
                  <a:srgbClr val="FFFFFF">
                    <a:alpha val="11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EACCAAF-5D96-5354-6894-1D84A796F0D1}"/>
                </a:ext>
              </a:extLst>
            </p:cNvPr>
            <p:cNvSpPr/>
            <p:nvPr/>
          </p:nvSpPr>
          <p:spPr>
            <a:xfrm>
              <a:off x="-1013745" y="2721817"/>
              <a:ext cx="14624970" cy="2529981"/>
            </a:xfrm>
            <a:custGeom>
              <a:avLst/>
              <a:gdLst>
                <a:gd name="connsiteX0" fmla="*/ 0 w 14624970"/>
                <a:gd name="connsiteY0" fmla="*/ 887204 h 2529981"/>
                <a:gd name="connsiteX1" fmla="*/ 78581 w 14624970"/>
                <a:gd name="connsiteY1" fmla="*/ 776334 h 2529981"/>
                <a:gd name="connsiteX2" fmla="*/ 167354 w 14624970"/>
                <a:gd name="connsiteY2" fmla="*/ 672320 h 2529981"/>
                <a:gd name="connsiteX3" fmla="*/ 214884 w 14624970"/>
                <a:gd name="connsiteY3" fmla="*/ 622600 h 2529981"/>
                <a:gd name="connsiteX4" fmla="*/ 264605 w 14624970"/>
                <a:gd name="connsiteY4" fmla="*/ 574689 h 2529981"/>
                <a:gd name="connsiteX5" fmla="*/ 289750 w 14624970"/>
                <a:gd name="connsiteY5" fmla="*/ 550686 h 2529981"/>
                <a:gd name="connsiteX6" fmla="*/ 315944 w 14624970"/>
                <a:gd name="connsiteY6" fmla="*/ 528017 h 2529981"/>
                <a:gd name="connsiteX7" fmla="*/ 369380 w 14624970"/>
                <a:gd name="connsiteY7" fmla="*/ 483535 h 2529981"/>
                <a:gd name="connsiteX8" fmla="*/ 850773 w 14624970"/>
                <a:gd name="connsiteY8" fmla="*/ 192070 h 2529981"/>
                <a:gd name="connsiteX9" fmla="*/ 1403414 w 14624970"/>
                <a:gd name="connsiteY9" fmla="*/ 29002 h 2529981"/>
                <a:gd name="connsiteX10" fmla="*/ 1993011 w 14624970"/>
                <a:gd name="connsiteY10" fmla="*/ 10714 h 2529981"/>
                <a:gd name="connsiteX11" fmla="*/ 2067592 w 14624970"/>
                <a:gd name="connsiteY11" fmla="*/ 18239 h 2529981"/>
                <a:gd name="connsiteX12" fmla="*/ 2141887 w 14624970"/>
                <a:gd name="connsiteY12" fmla="*/ 30050 h 2529981"/>
                <a:gd name="connsiteX13" fmla="*/ 2216277 w 14624970"/>
                <a:gd name="connsiteY13" fmla="*/ 42813 h 2529981"/>
                <a:gd name="connsiteX14" fmla="*/ 2288858 w 14624970"/>
                <a:gd name="connsiteY14" fmla="*/ 59196 h 2529981"/>
                <a:gd name="connsiteX15" fmla="*/ 2361152 w 14624970"/>
                <a:gd name="connsiteY15" fmla="*/ 76627 h 2529981"/>
                <a:gd name="connsiteX16" fmla="*/ 2432685 w 14624970"/>
                <a:gd name="connsiteY16" fmla="*/ 96153 h 2529981"/>
                <a:gd name="connsiteX17" fmla="*/ 2573274 w 14624970"/>
                <a:gd name="connsiteY17" fmla="*/ 140730 h 2529981"/>
                <a:gd name="connsiteX18" fmla="*/ 3093434 w 14624970"/>
                <a:gd name="connsiteY18" fmla="*/ 379236 h 2529981"/>
                <a:gd name="connsiteX19" fmla="*/ 3952970 w 14624970"/>
                <a:gd name="connsiteY19" fmla="*/ 994361 h 2529981"/>
                <a:gd name="connsiteX20" fmla="*/ 4326065 w 14624970"/>
                <a:gd name="connsiteY20" fmla="*/ 1317544 h 2529981"/>
                <a:gd name="connsiteX21" fmla="*/ 4512945 w 14624970"/>
                <a:gd name="connsiteY21" fmla="*/ 1469944 h 2529981"/>
                <a:gd name="connsiteX22" fmla="*/ 4609434 w 14624970"/>
                <a:gd name="connsiteY22" fmla="*/ 1542905 h 2529981"/>
                <a:gd name="connsiteX23" fmla="*/ 4708875 w 14624970"/>
                <a:gd name="connsiteY23" fmla="*/ 1613105 h 2529981"/>
                <a:gd name="connsiteX24" fmla="*/ 4915948 w 14624970"/>
                <a:gd name="connsiteY24" fmla="*/ 1744359 h 2529981"/>
                <a:gd name="connsiteX25" fmla="*/ 5133213 w 14624970"/>
                <a:gd name="connsiteY25" fmla="*/ 1861898 h 2529981"/>
                <a:gd name="connsiteX26" fmla="*/ 5594700 w 14624970"/>
                <a:gd name="connsiteY26" fmla="*/ 2045730 h 2529981"/>
                <a:gd name="connsiteX27" fmla="*/ 6080094 w 14624970"/>
                <a:gd name="connsiteY27" fmla="*/ 2159268 h 2529981"/>
                <a:gd name="connsiteX28" fmla="*/ 6570155 w 14624970"/>
                <a:gd name="connsiteY28" fmla="*/ 2195559 h 2529981"/>
                <a:gd name="connsiteX29" fmla="*/ 7451979 w 14624970"/>
                <a:gd name="connsiteY29" fmla="*/ 1943432 h 2529981"/>
                <a:gd name="connsiteX30" fmla="*/ 7630668 w 14624970"/>
                <a:gd name="connsiteY30" fmla="*/ 1808177 h 2529981"/>
                <a:gd name="connsiteX31" fmla="*/ 7673626 w 14624970"/>
                <a:gd name="connsiteY31" fmla="*/ 1770648 h 2529981"/>
                <a:gd name="connsiteX32" fmla="*/ 7716107 w 14624970"/>
                <a:gd name="connsiteY32" fmla="*/ 1732072 h 2529981"/>
                <a:gd name="connsiteX33" fmla="*/ 7758304 w 14624970"/>
                <a:gd name="connsiteY33" fmla="*/ 1692638 h 2529981"/>
                <a:gd name="connsiteX34" fmla="*/ 7800022 w 14624970"/>
                <a:gd name="connsiteY34" fmla="*/ 1651586 h 2529981"/>
                <a:gd name="connsiteX35" fmla="*/ 7966425 w 14624970"/>
                <a:gd name="connsiteY35" fmla="*/ 1479469 h 2529981"/>
                <a:gd name="connsiteX36" fmla="*/ 8050816 w 14624970"/>
                <a:gd name="connsiteY36" fmla="*/ 1389648 h 2529981"/>
                <a:gd name="connsiteX37" fmla="*/ 8137017 w 14624970"/>
                <a:gd name="connsiteY37" fmla="*/ 1297351 h 2529981"/>
                <a:gd name="connsiteX38" fmla="*/ 8318850 w 14624970"/>
                <a:gd name="connsiteY38" fmla="*/ 1109804 h 2529981"/>
                <a:gd name="connsiteX39" fmla="*/ 8367046 w 14624970"/>
                <a:gd name="connsiteY39" fmla="*/ 1062655 h 2529981"/>
                <a:gd name="connsiteX40" fmla="*/ 8417338 w 14624970"/>
                <a:gd name="connsiteY40" fmla="*/ 1015030 h 2529981"/>
                <a:gd name="connsiteX41" fmla="*/ 8469153 w 14624970"/>
                <a:gd name="connsiteY41" fmla="*/ 968072 h 2529981"/>
                <a:gd name="connsiteX42" fmla="*/ 8522113 w 14624970"/>
                <a:gd name="connsiteY42" fmla="*/ 921590 h 2529981"/>
                <a:gd name="connsiteX43" fmla="*/ 8749284 w 14624970"/>
                <a:gd name="connsiteY43" fmla="*/ 742615 h 2529981"/>
                <a:gd name="connsiteX44" fmla="*/ 9004363 w 14624970"/>
                <a:gd name="connsiteY44" fmla="*/ 578595 h 2529981"/>
                <a:gd name="connsiteX45" fmla="*/ 9294781 w 14624970"/>
                <a:gd name="connsiteY45" fmla="*/ 441149 h 2529981"/>
                <a:gd name="connsiteX46" fmla="*/ 9373743 w 14624970"/>
                <a:gd name="connsiteY46" fmla="*/ 413241 h 2529981"/>
                <a:gd name="connsiteX47" fmla="*/ 9413653 w 14624970"/>
                <a:gd name="connsiteY47" fmla="*/ 399905 h 2529981"/>
                <a:gd name="connsiteX48" fmla="*/ 9454801 w 14624970"/>
                <a:gd name="connsiteY48" fmla="*/ 388285 h 2529981"/>
                <a:gd name="connsiteX49" fmla="*/ 9496139 w 14624970"/>
                <a:gd name="connsiteY49" fmla="*/ 376855 h 2529981"/>
                <a:gd name="connsiteX50" fmla="*/ 9538049 w 14624970"/>
                <a:gd name="connsiteY50" fmla="*/ 366378 h 2529981"/>
                <a:gd name="connsiteX51" fmla="*/ 9623584 w 14624970"/>
                <a:gd name="connsiteY51" fmla="*/ 348756 h 2529981"/>
                <a:gd name="connsiteX52" fmla="*/ 9711118 w 14624970"/>
                <a:gd name="connsiteY52" fmla="*/ 335993 h 2529981"/>
                <a:gd name="connsiteX53" fmla="*/ 9755219 w 14624970"/>
                <a:gd name="connsiteY53" fmla="*/ 330373 h 2529981"/>
                <a:gd name="connsiteX54" fmla="*/ 9799987 w 14624970"/>
                <a:gd name="connsiteY54" fmla="*/ 327325 h 2529981"/>
                <a:gd name="connsiteX55" fmla="*/ 9889712 w 14624970"/>
                <a:gd name="connsiteY55" fmla="*/ 322944 h 2529981"/>
                <a:gd name="connsiteX56" fmla="*/ 9979152 w 14624970"/>
                <a:gd name="connsiteY56" fmla="*/ 323896 h 2529981"/>
                <a:gd name="connsiteX57" fmla="*/ 10315384 w 14624970"/>
                <a:gd name="connsiteY57" fmla="*/ 367520 h 2529981"/>
                <a:gd name="connsiteX58" fmla="*/ 10609136 w 14624970"/>
                <a:gd name="connsiteY58" fmla="*/ 448959 h 2529981"/>
                <a:gd name="connsiteX59" fmla="*/ 10643330 w 14624970"/>
                <a:gd name="connsiteY59" fmla="*/ 460294 h 2529981"/>
                <a:gd name="connsiteX60" fmla="*/ 10676191 w 14624970"/>
                <a:gd name="connsiteY60" fmla="*/ 471724 h 2529981"/>
                <a:gd name="connsiteX61" fmla="*/ 10741152 w 14624970"/>
                <a:gd name="connsiteY61" fmla="*/ 494489 h 2529981"/>
                <a:gd name="connsiteX62" fmla="*/ 10864025 w 14624970"/>
                <a:gd name="connsiteY62" fmla="*/ 540113 h 2529981"/>
                <a:gd name="connsiteX63" fmla="*/ 11086624 w 14624970"/>
                <a:gd name="connsiteY63" fmla="*/ 622314 h 2529981"/>
                <a:gd name="connsiteX64" fmla="*/ 11282553 w 14624970"/>
                <a:gd name="connsiteY64" fmla="*/ 683846 h 2529981"/>
                <a:gd name="connsiteX65" fmla="*/ 11477815 w 14624970"/>
                <a:gd name="connsiteY65" fmla="*/ 726137 h 2529981"/>
                <a:gd name="connsiteX66" fmla="*/ 11677936 w 14624970"/>
                <a:gd name="connsiteY66" fmla="*/ 750235 h 2529981"/>
                <a:gd name="connsiteX67" fmla="*/ 11880914 w 14624970"/>
                <a:gd name="connsiteY67" fmla="*/ 754712 h 2529981"/>
                <a:gd name="connsiteX68" fmla="*/ 11982831 w 14624970"/>
                <a:gd name="connsiteY68" fmla="*/ 749854 h 2529981"/>
                <a:gd name="connsiteX69" fmla="*/ 12033694 w 14624970"/>
                <a:gd name="connsiteY69" fmla="*/ 745187 h 2529981"/>
                <a:gd name="connsiteX70" fmla="*/ 12084463 w 14624970"/>
                <a:gd name="connsiteY70" fmla="*/ 739281 h 2529981"/>
                <a:gd name="connsiteX71" fmla="*/ 12135136 w 14624970"/>
                <a:gd name="connsiteY71" fmla="*/ 732328 h 2529981"/>
                <a:gd name="connsiteX72" fmla="*/ 12186475 w 14624970"/>
                <a:gd name="connsiteY72" fmla="*/ 723946 h 2529981"/>
                <a:gd name="connsiteX73" fmla="*/ 12295156 w 14624970"/>
                <a:gd name="connsiteY73" fmla="*/ 702134 h 2529981"/>
                <a:gd name="connsiteX74" fmla="*/ 12538996 w 14624970"/>
                <a:gd name="connsiteY74" fmla="*/ 644508 h 2529981"/>
                <a:gd name="connsiteX75" fmla="*/ 12817888 w 14624970"/>
                <a:gd name="connsiteY75" fmla="*/ 586691 h 2529981"/>
                <a:gd name="connsiteX76" fmla="*/ 12893611 w 14624970"/>
                <a:gd name="connsiteY76" fmla="*/ 575356 h 2529981"/>
                <a:gd name="connsiteX77" fmla="*/ 12971717 w 14624970"/>
                <a:gd name="connsiteY77" fmla="*/ 566212 h 2529981"/>
                <a:gd name="connsiteX78" fmla="*/ 13052584 w 14624970"/>
                <a:gd name="connsiteY78" fmla="*/ 560497 h 2529981"/>
                <a:gd name="connsiteX79" fmla="*/ 13135642 w 14624970"/>
                <a:gd name="connsiteY79" fmla="*/ 558402 h 2529981"/>
                <a:gd name="connsiteX80" fmla="*/ 13478923 w 14624970"/>
                <a:gd name="connsiteY80" fmla="*/ 600693 h 2529981"/>
                <a:gd name="connsiteX81" fmla="*/ 13796962 w 14624970"/>
                <a:gd name="connsiteY81" fmla="*/ 732995 h 2529981"/>
                <a:gd name="connsiteX82" fmla="*/ 14053947 w 14624970"/>
                <a:gd name="connsiteY82" fmla="*/ 933401 h 2529981"/>
                <a:gd name="connsiteX83" fmla="*/ 14245590 w 14624970"/>
                <a:gd name="connsiteY83" fmla="*/ 1168478 h 2529981"/>
                <a:gd name="connsiteX84" fmla="*/ 14386750 w 14624970"/>
                <a:gd name="connsiteY84" fmla="*/ 1417271 h 2529981"/>
                <a:gd name="connsiteX85" fmla="*/ 14415802 w 14624970"/>
                <a:gd name="connsiteY85" fmla="*/ 1480517 h 2529981"/>
                <a:gd name="connsiteX86" fmla="*/ 14442948 w 14624970"/>
                <a:gd name="connsiteY86" fmla="*/ 1543858 h 2529981"/>
                <a:gd name="connsiteX87" fmla="*/ 14491144 w 14624970"/>
                <a:gd name="connsiteY87" fmla="*/ 1671493 h 2529981"/>
                <a:gd name="connsiteX88" fmla="*/ 14532768 w 14624970"/>
                <a:gd name="connsiteY88" fmla="*/ 1799604 h 2529981"/>
                <a:gd name="connsiteX89" fmla="*/ 14568678 w 14624970"/>
                <a:gd name="connsiteY89" fmla="*/ 1928192 h 2529981"/>
                <a:gd name="connsiteX90" fmla="*/ 14624971 w 14624970"/>
                <a:gd name="connsiteY90" fmla="*/ 2187081 h 2529981"/>
                <a:gd name="connsiteX91" fmla="*/ 14538484 w 14624970"/>
                <a:gd name="connsiteY91" fmla="*/ 2225562 h 2529981"/>
                <a:gd name="connsiteX92" fmla="*/ 14218920 w 14624970"/>
                <a:gd name="connsiteY92" fmla="*/ 1825608 h 2529981"/>
                <a:gd name="connsiteX93" fmla="*/ 14137005 w 14624970"/>
                <a:gd name="connsiteY93" fmla="*/ 1733310 h 2529981"/>
                <a:gd name="connsiteX94" fmla="*/ 14095761 w 14624970"/>
                <a:gd name="connsiteY94" fmla="*/ 1688733 h 2529981"/>
                <a:gd name="connsiteX95" fmla="*/ 14053852 w 14624970"/>
                <a:gd name="connsiteY95" fmla="*/ 1645776 h 2529981"/>
                <a:gd name="connsiteX96" fmla="*/ 13881544 w 14624970"/>
                <a:gd name="connsiteY96" fmla="*/ 1491375 h 2529981"/>
                <a:gd name="connsiteX97" fmla="*/ 13704475 w 14624970"/>
                <a:gd name="connsiteY97" fmla="*/ 1373551 h 2529981"/>
                <a:gd name="connsiteX98" fmla="*/ 13529119 w 14624970"/>
                <a:gd name="connsiteY98" fmla="*/ 1303638 h 2529981"/>
                <a:gd name="connsiteX99" fmla="*/ 13361193 w 14624970"/>
                <a:gd name="connsiteY99" fmla="*/ 1282968 h 2529981"/>
                <a:gd name="connsiteX100" fmla="*/ 13340715 w 14624970"/>
                <a:gd name="connsiteY100" fmla="*/ 1283159 h 2529981"/>
                <a:gd name="connsiteX101" fmla="*/ 13320236 w 14624970"/>
                <a:gd name="connsiteY101" fmla="*/ 1285064 h 2529981"/>
                <a:gd name="connsiteX102" fmla="*/ 13300043 w 14624970"/>
                <a:gd name="connsiteY102" fmla="*/ 1286493 h 2529981"/>
                <a:gd name="connsiteX103" fmla="*/ 13279374 w 14624970"/>
                <a:gd name="connsiteY103" fmla="*/ 1289255 h 2529981"/>
                <a:gd name="connsiteX104" fmla="*/ 13195173 w 14624970"/>
                <a:gd name="connsiteY104" fmla="*/ 1304780 h 2529981"/>
                <a:gd name="connsiteX105" fmla="*/ 12798361 w 14624970"/>
                <a:gd name="connsiteY105" fmla="*/ 1448608 h 2529981"/>
                <a:gd name="connsiteX106" fmla="*/ 12555855 w 14624970"/>
                <a:gd name="connsiteY106" fmla="*/ 1548144 h 2529981"/>
                <a:gd name="connsiteX107" fmla="*/ 12419076 w 14624970"/>
                <a:gd name="connsiteY107" fmla="*/ 1597198 h 2529981"/>
                <a:gd name="connsiteX108" fmla="*/ 12346591 w 14624970"/>
                <a:gd name="connsiteY108" fmla="*/ 1619963 h 2529981"/>
                <a:gd name="connsiteX109" fmla="*/ 12272677 w 14624970"/>
                <a:gd name="connsiteY109" fmla="*/ 1641013 h 2529981"/>
                <a:gd name="connsiteX110" fmla="*/ 11971115 w 14624970"/>
                <a:gd name="connsiteY110" fmla="*/ 1702259 h 2529981"/>
                <a:gd name="connsiteX111" fmla="*/ 11663648 w 14624970"/>
                <a:gd name="connsiteY111" fmla="*/ 1727881 h 2529981"/>
                <a:gd name="connsiteX112" fmla="*/ 11354276 w 14624970"/>
                <a:gd name="connsiteY112" fmla="*/ 1716356 h 2529981"/>
                <a:gd name="connsiteX113" fmla="*/ 11277029 w 14624970"/>
                <a:gd name="connsiteY113" fmla="*/ 1707879 h 2529981"/>
                <a:gd name="connsiteX114" fmla="*/ 11199972 w 14624970"/>
                <a:gd name="connsiteY114" fmla="*/ 1697115 h 2529981"/>
                <a:gd name="connsiteX115" fmla="*/ 11046904 w 14624970"/>
                <a:gd name="connsiteY115" fmla="*/ 1667588 h 2529981"/>
                <a:gd name="connsiteX116" fmla="*/ 10752963 w 14624970"/>
                <a:gd name="connsiteY116" fmla="*/ 1584435 h 2529981"/>
                <a:gd name="connsiteX117" fmla="*/ 10496741 w 14624970"/>
                <a:gd name="connsiteY117" fmla="*/ 1488042 h 2529981"/>
                <a:gd name="connsiteX118" fmla="*/ 10381202 w 14624970"/>
                <a:gd name="connsiteY118" fmla="*/ 1441941 h 2529981"/>
                <a:gd name="connsiteX119" fmla="*/ 10326434 w 14624970"/>
                <a:gd name="connsiteY119" fmla="*/ 1420033 h 2529981"/>
                <a:gd name="connsiteX120" fmla="*/ 10299382 w 14624970"/>
                <a:gd name="connsiteY120" fmla="*/ 1409270 h 2529981"/>
                <a:gd name="connsiteX121" fmla="*/ 10273284 w 14624970"/>
                <a:gd name="connsiteY121" fmla="*/ 1399364 h 2529981"/>
                <a:gd name="connsiteX122" fmla="*/ 10078402 w 14624970"/>
                <a:gd name="connsiteY122" fmla="*/ 1331641 h 2529981"/>
                <a:gd name="connsiteX123" fmla="*/ 9910858 w 14624970"/>
                <a:gd name="connsiteY123" fmla="*/ 1293065 h 2529981"/>
                <a:gd name="connsiteX124" fmla="*/ 9872663 w 14624970"/>
                <a:gd name="connsiteY124" fmla="*/ 1288397 h 2529981"/>
                <a:gd name="connsiteX125" fmla="*/ 9834658 w 14624970"/>
                <a:gd name="connsiteY125" fmla="*/ 1286302 h 2529981"/>
                <a:gd name="connsiteX126" fmla="*/ 9815513 w 14624970"/>
                <a:gd name="connsiteY126" fmla="*/ 1285064 h 2529981"/>
                <a:gd name="connsiteX127" fmla="*/ 9795986 w 14624970"/>
                <a:gd name="connsiteY127" fmla="*/ 1285730 h 2529981"/>
                <a:gd name="connsiteX128" fmla="*/ 9756553 w 14624970"/>
                <a:gd name="connsiteY128" fmla="*/ 1286873 h 2529981"/>
                <a:gd name="connsiteX129" fmla="*/ 9589198 w 14624970"/>
                <a:gd name="connsiteY129" fmla="*/ 1313925 h 2529981"/>
                <a:gd name="connsiteX130" fmla="*/ 9409557 w 14624970"/>
                <a:gd name="connsiteY130" fmla="*/ 1375837 h 2529981"/>
                <a:gd name="connsiteX131" fmla="*/ 9223343 w 14624970"/>
                <a:gd name="connsiteY131" fmla="*/ 1469182 h 2529981"/>
                <a:gd name="connsiteX132" fmla="*/ 9034748 w 14624970"/>
                <a:gd name="connsiteY132" fmla="*/ 1587197 h 2529981"/>
                <a:gd name="connsiteX133" fmla="*/ 8939498 w 14624970"/>
                <a:gd name="connsiteY133" fmla="*/ 1652729 h 2529981"/>
                <a:gd name="connsiteX134" fmla="*/ 8891492 w 14624970"/>
                <a:gd name="connsiteY134" fmla="*/ 1686733 h 2529981"/>
                <a:gd name="connsiteX135" fmla="*/ 8842343 w 14624970"/>
                <a:gd name="connsiteY135" fmla="*/ 1722356 h 2529981"/>
                <a:gd name="connsiteX136" fmla="*/ 8638699 w 14624970"/>
                <a:gd name="connsiteY136" fmla="*/ 1870470 h 2529981"/>
                <a:gd name="connsiteX137" fmla="*/ 8422386 w 14624970"/>
                <a:gd name="connsiteY137" fmla="*/ 2022299 h 2529981"/>
                <a:gd name="connsiteX138" fmla="*/ 8190071 w 14624970"/>
                <a:gd name="connsiteY138" fmla="*/ 2169746 h 2529981"/>
                <a:gd name="connsiteX139" fmla="*/ 7939279 w 14624970"/>
                <a:gd name="connsiteY139" fmla="*/ 2303763 h 2529981"/>
                <a:gd name="connsiteX140" fmla="*/ 7669721 w 14624970"/>
                <a:gd name="connsiteY140" fmla="*/ 2413300 h 2529981"/>
                <a:gd name="connsiteX141" fmla="*/ 7529037 w 14624970"/>
                <a:gd name="connsiteY141" fmla="*/ 2454829 h 2529981"/>
                <a:gd name="connsiteX142" fmla="*/ 7458266 w 14624970"/>
                <a:gd name="connsiteY142" fmla="*/ 2472260 h 2529981"/>
                <a:gd name="connsiteX143" fmla="*/ 7387400 w 14624970"/>
                <a:gd name="connsiteY143" fmla="*/ 2486928 h 2529981"/>
                <a:gd name="connsiteX144" fmla="*/ 7316534 w 14624970"/>
                <a:gd name="connsiteY144" fmla="*/ 2499025 h 2529981"/>
                <a:gd name="connsiteX145" fmla="*/ 7245858 w 14624970"/>
                <a:gd name="connsiteY145" fmla="*/ 2509312 h 2529981"/>
                <a:gd name="connsiteX146" fmla="*/ 7105270 w 14624970"/>
                <a:gd name="connsiteY146" fmla="*/ 2522838 h 2529981"/>
                <a:gd name="connsiteX147" fmla="*/ 7035451 w 14624970"/>
                <a:gd name="connsiteY147" fmla="*/ 2527124 h 2529981"/>
                <a:gd name="connsiteX148" fmla="*/ 6966013 w 14624970"/>
                <a:gd name="connsiteY148" fmla="*/ 2529029 h 2529981"/>
                <a:gd name="connsiteX149" fmla="*/ 6931438 w 14624970"/>
                <a:gd name="connsiteY149" fmla="*/ 2529981 h 2529981"/>
                <a:gd name="connsiteX150" fmla="*/ 6896957 w 14624970"/>
                <a:gd name="connsiteY150" fmla="*/ 2529791 h 2529981"/>
                <a:gd name="connsiteX151" fmla="*/ 6828282 w 14624970"/>
                <a:gd name="connsiteY151" fmla="*/ 2529315 h 2529981"/>
                <a:gd name="connsiteX152" fmla="*/ 6557677 w 14624970"/>
                <a:gd name="connsiteY152" fmla="*/ 2513313 h 2529981"/>
                <a:gd name="connsiteX153" fmla="*/ 6032183 w 14624970"/>
                <a:gd name="connsiteY153" fmla="*/ 2440446 h 2529981"/>
                <a:gd name="connsiteX154" fmla="*/ 5903214 w 14624970"/>
                <a:gd name="connsiteY154" fmla="*/ 2416920 h 2529981"/>
                <a:gd name="connsiteX155" fmla="*/ 5774912 w 14624970"/>
                <a:gd name="connsiteY155" fmla="*/ 2392250 h 2529981"/>
                <a:gd name="connsiteX156" fmla="*/ 5518214 w 14624970"/>
                <a:gd name="connsiteY156" fmla="*/ 2340815 h 2529981"/>
                <a:gd name="connsiteX157" fmla="*/ 5002435 w 14624970"/>
                <a:gd name="connsiteY157" fmla="*/ 2226610 h 2529981"/>
                <a:gd name="connsiteX158" fmla="*/ 4742974 w 14624970"/>
                <a:gd name="connsiteY158" fmla="*/ 2160221 h 2529981"/>
                <a:gd name="connsiteX159" fmla="*/ 4678014 w 14624970"/>
                <a:gd name="connsiteY159" fmla="*/ 2142219 h 2529981"/>
                <a:gd name="connsiteX160" fmla="*/ 4613148 w 14624970"/>
                <a:gd name="connsiteY160" fmla="*/ 2123359 h 2529981"/>
                <a:gd name="connsiteX161" fmla="*/ 4483227 w 14624970"/>
                <a:gd name="connsiteY161" fmla="*/ 2083735 h 2529981"/>
                <a:gd name="connsiteX162" fmla="*/ 3970687 w 14624970"/>
                <a:gd name="connsiteY162" fmla="*/ 1887234 h 2529981"/>
                <a:gd name="connsiteX163" fmla="*/ 3495961 w 14624970"/>
                <a:gd name="connsiteY163" fmla="*/ 1639680 h 2529981"/>
                <a:gd name="connsiteX164" fmla="*/ 3065145 w 14624970"/>
                <a:gd name="connsiteY164" fmla="*/ 1369646 h 2529981"/>
                <a:gd name="connsiteX165" fmla="*/ 2963037 w 14624970"/>
                <a:gd name="connsiteY165" fmla="*/ 1301923 h 2529981"/>
                <a:gd name="connsiteX166" fmla="*/ 2912555 w 14624970"/>
                <a:gd name="connsiteY166" fmla="*/ 1268490 h 2529981"/>
                <a:gd name="connsiteX167" fmla="*/ 2862644 w 14624970"/>
                <a:gd name="connsiteY167" fmla="*/ 1234772 h 2529981"/>
                <a:gd name="connsiteX168" fmla="*/ 2763584 w 14624970"/>
                <a:gd name="connsiteY168" fmla="*/ 1169145 h 2529981"/>
                <a:gd name="connsiteX169" fmla="*/ 2665000 w 14624970"/>
                <a:gd name="connsiteY169" fmla="*/ 1106756 h 2529981"/>
                <a:gd name="connsiteX170" fmla="*/ 2272189 w 14624970"/>
                <a:gd name="connsiteY170" fmla="*/ 887871 h 2529981"/>
                <a:gd name="connsiteX171" fmla="*/ 2173129 w 14624970"/>
                <a:gd name="connsiteY171" fmla="*/ 843770 h 2529981"/>
                <a:gd name="connsiteX172" fmla="*/ 2123218 w 14624970"/>
                <a:gd name="connsiteY172" fmla="*/ 823578 h 2529981"/>
                <a:gd name="connsiteX173" fmla="*/ 2073212 w 14624970"/>
                <a:gd name="connsiteY173" fmla="*/ 804242 h 2529981"/>
                <a:gd name="connsiteX174" fmla="*/ 2023110 w 14624970"/>
                <a:gd name="connsiteY174" fmla="*/ 785096 h 2529981"/>
                <a:gd name="connsiteX175" fmla="*/ 1972913 w 14624970"/>
                <a:gd name="connsiteY175" fmla="*/ 769285 h 2529981"/>
                <a:gd name="connsiteX176" fmla="*/ 1922717 w 14624970"/>
                <a:gd name="connsiteY176" fmla="*/ 752521 h 2529981"/>
                <a:gd name="connsiteX177" fmla="*/ 1871282 w 14624970"/>
                <a:gd name="connsiteY177" fmla="*/ 739281 h 2529981"/>
                <a:gd name="connsiteX178" fmla="*/ 1442466 w 14624970"/>
                <a:gd name="connsiteY178" fmla="*/ 668511 h 2529981"/>
                <a:gd name="connsiteX179" fmla="*/ 990124 w 14624970"/>
                <a:gd name="connsiteY179" fmla="*/ 680226 h 2529981"/>
                <a:gd name="connsiteX180" fmla="*/ 527876 w 14624970"/>
                <a:gd name="connsiteY180" fmla="*/ 775571 h 2529981"/>
                <a:gd name="connsiteX181" fmla="*/ 295751 w 14624970"/>
                <a:gd name="connsiteY181" fmla="*/ 855772 h 2529981"/>
                <a:gd name="connsiteX182" fmla="*/ 238030 w 14624970"/>
                <a:gd name="connsiteY182" fmla="*/ 879870 h 2529981"/>
                <a:gd name="connsiteX183" fmla="*/ 179642 w 14624970"/>
                <a:gd name="connsiteY183" fmla="*/ 904445 h 2529981"/>
                <a:gd name="connsiteX184" fmla="*/ 62675 w 14624970"/>
                <a:gd name="connsiteY184" fmla="*/ 958070 h 2529981"/>
                <a:gd name="connsiteX185" fmla="*/ 0 w 14624970"/>
                <a:gd name="connsiteY185" fmla="*/ 887204 h 252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4624970" h="2529981">
                  <a:moveTo>
                    <a:pt x="0" y="887204"/>
                  </a:moveTo>
                  <a:cubicBezTo>
                    <a:pt x="24956" y="849867"/>
                    <a:pt x="51530" y="813195"/>
                    <a:pt x="78581" y="776334"/>
                  </a:cubicBezTo>
                  <a:cubicBezTo>
                    <a:pt x="106680" y="740710"/>
                    <a:pt x="136779" y="706706"/>
                    <a:pt x="167354" y="672320"/>
                  </a:cubicBezTo>
                  <a:cubicBezTo>
                    <a:pt x="182309" y="654699"/>
                    <a:pt x="198596" y="638697"/>
                    <a:pt x="214884" y="622600"/>
                  </a:cubicBezTo>
                  <a:cubicBezTo>
                    <a:pt x="231172" y="606408"/>
                    <a:pt x="247936" y="590691"/>
                    <a:pt x="264605" y="574689"/>
                  </a:cubicBezTo>
                  <a:lnTo>
                    <a:pt x="289750" y="550686"/>
                  </a:lnTo>
                  <a:cubicBezTo>
                    <a:pt x="298133" y="542590"/>
                    <a:pt x="307181" y="535637"/>
                    <a:pt x="315944" y="528017"/>
                  </a:cubicBezTo>
                  <a:cubicBezTo>
                    <a:pt x="333470" y="512967"/>
                    <a:pt x="351377" y="498299"/>
                    <a:pt x="369380" y="483535"/>
                  </a:cubicBezTo>
                  <a:cubicBezTo>
                    <a:pt x="513874" y="366663"/>
                    <a:pt x="676561" y="268937"/>
                    <a:pt x="850773" y="192070"/>
                  </a:cubicBezTo>
                  <a:cubicBezTo>
                    <a:pt x="1025081" y="115679"/>
                    <a:pt x="1211009" y="59292"/>
                    <a:pt x="1403414" y="29002"/>
                  </a:cubicBezTo>
                  <a:cubicBezTo>
                    <a:pt x="1595723" y="-1669"/>
                    <a:pt x="1794320" y="-8431"/>
                    <a:pt x="1993011" y="10714"/>
                  </a:cubicBezTo>
                  <a:cubicBezTo>
                    <a:pt x="2017871" y="13191"/>
                    <a:pt x="2042732" y="15381"/>
                    <a:pt x="2067592" y="18239"/>
                  </a:cubicBezTo>
                  <a:lnTo>
                    <a:pt x="2141887" y="30050"/>
                  </a:lnTo>
                  <a:lnTo>
                    <a:pt x="2216277" y="42813"/>
                  </a:lnTo>
                  <a:cubicBezTo>
                    <a:pt x="2241042" y="47195"/>
                    <a:pt x="2264569" y="53767"/>
                    <a:pt x="2288858" y="59196"/>
                  </a:cubicBezTo>
                  <a:cubicBezTo>
                    <a:pt x="2312956" y="64911"/>
                    <a:pt x="2337149" y="70531"/>
                    <a:pt x="2361152" y="76627"/>
                  </a:cubicBezTo>
                  <a:cubicBezTo>
                    <a:pt x="2385251" y="82533"/>
                    <a:pt x="2409539" y="88438"/>
                    <a:pt x="2432685" y="96153"/>
                  </a:cubicBezTo>
                  <a:cubicBezTo>
                    <a:pt x="2479453" y="110822"/>
                    <a:pt x="2526506" y="125204"/>
                    <a:pt x="2573274" y="140730"/>
                  </a:cubicBezTo>
                  <a:cubicBezTo>
                    <a:pt x="2757297" y="206262"/>
                    <a:pt x="2930462" y="289035"/>
                    <a:pt x="3093434" y="379236"/>
                  </a:cubicBezTo>
                  <a:cubicBezTo>
                    <a:pt x="3420047" y="560116"/>
                    <a:pt x="3698939" y="776334"/>
                    <a:pt x="3952970" y="994361"/>
                  </a:cubicBezTo>
                  <a:cubicBezTo>
                    <a:pt x="4080510" y="1102946"/>
                    <a:pt x="4203097" y="1212293"/>
                    <a:pt x="4326065" y="1317544"/>
                  </a:cubicBezTo>
                  <a:cubicBezTo>
                    <a:pt x="4387882" y="1368503"/>
                    <a:pt x="4449604" y="1420890"/>
                    <a:pt x="4512945" y="1469944"/>
                  </a:cubicBezTo>
                  <a:cubicBezTo>
                    <a:pt x="4544568" y="1494804"/>
                    <a:pt x="4577144" y="1518426"/>
                    <a:pt x="4609434" y="1542905"/>
                  </a:cubicBezTo>
                  <a:cubicBezTo>
                    <a:pt x="4642485" y="1566146"/>
                    <a:pt x="4675156" y="1590340"/>
                    <a:pt x="4708875" y="1613105"/>
                  </a:cubicBezTo>
                  <a:cubicBezTo>
                    <a:pt x="4776311" y="1658444"/>
                    <a:pt x="4844796" y="1703592"/>
                    <a:pt x="4915948" y="1744359"/>
                  </a:cubicBezTo>
                  <a:cubicBezTo>
                    <a:pt x="4986528" y="1786460"/>
                    <a:pt x="5059204" y="1825417"/>
                    <a:pt x="5133213" y="1861898"/>
                  </a:cubicBezTo>
                  <a:cubicBezTo>
                    <a:pt x="5281232" y="1935240"/>
                    <a:pt x="5436108" y="1996010"/>
                    <a:pt x="5594700" y="2045730"/>
                  </a:cubicBezTo>
                  <a:cubicBezTo>
                    <a:pt x="5753100" y="2095165"/>
                    <a:pt x="5916549" y="2133551"/>
                    <a:pt x="6080094" y="2159268"/>
                  </a:cubicBezTo>
                  <a:cubicBezTo>
                    <a:pt x="6243542" y="2185272"/>
                    <a:pt x="6408039" y="2199559"/>
                    <a:pt x="6570155" y="2195559"/>
                  </a:cubicBezTo>
                  <a:cubicBezTo>
                    <a:pt x="6894386" y="2191463"/>
                    <a:pt x="7208235" y="2105738"/>
                    <a:pt x="7451979" y="1943432"/>
                  </a:cubicBezTo>
                  <a:cubicBezTo>
                    <a:pt x="7513511" y="1901712"/>
                    <a:pt x="7573042" y="1857516"/>
                    <a:pt x="7630668" y="1808177"/>
                  </a:cubicBezTo>
                  <a:cubicBezTo>
                    <a:pt x="7645241" y="1796461"/>
                    <a:pt x="7659339" y="1783031"/>
                    <a:pt x="7673626" y="1770648"/>
                  </a:cubicBezTo>
                  <a:cubicBezTo>
                    <a:pt x="7687914" y="1758075"/>
                    <a:pt x="7702010" y="1745502"/>
                    <a:pt x="7716107" y="1732072"/>
                  </a:cubicBezTo>
                  <a:lnTo>
                    <a:pt x="7758304" y="1692638"/>
                  </a:lnTo>
                  <a:lnTo>
                    <a:pt x="7800022" y="1651586"/>
                  </a:lnTo>
                  <a:cubicBezTo>
                    <a:pt x="7855553" y="1596055"/>
                    <a:pt x="7910894" y="1539572"/>
                    <a:pt x="7966425" y="1479469"/>
                  </a:cubicBezTo>
                  <a:cubicBezTo>
                    <a:pt x="7994333" y="1450418"/>
                    <a:pt x="8022717" y="1419652"/>
                    <a:pt x="8050816" y="1389648"/>
                  </a:cubicBezTo>
                  <a:cubicBezTo>
                    <a:pt x="8079201" y="1358787"/>
                    <a:pt x="8107585" y="1328403"/>
                    <a:pt x="8137017" y="1297351"/>
                  </a:cubicBezTo>
                  <a:cubicBezTo>
                    <a:pt x="8195120" y="1235534"/>
                    <a:pt x="8255508" y="1172764"/>
                    <a:pt x="8318850" y="1109804"/>
                  </a:cubicBezTo>
                  <a:cubicBezTo>
                    <a:pt x="8334947" y="1093992"/>
                    <a:pt x="8350282" y="1078657"/>
                    <a:pt x="8367046" y="1062655"/>
                  </a:cubicBezTo>
                  <a:lnTo>
                    <a:pt x="8417338" y="1015030"/>
                  </a:lnTo>
                  <a:cubicBezTo>
                    <a:pt x="8434102" y="999219"/>
                    <a:pt x="8451913" y="983693"/>
                    <a:pt x="8469153" y="968072"/>
                  </a:cubicBezTo>
                  <a:cubicBezTo>
                    <a:pt x="8486584" y="952451"/>
                    <a:pt x="8503825" y="936735"/>
                    <a:pt x="8522113" y="921590"/>
                  </a:cubicBezTo>
                  <a:cubicBezTo>
                    <a:pt x="8593265" y="859868"/>
                    <a:pt x="8669941" y="800527"/>
                    <a:pt x="8749284" y="742615"/>
                  </a:cubicBezTo>
                  <a:cubicBezTo>
                    <a:pt x="8829199" y="684894"/>
                    <a:pt x="8914638" y="630220"/>
                    <a:pt x="9004363" y="578595"/>
                  </a:cubicBezTo>
                  <a:cubicBezTo>
                    <a:pt x="9095613" y="528017"/>
                    <a:pt x="9191816" y="481059"/>
                    <a:pt x="9294781" y="441149"/>
                  </a:cubicBezTo>
                  <a:cubicBezTo>
                    <a:pt x="9320593" y="431338"/>
                    <a:pt x="9347359" y="422480"/>
                    <a:pt x="9373743" y="413241"/>
                  </a:cubicBezTo>
                  <a:cubicBezTo>
                    <a:pt x="9387078" y="408764"/>
                    <a:pt x="9400127" y="404001"/>
                    <a:pt x="9413653" y="399905"/>
                  </a:cubicBezTo>
                  <a:lnTo>
                    <a:pt x="9454801" y="388285"/>
                  </a:lnTo>
                  <a:lnTo>
                    <a:pt x="9496139" y="376855"/>
                  </a:lnTo>
                  <a:cubicBezTo>
                    <a:pt x="9509950" y="373045"/>
                    <a:pt x="9523666" y="369235"/>
                    <a:pt x="9538049" y="366378"/>
                  </a:cubicBezTo>
                  <a:cubicBezTo>
                    <a:pt x="9566434" y="360186"/>
                    <a:pt x="9595009" y="354471"/>
                    <a:pt x="9623584" y="348756"/>
                  </a:cubicBezTo>
                  <a:cubicBezTo>
                    <a:pt x="9652254" y="343232"/>
                    <a:pt x="9681877" y="340088"/>
                    <a:pt x="9711118" y="335993"/>
                  </a:cubicBezTo>
                  <a:lnTo>
                    <a:pt x="9755219" y="330373"/>
                  </a:lnTo>
                  <a:lnTo>
                    <a:pt x="9799987" y="327325"/>
                  </a:lnTo>
                  <a:cubicBezTo>
                    <a:pt x="9829800" y="325706"/>
                    <a:pt x="9859899" y="323325"/>
                    <a:pt x="9889712" y="322944"/>
                  </a:cubicBezTo>
                  <a:lnTo>
                    <a:pt x="9979152" y="323896"/>
                  </a:lnTo>
                  <a:cubicBezTo>
                    <a:pt x="10097167" y="328278"/>
                    <a:pt x="10209943" y="345232"/>
                    <a:pt x="10315384" y="367520"/>
                  </a:cubicBezTo>
                  <a:cubicBezTo>
                    <a:pt x="10421112" y="390285"/>
                    <a:pt x="10518172" y="418860"/>
                    <a:pt x="10609136" y="448959"/>
                  </a:cubicBezTo>
                  <a:lnTo>
                    <a:pt x="10643330" y="460294"/>
                  </a:lnTo>
                  <a:lnTo>
                    <a:pt x="10676191" y="471724"/>
                  </a:lnTo>
                  <a:lnTo>
                    <a:pt x="10741152" y="494489"/>
                  </a:lnTo>
                  <a:lnTo>
                    <a:pt x="10864025" y="540113"/>
                  </a:lnTo>
                  <a:cubicBezTo>
                    <a:pt x="10943272" y="569260"/>
                    <a:pt x="11016900" y="598311"/>
                    <a:pt x="11086624" y="622314"/>
                  </a:cubicBezTo>
                  <a:cubicBezTo>
                    <a:pt x="11156156" y="647841"/>
                    <a:pt x="11218640" y="666129"/>
                    <a:pt x="11282553" y="683846"/>
                  </a:cubicBezTo>
                  <a:cubicBezTo>
                    <a:pt x="11346562" y="700991"/>
                    <a:pt x="11411808" y="715088"/>
                    <a:pt x="11477815" y="726137"/>
                  </a:cubicBezTo>
                  <a:cubicBezTo>
                    <a:pt x="11543919" y="736710"/>
                    <a:pt x="11610690" y="745282"/>
                    <a:pt x="11677936" y="750235"/>
                  </a:cubicBezTo>
                  <a:cubicBezTo>
                    <a:pt x="11745278" y="754331"/>
                    <a:pt x="11813001" y="756712"/>
                    <a:pt x="11880914" y="754712"/>
                  </a:cubicBezTo>
                  <a:cubicBezTo>
                    <a:pt x="11914918" y="753950"/>
                    <a:pt x="11948732" y="751759"/>
                    <a:pt x="11982831" y="749854"/>
                  </a:cubicBezTo>
                  <a:lnTo>
                    <a:pt x="12033694" y="745187"/>
                  </a:lnTo>
                  <a:cubicBezTo>
                    <a:pt x="12050744" y="743853"/>
                    <a:pt x="12067413" y="740996"/>
                    <a:pt x="12084463" y="739281"/>
                  </a:cubicBezTo>
                  <a:cubicBezTo>
                    <a:pt x="12101512" y="737662"/>
                    <a:pt x="12118276" y="734995"/>
                    <a:pt x="12135136" y="732328"/>
                  </a:cubicBezTo>
                  <a:cubicBezTo>
                    <a:pt x="12151995" y="729852"/>
                    <a:pt x="12168854" y="727470"/>
                    <a:pt x="12186475" y="723946"/>
                  </a:cubicBezTo>
                  <a:cubicBezTo>
                    <a:pt x="12220861" y="717850"/>
                    <a:pt x="12257722" y="710135"/>
                    <a:pt x="12295156" y="702134"/>
                  </a:cubicBezTo>
                  <a:cubicBezTo>
                    <a:pt x="12370308" y="685560"/>
                    <a:pt x="12452128" y="664986"/>
                    <a:pt x="12538996" y="644508"/>
                  </a:cubicBezTo>
                  <a:cubicBezTo>
                    <a:pt x="12625959" y="624029"/>
                    <a:pt x="12718637" y="603169"/>
                    <a:pt x="12817888" y="586691"/>
                  </a:cubicBezTo>
                  <a:cubicBezTo>
                    <a:pt x="12843224" y="582881"/>
                    <a:pt x="12867799" y="578690"/>
                    <a:pt x="12893611" y="575356"/>
                  </a:cubicBezTo>
                  <a:lnTo>
                    <a:pt x="12971717" y="566212"/>
                  </a:lnTo>
                  <a:lnTo>
                    <a:pt x="13052584" y="560497"/>
                  </a:lnTo>
                  <a:cubicBezTo>
                    <a:pt x="13079921" y="559163"/>
                    <a:pt x="13108115" y="558973"/>
                    <a:pt x="13135642" y="558402"/>
                  </a:cubicBezTo>
                  <a:cubicBezTo>
                    <a:pt x="13247370" y="558402"/>
                    <a:pt x="13365766" y="571260"/>
                    <a:pt x="13478923" y="600693"/>
                  </a:cubicBezTo>
                  <a:cubicBezTo>
                    <a:pt x="13591794" y="629934"/>
                    <a:pt x="13700380" y="674987"/>
                    <a:pt x="13796962" y="732995"/>
                  </a:cubicBezTo>
                  <a:cubicBezTo>
                    <a:pt x="13893927" y="790621"/>
                    <a:pt x="13979652" y="859392"/>
                    <a:pt x="14053947" y="933401"/>
                  </a:cubicBezTo>
                  <a:cubicBezTo>
                    <a:pt x="14128146" y="1007696"/>
                    <a:pt x="14191107" y="1087039"/>
                    <a:pt x="14245590" y="1168478"/>
                  </a:cubicBezTo>
                  <a:cubicBezTo>
                    <a:pt x="14299692" y="1250202"/>
                    <a:pt x="14346937" y="1332784"/>
                    <a:pt x="14386750" y="1417271"/>
                  </a:cubicBezTo>
                  <a:lnTo>
                    <a:pt x="14415802" y="1480517"/>
                  </a:lnTo>
                  <a:cubicBezTo>
                    <a:pt x="14424850" y="1501758"/>
                    <a:pt x="14434280" y="1522713"/>
                    <a:pt x="14442948" y="1543858"/>
                  </a:cubicBezTo>
                  <a:cubicBezTo>
                    <a:pt x="14459998" y="1586435"/>
                    <a:pt x="14476095" y="1628916"/>
                    <a:pt x="14491144" y="1671493"/>
                  </a:cubicBezTo>
                  <a:cubicBezTo>
                    <a:pt x="14506480" y="1713879"/>
                    <a:pt x="14519814" y="1756932"/>
                    <a:pt x="14532768" y="1799604"/>
                  </a:cubicBezTo>
                  <a:cubicBezTo>
                    <a:pt x="14546008" y="1842276"/>
                    <a:pt x="14557630" y="1885234"/>
                    <a:pt x="14568678" y="1928192"/>
                  </a:cubicBezTo>
                  <a:cubicBezTo>
                    <a:pt x="14590872" y="2014012"/>
                    <a:pt x="14609826" y="2100118"/>
                    <a:pt x="14624971" y="2187081"/>
                  </a:cubicBezTo>
                  <a:lnTo>
                    <a:pt x="14538484" y="2225562"/>
                  </a:lnTo>
                  <a:cubicBezTo>
                    <a:pt x="14430470" y="2088117"/>
                    <a:pt x="14327410" y="1951433"/>
                    <a:pt x="14218920" y="1825608"/>
                  </a:cubicBezTo>
                  <a:cubicBezTo>
                    <a:pt x="14192060" y="1793985"/>
                    <a:pt x="14164723" y="1763314"/>
                    <a:pt x="14137005" y="1733310"/>
                  </a:cubicBezTo>
                  <a:lnTo>
                    <a:pt x="14095761" y="1688733"/>
                  </a:lnTo>
                  <a:lnTo>
                    <a:pt x="14053852" y="1645776"/>
                  </a:lnTo>
                  <a:cubicBezTo>
                    <a:pt x="13997082" y="1589959"/>
                    <a:pt x="13940504" y="1537095"/>
                    <a:pt x="13881544" y="1491375"/>
                  </a:cubicBezTo>
                  <a:cubicBezTo>
                    <a:pt x="13822871" y="1445560"/>
                    <a:pt x="13763815" y="1405174"/>
                    <a:pt x="13704475" y="1373551"/>
                  </a:cubicBezTo>
                  <a:cubicBezTo>
                    <a:pt x="13645229" y="1341928"/>
                    <a:pt x="13586269" y="1318687"/>
                    <a:pt x="13529119" y="1303638"/>
                  </a:cubicBezTo>
                  <a:cubicBezTo>
                    <a:pt x="13471969" y="1288207"/>
                    <a:pt x="13416153" y="1282683"/>
                    <a:pt x="13361193" y="1282968"/>
                  </a:cubicBezTo>
                  <a:lnTo>
                    <a:pt x="13340715" y="1283159"/>
                  </a:lnTo>
                  <a:lnTo>
                    <a:pt x="13320236" y="1285064"/>
                  </a:lnTo>
                  <a:lnTo>
                    <a:pt x="13300043" y="1286493"/>
                  </a:lnTo>
                  <a:cubicBezTo>
                    <a:pt x="13293471" y="1286588"/>
                    <a:pt x="13286232" y="1288397"/>
                    <a:pt x="13279374" y="1289255"/>
                  </a:cubicBezTo>
                  <a:cubicBezTo>
                    <a:pt x="13252132" y="1292398"/>
                    <a:pt x="13223843" y="1298589"/>
                    <a:pt x="13195173" y="1304780"/>
                  </a:cubicBezTo>
                  <a:cubicBezTo>
                    <a:pt x="13080112" y="1331165"/>
                    <a:pt x="12948285" y="1384981"/>
                    <a:pt x="12798361" y="1448608"/>
                  </a:cubicBezTo>
                  <a:cubicBezTo>
                    <a:pt x="12723018" y="1480231"/>
                    <a:pt x="12643580" y="1514712"/>
                    <a:pt x="12555855" y="1548144"/>
                  </a:cubicBezTo>
                  <a:cubicBezTo>
                    <a:pt x="12511850" y="1564908"/>
                    <a:pt x="12467082" y="1581672"/>
                    <a:pt x="12419076" y="1597198"/>
                  </a:cubicBezTo>
                  <a:cubicBezTo>
                    <a:pt x="12395835" y="1605294"/>
                    <a:pt x="12371165" y="1612629"/>
                    <a:pt x="12346591" y="1619963"/>
                  </a:cubicBezTo>
                  <a:cubicBezTo>
                    <a:pt x="12322016" y="1627392"/>
                    <a:pt x="12297442" y="1634727"/>
                    <a:pt x="12272677" y="1641013"/>
                  </a:cubicBezTo>
                  <a:cubicBezTo>
                    <a:pt x="12173617" y="1667302"/>
                    <a:pt x="12072937" y="1688352"/>
                    <a:pt x="11971115" y="1702259"/>
                  </a:cubicBezTo>
                  <a:cubicBezTo>
                    <a:pt x="11869388" y="1716165"/>
                    <a:pt x="11766709" y="1725881"/>
                    <a:pt x="11663648" y="1727881"/>
                  </a:cubicBezTo>
                  <a:cubicBezTo>
                    <a:pt x="11560588" y="1729881"/>
                    <a:pt x="11457242" y="1726547"/>
                    <a:pt x="11354276" y="1716356"/>
                  </a:cubicBezTo>
                  <a:cubicBezTo>
                    <a:pt x="11328559" y="1713594"/>
                    <a:pt x="11302746" y="1711308"/>
                    <a:pt x="11277029" y="1707879"/>
                  </a:cubicBezTo>
                  <a:cubicBezTo>
                    <a:pt x="11251406" y="1704354"/>
                    <a:pt x="11225593" y="1701021"/>
                    <a:pt x="11199972" y="1697115"/>
                  </a:cubicBezTo>
                  <a:cubicBezTo>
                    <a:pt x="11148822" y="1688257"/>
                    <a:pt x="11097673" y="1679208"/>
                    <a:pt x="11046904" y="1667588"/>
                  </a:cubicBezTo>
                  <a:cubicBezTo>
                    <a:pt x="10945178" y="1645585"/>
                    <a:pt x="10844212" y="1615105"/>
                    <a:pt x="10752963" y="1584435"/>
                  </a:cubicBezTo>
                  <a:cubicBezTo>
                    <a:pt x="10661809" y="1552335"/>
                    <a:pt x="10576370" y="1520427"/>
                    <a:pt x="10496741" y="1488042"/>
                  </a:cubicBezTo>
                  <a:lnTo>
                    <a:pt x="10381202" y="1441941"/>
                  </a:lnTo>
                  <a:lnTo>
                    <a:pt x="10326434" y="1420033"/>
                  </a:lnTo>
                  <a:lnTo>
                    <a:pt x="10299382" y="1409270"/>
                  </a:lnTo>
                  <a:lnTo>
                    <a:pt x="10273284" y="1399364"/>
                  </a:lnTo>
                  <a:cubicBezTo>
                    <a:pt x="10203561" y="1372884"/>
                    <a:pt x="10138410" y="1348691"/>
                    <a:pt x="10078402" y="1331641"/>
                  </a:cubicBezTo>
                  <a:cubicBezTo>
                    <a:pt x="10018300" y="1313639"/>
                    <a:pt x="9962769" y="1301447"/>
                    <a:pt x="9910858" y="1293065"/>
                  </a:cubicBezTo>
                  <a:cubicBezTo>
                    <a:pt x="9898190" y="1291731"/>
                    <a:pt x="9885426" y="1290207"/>
                    <a:pt x="9872663" y="1288397"/>
                  </a:cubicBezTo>
                  <a:cubicBezTo>
                    <a:pt x="9859899" y="1287159"/>
                    <a:pt x="9847421" y="1287255"/>
                    <a:pt x="9834658" y="1286302"/>
                  </a:cubicBezTo>
                  <a:lnTo>
                    <a:pt x="9815513" y="1285064"/>
                  </a:lnTo>
                  <a:lnTo>
                    <a:pt x="9795986" y="1285730"/>
                  </a:lnTo>
                  <a:cubicBezTo>
                    <a:pt x="9782937" y="1286397"/>
                    <a:pt x="9769983" y="1285540"/>
                    <a:pt x="9756553" y="1286873"/>
                  </a:cubicBezTo>
                  <a:cubicBezTo>
                    <a:pt x="9703403" y="1290303"/>
                    <a:pt x="9647206" y="1300018"/>
                    <a:pt x="9589198" y="1313925"/>
                  </a:cubicBezTo>
                  <a:cubicBezTo>
                    <a:pt x="9531001" y="1329260"/>
                    <a:pt x="9470803" y="1350501"/>
                    <a:pt x="9409557" y="1375837"/>
                  </a:cubicBezTo>
                  <a:cubicBezTo>
                    <a:pt x="9348311" y="1402983"/>
                    <a:pt x="9286018" y="1433463"/>
                    <a:pt x="9223343" y="1469182"/>
                  </a:cubicBezTo>
                  <a:cubicBezTo>
                    <a:pt x="9160860" y="1505472"/>
                    <a:pt x="9097803" y="1543858"/>
                    <a:pt x="9034748" y="1587197"/>
                  </a:cubicBezTo>
                  <a:cubicBezTo>
                    <a:pt x="9003126" y="1608152"/>
                    <a:pt x="8971312" y="1630440"/>
                    <a:pt x="8939498" y="1652729"/>
                  </a:cubicBezTo>
                  <a:lnTo>
                    <a:pt x="8891492" y="1686733"/>
                  </a:lnTo>
                  <a:cubicBezTo>
                    <a:pt x="8875490" y="1697972"/>
                    <a:pt x="8858822" y="1710641"/>
                    <a:pt x="8842343" y="1722356"/>
                  </a:cubicBezTo>
                  <a:lnTo>
                    <a:pt x="8638699" y="1870470"/>
                  </a:lnTo>
                  <a:cubicBezTo>
                    <a:pt x="8569357" y="1921048"/>
                    <a:pt x="8496586" y="1971340"/>
                    <a:pt x="8422386" y="2022299"/>
                  </a:cubicBezTo>
                  <a:cubicBezTo>
                    <a:pt x="8347996" y="2072400"/>
                    <a:pt x="8270367" y="2122406"/>
                    <a:pt x="8190071" y="2169746"/>
                  </a:cubicBezTo>
                  <a:cubicBezTo>
                    <a:pt x="8110252" y="2217466"/>
                    <a:pt x="8025670" y="2262329"/>
                    <a:pt x="7939279" y="2303763"/>
                  </a:cubicBezTo>
                  <a:cubicBezTo>
                    <a:pt x="7852696" y="2345291"/>
                    <a:pt x="7761922" y="2381677"/>
                    <a:pt x="7669721" y="2413300"/>
                  </a:cubicBezTo>
                  <a:cubicBezTo>
                    <a:pt x="7622953" y="2428254"/>
                    <a:pt x="7576662" y="2443494"/>
                    <a:pt x="7529037" y="2454829"/>
                  </a:cubicBezTo>
                  <a:cubicBezTo>
                    <a:pt x="7505320" y="2460640"/>
                    <a:pt x="7481983" y="2467593"/>
                    <a:pt x="7458266" y="2472260"/>
                  </a:cubicBezTo>
                  <a:lnTo>
                    <a:pt x="7387400" y="2486928"/>
                  </a:lnTo>
                  <a:cubicBezTo>
                    <a:pt x="7363873" y="2492262"/>
                    <a:pt x="7340156" y="2495310"/>
                    <a:pt x="7316534" y="2499025"/>
                  </a:cubicBezTo>
                  <a:cubicBezTo>
                    <a:pt x="7292912" y="2502454"/>
                    <a:pt x="7269385" y="2506360"/>
                    <a:pt x="7245858" y="2509312"/>
                  </a:cubicBezTo>
                  <a:cubicBezTo>
                    <a:pt x="7198710" y="2514170"/>
                    <a:pt x="7152037" y="2520932"/>
                    <a:pt x="7105270" y="2522838"/>
                  </a:cubicBezTo>
                  <a:lnTo>
                    <a:pt x="7035451" y="2527124"/>
                  </a:lnTo>
                  <a:lnTo>
                    <a:pt x="6966013" y="2529029"/>
                  </a:lnTo>
                  <a:lnTo>
                    <a:pt x="6931438" y="2529981"/>
                  </a:lnTo>
                  <a:lnTo>
                    <a:pt x="6896957" y="2529791"/>
                  </a:lnTo>
                  <a:lnTo>
                    <a:pt x="6828282" y="2529315"/>
                  </a:lnTo>
                  <a:cubicBezTo>
                    <a:pt x="6737128" y="2526457"/>
                    <a:pt x="6646736" y="2521981"/>
                    <a:pt x="6557677" y="2513313"/>
                  </a:cubicBezTo>
                  <a:cubicBezTo>
                    <a:pt x="6379178" y="2497501"/>
                    <a:pt x="6204680" y="2470641"/>
                    <a:pt x="6032183" y="2440446"/>
                  </a:cubicBezTo>
                  <a:cubicBezTo>
                    <a:pt x="5988844" y="2433588"/>
                    <a:pt x="5946267" y="2424254"/>
                    <a:pt x="5903214" y="2416920"/>
                  </a:cubicBezTo>
                  <a:lnTo>
                    <a:pt x="5774912" y="2392250"/>
                  </a:lnTo>
                  <a:cubicBezTo>
                    <a:pt x="5689473" y="2375391"/>
                    <a:pt x="5603843" y="2358531"/>
                    <a:pt x="5518214" y="2340815"/>
                  </a:cubicBezTo>
                  <a:cubicBezTo>
                    <a:pt x="5346954" y="2305287"/>
                    <a:pt x="5175028" y="2268425"/>
                    <a:pt x="5002435" y="2226610"/>
                  </a:cubicBezTo>
                  <a:cubicBezTo>
                    <a:pt x="4916329" y="2205179"/>
                    <a:pt x="4829461" y="2184129"/>
                    <a:pt x="4742974" y="2160221"/>
                  </a:cubicBezTo>
                  <a:cubicBezTo>
                    <a:pt x="4721352" y="2154220"/>
                    <a:pt x="4699540" y="2148505"/>
                    <a:pt x="4678014" y="2142219"/>
                  </a:cubicBezTo>
                  <a:lnTo>
                    <a:pt x="4613148" y="2123359"/>
                  </a:lnTo>
                  <a:cubicBezTo>
                    <a:pt x="4569524" y="2111358"/>
                    <a:pt x="4526661" y="2097070"/>
                    <a:pt x="4483227" y="2083735"/>
                  </a:cubicBezTo>
                  <a:cubicBezTo>
                    <a:pt x="4310158" y="2029538"/>
                    <a:pt x="4137374" y="1962863"/>
                    <a:pt x="3970687" y="1887234"/>
                  </a:cubicBezTo>
                  <a:cubicBezTo>
                    <a:pt x="3804666" y="1811796"/>
                    <a:pt x="3646837" y="1727595"/>
                    <a:pt x="3495961" y="1639680"/>
                  </a:cubicBezTo>
                  <a:cubicBezTo>
                    <a:pt x="3344799" y="1551764"/>
                    <a:pt x="3202591" y="1460133"/>
                    <a:pt x="3065145" y="1369646"/>
                  </a:cubicBezTo>
                  <a:lnTo>
                    <a:pt x="2963037" y="1301923"/>
                  </a:lnTo>
                  <a:lnTo>
                    <a:pt x="2912555" y="1268490"/>
                  </a:lnTo>
                  <a:cubicBezTo>
                    <a:pt x="2895886" y="1257251"/>
                    <a:pt x="2879217" y="1245249"/>
                    <a:pt x="2862644" y="1234772"/>
                  </a:cubicBezTo>
                  <a:cubicBezTo>
                    <a:pt x="2829306" y="1213341"/>
                    <a:pt x="2796445" y="1191243"/>
                    <a:pt x="2763584" y="1169145"/>
                  </a:cubicBezTo>
                  <a:cubicBezTo>
                    <a:pt x="2730722" y="1147618"/>
                    <a:pt x="2697766" y="1127711"/>
                    <a:pt x="2665000" y="1106756"/>
                  </a:cubicBezTo>
                  <a:cubicBezTo>
                    <a:pt x="2534126" y="1024745"/>
                    <a:pt x="2403634" y="951403"/>
                    <a:pt x="2272189" y="887871"/>
                  </a:cubicBezTo>
                  <a:cubicBezTo>
                    <a:pt x="2239042" y="873870"/>
                    <a:pt x="2206181" y="858725"/>
                    <a:pt x="2173129" y="843770"/>
                  </a:cubicBezTo>
                  <a:cubicBezTo>
                    <a:pt x="2156651" y="835770"/>
                    <a:pt x="2139982" y="829769"/>
                    <a:pt x="2123218" y="823578"/>
                  </a:cubicBezTo>
                  <a:cubicBezTo>
                    <a:pt x="2106454" y="817386"/>
                    <a:pt x="2089880" y="810719"/>
                    <a:pt x="2073212" y="804242"/>
                  </a:cubicBezTo>
                  <a:cubicBezTo>
                    <a:pt x="2056543" y="798051"/>
                    <a:pt x="2039779" y="790430"/>
                    <a:pt x="2023110" y="785096"/>
                  </a:cubicBezTo>
                  <a:lnTo>
                    <a:pt x="1972913" y="769285"/>
                  </a:lnTo>
                  <a:lnTo>
                    <a:pt x="1922717" y="752521"/>
                  </a:lnTo>
                  <a:lnTo>
                    <a:pt x="1871282" y="739281"/>
                  </a:lnTo>
                  <a:cubicBezTo>
                    <a:pt x="1734026" y="702420"/>
                    <a:pt x="1590199" y="678797"/>
                    <a:pt x="1442466" y="668511"/>
                  </a:cubicBezTo>
                  <a:cubicBezTo>
                    <a:pt x="1294638" y="657938"/>
                    <a:pt x="1143191" y="662891"/>
                    <a:pt x="990124" y="680226"/>
                  </a:cubicBezTo>
                  <a:cubicBezTo>
                    <a:pt x="837057" y="697847"/>
                    <a:pt x="682562" y="729566"/>
                    <a:pt x="527876" y="775571"/>
                  </a:cubicBezTo>
                  <a:cubicBezTo>
                    <a:pt x="449866" y="797574"/>
                    <a:pt x="373571" y="826054"/>
                    <a:pt x="295751" y="855772"/>
                  </a:cubicBezTo>
                  <a:cubicBezTo>
                    <a:pt x="276701" y="863773"/>
                    <a:pt x="257651" y="872060"/>
                    <a:pt x="238030" y="879870"/>
                  </a:cubicBezTo>
                  <a:cubicBezTo>
                    <a:pt x="218789" y="888062"/>
                    <a:pt x="198406" y="895110"/>
                    <a:pt x="179642" y="904445"/>
                  </a:cubicBezTo>
                  <a:cubicBezTo>
                    <a:pt x="141542" y="922352"/>
                    <a:pt x="102870" y="940545"/>
                    <a:pt x="62675" y="958070"/>
                  </a:cubicBezTo>
                  <a:lnTo>
                    <a:pt x="0" y="887204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6000">
                  <a:srgbClr val="FFFFFF">
                    <a:alpha val="13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9490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9D43F2F-FE2D-C7D8-1413-88C767967459}"/>
                </a:ext>
              </a:extLst>
            </p:cNvPr>
            <p:cNvSpPr/>
            <p:nvPr/>
          </p:nvSpPr>
          <p:spPr>
            <a:xfrm>
              <a:off x="-751522" y="776187"/>
              <a:ext cx="13297567" cy="2888461"/>
            </a:xfrm>
            <a:custGeom>
              <a:avLst/>
              <a:gdLst>
                <a:gd name="connsiteX0" fmla="*/ 13269372 w 13297567"/>
                <a:gd name="connsiteY0" fmla="*/ 394340 h 2888461"/>
                <a:gd name="connsiteX1" fmla="*/ 13037820 w 13297567"/>
                <a:gd name="connsiteY1" fmla="*/ 386053 h 2888461"/>
                <a:gd name="connsiteX2" fmla="*/ 12981432 w 13297567"/>
                <a:gd name="connsiteY2" fmla="*/ 385101 h 2888461"/>
                <a:gd name="connsiteX3" fmla="*/ 12925901 w 13297567"/>
                <a:gd name="connsiteY3" fmla="*/ 384910 h 2888461"/>
                <a:gd name="connsiteX4" fmla="*/ 12898469 w 13297567"/>
                <a:gd name="connsiteY4" fmla="*/ 385101 h 2888461"/>
                <a:gd name="connsiteX5" fmla="*/ 12871323 w 13297567"/>
                <a:gd name="connsiteY5" fmla="*/ 386149 h 2888461"/>
                <a:gd name="connsiteX6" fmla="*/ 12817793 w 13297567"/>
                <a:gd name="connsiteY6" fmla="*/ 388625 h 2888461"/>
                <a:gd name="connsiteX7" fmla="*/ 12714636 w 13297567"/>
                <a:gd name="connsiteY7" fmla="*/ 398817 h 2888461"/>
                <a:gd name="connsiteX8" fmla="*/ 12618339 w 13297567"/>
                <a:gd name="connsiteY8" fmla="*/ 416438 h 2888461"/>
                <a:gd name="connsiteX9" fmla="*/ 12453747 w 13297567"/>
                <a:gd name="connsiteY9" fmla="*/ 478160 h 2888461"/>
                <a:gd name="connsiteX10" fmla="*/ 12324874 w 13297567"/>
                <a:gd name="connsiteY10" fmla="*/ 573791 h 2888461"/>
                <a:gd name="connsiteX11" fmla="*/ 12204858 w 13297567"/>
                <a:gd name="connsiteY11" fmla="*/ 703617 h 2888461"/>
                <a:gd name="connsiteX12" fmla="*/ 12078463 w 13297567"/>
                <a:gd name="connsiteY12" fmla="*/ 866208 h 2888461"/>
                <a:gd name="connsiteX13" fmla="*/ 11931873 w 13297567"/>
                <a:gd name="connsiteY13" fmla="*/ 1051946 h 2888461"/>
                <a:gd name="connsiteX14" fmla="*/ 11743182 w 13297567"/>
                <a:gd name="connsiteY14" fmla="*/ 1249590 h 2888461"/>
                <a:gd name="connsiteX15" fmla="*/ 11507343 w 13297567"/>
                <a:gd name="connsiteY15" fmla="*/ 1427612 h 2888461"/>
                <a:gd name="connsiteX16" fmla="*/ 11242644 w 13297567"/>
                <a:gd name="connsiteY16" fmla="*/ 1563820 h 2888461"/>
                <a:gd name="connsiteX17" fmla="*/ 10955083 w 13297567"/>
                <a:gd name="connsiteY17" fmla="*/ 1654212 h 2888461"/>
                <a:gd name="connsiteX18" fmla="*/ 10375964 w 13297567"/>
                <a:gd name="connsiteY18" fmla="*/ 1693931 h 2888461"/>
                <a:gd name="connsiteX19" fmla="*/ 10241756 w 13297567"/>
                <a:gd name="connsiteY19" fmla="*/ 1682977 h 2888461"/>
                <a:gd name="connsiteX20" fmla="*/ 10113455 w 13297567"/>
                <a:gd name="connsiteY20" fmla="*/ 1666499 h 2888461"/>
                <a:gd name="connsiteX21" fmla="*/ 10051161 w 13297567"/>
                <a:gd name="connsiteY21" fmla="*/ 1657165 h 2888461"/>
                <a:gd name="connsiteX22" fmla="*/ 9990010 w 13297567"/>
                <a:gd name="connsiteY22" fmla="*/ 1647258 h 2888461"/>
                <a:gd name="connsiteX23" fmla="*/ 9872091 w 13297567"/>
                <a:gd name="connsiteY23" fmla="*/ 1625542 h 2888461"/>
                <a:gd name="connsiteX24" fmla="*/ 9650444 w 13297567"/>
                <a:gd name="connsiteY24" fmla="*/ 1581346 h 2888461"/>
                <a:gd name="connsiteX25" fmla="*/ 9598152 w 13297567"/>
                <a:gd name="connsiteY25" fmla="*/ 1570487 h 2888461"/>
                <a:gd name="connsiteX26" fmla="*/ 9547289 w 13297567"/>
                <a:gd name="connsiteY26" fmla="*/ 1560391 h 2888461"/>
                <a:gd name="connsiteX27" fmla="*/ 9450419 w 13297567"/>
                <a:gd name="connsiteY27" fmla="*/ 1542388 h 2888461"/>
                <a:gd name="connsiteX28" fmla="*/ 9403175 w 13297567"/>
                <a:gd name="connsiteY28" fmla="*/ 1534483 h 2888461"/>
                <a:gd name="connsiteX29" fmla="*/ 9356598 w 13297567"/>
                <a:gd name="connsiteY29" fmla="*/ 1527434 h 2888461"/>
                <a:gd name="connsiteX30" fmla="*/ 9310783 w 13297567"/>
                <a:gd name="connsiteY30" fmla="*/ 1520671 h 2888461"/>
                <a:gd name="connsiteX31" fmla="*/ 9265920 w 13297567"/>
                <a:gd name="connsiteY31" fmla="*/ 1515242 h 2888461"/>
                <a:gd name="connsiteX32" fmla="*/ 9096089 w 13297567"/>
                <a:gd name="connsiteY32" fmla="*/ 1503336 h 2888461"/>
                <a:gd name="connsiteX33" fmla="*/ 8945404 w 13297567"/>
                <a:gd name="connsiteY33" fmla="*/ 1509051 h 2888461"/>
                <a:gd name="connsiteX34" fmla="*/ 8817864 w 13297567"/>
                <a:gd name="connsiteY34" fmla="*/ 1534864 h 2888461"/>
                <a:gd name="connsiteX35" fmla="*/ 8789194 w 13297567"/>
                <a:gd name="connsiteY35" fmla="*/ 1544293 h 2888461"/>
                <a:gd name="connsiteX36" fmla="*/ 8761857 w 13297567"/>
                <a:gd name="connsiteY36" fmla="*/ 1555342 h 2888461"/>
                <a:gd name="connsiteX37" fmla="*/ 8734615 w 13297567"/>
                <a:gd name="connsiteY37" fmla="*/ 1568011 h 2888461"/>
                <a:gd name="connsiteX38" fmla="*/ 8706993 w 13297567"/>
                <a:gd name="connsiteY38" fmla="*/ 1582584 h 2888461"/>
                <a:gd name="connsiteX39" fmla="*/ 8678799 w 13297567"/>
                <a:gd name="connsiteY39" fmla="*/ 1599443 h 2888461"/>
                <a:gd name="connsiteX40" fmla="*/ 8650033 w 13297567"/>
                <a:gd name="connsiteY40" fmla="*/ 1620017 h 2888461"/>
                <a:gd name="connsiteX41" fmla="*/ 8620506 w 13297567"/>
                <a:gd name="connsiteY41" fmla="*/ 1643163 h 2888461"/>
                <a:gd name="connsiteX42" fmla="*/ 8605552 w 13297567"/>
                <a:gd name="connsiteY42" fmla="*/ 1655164 h 2888461"/>
                <a:gd name="connsiteX43" fmla="*/ 8590407 w 13297567"/>
                <a:gd name="connsiteY43" fmla="*/ 1668785 h 2888461"/>
                <a:gd name="connsiteX44" fmla="*/ 8464296 w 13297567"/>
                <a:gd name="connsiteY44" fmla="*/ 1797944 h 2888461"/>
                <a:gd name="connsiteX45" fmla="*/ 8328660 w 13297567"/>
                <a:gd name="connsiteY45" fmla="*/ 1961107 h 2888461"/>
                <a:gd name="connsiteX46" fmla="*/ 8254937 w 13297567"/>
                <a:gd name="connsiteY46" fmla="*/ 2051214 h 2888461"/>
                <a:gd name="connsiteX47" fmla="*/ 8215503 w 13297567"/>
                <a:gd name="connsiteY47" fmla="*/ 2097791 h 2888461"/>
                <a:gd name="connsiteX48" fmla="*/ 8195596 w 13297567"/>
                <a:gd name="connsiteY48" fmla="*/ 2121127 h 2888461"/>
                <a:gd name="connsiteX49" fmla="*/ 8174641 w 13297567"/>
                <a:gd name="connsiteY49" fmla="*/ 2145035 h 2888461"/>
                <a:gd name="connsiteX50" fmla="*/ 8131874 w 13297567"/>
                <a:gd name="connsiteY50" fmla="*/ 2192565 h 2888461"/>
                <a:gd name="connsiteX51" fmla="*/ 8086916 w 13297567"/>
                <a:gd name="connsiteY51" fmla="*/ 2240476 h 2888461"/>
                <a:gd name="connsiteX52" fmla="*/ 8039291 w 13297567"/>
                <a:gd name="connsiteY52" fmla="*/ 2288386 h 2888461"/>
                <a:gd name="connsiteX53" fmla="*/ 8015097 w 13297567"/>
                <a:gd name="connsiteY53" fmla="*/ 2312199 h 2888461"/>
                <a:gd name="connsiteX54" fmla="*/ 7989380 w 13297567"/>
                <a:gd name="connsiteY54" fmla="*/ 2335630 h 2888461"/>
                <a:gd name="connsiteX55" fmla="*/ 7937754 w 13297567"/>
                <a:gd name="connsiteY55" fmla="*/ 2381922 h 2888461"/>
                <a:gd name="connsiteX56" fmla="*/ 7884033 w 13297567"/>
                <a:gd name="connsiteY56" fmla="*/ 2425356 h 2888461"/>
                <a:gd name="connsiteX57" fmla="*/ 7829360 w 13297567"/>
                <a:gd name="connsiteY57" fmla="*/ 2466980 h 2888461"/>
                <a:gd name="connsiteX58" fmla="*/ 7773829 w 13297567"/>
                <a:gd name="connsiteY58" fmla="*/ 2506985 h 2888461"/>
                <a:gd name="connsiteX59" fmla="*/ 7658577 w 13297567"/>
                <a:gd name="connsiteY59" fmla="*/ 2579375 h 2888461"/>
                <a:gd name="connsiteX60" fmla="*/ 7599902 w 13297567"/>
                <a:gd name="connsiteY60" fmla="*/ 2612903 h 2888461"/>
                <a:gd name="connsiteX61" fmla="*/ 7540086 w 13297567"/>
                <a:gd name="connsiteY61" fmla="*/ 2643859 h 2888461"/>
                <a:gd name="connsiteX62" fmla="*/ 7479506 w 13297567"/>
                <a:gd name="connsiteY62" fmla="*/ 2672625 h 2888461"/>
                <a:gd name="connsiteX63" fmla="*/ 7418451 w 13297567"/>
                <a:gd name="connsiteY63" fmla="*/ 2699771 h 2888461"/>
                <a:gd name="connsiteX64" fmla="*/ 7294245 w 13297567"/>
                <a:gd name="connsiteY64" fmla="*/ 2747110 h 2888461"/>
                <a:gd name="connsiteX65" fmla="*/ 7168515 w 13297567"/>
                <a:gd name="connsiteY65" fmla="*/ 2786925 h 2888461"/>
                <a:gd name="connsiteX66" fmla="*/ 7104984 w 13297567"/>
                <a:gd name="connsiteY66" fmla="*/ 2803498 h 2888461"/>
                <a:gd name="connsiteX67" fmla="*/ 7041356 w 13297567"/>
                <a:gd name="connsiteY67" fmla="*/ 2818357 h 2888461"/>
                <a:gd name="connsiteX68" fmla="*/ 6785515 w 13297567"/>
                <a:gd name="connsiteY68" fmla="*/ 2859220 h 2888461"/>
                <a:gd name="connsiteX69" fmla="*/ 6721317 w 13297567"/>
                <a:gd name="connsiteY69" fmla="*/ 2864363 h 2888461"/>
                <a:gd name="connsiteX70" fmla="*/ 6689408 w 13297567"/>
                <a:gd name="connsiteY70" fmla="*/ 2866744 h 2888461"/>
                <a:gd name="connsiteX71" fmla="*/ 6657023 w 13297567"/>
                <a:gd name="connsiteY71" fmla="*/ 2868078 h 2888461"/>
                <a:gd name="connsiteX72" fmla="*/ 6593300 w 13297567"/>
                <a:gd name="connsiteY72" fmla="*/ 2870650 h 2888461"/>
                <a:gd name="connsiteX73" fmla="*/ 6538246 w 13297567"/>
                <a:gd name="connsiteY73" fmla="*/ 2872269 h 2888461"/>
                <a:gd name="connsiteX74" fmla="*/ 6427851 w 13297567"/>
                <a:gd name="connsiteY74" fmla="*/ 2876460 h 2888461"/>
                <a:gd name="connsiteX75" fmla="*/ 6372606 w 13297567"/>
                <a:gd name="connsiteY75" fmla="*/ 2879222 h 2888461"/>
                <a:gd name="connsiteX76" fmla="*/ 6344984 w 13297567"/>
                <a:gd name="connsiteY76" fmla="*/ 2880651 h 2888461"/>
                <a:gd name="connsiteX77" fmla="*/ 6313647 w 13297567"/>
                <a:gd name="connsiteY77" fmla="*/ 2882747 h 2888461"/>
                <a:gd name="connsiteX78" fmla="*/ 6187821 w 13297567"/>
                <a:gd name="connsiteY78" fmla="*/ 2888461 h 2888461"/>
                <a:gd name="connsiteX79" fmla="*/ 6125718 w 13297567"/>
                <a:gd name="connsiteY79" fmla="*/ 2888176 h 2888461"/>
                <a:gd name="connsiteX80" fmla="*/ 6094762 w 13297567"/>
                <a:gd name="connsiteY80" fmla="*/ 2888080 h 2888461"/>
                <a:gd name="connsiteX81" fmla="*/ 6063996 w 13297567"/>
                <a:gd name="connsiteY81" fmla="*/ 2886842 h 2888461"/>
                <a:gd name="connsiteX82" fmla="*/ 5582126 w 13297567"/>
                <a:gd name="connsiteY82" fmla="*/ 2832264 h 2888461"/>
                <a:gd name="connsiteX83" fmla="*/ 5523072 w 13297567"/>
                <a:gd name="connsiteY83" fmla="*/ 2820929 h 2888461"/>
                <a:gd name="connsiteX84" fmla="*/ 5464302 w 13297567"/>
                <a:gd name="connsiteY84" fmla="*/ 2808642 h 2888461"/>
                <a:gd name="connsiteX85" fmla="*/ 5347526 w 13297567"/>
                <a:gd name="connsiteY85" fmla="*/ 2781686 h 2888461"/>
                <a:gd name="connsiteX86" fmla="*/ 5231797 w 13297567"/>
                <a:gd name="connsiteY86" fmla="*/ 2750920 h 2888461"/>
                <a:gd name="connsiteX87" fmla="*/ 5173885 w 13297567"/>
                <a:gd name="connsiteY87" fmla="*/ 2735585 h 2888461"/>
                <a:gd name="connsiteX88" fmla="*/ 5116735 w 13297567"/>
                <a:gd name="connsiteY88" fmla="*/ 2718154 h 2888461"/>
                <a:gd name="connsiteX89" fmla="*/ 5001768 w 13297567"/>
                <a:gd name="connsiteY89" fmla="*/ 2683769 h 2888461"/>
                <a:gd name="connsiteX90" fmla="*/ 4888135 w 13297567"/>
                <a:gd name="connsiteY90" fmla="*/ 2645288 h 2888461"/>
                <a:gd name="connsiteX91" fmla="*/ 4830794 w 13297567"/>
                <a:gd name="connsiteY91" fmla="*/ 2626714 h 2888461"/>
                <a:gd name="connsiteX92" fmla="*/ 4774597 w 13297567"/>
                <a:gd name="connsiteY92" fmla="*/ 2605569 h 2888461"/>
                <a:gd name="connsiteX93" fmla="*/ 4661154 w 13297567"/>
                <a:gd name="connsiteY93" fmla="*/ 2564135 h 2888461"/>
                <a:gd name="connsiteX94" fmla="*/ 4604957 w 13297567"/>
                <a:gd name="connsiteY94" fmla="*/ 2541942 h 2888461"/>
                <a:gd name="connsiteX95" fmla="*/ 4548950 w 13297567"/>
                <a:gd name="connsiteY95" fmla="*/ 2519082 h 2888461"/>
                <a:gd name="connsiteX96" fmla="*/ 4435888 w 13297567"/>
                <a:gd name="connsiteY96" fmla="*/ 2473838 h 2888461"/>
                <a:gd name="connsiteX97" fmla="*/ 4325208 w 13297567"/>
                <a:gd name="connsiteY97" fmla="*/ 2423737 h 2888461"/>
                <a:gd name="connsiteX98" fmla="*/ 4213765 w 13297567"/>
                <a:gd name="connsiteY98" fmla="*/ 2373159 h 2888461"/>
                <a:gd name="connsiteX99" fmla="*/ 3996500 w 13297567"/>
                <a:gd name="connsiteY99" fmla="*/ 2263907 h 2888461"/>
                <a:gd name="connsiteX100" fmla="*/ 3903345 w 13297567"/>
                <a:gd name="connsiteY100" fmla="*/ 2220568 h 2888461"/>
                <a:gd name="connsiteX101" fmla="*/ 3880295 w 13297567"/>
                <a:gd name="connsiteY101" fmla="*/ 2209805 h 2888461"/>
                <a:gd name="connsiteX102" fmla="*/ 3856482 w 13297567"/>
                <a:gd name="connsiteY102" fmla="*/ 2200090 h 2888461"/>
                <a:gd name="connsiteX103" fmla="*/ 3809238 w 13297567"/>
                <a:gd name="connsiteY103" fmla="*/ 2180659 h 2888461"/>
                <a:gd name="connsiteX104" fmla="*/ 3427190 w 13297567"/>
                <a:gd name="connsiteY104" fmla="*/ 2046547 h 2888461"/>
                <a:gd name="connsiteX105" fmla="*/ 3038285 w 13297567"/>
                <a:gd name="connsiteY105" fmla="*/ 1936914 h 2888461"/>
                <a:gd name="connsiteX106" fmla="*/ 2939701 w 13297567"/>
                <a:gd name="connsiteY106" fmla="*/ 1911673 h 2888461"/>
                <a:gd name="connsiteX107" fmla="*/ 2890266 w 13297567"/>
                <a:gd name="connsiteY107" fmla="*/ 1899195 h 2888461"/>
                <a:gd name="connsiteX108" fmla="*/ 2865692 w 13297567"/>
                <a:gd name="connsiteY108" fmla="*/ 1892527 h 2888461"/>
                <a:gd name="connsiteX109" fmla="*/ 2840736 w 13297567"/>
                <a:gd name="connsiteY109" fmla="*/ 1886812 h 2888461"/>
                <a:gd name="connsiteX110" fmla="*/ 2740914 w 13297567"/>
                <a:gd name="connsiteY110" fmla="*/ 1862714 h 2888461"/>
                <a:gd name="connsiteX111" fmla="*/ 2639949 w 13297567"/>
                <a:gd name="connsiteY111" fmla="*/ 1841092 h 2888461"/>
                <a:gd name="connsiteX112" fmla="*/ 1806797 w 13297567"/>
                <a:gd name="connsiteY112" fmla="*/ 1714791 h 2888461"/>
                <a:gd name="connsiteX113" fmla="*/ 1375886 w 13297567"/>
                <a:gd name="connsiteY113" fmla="*/ 1679643 h 2888461"/>
                <a:gd name="connsiteX114" fmla="*/ 937260 w 13297567"/>
                <a:gd name="connsiteY114" fmla="*/ 1659641 h 2888461"/>
                <a:gd name="connsiteX115" fmla="*/ 490728 w 13297567"/>
                <a:gd name="connsiteY115" fmla="*/ 1652974 h 2888461"/>
                <a:gd name="connsiteX116" fmla="*/ 32575 w 13297567"/>
                <a:gd name="connsiteY116" fmla="*/ 1661546 h 2888461"/>
                <a:gd name="connsiteX117" fmla="*/ 0 w 13297567"/>
                <a:gd name="connsiteY117" fmla="*/ 1572678 h 2888461"/>
                <a:gd name="connsiteX118" fmla="*/ 202216 w 13297567"/>
                <a:gd name="connsiteY118" fmla="*/ 1439804 h 2888461"/>
                <a:gd name="connsiteX119" fmla="*/ 254794 w 13297567"/>
                <a:gd name="connsiteY119" fmla="*/ 1409991 h 2888461"/>
                <a:gd name="connsiteX120" fmla="*/ 308134 w 13297567"/>
                <a:gd name="connsiteY120" fmla="*/ 1382178 h 2888461"/>
                <a:gd name="connsiteX121" fmla="*/ 416243 w 13297567"/>
                <a:gd name="connsiteY121" fmla="*/ 1329028 h 2888461"/>
                <a:gd name="connsiteX122" fmla="*/ 864965 w 13297567"/>
                <a:gd name="connsiteY122" fmla="*/ 1157197 h 2888461"/>
                <a:gd name="connsiteX123" fmla="*/ 1331595 w 13297567"/>
                <a:gd name="connsiteY123" fmla="*/ 1040707 h 2888461"/>
                <a:gd name="connsiteX124" fmla="*/ 1810703 w 13297567"/>
                <a:gd name="connsiteY124" fmla="*/ 976508 h 2888461"/>
                <a:gd name="connsiteX125" fmla="*/ 2789396 w 13297567"/>
                <a:gd name="connsiteY125" fmla="*/ 1010703 h 2888461"/>
                <a:gd name="connsiteX126" fmla="*/ 3743801 w 13297567"/>
                <a:gd name="connsiteY126" fmla="*/ 1322647 h 2888461"/>
                <a:gd name="connsiteX127" fmla="*/ 3854672 w 13297567"/>
                <a:gd name="connsiteY127" fmla="*/ 1386559 h 2888461"/>
                <a:gd name="connsiteX128" fmla="*/ 3962305 w 13297567"/>
                <a:gd name="connsiteY128" fmla="*/ 1456473 h 2888461"/>
                <a:gd name="connsiteX129" fmla="*/ 4014597 w 13297567"/>
                <a:gd name="connsiteY129" fmla="*/ 1493906 h 2888461"/>
                <a:gd name="connsiteX130" fmla="*/ 4066127 w 13297567"/>
                <a:gd name="connsiteY130" fmla="*/ 1532387 h 2888461"/>
                <a:gd name="connsiteX131" fmla="*/ 4117181 w 13297567"/>
                <a:gd name="connsiteY131" fmla="*/ 1571154 h 2888461"/>
                <a:gd name="connsiteX132" fmla="*/ 4166330 w 13297567"/>
                <a:gd name="connsiteY132" fmla="*/ 1612969 h 2888461"/>
                <a:gd name="connsiteX133" fmla="*/ 4215099 w 13297567"/>
                <a:gd name="connsiteY133" fmla="*/ 1654688 h 2888461"/>
                <a:gd name="connsiteX134" fmla="*/ 4262819 w 13297567"/>
                <a:gd name="connsiteY134" fmla="*/ 1697455 h 2888461"/>
                <a:gd name="connsiteX135" fmla="*/ 4354830 w 13297567"/>
                <a:gd name="connsiteY135" fmla="*/ 1786514 h 2888461"/>
                <a:gd name="connsiteX136" fmla="*/ 4365879 w 13297567"/>
                <a:gd name="connsiteY136" fmla="*/ 1797373 h 2888461"/>
                <a:gd name="connsiteX137" fmla="*/ 4375214 w 13297567"/>
                <a:gd name="connsiteY137" fmla="*/ 1806993 h 2888461"/>
                <a:gd name="connsiteX138" fmla="*/ 4393978 w 13297567"/>
                <a:gd name="connsiteY138" fmla="*/ 1826233 h 2888461"/>
                <a:gd name="connsiteX139" fmla="*/ 4431602 w 13297567"/>
                <a:gd name="connsiteY139" fmla="*/ 1864905 h 2888461"/>
                <a:gd name="connsiteX140" fmla="*/ 4507421 w 13297567"/>
                <a:gd name="connsiteY140" fmla="*/ 1942724 h 2888461"/>
                <a:gd name="connsiteX141" fmla="*/ 4667917 w 13297567"/>
                <a:gd name="connsiteY141" fmla="*/ 2088742 h 2888461"/>
                <a:gd name="connsiteX142" fmla="*/ 4752785 w 13297567"/>
                <a:gd name="connsiteY142" fmla="*/ 2155989 h 2888461"/>
                <a:gd name="connsiteX143" fmla="*/ 4839843 w 13297567"/>
                <a:gd name="connsiteY143" fmla="*/ 2221045 h 2888461"/>
                <a:gd name="connsiteX144" fmla="*/ 4930426 w 13297567"/>
                <a:gd name="connsiteY144" fmla="*/ 2280671 h 2888461"/>
                <a:gd name="connsiteX145" fmla="*/ 4976336 w 13297567"/>
                <a:gd name="connsiteY145" fmla="*/ 2309913 h 2888461"/>
                <a:gd name="connsiteX146" fmla="*/ 5023581 w 13297567"/>
                <a:gd name="connsiteY146" fmla="*/ 2336107 h 2888461"/>
                <a:gd name="connsiteX147" fmla="*/ 5119307 w 13297567"/>
                <a:gd name="connsiteY147" fmla="*/ 2387256 h 2888461"/>
                <a:gd name="connsiteX148" fmla="*/ 5218081 w 13297567"/>
                <a:gd name="connsiteY148" fmla="*/ 2431357 h 2888461"/>
                <a:gd name="connsiteX149" fmla="*/ 5267897 w 13297567"/>
                <a:gd name="connsiteY149" fmla="*/ 2452788 h 2888461"/>
                <a:gd name="connsiteX150" fmla="*/ 5318760 w 13297567"/>
                <a:gd name="connsiteY150" fmla="*/ 2470695 h 2888461"/>
                <a:gd name="connsiteX151" fmla="*/ 5421344 w 13297567"/>
                <a:gd name="connsiteY151" fmla="*/ 2504604 h 2888461"/>
                <a:gd name="connsiteX152" fmla="*/ 5525739 w 13297567"/>
                <a:gd name="connsiteY152" fmla="*/ 2531369 h 2888461"/>
                <a:gd name="connsiteX153" fmla="*/ 5578412 w 13297567"/>
                <a:gd name="connsiteY153" fmla="*/ 2542323 h 2888461"/>
                <a:gd name="connsiteX154" fmla="*/ 5631275 w 13297567"/>
                <a:gd name="connsiteY154" fmla="*/ 2551848 h 2888461"/>
                <a:gd name="connsiteX155" fmla="*/ 6055519 w 13297567"/>
                <a:gd name="connsiteY155" fmla="*/ 2569374 h 2888461"/>
                <a:gd name="connsiteX156" fmla="*/ 6159151 w 13297567"/>
                <a:gd name="connsiteY156" fmla="*/ 2556229 h 2888461"/>
                <a:gd name="connsiteX157" fmla="*/ 6259259 w 13297567"/>
                <a:gd name="connsiteY157" fmla="*/ 2534703 h 2888461"/>
                <a:gd name="connsiteX158" fmla="*/ 6370034 w 13297567"/>
                <a:gd name="connsiteY158" fmla="*/ 2506890 h 2888461"/>
                <a:gd name="connsiteX159" fmla="*/ 6484715 w 13297567"/>
                <a:gd name="connsiteY159" fmla="*/ 2476886 h 2888461"/>
                <a:gd name="connsiteX160" fmla="*/ 6542247 w 13297567"/>
                <a:gd name="connsiteY160" fmla="*/ 2461456 h 2888461"/>
                <a:gd name="connsiteX161" fmla="*/ 6591110 w 13297567"/>
                <a:gd name="connsiteY161" fmla="*/ 2447454 h 2888461"/>
                <a:gd name="connsiteX162" fmla="*/ 6615303 w 13297567"/>
                <a:gd name="connsiteY162" fmla="*/ 2440215 h 2888461"/>
                <a:gd name="connsiteX163" fmla="*/ 6639211 w 13297567"/>
                <a:gd name="connsiteY163" fmla="*/ 2431738 h 2888461"/>
                <a:gd name="connsiteX164" fmla="*/ 6686741 w 13297567"/>
                <a:gd name="connsiteY164" fmla="*/ 2414783 h 2888461"/>
                <a:gd name="connsiteX165" fmla="*/ 6779229 w 13297567"/>
                <a:gd name="connsiteY165" fmla="*/ 2375159 h 2888461"/>
                <a:gd name="connsiteX166" fmla="*/ 6824282 w 13297567"/>
                <a:gd name="connsiteY166" fmla="*/ 2353537 h 2888461"/>
                <a:gd name="connsiteX167" fmla="*/ 6868287 w 13297567"/>
                <a:gd name="connsiteY167" fmla="*/ 2330106 h 2888461"/>
                <a:gd name="connsiteX168" fmla="*/ 7426262 w 13297567"/>
                <a:gd name="connsiteY168" fmla="*/ 1821757 h 2888461"/>
                <a:gd name="connsiteX169" fmla="*/ 7439216 w 13297567"/>
                <a:gd name="connsiteY169" fmla="*/ 1803373 h 2888461"/>
                <a:gd name="connsiteX170" fmla="*/ 7451979 w 13297567"/>
                <a:gd name="connsiteY170" fmla="*/ 1783942 h 2888461"/>
                <a:gd name="connsiteX171" fmla="*/ 7477602 w 13297567"/>
                <a:gd name="connsiteY171" fmla="*/ 1744795 h 2888461"/>
                <a:gd name="connsiteX172" fmla="*/ 7503509 w 13297567"/>
                <a:gd name="connsiteY172" fmla="*/ 1703647 h 2888461"/>
                <a:gd name="connsiteX173" fmla="*/ 7529799 w 13297567"/>
                <a:gd name="connsiteY173" fmla="*/ 1660689 h 2888461"/>
                <a:gd name="connsiteX174" fmla="*/ 7642289 w 13297567"/>
                <a:gd name="connsiteY174" fmla="*/ 1475428 h 2888461"/>
                <a:gd name="connsiteX175" fmla="*/ 7774687 w 13297567"/>
                <a:gd name="connsiteY175" fmla="*/ 1270545 h 2888461"/>
                <a:gd name="connsiteX176" fmla="*/ 7942136 w 13297567"/>
                <a:gd name="connsiteY176" fmla="*/ 1051946 h 2888461"/>
                <a:gd name="connsiteX177" fmla="*/ 7966139 w 13297567"/>
                <a:gd name="connsiteY177" fmla="*/ 1024324 h 2888461"/>
                <a:gd name="connsiteX178" fmla="*/ 7992047 w 13297567"/>
                <a:gd name="connsiteY178" fmla="*/ 996796 h 2888461"/>
                <a:gd name="connsiteX179" fmla="*/ 8045672 w 13297567"/>
                <a:gd name="connsiteY179" fmla="*/ 942123 h 2888461"/>
                <a:gd name="connsiteX180" fmla="*/ 8103204 w 13297567"/>
                <a:gd name="connsiteY180" fmla="*/ 888402 h 2888461"/>
                <a:gd name="connsiteX181" fmla="*/ 8165878 w 13297567"/>
                <a:gd name="connsiteY181" fmla="*/ 836681 h 2888461"/>
                <a:gd name="connsiteX182" fmla="*/ 8232458 w 13297567"/>
                <a:gd name="connsiteY182" fmla="*/ 787437 h 2888461"/>
                <a:gd name="connsiteX183" fmla="*/ 8302467 w 13297567"/>
                <a:gd name="connsiteY183" fmla="*/ 741241 h 2888461"/>
                <a:gd name="connsiteX184" fmla="*/ 8375523 w 13297567"/>
                <a:gd name="connsiteY184" fmla="*/ 698664 h 2888461"/>
                <a:gd name="connsiteX185" fmla="*/ 8450580 w 13297567"/>
                <a:gd name="connsiteY185" fmla="*/ 661326 h 2888461"/>
                <a:gd name="connsiteX186" fmla="*/ 8758143 w 13297567"/>
                <a:gd name="connsiteY186" fmla="*/ 555789 h 2888461"/>
                <a:gd name="connsiteX187" fmla="*/ 9059608 w 13297567"/>
                <a:gd name="connsiteY187" fmla="*/ 511402 h 2888461"/>
                <a:gd name="connsiteX188" fmla="*/ 9611963 w 13297567"/>
                <a:gd name="connsiteY188" fmla="*/ 538930 h 2888461"/>
                <a:gd name="connsiteX189" fmla="*/ 9676257 w 13297567"/>
                <a:gd name="connsiteY189" fmla="*/ 549026 h 2888461"/>
                <a:gd name="connsiteX190" fmla="*/ 9739218 w 13297567"/>
                <a:gd name="connsiteY190" fmla="*/ 560742 h 2888461"/>
                <a:gd name="connsiteX191" fmla="*/ 9799986 w 13297567"/>
                <a:gd name="connsiteY191" fmla="*/ 572743 h 2888461"/>
                <a:gd name="connsiteX192" fmla="*/ 9859137 w 13297567"/>
                <a:gd name="connsiteY192" fmla="*/ 584935 h 2888461"/>
                <a:gd name="connsiteX193" fmla="*/ 10082594 w 13297567"/>
                <a:gd name="connsiteY193" fmla="*/ 636370 h 2888461"/>
                <a:gd name="connsiteX194" fmla="*/ 10287667 w 13297567"/>
                <a:gd name="connsiteY194" fmla="*/ 684186 h 2888461"/>
                <a:gd name="connsiteX195" fmla="*/ 10383965 w 13297567"/>
                <a:gd name="connsiteY195" fmla="*/ 704569 h 2888461"/>
                <a:gd name="connsiteX196" fmla="*/ 10475690 w 13297567"/>
                <a:gd name="connsiteY196" fmla="*/ 721428 h 2888461"/>
                <a:gd name="connsiteX197" fmla="*/ 10520172 w 13297567"/>
                <a:gd name="connsiteY197" fmla="*/ 728286 h 2888461"/>
                <a:gd name="connsiteX198" fmla="*/ 10563701 w 13297567"/>
                <a:gd name="connsiteY198" fmla="*/ 734668 h 2888461"/>
                <a:gd name="connsiteX199" fmla="*/ 10605992 w 13297567"/>
                <a:gd name="connsiteY199" fmla="*/ 739526 h 2888461"/>
                <a:gd name="connsiteX200" fmla="*/ 10647331 w 13297567"/>
                <a:gd name="connsiteY200" fmla="*/ 742955 h 2888461"/>
                <a:gd name="connsiteX201" fmla="*/ 10804398 w 13297567"/>
                <a:gd name="connsiteY201" fmla="*/ 745432 h 2888461"/>
                <a:gd name="connsiteX202" fmla="*/ 10958132 w 13297567"/>
                <a:gd name="connsiteY202" fmla="*/ 725429 h 2888461"/>
                <a:gd name="connsiteX203" fmla="*/ 11111008 w 13297567"/>
                <a:gd name="connsiteY203" fmla="*/ 681328 h 2888461"/>
                <a:gd name="connsiteX204" fmla="*/ 11258170 w 13297567"/>
                <a:gd name="connsiteY204" fmla="*/ 614082 h 2888461"/>
                <a:gd name="connsiteX205" fmla="*/ 11412379 w 13297567"/>
                <a:gd name="connsiteY205" fmla="*/ 512545 h 2888461"/>
                <a:gd name="connsiteX206" fmla="*/ 11588305 w 13297567"/>
                <a:gd name="connsiteY206" fmla="*/ 376909 h 2888461"/>
                <a:gd name="connsiteX207" fmla="*/ 11792617 w 13297567"/>
                <a:gd name="connsiteY207" fmla="*/ 226605 h 2888461"/>
                <a:gd name="connsiteX208" fmla="*/ 12040363 w 13297567"/>
                <a:gd name="connsiteY208" fmla="*/ 89064 h 2888461"/>
                <a:gd name="connsiteX209" fmla="*/ 12329351 w 13297567"/>
                <a:gd name="connsiteY209" fmla="*/ 7720 h 2888461"/>
                <a:gd name="connsiteX210" fmla="*/ 12615387 w 13297567"/>
                <a:gd name="connsiteY210" fmla="*/ 12769 h 2888461"/>
                <a:gd name="connsiteX211" fmla="*/ 12746355 w 13297567"/>
                <a:gd name="connsiteY211" fmla="*/ 40486 h 2888461"/>
                <a:gd name="connsiteX212" fmla="*/ 12868847 w 13297567"/>
                <a:gd name="connsiteY212" fmla="*/ 80110 h 2888461"/>
                <a:gd name="connsiteX213" fmla="*/ 12927235 w 13297567"/>
                <a:gd name="connsiteY213" fmla="*/ 103161 h 2888461"/>
                <a:gd name="connsiteX214" fmla="*/ 12955905 w 13297567"/>
                <a:gd name="connsiteY214" fmla="*/ 115257 h 2888461"/>
                <a:gd name="connsiteX215" fmla="*/ 12983908 w 13297567"/>
                <a:gd name="connsiteY215" fmla="*/ 128116 h 2888461"/>
                <a:gd name="connsiteX216" fmla="*/ 13092875 w 13297567"/>
                <a:gd name="connsiteY216" fmla="*/ 182218 h 2888461"/>
                <a:gd name="connsiteX217" fmla="*/ 13297567 w 13297567"/>
                <a:gd name="connsiteY217" fmla="*/ 304138 h 2888461"/>
                <a:gd name="connsiteX218" fmla="*/ 13269372 w 13297567"/>
                <a:gd name="connsiteY218" fmla="*/ 394340 h 288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3297567" h="2888461">
                  <a:moveTo>
                    <a:pt x="13269372" y="394340"/>
                  </a:moveTo>
                  <a:lnTo>
                    <a:pt x="13037820" y="386053"/>
                  </a:lnTo>
                  <a:cubicBezTo>
                    <a:pt x="13018866" y="385291"/>
                    <a:pt x="13000100" y="385291"/>
                    <a:pt x="12981432" y="385101"/>
                  </a:cubicBezTo>
                  <a:cubicBezTo>
                    <a:pt x="12962763" y="384720"/>
                    <a:pt x="12944284" y="384625"/>
                    <a:pt x="12925901" y="384910"/>
                  </a:cubicBezTo>
                  <a:lnTo>
                    <a:pt x="12898469" y="385101"/>
                  </a:lnTo>
                  <a:lnTo>
                    <a:pt x="12871323" y="386149"/>
                  </a:lnTo>
                  <a:cubicBezTo>
                    <a:pt x="12853226" y="386911"/>
                    <a:pt x="12835319" y="387292"/>
                    <a:pt x="12817793" y="388625"/>
                  </a:cubicBezTo>
                  <a:cubicBezTo>
                    <a:pt x="12782454" y="390435"/>
                    <a:pt x="12747974" y="394054"/>
                    <a:pt x="12714636" y="398817"/>
                  </a:cubicBezTo>
                  <a:cubicBezTo>
                    <a:pt x="12681299" y="403103"/>
                    <a:pt x="12649104" y="409199"/>
                    <a:pt x="12618339" y="416438"/>
                  </a:cubicBezTo>
                  <a:cubicBezTo>
                    <a:pt x="12556903" y="431869"/>
                    <a:pt x="12501276" y="451109"/>
                    <a:pt x="12453747" y="478160"/>
                  </a:cubicBezTo>
                  <a:cubicBezTo>
                    <a:pt x="12406312" y="504544"/>
                    <a:pt x="12365451" y="536358"/>
                    <a:pt x="12324874" y="573791"/>
                  </a:cubicBezTo>
                  <a:cubicBezTo>
                    <a:pt x="12284488" y="611224"/>
                    <a:pt x="12245244" y="654658"/>
                    <a:pt x="12204858" y="703617"/>
                  </a:cubicBezTo>
                  <a:cubicBezTo>
                    <a:pt x="12164377" y="753147"/>
                    <a:pt x="12123134" y="807820"/>
                    <a:pt x="12078463" y="866208"/>
                  </a:cubicBezTo>
                  <a:cubicBezTo>
                    <a:pt x="12033980" y="924787"/>
                    <a:pt x="11986641" y="986890"/>
                    <a:pt x="11931873" y="1051946"/>
                  </a:cubicBezTo>
                  <a:cubicBezTo>
                    <a:pt x="11877295" y="1116621"/>
                    <a:pt x="11815667" y="1183867"/>
                    <a:pt x="11743182" y="1249590"/>
                  </a:cubicBezTo>
                  <a:cubicBezTo>
                    <a:pt x="11670030" y="1315312"/>
                    <a:pt x="11591068" y="1375034"/>
                    <a:pt x="11507343" y="1427612"/>
                  </a:cubicBezTo>
                  <a:cubicBezTo>
                    <a:pt x="11423428" y="1479904"/>
                    <a:pt x="11334940" y="1525720"/>
                    <a:pt x="11242644" y="1563820"/>
                  </a:cubicBezTo>
                  <a:cubicBezTo>
                    <a:pt x="11150346" y="1602015"/>
                    <a:pt x="11053953" y="1631637"/>
                    <a:pt x="10955083" y="1654212"/>
                  </a:cubicBezTo>
                  <a:cubicBezTo>
                    <a:pt x="10756011" y="1697646"/>
                    <a:pt x="10557319" y="1705551"/>
                    <a:pt x="10375964" y="1693931"/>
                  </a:cubicBezTo>
                  <a:cubicBezTo>
                    <a:pt x="10329958" y="1691455"/>
                    <a:pt x="10286143" y="1687073"/>
                    <a:pt x="10241756" y="1682977"/>
                  </a:cubicBezTo>
                  <a:cubicBezTo>
                    <a:pt x="10198513" y="1678310"/>
                    <a:pt x="10154983" y="1672595"/>
                    <a:pt x="10113455" y="1666499"/>
                  </a:cubicBezTo>
                  <a:cubicBezTo>
                    <a:pt x="10092309" y="1663546"/>
                    <a:pt x="10071354" y="1660498"/>
                    <a:pt x="10051161" y="1657165"/>
                  </a:cubicBezTo>
                  <a:cubicBezTo>
                    <a:pt x="10030778" y="1653831"/>
                    <a:pt x="10010013" y="1650878"/>
                    <a:pt x="9990010" y="1647258"/>
                  </a:cubicBezTo>
                  <a:lnTo>
                    <a:pt x="9872091" y="1625542"/>
                  </a:lnTo>
                  <a:cubicBezTo>
                    <a:pt x="9795034" y="1611445"/>
                    <a:pt x="9720929" y="1594871"/>
                    <a:pt x="9650444" y="1581346"/>
                  </a:cubicBezTo>
                  <a:lnTo>
                    <a:pt x="9598152" y="1570487"/>
                  </a:lnTo>
                  <a:cubicBezTo>
                    <a:pt x="9581007" y="1567058"/>
                    <a:pt x="9563195" y="1563248"/>
                    <a:pt x="9547289" y="1560391"/>
                  </a:cubicBezTo>
                  <a:lnTo>
                    <a:pt x="9450419" y="1542388"/>
                  </a:lnTo>
                  <a:cubicBezTo>
                    <a:pt x="9434322" y="1539245"/>
                    <a:pt x="9418892" y="1537150"/>
                    <a:pt x="9403175" y="1534483"/>
                  </a:cubicBezTo>
                  <a:cubicBezTo>
                    <a:pt x="9387459" y="1531911"/>
                    <a:pt x="9371743" y="1529339"/>
                    <a:pt x="9356598" y="1527434"/>
                  </a:cubicBezTo>
                  <a:lnTo>
                    <a:pt x="9310783" y="1520671"/>
                  </a:lnTo>
                  <a:lnTo>
                    <a:pt x="9265920" y="1515242"/>
                  </a:lnTo>
                  <a:cubicBezTo>
                    <a:pt x="9206960" y="1509241"/>
                    <a:pt x="9149715" y="1504003"/>
                    <a:pt x="9096089" y="1503336"/>
                  </a:cubicBezTo>
                  <a:cubicBezTo>
                    <a:pt x="9042654" y="1502288"/>
                    <a:pt x="8992362" y="1504860"/>
                    <a:pt x="8945404" y="1509051"/>
                  </a:cubicBezTo>
                  <a:cubicBezTo>
                    <a:pt x="8899303" y="1514575"/>
                    <a:pt x="8857011" y="1523338"/>
                    <a:pt x="8817864" y="1534864"/>
                  </a:cubicBezTo>
                  <a:cubicBezTo>
                    <a:pt x="8808434" y="1538293"/>
                    <a:pt x="8798909" y="1541436"/>
                    <a:pt x="8789194" y="1544293"/>
                  </a:cubicBezTo>
                  <a:cubicBezTo>
                    <a:pt x="8779859" y="1547722"/>
                    <a:pt x="8771192" y="1551913"/>
                    <a:pt x="8761857" y="1555342"/>
                  </a:cubicBezTo>
                  <a:cubicBezTo>
                    <a:pt x="8752427" y="1558295"/>
                    <a:pt x="8743664" y="1563534"/>
                    <a:pt x="8734615" y="1568011"/>
                  </a:cubicBezTo>
                  <a:cubicBezTo>
                    <a:pt x="8725567" y="1572773"/>
                    <a:pt x="8716137" y="1576202"/>
                    <a:pt x="8706993" y="1582584"/>
                  </a:cubicBezTo>
                  <a:cubicBezTo>
                    <a:pt x="8697754" y="1588394"/>
                    <a:pt x="8688324" y="1593823"/>
                    <a:pt x="8678799" y="1599443"/>
                  </a:cubicBezTo>
                  <a:cubicBezTo>
                    <a:pt x="8669369" y="1606396"/>
                    <a:pt x="8659749" y="1613254"/>
                    <a:pt x="8650033" y="1620017"/>
                  </a:cubicBezTo>
                  <a:cubicBezTo>
                    <a:pt x="8640223" y="1626113"/>
                    <a:pt x="8630507" y="1635448"/>
                    <a:pt x="8620506" y="1643163"/>
                  </a:cubicBezTo>
                  <a:lnTo>
                    <a:pt x="8605552" y="1655164"/>
                  </a:lnTo>
                  <a:cubicBezTo>
                    <a:pt x="8600503" y="1659260"/>
                    <a:pt x="8595455" y="1664308"/>
                    <a:pt x="8590407" y="1668785"/>
                  </a:cubicBezTo>
                  <a:cubicBezTo>
                    <a:pt x="8549830" y="1704028"/>
                    <a:pt x="8507730" y="1748890"/>
                    <a:pt x="8464296" y="1797944"/>
                  </a:cubicBezTo>
                  <a:cubicBezTo>
                    <a:pt x="8421053" y="1846712"/>
                    <a:pt x="8376095" y="1902529"/>
                    <a:pt x="8328660" y="1961107"/>
                  </a:cubicBezTo>
                  <a:lnTo>
                    <a:pt x="8254937" y="2051214"/>
                  </a:lnTo>
                  <a:lnTo>
                    <a:pt x="8215503" y="2097791"/>
                  </a:lnTo>
                  <a:lnTo>
                    <a:pt x="8195596" y="2121127"/>
                  </a:lnTo>
                  <a:lnTo>
                    <a:pt x="8174641" y="2145035"/>
                  </a:lnTo>
                  <a:cubicBezTo>
                    <a:pt x="8160354" y="2160942"/>
                    <a:pt x="8146923" y="2176468"/>
                    <a:pt x="8131874" y="2192565"/>
                  </a:cubicBezTo>
                  <a:lnTo>
                    <a:pt x="8086916" y="2240476"/>
                  </a:lnTo>
                  <a:cubicBezTo>
                    <a:pt x="8071676" y="2256382"/>
                    <a:pt x="8055103" y="2272480"/>
                    <a:pt x="8039291" y="2288386"/>
                  </a:cubicBezTo>
                  <a:cubicBezTo>
                    <a:pt x="8031195" y="2296292"/>
                    <a:pt x="8023384" y="2304293"/>
                    <a:pt x="8015097" y="2312199"/>
                  </a:cubicBezTo>
                  <a:lnTo>
                    <a:pt x="7989380" y="2335630"/>
                  </a:lnTo>
                  <a:cubicBezTo>
                    <a:pt x="7972140" y="2351156"/>
                    <a:pt x="7955185" y="2366872"/>
                    <a:pt x="7937754" y="2381922"/>
                  </a:cubicBezTo>
                  <a:lnTo>
                    <a:pt x="7884033" y="2425356"/>
                  </a:lnTo>
                  <a:cubicBezTo>
                    <a:pt x="7866317" y="2440024"/>
                    <a:pt x="7847838" y="2453550"/>
                    <a:pt x="7829360" y="2466980"/>
                  </a:cubicBezTo>
                  <a:cubicBezTo>
                    <a:pt x="7810786" y="2480410"/>
                    <a:pt x="7792688" y="2494222"/>
                    <a:pt x="7773829" y="2506985"/>
                  </a:cubicBezTo>
                  <a:cubicBezTo>
                    <a:pt x="7735634" y="2531941"/>
                    <a:pt x="7698010" y="2557182"/>
                    <a:pt x="7658577" y="2579375"/>
                  </a:cubicBezTo>
                  <a:cubicBezTo>
                    <a:pt x="7638955" y="2590615"/>
                    <a:pt x="7619905" y="2602521"/>
                    <a:pt x="7599902" y="2612903"/>
                  </a:cubicBezTo>
                  <a:lnTo>
                    <a:pt x="7540086" y="2643859"/>
                  </a:lnTo>
                  <a:cubicBezTo>
                    <a:pt x="7520369" y="2654432"/>
                    <a:pt x="7499604" y="2663195"/>
                    <a:pt x="7479506" y="2672625"/>
                  </a:cubicBezTo>
                  <a:cubicBezTo>
                    <a:pt x="7459123" y="2681674"/>
                    <a:pt x="7439311" y="2691675"/>
                    <a:pt x="7418451" y="2699771"/>
                  </a:cubicBezTo>
                  <a:cubicBezTo>
                    <a:pt x="7377208" y="2716630"/>
                    <a:pt x="7336250" y="2733204"/>
                    <a:pt x="7294245" y="2747110"/>
                  </a:cubicBezTo>
                  <a:cubicBezTo>
                    <a:pt x="7252907" y="2762350"/>
                    <a:pt x="7210425" y="2774352"/>
                    <a:pt x="7168515" y="2786925"/>
                  </a:cubicBezTo>
                  <a:cubicBezTo>
                    <a:pt x="7147560" y="2793116"/>
                    <a:pt x="7126034" y="2797974"/>
                    <a:pt x="7104984" y="2803498"/>
                  </a:cubicBezTo>
                  <a:cubicBezTo>
                    <a:pt x="7083838" y="2808737"/>
                    <a:pt x="7062788" y="2814357"/>
                    <a:pt x="7041356" y="2818357"/>
                  </a:cubicBezTo>
                  <a:cubicBezTo>
                    <a:pt x="6956584" y="2837788"/>
                    <a:pt x="6870573" y="2849314"/>
                    <a:pt x="6785515" y="2859220"/>
                  </a:cubicBezTo>
                  <a:cubicBezTo>
                    <a:pt x="6764084" y="2861220"/>
                    <a:pt x="6742652" y="2862649"/>
                    <a:pt x="6721317" y="2864363"/>
                  </a:cubicBezTo>
                  <a:lnTo>
                    <a:pt x="6689408" y="2866744"/>
                  </a:lnTo>
                  <a:lnTo>
                    <a:pt x="6657023" y="2868078"/>
                  </a:lnTo>
                  <a:lnTo>
                    <a:pt x="6593300" y="2870650"/>
                  </a:lnTo>
                  <a:lnTo>
                    <a:pt x="6538246" y="2872269"/>
                  </a:lnTo>
                  <a:cubicBezTo>
                    <a:pt x="6501479" y="2873222"/>
                    <a:pt x="6464713" y="2874841"/>
                    <a:pt x="6427851" y="2876460"/>
                  </a:cubicBezTo>
                  <a:lnTo>
                    <a:pt x="6372606" y="2879222"/>
                  </a:lnTo>
                  <a:lnTo>
                    <a:pt x="6344984" y="2880651"/>
                  </a:lnTo>
                  <a:lnTo>
                    <a:pt x="6313647" y="2882747"/>
                  </a:lnTo>
                  <a:cubicBezTo>
                    <a:pt x="6271165" y="2886652"/>
                    <a:pt x="6229445" y="2886747"/>
                    <a:pt x="6187821" y="2888461"/>
                  </a:cubicBezTo>
                  <a:lnTo>
                    <a:pt x="6125718" y="2888176"/>
                  </a:lnTo>
                  <a:cubicBezTo>
                    <a:pt x="6115431" y="2888080"/>
                    <a:pt x="6105049" y="2888366"/>
                    <a:pt x="6094762" y="2888080"/>
                  </a:cubicBezTo>
                  <a:lnTo>
                    <a:pt x="6063996" y="2886842"/>
                  </a:lnTo>
                  <a:cubicBezTo>
                    <a:pt x="5900071" y="2881032"/>
                    <a:pt x="5739765" y="2861410"/>
                    <a:pt x="5582126" y="2832264"/>
                  </a:cubicBezTo>
                  <a:lnTo>
                    <a:pt x="5523072" y="2820929"/>
                  </a:lnTo>
                  <a:cubicBezTo>
                    <a:pt x="5503355" y="2817119"/>
                    <a:pt x="5483638" y="2813500"/>
                    <a:pt x="5464302" y="2808642"/>
                  </a:cubicBezTo>
                  <a:cubicBezTo>
                    <a:pt x="5425345" y="2799688"/>
                    <a:pt x="5386578" y="2789973"/>
                    <a:pt x="5347526" y="2781686"/>
                  </a:cubicBezTo>
                  <a:cubicBezTo>
                    <a:pt x="5308759" y="2772256"/>
                    <a:pt x="5270659" y="2760541"/>
                    <a:pt x="5231797" y="2750920"/>
                  </a:cubicBezTo>
                  <a:cubicBezTo>
                    <a:pt x="5212461" y="2745777"/>
                    <a:pt x="5193030" y="2741014"/>
                    <a:pt x="5173885" y="2735585"/>
                  </a:cubicBezTo>
                  <a:lnTo>
                    <a:pt x="5116735" y="2718154"/>
                  </a:lnTo>
                  <a:lnTo>
                    <a:pt x="5001768" y="2683769"/>
                  </a:lnTo>
                  <a:cubicBezTo>
                    <a:pt x="4964240" y="2670434"/>
                    <a:pt x="4926140" y="2658242"/>
                    <a:pt x="4888135" y="2645288"/>
                  </a:cubicBezTo>
                  <a:lnTo>
                    <a:pt x="4830794" y="2626714"/>
                  </a:lnTo>
                  <a:lnTo>
                    <a:pt x="4774597" y="2605569"/>
                  </a:lnTo>
                  <a:cubicBezTo>
                    <a:pt x="4736878" y="2591758"/>
                    <a:pt x="4699350" y="2577565"/>
                    <a:pt x="4661154" y="2564135"/>
                  </a:cubicBezTo>
                  <a:cubicBezTo>
                    <a:pt x="4641914" y="2557753"/>
                    <a:pt x="4623531" y="2549657"/>
                    <a:pt x="4604957" y="2541942"/>
                  </a:cubicBezTo>
                  <a:lnTo>
                    <a:pt x="4548950" y="2519082"/>
                  </a:lnTo>
                  <a:lnTo>
                    <a:pt x="4435888" y="2473838"/>
                  </a:lnTo>
                  <a:cubicBezTo>
                    <a:pt x="4399122" y="2457169"/>
                    <a:pt x="4362545" y="2440024"/>
                    <a:pt x="4325208" y="2423737"/>
                  </a:cubicBezTo>
                  <a:cubicBezTo>
                    <a:pt x="4288250" y="2406877"/>
                    <a:pt x="4250150" y="2391161"/>
                    <a:pt x="4213765" y="2373159"/>
                  </a:cubicBezTo>
                  <a:lnTo>
                    <a:pt x="3996500" y="2263907"/>
                  </a:lnTo>
                  <a:lnTo>
                    <a:pt x="3903345" y="2220568"/>
                  </a:lnTo>
                  <a:cubicBezTo>
                    <a:pt x="3895630" y="2217044"/>
                    <a:pt x="3888200" y="2213139"/>
                    <a:pt x="3880295" y="2209805"/>
                  </a:cubicBezTo>
                  <a:lnTo>
                    <a:pt x="3856482" y="2200090"/>
                  </a:lnTo>
                  <a:lnTo>
                    <a:pt x="3809238" y="2180659"/>
                  </a:lnTo>
                  <a:cubicBezTo>
                    <a:pt x="3683032" y="2129890"/>
                    <a:pt x="3556349" y="2085123"/>
                    <a:pt x="3427190" y="2046547"/>
                  </a:cubicBezTo>
                  <a:cubicBezTo>
                    <a:pt x="3298413" y="2007684"/>
                    <a:pt x="3169825" y="1970061"/>
                    <a:pt x="3038285" y="1936914"/>
                  </a:cubicBezTo>
                  <a:cubicBezTo>
                    <a:pt x="3005900" y="1927675"/>
                    <a:pt x="2972753" y="1919959"/>
                    <a:pt x="2939701" y="1911673"/>
                  </a:cubicBezTo>
                  <a:lnTo>
                    <a:pt x="2890266" y="1899195"/>
                  </a:lnTo>
                  <a:lnTo>
                    <a:pt x="2865692" y="1892527"/>
                  </a:lnTo>
                  <a:lnTo>
                    <a:pt x="2840736" y="1886812"/>
                  </a:lnTo>
                  <a:cubicBezTo>
                    <a:pt x="2807399" y="1879383"/>
                    <a:pt x="2774156" y="1871001"/>
                    <a:pt x="2740914" y="1862714"/>
                  </a:cubicBezTo>
                  <a:lnTo>
                    <a:pt x="2639949" y="1841092"/>
                  </a:lnTo>
                  <a:cubicBezTo>
                    <a:pt x="2370106" y="1783466"/>
                    <a:pt x="2091119" y="1744033"/>
                    <a:pt x="1806797" y="1714791"/>
                  </a:cubicBezTo>
                  <a:cubicBezTo>
                    <a:pt x="1664494" y="1700599"/>
                    <a:pt x="1520857" y="1688978"/>
                    <a:pt x="1375886" y="1679643"/>
                  </a:cubicBezTo>
                  <a:cubicBezTo>
                    <a:pt x="1230916" y="1670595"/>
                    <a:pt x="1084707" y="1664213"/>
                    <a:pt x="937260" y="1659641"/>
                  </a:cubicBezTo>
                  <a:cubicBezTo>
                    <a:pt x="789718" y="1655069"/>
                    <a:pt x="641033" y="1652974"/>
                    <a:pt x="490728" y="1652974"/>
                  </a:cubicBezTo>
                  <a:cubicBezTo>
                    <a:pt x="340043" y="1652402"/>
                    <a:pt x="189167" y="1656783"/>
                    <a:pt x="32575" y="1661546"/>
                  </a:cubicBezTo>
                  <a:lnTo>
                    <a:pt x="0" y="1572678"/>
                  </a:lnTo>
                  <a:cubicBezTo>
                    <a:pt x="64389" y="1523815"/>
                    <a:pt x="132302" y="1479333"/>
                    <a:pt x="202216" y="1439804"/>
                  </a:cubicBezTo>
                  <a:cubicBezTo>
                    <a:pt x="219647" y="1429898"/>
                    <a:pt x="237173" y="1419611"/>
                    <a:pt x="254794" y="1409991"/>
                  </a:cubicBezTo>
                  <a:cubicBezTo>
                    <a:pt x="272415" y="1400466"/>
                    <a:pt x="290322" y="1391512"/>
                    <a:pt x="308134" y="1382178"/>
                  </a:cubicBezTo>
                  <a:cubicBezTo>
                    <a:pt x="343853" y="1363509"/>
                    <a:pt x="379857" y="1345887"/>
                    <a:pt x="416243" y="1329028"/>
                  </a:cubicBezTo>
                  <a:cubicBezTo>
                    <a:pt x="561785" y="1261210"/>
                    <a:pt x="711994" y="1204918"/>
                    <a:pt x="864965" y="1157197"/>
                  </a:cubicBezTo>
                  <a:cubicBezTo>
                    <a:pt x="1017937" y="1109668"/>
                    <a:pt x="1173766" y="1070710"/>
                    <a:pt x="1331595" y="1040707"/>
                  </a:cubicBezTo>
                  <a:cubicBezTo>
                    <a:pt x="1489520" y="1010989"/>
                    <a:pt x="1649444" y="989748"/>
                    <a:pt x="1810703" y="976508"/>
                  </a:cubicBezTo>
                  <a:cubicBezTo>
                    <a:pt x="2133219" y="951457"/>
                    <a:pt x="2461736" y="960411"/>
                    <a:pt x="2789396" y="1010703"/>
                  </a:cubicBezTo>
                  <a:cubicBezTo>
                    <a:pt x="3116675" y="1059566"/>
                    <a:pt x="3444812" y="1156531"/>
                    <a:pt x="3743801" y="1322647"/>
                  </a:cubicBezTo>
                  <a:cubicBezTo>
                    <a:pt x="3781044" y="1343697"/>
                    <a:pt x="3818477" y="1363604"/>
                    <a:pt x="3854672" y="1386559"/>
                  </a:cubicBezTo>
                  <a:cubicBezTo>
                    <a:pt x="3890963" y="1409324"/>
                    <a:pt x="3926681" y="1433232"/>
                    <a:pt x="3962305" y="1456473"/>
                  </a:cubicBezTo>
                  <a:cubicBezTo>
                    <a:pt x="3980212" y="1467903"/>
                    <a:pt x="3997262" y="1481238"/>
                    <a:pt x="4014597" y="1493906"/>
                  </a:cubicBezTo>
                  <a:lnTo>
                    <a:pt x="4066127" y="1532387"/>
                  </a:lnTo>
                  <a:cubicBezTo>
                    <a:pt x="4083177" y="1545341"/>
                    <a:pt x="4100322" y="1558009"/>
                    <a:pt x="4117181" y="1571154"/>
                  </a:cubicBezTo>
                  <a:lnTo>
                    <a:pt x="4166330" y="1612969"/>
                  </a:lnTo>
                  <a:lnTo>
                    <a:pt x="4215099" y="1654688"/>
                  </a:lnTo>
                  <a:cubicBezTo>
                    <a:pt x="4231386" y="1668499"/>
                    <a:pt x="4247484" y="1682310"/>
                    <a:pt x="4262819" y="1697455"/>
                  </a:cubicBezTo>
                  <a:lnTo>
                    <a:pt x="4354830" y="1786514"/>
                  </a:lnTo>
                  <a:lnTo>
                    <a:pt x="4365879" y="1797373"/>
                  </a:lnTo>
                  <a:lnTo>
                    <a:pt x="4375214" y="1806993"/>
                  </a:lnTo>
                  <a:lnTo>
                    <a:pt x="4393978" y="1826233"/>
                  </a:lnTo>
                  <a:lnTo>
                    <a:pt x="4431602" y="1864905"/>
                  </a:lnTo>
                  <a:lnTo>
                    <a:pt x="4507421" y="1942724"/>
                  </a:lnTo>
                  <a:cubicBezTo>
                    <a:pt x="4559618" y="1992254"/>
                    <a:pt x="4613434" y="2040450"/>
                    <a:pt x="4667917" y="2088742"/>
                  </a:cubicBezTo>
                  <a:cubicBezTo>
                    <a:pt x="4695920" y="2111317"/>
                    <a:pt x="4724115" y="2133891"/>
                    <a:pt x="4752785" y="2155989"/>
                  </a:cubicBezTo>
                  <a:cubicBezTo>
                    <a:pt x="4781645" y="2177706"/>
                    <a:pt x="4809744" y="2201423"/>
                    <a:pt x="4839843" y="2221045"/>
                  </a:cubicBezTo>
                  <a:cubicBezTo>
                    <a:pt x="4869657" y="2241238"/>
                    <a:pt x="4900041" y="2260764"/>
                    <a:pt x="4930426" y="2280671"/>
                  </a:cubicBezTo>
                  <a:cubicBezTo>
                    <a:pt x="4945571" y="2290577"/>
                    <a:pt x="4961001" y="2300197"/>
                    <a:pt x="4976336" y="2309913"/>
                  </a:cubicBezTo>
                  <a:lnTo>
                    <a:pt x="5023581" y="2336107"/>
                  </a:lnTo>
                  <a:cubicBezTo>
                    <a:pt x="5055394" y="2353061"/>
                    <a:pt x="5087017" y="2370778"/>
                    <a:pt x="5119307" y="2387256"/>
                  </a:cubicBezTo>
                  <a:cubicBezTo>
                    <a:pt x="5151882" y="2402782"/>
                    <a:pt x="5184934" y="2417069"/>
                    <a:pt x="5218081" y="2431357"/>
                  </a:cubicBezTo>
                  <a:lnTo>
                    <a:pt x="5267897" y="2452788"/>
                  </a:lnTo>
                  <a:cubicBezTo>
                    <a:pt x="5284756" y="2459074"/>
                    <a:pt x="5301806" y="2464694"/>
                    <a:pt x="5318760" y="2470695"/>
                  </a:cubicBezTo>
                  <a:cubicBezTo>
                    <a:pt x="5352765" y="2482506"/>
                    <a:pt x="5386864" y="2494412"/>
                    <a:pt x="5421344" y="2504604"/>
                  </a:cubicBezTo>
                  <a:cubicBezTo>
                    <a:pt x="5455920" y="2514224"/>
                    <a:pt x="5490972" y="2522416"/>
                    <a:pt x="5525739" y="2531369"/>
                  </a:cubicBezTo>
                  <a:cubicBezTo>
                    <a:pt x="5543074" y="2536322"/>
                    <a:pt x="5560791" y="2539180"/>
                    <a:pt x="5578412" y="2542323"/>
                  </a:cubicBezTo>
                  <a:lnTo>
                    <a:pt x="5631275" y="2551848"/>
                  </a:lnTo>
                  <a:cubicBezTo>
                    <a:pt x="5772436" y="2575375"/>
                    <a:pt x="5915883" y="2582233"/>
                    <a:pt x="6055519" y="2569374"/>
                  </a:cubicBezTo>
                  <a:cubicBezTo>
                    <a:pt x="6090571" y="2567374"/>
                    <a:pt x="6124766" y="2560897"/>
                    <a:pt x="6159151" y="2556229"/>
                  </a:cubicBezTo>
                  <a:cubicBezTo>
                    <a:pt x="6192965" y="2549848"/>
                    <a:pt x="6226874" y="2543466"/>
                    <a:pt x="6259259" y="2534703"/>
                  </a:cubicBezTo>
                  <a:lnTo>
                    <a:pt x="6370034" y="2506890"/>
                  </a:lnTo>
                  <a:cubicBezTo>
                    <a:pt x="6408230" y="2497079"/>
                    <a:pt x="6446520" y="2487364"/>
                    <a:pt x="6484715" y="2476886"/>
                  </a:cubicBezTo>
                  <a:lnTo>
                    <a:pt x="6542247" y="2461456"/>
                  </a:lnTo>
                  <a:lnTo>
                    <a:pt x="6591110" y="2447454"/>
                  </a:lnTo>
                  <a:cubicBezTo>
                    <a:pt x="6599206" y="2445168"/>
                    <a:pt x="6607303" y="2442787"/>
                    <a:pt x="6615303" y="2440215"/>
                  </a:cubicBezTo>
                  <a:lnTo>
                    <a:pt x="6639211" y="2431738"/>
                  </a:lnTo>
                  <a:lnTo>
                    <a:pt x="6686741" y="2414783"/>
                  </a:lnTo>
                  <a:cubicBezTo>
                    <a:pt x="6717888" y="2401734"/>
                    <a:pt x="6749225" y="2390399"/>
                    <a:pt x="6779229" y="2375159"/>
                  </a:cubicBezTo>
                  <a:cubicBezTo>
                    <a:pt x="6794278" y="2367825"/>
                    <a:pt x="6809423" y="2361157"/>
                    <a:pt x="6824282" y="2353537"/>
                  </a:cubicBezTo>
                  <a:lnTo>
                    <a:pt x="6868287" y="2330106"/>
                  </a:lnTo>
                  <a:cubicBezTo>
                    <a:pt x="7100697" y="2201137"/>
                    <a:pt x="7290435" y="2019210"/>
                    <a:pt x="7426262" y="1821757"/>
                  </a:cubicBezTo>
                  <a:lnTo>
                    <a:pt x="7439216" y="1803373"/>
                  </a:lnTo>
                  <a:lnTo>
                    <a:pt x="7451979" y="1783942"/>
                  </a:lnTo>
                  <a:cubicBezTo>
                    <a:pt x="7460552" y="1770798"/>
                    <a:pt x="7469029" y="1758415"/>
                    <a:pt x="7477602" y="1744795"/>
                  </a:cubicBezTo>
                  <a:lnTo>
                    <a:pt x="7503509" y="1703647"/>
                  </a:lnTo>
                  <a:cubicBezTo>
                    <a:pt x="7512178" y="1690121"/>
                    <a:pt x="7521036" y="1674881"/>
                    <a:pt x="7529799" y="1660689"/>
                  </a:cubicBezTo>
                  <a:lnTo>
                    <a:pt x="7642289" y="1475428"/>
                  </a:lnTo>
                  <a:cubicBezTo>
                    <a:pt x="7682770" y="1410277"/>
                    <a:pt x="7725347" y="1341982"/>
                    <a:pt x="7774687" y="1270545"/>
                  </a:cubicBezTo>
                  <a:cubicBezTo>
                    <a:pt x="7823835" y="1199488"/>
                    <a:pt x="7877175" y="1125860"/>
                    <a:pt x="7942136" y="1051946"/>
                  </a:cubicBezTo>
                  <a:cubicBezTo>
                    <a:pt x="7950137" y="1042707"/>
                    <a:pt x="7957661" y="1033563"/>
                    <a:pt x="7966139" y="1024324"/>
                  </a:cubicBezTo>
                  <a:lnTo>
                    <a:pt x="7992047" y="996796"/>
                  </a:lnTo>
                  <a:cubicBezTo>
                    <a:pt x="8009763" y="978508"/>
                    <a:pt x="8025955" y="960030"/>
                    <a:pt x="8045672" y="942123"/>
                  </a:cubicBezTo>
                  <a:lnTo>
                    <a:pt x="8103204" y="888402"/>
                  </a:lnTo>
                  <a:cubicBezTo>
                    <a:pt x="8123777" y="870971"/>
                    <a:pt x="8144828" y="853826"/>
                    <a:pt x="8165878" y="836681"/>
                  </a:cubicBezTo>
                  <a:cubicBezTo>
                    <a:pt x="8186357" y="819250"/>
                    <a:pt x="8209788" y="803534"/>
                    <a:pt x="8232458" y="787437"/>
                  </a:cubicBezTo>
                  <a:cubicBezTo>
                    <a:pt x="8255318" y="771435"/>
                    <a:pt x="8277987" y="755242"/>
                    <a:pt x="8302467" y="741241"/>
                  </a:cubicBezTo>
                  <a:cubicBezTo>
                    <a:pt x="8326660" y="726858"/>
                    <a:pt x="8350854" y="711999"/>
                    <a:pt x="8375523" y="698664"/>
                  </a:cubicBezTo>
                  <a:cubicBezTo>
                    <a:pt x="8400288" y="685900"/>
                    <a:pt x="8425434" y="673518"/>
                    <a:pt x="8450580" y="661326"/>
                  </a:cubicBezTo>
                  <a:cubicBezTo>
                    <a:pt x="8551735" y="615034"/>
                    <a:pt x="8655463" y="580554"/>
                    <a:pt x="8758143" y="555789"/>
                  </a:cubicBezTo>
                  <a:cubicBezTo>
                    <a:pt x="8860441" y="531976"/>
                    <a:pt x="8961406" y="518736"/>
                    <a:pt x="9059608" y="511402"/>
                  </a:cubicBezTo>
                  <a:cubicBezTo>
                    <a:pt x="9255538" y="499210"/>
                    <a:pt x="9439561" y="512450"/>
                    <a:pt x="9611963" y="538930"/>
                  </a:cubicBezTo>
                  <a:lnTo>
                    <a:pt x="9676257" y="549026"/>
                  </a:lnTo>
                  <a:lnTo>
                    <a:pt x="9739218" y="560742"/>
                  </a:lnTo>
                  <a:cubicBezTo>
                    <a:pt x="9760649" y="564647"/>
                    <a:pt x="9779984" y="568743"/>
                    <a:pt x="9799986" y="572743"/>
                  </a:cubicBezTo>
                  <a:lnTo>
                    <a:pt x="9859137" y="584935"/>
                  </a:lnTo>
                  <a:cubicBezTo>
                    <a:pt x="9937242" y="602557"/>
                    <a:pt x="10011251" y="618940"/>
                    <a:pt x="10082594" y="636370"/>
                  </a:cubicBezTo>
                  <a:cubicBezTo>
                    <a:pt x="10154221" y="653515"/>
                    <a:pt x="10222230" y="669327"/>
                    <a:pt x="10287667" y="684186"/>
                  </a:cubicBezTo>
                  <a:cubicBezTo>
                    <a:pt x="10320719" y="691901"/>
                    <a:pt x="10352246" y="697521"/>
                    <a:pt x="10383965" y="704569"/>
                  </a:cubicBezTo>
                  <a:cubicBezTo>
                    <a:pt x="10414730" y="710380"/>
                    <a:pt x="10446067" y="716952"/>
                    <a:pt x="10475690" y="721428"/>
                  </a:cubicBezTo>
                  <a:cubicBezTo>
                    <a:pt x="10490740" y="724000"/>
                    <a:pt x="10505789" y="726572"/>
                    <a:pt x="10520172" y="728286"/>
                  </a:cubicBezTo>
                  <a:cubicBezTo>
                    <a:pt x="10534650" y="730287"/>
                    <a:pt x="10549414" y="732858"/>
                    <a:pt x="10563701" y="734668"/>
                  </a:cubicBezTo>
                  <a:lnTo>
                    <a:pt x="10605992" y="739526"/>
                  </a:lnTo>
                  <a:cubicBezTo>
                    <a:pt x="10620184" y="741241"/>
                    <a:pt x="10633424" y="741717"/>
                    <a:pt x="10647331" y="742955"/>
                  </a:cubicBezTo>
                  <a:cubicBezTo>
                    <a:pt x="10701623" y="746384"/>
                    <a:pt x="10754488" y="748765"/>
                    <a:pt x="10804398" y="745432"/>
                  </a:cubicBezTo>
                  <a:cubicBezTo>
                    <a:pt x="10855262" y="742860"/>
                    <a:pt x="10906601" y="735621"/>
                    <a:pt x="10958132" y="725429"/>
                  </a:cubicBezTo>
                  <a:cubicBezTo>
                    <a:pt x="11009375" y="714380"/>
                    <a:pt x="11060620" y="699807"/>
                    <a:pt x="11111008" y="681328"/>
                  </a:cubicBezTo>
                  <a:cubicBezTo>
                    <a:pt x="11161395" y="662850"/>
                    <a:pt x="11210449" y="640085"/>
                    <a:pt x="11258170" y="614082"/>
                  </a:cubicBezTo>
                  <a:cubicBezTo>
                    <a:pt x="11305984" y="587221"/>
                    <a:pt x="11357610" y="553027"/>
                    <a:pt x="11412379" y="512545"/>
                  </a:cubicBezTo>
                  <a:cubicBezTo>
                    <a:pt x="11467243" y="472540"/>
                    <a:pt x="11525440" y="425582"/>
                    <a:pt x="11588305" y="376909"/>
                  </a:cubicBezTo>
                  <a:cubicBezTo>
                    <a:pt x="11650980" y="327951"/>
                    <a:pt x="11718417" y="276706"/>
                    <a:pt x="11792617" y="226605"/>
                  </a:cubicBezTo>
                  <a:cubicBezTo>
                    <a:pt x="11867293" y="176598"/>
                    <a:pt x="11949780" y="128402"/>
                    <a:pt x="12040363" y="89064"/>
                  </a:cubicBezTo>
                  <a:cubicBezTo>
                    <a:pt x="12130659" y="50011"/>
                    <a:pt x="12229814" y="19912"/>
                    <a:pt x="12329351" y="7720"/>
                  </a:cubicBezTo>
                  <a:cubicBezTo>
                    <a:pt x="12428600" y="-4472"/>
                    <a:pt x="12525184" y="-1805"/>
                    <a:pt x="12615387" y="12769"/>
                  </a:cubicBezTo>
                  <a:cubicBezTo>
                    <a:pt x="12660440" y="20103"/>
                    <a:pt x="12704159" y="29152"/>
                    <a:pt x="12746355" y="40486"/>
                  </a:cubicBezTo>
                  <a:cubicBezTo>
                    <a:pt x="12788551" y="52202"/>
                    <a:pt x="12829413" y="65442"/>
                    <a:pt x="12868847" y="80110"/>
                  </a:cubicBezTo>
                  <a:cubicBezTo>
                    <a:pt x="12888849" y="87063"/>
                    <a:pt x="12908090" y="94874"/>
                    <a:pt x="12927235" y="103161"/>
                  </a:cubicBezTo>
                  <a:lnTo>
                    <a:pt x="12955905" y="115257"/>
                  </a:lnTo>
                  <a:lnTo>
                    <a:pt x="12983908" y="128116"/>
                  </a:lnTo>
                  <a:cubicBezTo>
                    <a:pt x="13021342" y="144785"/>
                    <a:pt x="13057346" y="163359"/>
                    <a:pt x="13092875" y="182218"/>
                  </a:cubicBezTo>
                  <a:cubicBezTo>
                    <a:pt x="13163740" y="220032"/>
                    <a:pt x="13231558" y="260609"/>
                    <a:pt x="13297567" y="304138"/>
                  </a:cubicBezTo>
                  <a:lnTo>
                    <a:pt x="13269372" y="39434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981735C-C3A8-1BD5-2344-EFA714927EB5}"/>
                </a:ext>
              </a:extLst>
            </p:cNvPr>
            <p:cNvSpPr/>
            <p:nvPr/>
          </p:nvSpPr>
          <p:spPr>
            <a:xfrm>
              <a:off x="-101822" y="5299614"/>
              <a:ext cx="12689871" cy="2140965"/>
            </a:xfrm>
            <a:custGeom>
              <a:avLst/>
              <a:gdLst>
                <a:gd name="connsiteX0" fmla="*/ 0 w 12689871"/>
                <a:gd name="connsiteY0" fmla="*/ 329184 h 2140965"/>
                <a:gd name="connsiteX1" fmla="*/ 97250 w 12689871"/>
                <a:gd name="connsiteY1" fmla="*/ 276796 h 2140965"/>
                <a:gd name="connsiteX2" fmla="*/ 146685 w 12689871"/>
                <a:gd name="connsiteY2" fmla="*/ 251079 h 2140965"/>
                <a:gd name="connsiteX3" fmla="*/ 197358 w 12689871"/>
                <a:gd name="connsiteY3" fmla="*/ 228409 h 2140965"/>
                <a:gd name="connsiteX4" fmla="*/ 299942 w 12689871"/>
                <a:gd name="connsiteY4" fmla="*/ 183832 h 2140965"/>
                <a:gd name="connsiteX5" fmla="*/ 405384 w 12689871"/>
                <a:gd name="connsiteY5" fmla="*/ 145637 h 2140965"/>
                <a:gd name="connsiteX6" fmla="*/ 458629 w 12689871"/>
                <a:gd name="connsiteY6" fmla="*/ 126968 h 2140965"/>
                <a:gd name="connsiteX7" fmla="*/ 512731 w 12689871"/>
                <a:gd name="connsiteY7" fmla="*/ 111443 h 2140965"/>
                <a:gd name="connsiteX8" fmla="*/ 621887 w 12689871"/>
                <a:gd name="connsiteY8" fmla="*/ 80676 h 2140965"/>
                <a:gd name="connsiteX9" fmla="*/ 732854 w 12689871"/>
                <a:gd name="connsiteY9" fmla="*/ 56579 h 2140965"/>
                <a:gd name="connsiteX10" fmla="*/ 788765 w 12689871"/>
                <a:gd name="connsiteY10" fmla="*/ 44958 h 2140965"/>
                <a:gd name="connsiteX11" fmla="*/ 845153 w 12689871"/>
                <a:gd name="connsiteY11" fmla="*/ 36195 h 2140965"/>
                <a:gd name="connsiteX12" fmla="*/ 958691 w 12689871"/>
                <a:gd name="connsiteY12" fmla="*/ 19240 h 2140965"/>
                <a:gd name="connsiteX13" fmla="*/ 1073182 w 12689871"/>
                <a:gd name="connsiteY13" fmla="*/ 9049 h 2140965"/>
                <a:gd name="connsiteX14" fmla="*/ 1130808 w 12689871"/>
                <a:gd name="connsiteY14" fmla="*/ 4286 h 2140965"/>
                <a:gd name="connsiteX15" fmla="*/ 1188434 w 12689871"/>
                <a:gd name="connsiteY15" fmla="*/ 2381 h 2140965"/>
                <a:gd name="connsiteX16" fmla="*/ 1304354 w 12689871"/>
                <a:gd name="connsiteY16" fmla="*/ 0 h 2140965"/>
                <a:gd name="connsiteX17" fmla="*/ 1420463 w 12689871"/>
                <a:gd name="connsiteY17" fmla="*/ 3905 h 2140965"/>
                <a:gd name="connsiteX18" fmla="*/ 1478756 w 12689871"/>
                <a:gd name="connsiteY18" fmla="*/ 6382 h 2140965"/>
                <a:gd name="connsiteX19" fmla="*/ 1536859 w 12689871"/>
                <a:gd name="connsiteY19" fmla="*/ 11525 h 2140965"/>
                <a:gd name="connsiteX20" fmla="*/ 1653445 w 12689871"/>
                <a:gd name="connsiteY20" fmla="*/ 23431 h 2140965"/>
                <a:gd name="connsiteX21" fmla="*/ 1769555 w 12689871"/>
                <a:gd name="connsiteY21" fmla="*/ 41529 h 2140965"/>
                <a:gd name="connsiteX22" fmla="*/ 1827848 w 12689871"/>
                <a:gd name="connsiteY22" fmla="*/ 51054 h 2140965"/>
                <a:gd name="connsiteX23" fmla="*/ 1885569 w 12689871"/>
                <a:gd name="connsiteY23" fmla="*/ 63436 h 2140965"/>
                <a:gd name="connsiteX24" fmla="*/ 2001107 w 12689871"/>
                <a:gd name="connsiteY24" fmla="*/ 89725 h 2140965"/>
                <a:gd name="connsiteX25" fmla="*/ 2115407 w 12689871"/>
                <a:gd name="connsiteY25" fmla="*/ 122301 h 2140965"/>
                <a:gd name="connsiteX26" fmla="*/ 2172653 w 12689871"/>
                <a:gd name="connsiteY26" fmla="*/ 139255 h 2140965"/>
                <a:gd name="connsiteX27" fmla="*/ 2229136 w 12689871"/>
                <a:gd name="connsiteY27" fmla="*/ 158686 h 2140965"/>
                <a:gd name="connsiteX28" fmla="*/ 2341817 w 12689871"/>
                <a:gd name="connsiteY28" fmla="*/ 199549 h 2140965"/>
                <a:gd name="connsiteX29" fmla="*/ 2452402 w 12689871"/>
                <a:gd name="connsiteY29" fmla="*/ 246793 h 2140965"/>
                <a:gd name="connsiteX30" fmla="*/ 2669762 w 12689871"/>
                <a:gd name="connsiteY30" fmla="*/ 353473 h 2140965"/>
                <a:gd name="connsiteX31" fmla="*/ 3416427 w 12689871"/>
                <a:gd name="connsiteY31" fmla="*/ 844772 h 2140965"/>
                <a:gd name="connsiteX32" fmla="*/ 3582924 w 12689871"/>
                <a:gd name="connsiteY32" fmla="*/ 948690 h 2140965"/>
                <a:gd name="connsiteX33" fmla="*/ 3664458 w 12689871"/>
                <a:gd name="connsiteY33" fmla="*/ 994791 h 2140965"/>
                <a:gd name="connsiteX34" fmla="*/ 3745516 w 12689871"/>
                <a:gd name="connsiteY34" fmla="*/ 1034986 h 2140965"/>
                <a:gd name="connsiteX35" fmla="*/ 4082034 w 12689871"/>
                <a:gd name="connsiteY35" fmla="*/ 1159383 h 2140965"/>
                <a:gd name="connsiteX36" fmla="*/ 4439126 w 12689871"/>
                <a:gd name="connsiteY36" fmla="*/ 1227677 h 2140965"/>
                <a:gd name="connsiteX37" fmla="*/ 4484656 w 12689871"/>
                <a:gd name="connsiteY37" fmla="*/ 1232821 h 2140965"/>
                <a:gd name="connsiteX38" fmla="*/ 4530471 w 12689871"/>
                <a:gd name="connsiteY38" fmla="*/ 1236345 h 2140965"/>
                <a:gd name="connsiteX39" fmla="*/ 4576287 w 12689871"/>
                <a:gd name="connsiteY39" fmla="*/ 1239678 h 2140965"/>
                <a:gd name="connsiteX40" fmla="*/ 4622388 w 12689871"/>
                <a:gd name="connsiteY40" fmla="*/ 1241488 h 2140965"/>
                <a:gd name="connsiteX41" fmla="*/ 4714589 w 12689871"/>
                <a:gd name="connsiteY41" fmla="*/ 1243869 h 2140965"/>
                <a:gd name="connsiteX42" fmla="*/ 4807077 w 12689871"/>
                <a:gd name="connsiteY42" fmla="*/ 1242917 h 2140965"/>
                <a:gd name="connsiteX43" fmla="*/ 5177124 w 12689871"/>
                <a:gd name="connsiteY43" fmla="*/ 1208246 h 2140965"/>
                <a:gd name="connsiteX44" fmla="*/ 5547360 w 12689871"/>
                <a:gd name="connsiteY44" fmla="*/ 1127855 h 2140965"/>
                <a:gd name="connsiteX45" fmla="*/ 5914358 w 12689871"/>
                <a:gd name="connsiteY45" fmla="*/ 1007650 h 2140965"/>
                <a:gd name="connsiteX46" fmla="*/ 6276404 w 12689871"/>
                <a:gd name="connsiteY46" fmla="*/ 853154 h 2140965"/>
                <a:gd name="connsiteX47" fmla="*/ 6366129 w 12689871"/>
                <a:gd name="connsiteY47" fmla="*/ 810006 h 2140965"/>
                <a:gd name="connsiteX48" fmla="*/ 6455474 w 12689871"/>
                <a:gd name="connsiteY48" fmla="*/ 765143 h 2140965"/>
                <a:gd name="connsiteX49" fmla="*/ 6636544 w 12689871"/>
                <a:gd name="connsiteY49" fmla="*/ 668560 h 2140965"/>
                <a:gd name="connsiteX50" fmla="*/ 7037737 w 12689871"/>
                <a:gd name="connsiteY50" fmla="*/ 457962 h 2140965"/>
                <a:gd name="connsiteX51" fmla="*/ 7148894 w 12689871"/>
                <a:gd name="connsiteY51" fmla="*/ 406432 h 2140965"/>
                <a:gd name="connsiteX52" fmla="*/ 7206044 w 12689871"/>
                <a:gd name="connsiteY52" fmla="*/ 381285 h 2140965"/>
                <a:gd name="connsiteX53" fmla="*/ 7265099 w 12689871"/>
                <a:gd name="connsiteY53" fmla="*/ 357092 h 2140965"/>
                <a:gd name="connsiteX54" fmla="*/ 7294721 w 12689871"/>
                <a:gd name="connsiteY54" fmla="*/ 345091 h 2140965"/>
                <a:gd name="connsiteX55" fmla="*/ 7325487 w 12689871"/>
                <a:gd name="connsiteY55" fmla="*/ 333660 h 2140965"/>
                <a:gd name="connsiteX56" fmla="*/ 7387019 w 12689871"/>
                <a:gd name="connsiteY56" fmla="*/ 311086 h 2140965"/>
                <a:gd name="connsiteX57" fmla="*/ 7450836 w 12689871"/>
                <a:gd name="connsiteY57" fmla="*/ 290322 h 2140965"/>
                <a:gd name="connsiteX58" fmla="*/ 7515797 w 12689871"/>
                <a:gd name="connsiteY58" fmla="*/ 270891 h 2140965"/>
                <a:gd name="connsiteX59" fmla="*/ 7651052 w 12689871"/>
                <a:gd name="connsiteY59" fmla="*/ 237839 h 2140965"/>
                <a:gd name="connsiteX60" fmla="*/ 7720489 w 12689871"/>
                <a:gd name="connsiteY60" fmla="*/ 224028 h 2140965"/>
                <a:gd name="connsiteX61" fmla="*/ 7792022 w 12689871"/>
                <a:gd name="connsiteY61" fmla="*/ 213550 h 2140965"/>
                <a:gd name="connsiteX62" fmla="*/ 7827836 w 12689871"/>
                <a:gd name="connsiteY62" fmla="*/ 208597 h 2140965"/>
                <a:gd name="connsiteX63" fmla="*/ 7864507 w 12689871"/>
                <a:gd name="connsiteY63" fmla="*/ 205359 h 2140965"/>
                <a:gd name="connsiteX64" fmla="*/ 7937945 w 12689871"/>
                <a:gd name="connsiteY64" fmla="*/ 199930 h 2140965"/>
                <a:gd name="connsiteX65" fmla="*/ 8012430 w 12689871"/>
                <a:gd name="connsiteY65" fmla="*/ 198787 h 2140965"/>
                <a:gd name="connsiteX66" fmla="*/ 8086916 w 12689871"/>
                <a:gd name="connsiteY66" fmla="*/ 199930 h 2140965"/>
                <a:gd name="connsiteX67" fmla="*/ 8611934 w 12689871"/>
                <a:gd name="connsiteY67" fmla="*/ 297085 h 2140965"/>
                <a:gd name="connsiteX68" fmla="*/ 8822722 w 12689871"/>
                <a:gd name="connsiteY68" fmla="*/ 361569 h 2140965"/>
                <a:gd name="connsiteX69" fmla="*/ 9005697 w 12689871"/>
                <a:gd name="connsiteY69" fmla="*/ 414147 h 2140965"/>
                <a:gd name="connsiteX70" fmla="*/ 9047798 w 12689871"/>
                <a:gd name="connsiteY70" fmla="*/ 424339 h 2140965"/>
                <a:gd name="connsiteX71" fmla="*/ 9088088 w 12689871"/>
                <a:gd name="connsiteY71" fmla="*/ 433006 h 2140965"/>
                <a:gd name="connsiteX72" fmla="*/ 9165622 w 12689871"/>
                <a:gd name="connsiteY72" fmla="*/ 445198 h 2140965"/>
                <a:gd name="connsiteX73" fmla="*/ 9204579 w 12689871"/>
                <a:gd name="connsiteY73" fmla="*/ 449675 h 2140965"/>
                <a:gd name="connsiteX74" fmla="*/ 9224296 w 12689871"/>
                <a:gd name="connsiteY74" fmla="*/ 451771 h 2140965"/>
                <a:gd name="connsiteX75" fmla="*/ 9244870 w 12689871"/>
                <a:gd name="connsiteY75" fmla="*/ 452438 h 2140965"/>
                <a:gd name="connsiteX76" fmla="*/ 9286113 w 12689871"/>
                <a:gd name="connsiteY76" fmla="*/ 454057 h 2140965"/>
                <a:gd name="connsiteX77" fmla="*/ 9306877 w 12689871"/>
                <a:gd name="connsiteY77" fmla="*/ 454914 h 2140965"/>
                <a:gd name="connsiteX78" fmla="*/ 9328499 w 12689871"/>
                <a:gd name="connsiteY78" fmla="*/ 454437 h 2140965"/>
                <a:gd name="connsiteX79" fmla="*/ 9703022 w 12689871"/>
                <a:gd name="connsiteY79" fmla="*/ 417862 h 2140965"/>
                <a:gd name="connsiteX80" fmla="*/ 10131933 w 12689871"/>
                <a:gd name="connsiteY80" fmla="*/ 344138 h 2140965"/>
                <a:gd name="connsiteX81" fmla="*/ 10615041 w 12689871"/>
                <a:gd name="connsiteY81" fmla="*/ 300704 h 2140965"/>
                <a:gd name="connsiteX82" fmla="*/ 10679049 w 12689871"/>
                <a:gd name="connsiteY82" fmla="*/ 302037 h 2140965"/>
                <a:gd name="connsiteX83" fmla="*/ 10743247 w 12689871"/>
                <a:gd name="connsiteY83" fmla="*/ 304609 h 2140965"/>
                <a:gd name="connsiteX84" fmla="*/ 10808113 w 12689871"/>
                <a:gd name="connsiteY84" fmla="*/ 310419 h 2140965"/>
                <a:gd name="connsiteX85" fmla="*/ 10873073 w 12689871"/>
                <a:gd name="connsiteY85" fmla="*/ 317849 h 2140965"/>
                <a:gd name="connsiteX86" fmla="*/ 11127771 w 12689871"/>
                <a:gd name="connsiteY86" fmla="*/ 373761 h 2140965"/>
                <a:gd name="connsiteX87" fmla="*/ 11364849 w 12689871"/>
                <a:gd name="connsiteY87" fmla="*/ 465582 h 2140965"/>
                <a:gd name="connsiteX88" fmla="*/ 11581256 w 12689871"/>
                <a:gd name="connsiteY88" fmla="*/ 585597 h 2140965"/>
                <a:gd name="connsiteX89" fmla="*/ 12248578 w 12689871"/>
                <a:gd name="connsiteY89" fmla="*/ 1239298 h 2140965"/>
                <a:gd name="connsiteX90" fmla="*/ 12689871 w 12689871"/>
                <a:gd name="connsiteY90" fmla="*/ 2010061 h 2140965"/>
                <a:gd name="connsiteX91" fmla="*/ 12054745 w 12689871"/>
                <a:gd name="connsiteY91" fmla="*/ 1418272 h 2140965"/>
                <a:gd name="connsiteX92" fmla="*/ 11719846 w 12689871"/>
                <a:gd name="connsiteY92" fmla="*/ 1175099 h 2140965"/>
                <a:gd name="connsiteX93" fmla="*/ 11676602 w 12689871"/>
                <a:gd name="connsiteY93" fmla="*/ 1149096 h 2140965"/>
                <a:gd name="connsiteX94" fmla="*/ 11633264 w 12689871"/>
                <a:gd name="connsiteY94" fmla="*/ 1123855 h 2140965"/>
                <a:gd name="connsiteX95" fmla="*/ 11545348 w 12689871"/>
                <a:gd name="connsiteY95" fmla="*/ 1077373 h 2140965"/>
                <a:gd name="connsiteX96" fmla="*/ 11456670 w 12689871"/>
                <a:gd name="connsiteY96" fmla="*/ 1035177 h 2140965"/>
                <a:gd name="connsiteX97" fmla="*/ 11366944 w 12689871"/>
                <a:gd name="connsiteY97" fmla="*/ 998696 h 2140965"/>
                <a:gd name="connsiteX98" fmla="*/ 11277028 w 12689871"/>
                <a:gd name="connsiteY98" fmla="*/ 967168 h 2140965"/>
                <a:gd name="connsiteX99" fmla="*/ 11231975 w 12689871"/>
                <a:gd name="connsiteY99" fmla="*/ 953834 h 2140965"/>
                <a:gd name="connsiteX100" fmla="*/ 11209497 w 12689871"/>
                <a:gd name="connsiteY100" fmla="*/ 947356 h 2140965"/>
                <a:gd name="connsiteX101" fmla="*/ 11186922 w 12689871"/>
                <a:gd name="connsiteY101" fmla="*/ 941927 h 2140965"/>
                <a:gd name="connsiteX102" fmla="*/ 11008138 w 12689871"/>
                <a:gd name="connsiteY102" fmla="*/ 909638 h 2140965"/>
                <a:gd name="connsiteX103" fmla="*/ 10657617 w 12689871"/>
                <a:gd name="connsiteY103" fmla="*/ 922211 h 2140965"/>
                <a:gd name="connsiteX104" fmla="*/ 9867901 w 12689871"/>
                <a:gd name="connsiteY104" fmla="*/ 1144428 h 2140965"/>
                <a:gd name="connsiteX105" fmla="*/ 9385840 w 12689871"/>
                <a:gd name="connsiteY105" fmla="*/ 1246918 h 2140965"/>
                <a:gd name="connsiteX106" fmla="*/ 9353359 w 12689871"/>
                <a:gd name="connsiteY106" fmla="*/ 1251109 h 2140965"/>
                <a:gd name="connsiteX107" fmla="*/ 9319832 w 12689871"/>
                <a:gd name="connsiteY107" fmla="*/ 1253585 h 2140965"/>
                <a:gd name="connsiteX108" fmla="*/ 9252490 w 12689871"/>
                <a:gd name="connsiteY108" fmla="*/ 1257872 h 2140965"/>
                <a:gd name="connsiteX109" fmla="*/ 9218771 w 12689871"/>
                <a:gd name="connsiteY109" fmla="*/ 1259871 h 2140965"/>
                <a:gd name="connsiteX110" fmla="*/ 9184291 w 12689871"/>
                <a:gd name="connsiteY110" fmla="*/ 1260157 h 2140965"/>
                <a:gd name="connsiteX111" fmla="*/ 9114758 w 12689871"/>
                <a:gd name="connsiteY111" fmla="*/ 1259586 h 2140965"/>
                <a:gd name="connsiteX112" fmla="*/ 8976170 w 12689871"/>
                <a:gd name="connsiteY112" fmla="*/ 1251871 h 2140965"/>
                <a:gd name="connsiteX113" fmla="*/ 8909114 w 12689871"/>
                <a:gd name="connsiteY113" fmla="*/ 1244251 h 2140965"/>
                <a:gd name="connsiteX114" fmla="*/ 8844439 w 12689871"/>
                <a:gd name="connsiteY114" fmla="*/ 1234631 h 2140965"/>
                <a:gd name="connsiteX115" fmla="*/ 8604695 w 12689871"/>
                <a:gd name="connsiteY115" fmla="*/ 1187672 h 2140965"/>
                <a:gd name="connsiteX116" fmla="*/ 8395716 w 12689871"/>
                <a:gd name="connsiteY116" fmla="*/ 1140428 h 2140965"/>
                <a:gd name="connsiteX117" fmla="*/ 8215408 w 12689871"/>
                <a:gd name="connsiteY117" fmla="*/ 1108043 h 2140965"/>
                <a:gd name="connsiteX118" fmla="*/ 8065294 w 12689871"/>
                <a:gd name="connsiteY118" fmla="*/ 1098137 h 2140965"/>
                <a:gd name="connsiteX119" fmla="*/ 7780306 w 12689871"/>
                <a:gd name="connsiteY119" fmla="*/ 1151763 h 2140965"/>
                <a:gd name="connsiteX120" fmla="*/ 7455694 w 12689871"/>
                <a:gd name="connsiteY120" fmla="*/ 1294257 h 2140965"/>
                <a:gd name="connsiteX121" fmla="*/ 7091934 w 12689871"/>
                <a:gd name="connsiteY121" fmla="*/ 1495139 h 2140965"/>
                <a:gd name="connsiteX122" fmla="*/ 6890385 w 12689871"/>
                <a:gd name="connsiteY122" fmla="*/ 1604200 h 2140965"/>
                <a:gd name="connsiteX123" fmla="*/ 6680073 w 12689871"/>
                <a:gd name="connsiteY123" fmla="*/ 1708880 h 2140965"/>
                <a:gd name="connsiteX124" fmla="*/ 6241828 w 12689871"/>
                <a:gd name="connsiteY124" fmla="*/ 1891760 h 2140965"/>
                <a:gd name="connsiteX125" fmla="*/ 5780342 w 12689871"/>
                <a:gd name="connsiteY125" fmla="*/ 2031778 h 2140965"/>
                <a:gd name="connsiteX126" fmla="*/ 5298472 w 12689871"/>
                <a:gd name="connsiteY126" fmla="*/ 2118170 h 2140965"/>
                <a:gd name="connsiteX127" fmla="*/ 4802315 w 12689871"/>
                <a:gd name="connsiteY127" fmla="*/ 2139220 h 2140965"/>
                <a:gd name="connsiteX128" fmla="*/ 4677728 w 12689871"/>
                <a:gd name="connsiteY128" fmla="*/ 2133124 h 2140965"/>
                <a:gd name="connsiteX129" fmla="*/ 4553236 w 12689871"/>
                <a:gd name="connsiteY129" fmla="*/ 2122361 h 2140965"/>
                <a:gd name="connsiteX130" fmla="*/ 4491038 w 12689871"/>
                <a:gd name="connsiteY130" fmla="*/ 2115312 h 2140965"/>
                <a:gd name="connsiteX131" fmla="*/ 4428935 w 12689871"/>
                <a:gd name="connsiteY131" fmla="*/ 2106359 h 2140965"/>
                <a:gd name="connsiteX132" fmla="*/ 4366927 w 12689871"/>
                <a:gd name="connsiteY132" fmla="*/ 2096928 h 2140965"/>
                <a:gd name="connsiteX133" fmla="*/ 4305110 w 12689871"/>
                <a:gd name="connsiteY133" fmla="*/ 2085499 h 2140965"/>
                <a:gd name="connsiteX134" fmla="*/ 3818763 w 12689871"/>
                <a:gd name="connsiteY134" fmla="*/ 1950339 h 2140965"/>
                <a:gd name="connsiteX135" fmla="*/ 3360801 w 12689871"/>
                <a:gd name="connsiteY135" fmla="*/ 1726787 h 2140965"/>
                <a:gd name="connsiteX136" fmla="*/ 3254121 w 12689871"/>
                <a:gd name="connsiteY136" fmla="*/ 1657826 h 2140965"/>
                <a:gd name="connsiteX137" fmla="*/ 3153632 w 12689871"/>
                <a:gd name="connsiteY137" fmla="*/ 1585531 h 2140965"/>
                <a:gd name="connsiteX138" fmla="*/ 2967514 w 12689871"/>
                <a:gd name="connsiteY138" fmla="*/ 1435894 h 2140965"/>
                <a:gd name="connsiteX139" fmla="*/ 2332958 w 12689871"/>
                <a:gd name="connsiteY139" fmla="*/ 874300 h 2140965"/>
                <a:gd name="connsiteX140" fmla="*/ 2255425 w 12689871"/>
                <a:gd name="connsiteY140" fmla="*/ 816769 h 2140965"/>
                <a:gd name="connsiteX141" fmla="*/ 2175605 w 12689871"/>
                <a:gd name="connsiteY141" fmla="*/ 761429 h 2140965"/>
                <a:gd name="connsiteX142" fmla="*/ 2093786 w 12689871"/>
                <a:gd name="connsiteY142" fmla="*/ 708088 h 2140965"/>
                <a:gd name="connsiteX143" fmla="*/ 2009013 w 12689871"/>
                <a:gd name="connsiteY143" fmla="*/ 658653 h 2140965"/>
                <a:gd name="connsiteX144" fmla="*/ 1966151 w 12689871"/>
                <a:gd name="connsiteY144" fmla="*/ 634269 h 2140965"/>
                <a:gd name="connsiteX145" fmla="*/ 1922145 w 12689871"/>
                <a:gd name="connsiteY145" fmla="*/ 611886 h 2140965"/>
                <a:gd name="connsiteX146" fmla="*/ 1878044 w 12689871"/>
                <a:gd name="connsiteY146" fmla="*/ 589407 h 2140965"/>
                <a:gd name="connsiteX147" fmla="*/ 1833658 w 12689871"/>
                <a:gd name="connsiteY147" fmla="*/ 567023 h 2140965"/>
                <a:gd name="connsiteX148" fmla="*/ 1742599 w 12689871"/>
                <a:gd name="connsiteY148" fmla="*/ 526446 h 2140965"/>
                <a:gd name="connsiteX149" fmla="*/ 1696593 w 12689871"/>
                <a:gd name="connsiteY149" fmla="*/ 506539 h 2140965"/>
                <a:gd name="connsiteX150" fmla="*/ 1649825 w 12689871"/>
                <a:gd name="connsiteY150" fmla="*/ 488537 h 2140965"/>
                <a:gd name="connsiteX151" fmla="*/ 1555623 w 12689871"/>
                <a:gd name="connsiteY151" fmla="*/ 452628 h 2140965"/>
                <a:gd name="connsiteX152" fmla="*/ 1459325 w 12689871"/>
                <a:gd name="connsiteY152" fmla="*/ 421386 h 2140965"/>
                <a:gd name="connsiteX153" fmla="*/ 1410843 w 12689871"/>
                <a:gd name="connsiteY153" fmla="*/ 405860 h 2140965"/>
                <a:gd name="connsiteX154" fmla="*/ 1361694 w 12689871"/>
                <a:gd name="connsiteY154" fmla="*/ 392811 h 2140965"/>
                <a:gd name="connsiteX155" fmla="*/ 1262825 w 12689871"/>
                <a:gd name="connsiteY155" fmla="*/ 366426 h 2140965"/>
                <a:gd name="connsiteX156" fmla="*/ 1162431 w 12689871"/>
                <a:gd name="connsiteY156" fmla="*/ 345091 h 2140965"/>
                <a:gd name="connsiteX157" fmla="*/ 1111853 w 12689871"/>
                <a:gd name="connsiteY157" fmla="*/ 334327 h 2140965"/>
                <a:gd name="connsiteX158" fmla="*/ 1060895 w 12689871"/>
                <a:gd name="connsiteY158" fmla="*/ 326136 h 2140965"/>
                <a:gd name="connsiteX159" fmla="*/ 958310 w 12689871"/>
                <a:gd name="connsiteY159" fmla="*/ 309658 h 2140965"/>
                <a:gd name="connsiteX160" fmla="*/ 854678 w 12689871"/>
                <a:gd name="connsiteY160" fmla="*/ 298132 h 2140965"/>
                <a:gd name="connsiteX161" fmla="*/ 802481 w 12689871"/>
                <a:gd name="connsiteY161" fmla="*/ 292512 h 2140965"/>
                <a:gd name="connsiteX162" fmla="*/ 750189 w 12689871"/>
                <a:gd name="connsiteY162" fmla="*/ 289750 h 2140965"/>
                <a:gd name="connsiteX163" fmla="*/ 644747 w 12689871"/>
                <a:gd name="connsiteY163" fmla="*/ 283750 h 2140965"/>
                <a:gd name="connsiteX164" fmla="*/ 538829 w 12689871"/>
                <a:gd name="connsiteY164" fmla="*/ 283083 h 2140965"/>
                <a:gd name="connsiteX165" fmla="*/ 485394 w 12689871"/>
                <a:gd name="connsiteY165" fmla="*/ 282893 h 2140965"/>
                <a:gd name="connsiteX166" fmla="*/ 432149 w 12689871"/>
                <a:gd name="connsiteY166" fmla="*/ 285464 h 2140965"/>
                <a:gd name="connsiteX167" fmla="*/ 324612 w 12689871"/>
                <a:gd name="connsiteY167" fmla="*/ 290036 h 2140965"/>
                <a:gd name="connsiteX168" fmla="*/ 217170 w 12689871"/>
                <a:gd name="connsiteY168" fmla="*/ 300609 h 2140965"/>
                <a:gd name="connsiteX169" fmla="*/ 162878 w 12689871"/>
                <a:gd name="connsiteY169" fmla="*/ 305657 h 2140965"/>
                <a:gd name="connsiteX170" fmla="*/ 109156 w 12689871"/>
                <a:gd name="connsiteY170" fmla="*/ 313849 h 2140965"/>
                <a:gd name="connsiteX171" fmla="*/ 0 w 12689871"/>
                <a:gd name="connsiteY171" fmla="*/ 329184 h 214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2689871" h="2140965">
                  <a:moveTo>
                    <a:pt x="0" y="329184"/>
                  </a:moveTo>
                  <a:cubicBezTo>
                    <a:pt x="32004" y="311372"/>
                    <a:pt x="64579" y="294322"/>
                    <a:pt x="97250" y="276796"/>
                  </a:cubicBezTo>
                  <a:lnTo>
                    <a:pt x="146685" y="251079"/>
                  </a:lnTo>
                  <a:lnTo>
                    <a:pt x="197358" y="228409"/>
                  </a:lnTo>
                  <a:cubicBezTo>
                    <a:pt x="231267" y="213170"/>
                    <a:pt x="265557" y="198596"/>
                    <a:pt x="299942" y="183832"/>
                  </a:cubicBezTo>
                  <a:lnTo>
                    <a:pt x="405384" y="145637"/>
                  </a:lnTo>
                  <a:lnTo>
                    <a:pt x="458629" y="126968"/>
                  </a:lnTo>
                  <a:cubicBezTo>
                    <a:pt x="476536" y="121539"/>
                    <a:pt x="494633" y="116586"/>
                    <a:pt x="512731" y="111443"/>
                  </a:cubicBezTo>
                  <a:lnTo>
                    <a:pt x="621887" y="80676"/>
                  </a:lnTo>
                  <a:cubicBezTo>
                    <a:pt x="658654" y="71914"/>
                    <a:pt x="695706" y="64294"/>
                    <a:pt x="732854" y="56579"/>
                  </a:cubicBezTo>
                  <a:lnTo>
                    <a:pt x="788765" y="44958"/>
                  </a:lnTo>
                  <a:cubicBezTo>
                    <a:pt x="807529" y="41624"/>
                    <a:pt x="826294" y="39148"/>
                    <a:pt x="845153" y="36195"/>
                  </a:cubicBezTo>
                  <a:lnTo>
                    <a:pt x="958691" y="19240"/>
                  </a:lnTo>
                  <a:cubicBezTo>
                    <a:pt x="996696" y="14954"/>
                    <a:pt x="1034891" y="12382"/>
                    <a:pt x="1073182" y="9049"/>
                  </a:cubicBezTo>
                  <a:lnTo>
                    <a:pt x="1130808" y="4286"/>
                  </a:lnTo>
                  <a:cubicBezTo>
                    <a:pt x="1150049" y="3048"/>
                    <a:pt x="1169194" y="2953"/>
                    <a:pt x="1188434" y="2381"/>
                  </a:cubicBezTo>
                  <a:lnTo>
                    <a:pt x="1304354" y="0"/>
                  </a:lnTo>
                  <a:cubicBezTo>
                    <a:pt x="1343025" y="476"/>
                    <a:pt x="1381697" y="2381"/>
                    <a:pt x="1420463" y="3905"/>
                  </a:cubicBezTo>
                  <a:lnTo>
                    <a:pt x="1478756" y="6382"/>
                  </a:lnTo>
                  <a:cubicBezTo>
                    <a:pt x="1498187" y="7334"/>
                    <a:pt x="1517428" y="9810"/>
                    <a:pt x="1536859" y="11525"/>
                  </a:cubicBezTo>
                  <a:cubicBezTo>
                    <a:pt x="1575626" y="15240"/>
                    <a:pt x="1614488" y="19240"/>
                    <a:pt x="1653445" y="23431"/>
                  </a:cubicBezTo>
                  <a:cubicBezTo>
                    <a:pt x="1692212" y="28575"/>
                    <a:pt x="1730693" y="35528"/>
                    <a:pt x="1769555" y="41529"/>
                  </a:cubicBezTo>
                  <a:lnTo>
                    <a:pt x="1827848" y="51054"/>
                  </a:lnTo>
                  <a:cubicBezTo>
                    <a:pt x="1847279" y="54197"/>
                    <a:pt x="1866233" y="59341"/>
                    <a:pt x="1885569" y="63436"/>
                  </a:cubicBezTo>
                  <a:lnTo>
                    <a:pt x="2001107" y="89725"/>
                  </a:lnTo>
                  <a:cubicBezTo>
                    <a:pt x="2039493" y="99346"/>
                    <a:pt x="2077307" y="111157"/>
                    <a:pt x="2115407" y="122301"/>
                  </a:cubicBezTo>
                  <a:lnTo>
                    <a:pt x="2172653" y="139255"/>
                  </a:lnTo>
                  <a:cubicBezTo>
                    <a:pt x="2191893" y="144589"/>
                    <a:pt x="2210276" y="152305"/>
                    <a:pt x="2229136" y="158686"/>
                  </a:cubicBezTo>
                  <a:lnTo>
                    <a:pt x="2341817" y="199549"/>
                  </a:lnTo>
                  <a:cubicBezTo>
                    <a:pt x="2379155" y="214026"/>
                    <a:pt x="2415445" y="230981"/>
                    <a:pt x="2452402" y="246793"/>
                  </a:cubicBezTo>
                  <a:cubicBezTo>
                    <a:pt x="2527078" y="277082"/>
                    <a:pt x="2597563" y="316420"/>
                    <a:pt x="2669762" y="353473"/>
                  </a:cubicBezTo>
                  <a:cubicBezTo>
                    <a:pt x="2953131" y="509206"/>
                    <a:pt x="3191161" y="696659"/>
                    <a:pt x="3416427" y="844772"/>
                  </a:cubicBezTo>
                  <a:cubicBezTo>
                    <a:pt x="3472529" y="881634"/>
                    <a:pt x="3528346" y="917067"/>
                    <a:pt x="3582924" y="948690"/>
                  </a:cubicBezTo>
                  <a:cubicBezTo>
                    <a:pt x="3610261" y="965454"/>
                    <a:pt x="3637407" y="979361"/>
                    <a:pt x="3664458" y="994791"/>
                  </a:cubicBezTo>
                  <a:cubicBezTo>
                    <a:pt x="3691604" y="1008221"/>
                    <a:pt x="3718179" y="1023271"/>
                    <a:pt x="3745516" y="1034986"/>
                  </a:cubicBezTo>
                  <a:cubicBezTo>
                    <a:pt x="3853148" y="1086136"/>
                    <a:pt x="3965829" y="1127665"/>
                    <a:pt x="4082034" y="1159383"/>
                  </a:cubicBezTo>
                  <a:cubicBezTo>
                    <a:pt x="4198049" y="1191863"/>
                    <a:pt x="4317873" y="1213485"/>
                    <a:pt x="4439126" y="1227677"/>
                  </a:cubicBezTo>
                  <a:cubicBezTo>
                    <a:pt x="4454271" y="1229297"/>
                    <a:pt x="4469416" y="1231392"/>
                    <a:pt x="4484656" y="1232821"/>
                  </a:cubicBezTo>
                  <a:lnTo>
                    <a:pt x="4530471" y="1236345"/>
                  </a:lnTo>
                  <a:cubicBezTo>
                    <a:pt x="4545806" y="1237393"/>
                    <a:pt x="4560951" y="1239107"/>
                    <a:pt x="4576287" y="1239678"/>
                  </a:cubicBezTo>
                  <a:lnTo>
                    <a:pt x="4622388" y="1241488"/>
                  </a:lnTo>
                  <a:cubicBezTo>
                    <a:pt x="4652963" y="1243393"/>
                    <a:pt x="4683824" y="1243584"/>
                    <a:pt x="4714589" y="1243869"/>
                  </a:cubicBezTo>
                  <a:cubicBezTo>
                    <a:pt x="4745260" y="1244822"/>
                    <a:pt x="4776216" y="1243584"/>
                    <a:pt x="4807077" y="1242917"/>
                  </a:cubicBezTo>
                  <a:cubicBezTo>
                    <a:pt x="4930712" y="1239012"/>
                    <a:pt x="5053394" y="1227963"/>
                    <a:pt x="5177124" y="1208246"/>
                  </a:cubicBezTo>
                  <a:cubicBezTo>
                    <a:pt x="5300758" y="1188053"/>
                    <a:pt x="5424488" y="1162240"/>
                    <a:pt x="5547360" y="1127855"/>
                  </a:cubicBezTo>
                  <a:cubicBezTo>
                    <a:pt x="5670233" y="1093946"/>
                    <a:pt x="5792915" y="1054227"/>
                    <a:pt x="5914358" y="1007650"/>
                  </a:cubicBezTo>
                  <a:cubicBezTo>
                    <a:pt x="6035993" y="961549"/>
                    <a:pt x="6156865" y="910209"/>
                    <a:pt x="6276404" y="853154"/>
                  </a:cubicBezTo>
                  <a:lnTo>
                    <a:pt x="6366129" y="810006"/>
                  </a:lnTo>
                  <a:cubicBezTo>
                    <a:pt x="6395847" y="794956"/>
                    <a:pt x="6425756" y="780574"/>
                    <a:pt x="6455474" y="765143"/>
                  </a:cubicBezTo>
                  <a:cubicBezTo>
                    <a:pt x="6514624" y="734568"/>
                    <a:pt x="6574060" y="702945"/>
                    <a:pt x="6636544" y="668560"/>
                  </a:cubicBezTo>
                  <a:cubicBezTo>
                    <a:pt x="6761512" y="601599"/>
                    <a:pt x="6892767" y="528256"/>
                    <a:pt x="7037737" y="457962"/>
                  </a:cubicBezTo>
                  <a:cubicBezTo>
                    <a:pt x="7074122" y="440531"/>
                    <a:pt x="7110413" y="423196"/>
                    <a:pt x="7148894" y="406432"/>
                  </a:cubicBezTo>
                  <a:cubicBezTo>
                    <a:pt x="7167944" y="398050"/>
                    <a:pt x="7186422" y="389477"/>
                    <a:pt x="7206044" y="381285"/>
                  </a:cubicBezTo>
                  <a:lnTo>
                    <a:pt x="7265099" y="357092"/>
                  </a:lnTo>
                  <a:lnTo>
                    <a:pt x="7294721" y="345091"/>
                  </a:lnTo>
                  <a:lnTo>
                    <a:pt x="7325487" y="333660"/>
                  </a:lnTo>
                  <a:lnTo>
                    <a:pt x="7387019" y="311086"/>
                  </a:lnTo>
                  <a:cubicBezTo>
                    <a:pt x="7407784" y="303847"/>
                    <a:pt x="7429500" y="297085"/>
                    <a:pt x="7450836" y="290322"/>
                  </a:cubicBezTo>
                  <a:cubicBezTo>
                    <a:pt x="7472458" y="283750"/>
                    <a:pt x="7493127" y="276510"/>
                    <a:pt x="7515797" y="270891"/>
                  </a:cubicBezTo>
                  <a:cubicBezTo>
                    <a:pt x="7560469" y="259175"/>
                    <a:pt x="7604094" y="246697"/>
                    <a:pt x="7651052" y="237839"/>
                  </a:cubicBezTo>
                  <a:cubicBezTo>
                    <a:pt x="7674197" y="233172"/>
                    <a:pt x="7697152" y="228219"/>
                    <a:pt x="7720489" y="224028"/>
                  </a:cubicBezTo>
                  <a:lnTo>
                    <a:pt x="7792022" y="213550"/>
                  </a:lnTo>
                  <a:lnTo>
                    <a:pt x="7827836" y="208597"/>
                  </a:lnTo>
                  <a:cubicBezTo>
                    <a:pt x="7839933" y="207264"/>
                    <a:pt x="7852220" y="206407"/>
                    <a:pt x="7864507" y="205359"/>
                  </a:cubicBezTo>
                  <a:cubicBezTo>
                    <a:pt x="7888986" y="203359"/>
                    <a:pt x="7913465" y="201453"/>
                    <a:pt x="7937945" y="199930"/>
                  </a:cubicBezTo>
                  <a:cubicBezTo>
                    <a:pt x="7962424" y="198405"/>
                    <a:pt x="7987570" y="199072"/>
                    <a:pt x="8012430" y="198787"/>
                  </a:cubicBezTo>
                  <a:cubicBezTo>
                    <a:pt x="8037290" y="199072"/>
                    <a:pt x="8062246" y="198120"/>
                    <a:pt x="8086916" y="199930"/>
                  </a:cubicBezTo>
                  <a:cubicBezTo>
                    <a:pt x="8287131" y="209264"/>
                    <a:pt x="8462105" y="253269"/>
                    <a:pt x="8611934" y="297085"/>
                  </a:cubicBezTo>
                  <a:cubicBezTo>
                    <a:pt x="8686991" y="319183"/>
                    <a:pt x="8757190" y="340804"/>
                    <a:pt x="8822722" y="361569"/>
                  </a:cubicBezTo>
                  <a:cubicBezTo>
                    <a:pt x="8887777" y="381857"/>
                    <a:pt x="8948642" y="399764"/>
                    <a:pt x="9005697" y="414147"/>
                  </a:cubicBezTo>
                  <a:lnTo>
                    <a:pt x="9047798" y="424339"/>
                  </a:lnTo>
                  <a:lnTo>
                    <a:pt x="9088088" y="433006"/>
                  </a:lnTo>
                  <a:cubicBezTo>
                    <a:pt x="9114282" y="437674"/>
                    <a:pt x="9139524" y="443293"/>
                    <a:pt x="9165622" y="445198"/>
                  </a:cubicBezTo>
                  <a:lnTo>
                    <a:pt x="9204579" y="449675"/>
                  </a:lnTo>
                  <a:cubicBezTo>
                    <a:pt x="9211151" y="450342"/>
                    <a:pt x="9217438" y="451675"/>
                    <a:pt x="9224296" y="451771"/>
                  </a:cubicBezTo>
                  <a:lnTo>
                    <a:pt x="9244870" y="452438"/>
                  </a:lnTo>
                  <a:lnTo>
                    <a:pt x="9286113" y="454057"/>
                  </a:lnTo>
                  <a:cubicBezTo>
                    <a:pt x="9293066" y="454343"/>
                    <a:pt x="9299829" y="454819"/>
                    <a:pt x="9306877" y="454914"/>
                  </a:cubicBezTo>
                  <a:lnTo>
                    <a:pt x="9328499" y="454437"/>
                  </a:lnTo>
                  <a:cubicBezTo>
                    <a:pt x="9442990" y="454247"/>
                    <a:pt x="9568720" y="439007"/>
                    <a:pt x="9703022" y="417862"/>
                  </a:cubicBezTo>
                  <a:cubicBezTo>
                    <a:pt x="9837325" y="396144"/>
                    <a:pt x="9980295" y="368712"/>
                    <a:pt x="10131933" y="344138"/>
                  </a:cubicBezTo>
                  <a:cubicBezTo>
                    <a:pt x="10283857" y="320802"/>
                    <a:pt x="10445306" y="300514"/>
                    <a:pt x="10615041" y="300704"/>
                  </a:cubicBezTo>
                  <a:cubicBezTo>
                    <a:pt x="10635711" y="299751"/>
                    <a:pt x="10657808" y="301561"/>
                    <a:pt x="10679049" y="302037"/>
                  </a:cubicBezTo>
                  <a:lnTo>
                    <a:pt x="10743247" y="304609"/>
                  </a:lnTo>
                  <a:cubicBezTo>
                    <a:pt x="10764394" y="304990"/>
                    <a:pt x="10786491" y="308229"/>
                    <a:pt x="10808113" y="310419"/>
                  </a:cubicBezTo>
                  <a:lnTo>
                    <a:pt x="10873073" y="317849"/>
                  </a:lnTo>
                  <a:cubicBezTo>
                    <a:pt x="10959656" y="329946"/>
                    <a:pt x="11046047" y="347663"/>
                    <a:pt x="11127771" y="373761"/>
                  </a:cubicBezTo>
                  <a:cubicBezTo>
                    <a:pt x="11209877" y="399288"/>
                    <a:pt x="11289601" y="429006"/>
                    <a:pt x="11364849" y="465582"/>
                  </a:cubicBezTo>
                  <a:cubicBezTo>
                    <a:pt x="11440382" y="501491"/>
                    <a:pt x="11512963" y="541115"/>
                    <a:pt x="11581256" y="585597"/>
                  </a:cubicBezTo>
                  <a:cubicBezTo>
                    <a:pt x="11855958" y="761524"/>
                    <a:pt x="12074366" y="993457"/>
                    <a:pt x="12248578" y="1239298"/>
                  </a:cubicBezTo>
                  <a:cubicBezTo>
                    <a:pt x="12424314" y="1485519"/>
                    <a:pt x="12562142" y="1745266"/>
                    <a:pt x="12689871" y="2010061"/>
                  </a:cubicBezTo>
                  <a:cubicBezTo>
                    <a:pt x="12476606" y="1807178"/>
                    <a:pt x="12272200" y="1598009"/>
                    <a:pt x="12054745" y="1418272"/>
                  </a:cubicBezTo>
                  <a:cubicBezTo>
                    <a:pt x="11945778" y="1328928"/>
                    <a:pt x="11834336" y="1245679"/>
                    <a:pt x="11719846" y="1175099"/>
                  </a:cubicBezTo>
                  <a:cubicBezTo>
                    <a:pt x="11705558" y="1166146"/>
                    <a:pt x="11691271" y="1157288"/>
                    <a:pt x="11676602" y="1149096"/>
                  </a:cubicBezTo>
                  <a:lnTo>
                    <a:pt x="11633264" y="1123855"/>
                  </a:lnTo>
                  <a:cubicBezTo>
                    <a:pt x="11603926" y="1108043"/>
                    <a:pt x="11575066" y="1091660"/>
                    <a:pt x="11545348" y="1077373"/>
                  </a:cubicBezTo>
                  <a:cubicBezTo>
                    <a:pt x="11516010" y="1062228"/>
                    <a:pt x="11486102" y="1049084"/>
                    <a:pt x="11456670" y="1035177"/>
                  </a:cubicBezTo>
                  <a:cubicBezTo>
                    <a:pt x="11426666" y="1022795"/>
                    <a:pt x="11397234" y="1009364"/>
                    <a:pt x="11366944" y="998696"/>
                  </a:cubicBezTo>
                  <a:cubicBezTo>
                    <a:pt x="11337036" y="986980"/>
                    <a:pt x="11306937" y="977169"/>
                    <a:pt x="11277028" y="967168"/>
                  </a:cubicBezTo>
                  <a:cubicBezTo>
                    <a:pt x="11262075" y="962215"/>
                    <a:pt x="11246929" y="958405"/>
                    <a:pt x="11231975" y="953834"/>
                  </a:cubicBezTo>
                  <a:lnTo>
                    <a:pt x="11209497" y="947356"/>
                  </a:lnTo>
                  <a:lnTo>
                    <a:pt x="11186922" y="941927"/>
                  </a:lnTo>
                  <a:cubicBezTo>
                    <a:pt x="11127010" y="926592"/>
                    <a:pt x="11067192" y="916114"/>
                    <a:pt x="11008138" y="909638"/>
                  </a:cubicBezTo>
                  <a:cubicBezTo>
                    <a:pt x="10889646" y="896112"/>
                    <a:pt x="10777632" y="903065"/>
                    <a:pt x="10657617" y="922211"/>
                  </a:cubicBezTo>
                  <a:cubicBezTo>
                    <a:pt x="10418254" y="961168"/>
                    <a:pt x="10163365" y="1058609"/>
                    <a:pt x="9867901" y="1144428"/>
                  </a:cubicBezTo>
                  <a:cubicBezTo>
                    <a:pt x="9720072" y="1187291"/>
                    <a:pt x="9560338" y="1226153"/>
                    <a:pt x="9385840" y="1246918"/>
                  </a:cubicBezTo>
                  <a:lnTo>
                    <a:pt x="9353359" y="1251109"/>
                  </a:lnTo>
                  <a:cubicBezTo>
                    <a:pt x="9342406" y="1252252"/>
                    <a:pt x="9330976" y="1252823"/>
                    <a:pt x="9319832" y="1253585"/>
                  </a:cubicBezTo>
                  <a:lnTo>
                    <a:pt x="9252490" y="1257872"/>
                  </a:lnTo>
                  <a:lnTo>
                    <a:pt x="9218771" y="1259871"/>
                  </a:lnTo>
                  <a:cubicBezTo>
                    <a:pt x="9207532" y="1260538"/>
                    <a:pt x="9195721" y="1260062"/>
                    <a:pt x="9184291" y="1260157"/>
                  </a:cubicBezTo>
                  <a:lnTo>
                    <a:pt x="9114758" y="1259586"/>
                  </a:lnTo>
                  <a:cubicBezTo>
                    <a:pt x="9068371" y="1259871"/>
                    <a:pt x="9021794" y="1255680"/>
                    <a:pt x="8976170" y="1251871"/>
                  </a:cubicBezTo>
                  <a:lnTo>
                    <a:pt x="8909114" y="1244251"/>
                  </a:lnTo>
                  <a:cubicBezTo>
                    <a:pt x="8887206" y="1241298"/>
                    <a:pt x="8865965" y="1237869"/>
                    <a:pt x="8844439" y="1234631"/>
                  </a:cubicBezTo>
                  <a:cubicBezTo>
                    <a:pt x="8759476" y="1220914"/>
                    <a:pt x="8679656" y="1204246"/>
                    <a:pt x="8604695" y="1187672"/>
                  </a:cubicBezTo>
                  <a:cubicBezTo>
                    <a:pt x="8530304" y="1171289"/>
                    <a:pt x="8460867" y="1154335"/>
                    <a:pt x="8395716" y="1140428"/>
                  </a:cubicBezTo>
                  <a:cubicBezTo>
                    <a:pt x="8330375" y="1126045"/>
                    <a:pt x="8270558" y="1115282"/>
                    <a:pt x="8215408" y="1108043"/>
                  </a:cubicBezTo>
                  <a:cubicBezTo>
                    <a:pt x="8160449" y="1100804"/>
                    <a:pt x="8109680" y="1096327"/>
                    <a:pt x="8065294" y="1098137"/>
                  </a:cubicBezTo>
                  <a:cubicBezTo>
                    <a:pt x="7975473" y="1100328"/>
                    <a:pt x="7881842" y="1118521"/>
                    <a:pt x="7780306" y="1151763"/>
                  </a:cubicBezTo>
                  <a:cubicBezTo>
                    <a:pt x="7678960" y="1185005"/>
                    <a:pt x="7569613" y="1234821"/>
                    <a:pt x="7455694" y="1294257"/>
                  </a:cubicBezTo>
                  <a:cubicBezTo>
                    <a:pt x="7341394" y="1353026"/>
                    <a:pt x="7220712" y="1422559"/>
                    <a:pt x="7091934" y="1495139"/>
                  </a:cubicBezTo>
                  <a:cubicBezTo>
                    <a:pt x="7027736" y="1530953"/>
                    <a:pt x="6959727" y="1567910"/>
                    <a:pt x="6890385" y="1604200"/>
                  </a:cubicBezTo>
                  <a:cubicBezTo>
                    <a:pt x="6821139" y="1640205"/>
                    <a:pt x="6751130" y="1675352"/>
                    <a:pt x="6680073" y="1708880"/>
                  </a:cubicBezTo>
                  <a:cubicBezTo>
                    <a:pt x="6537674" y="1775365"/>
                    <a:pt x="6391847" y="1837277"/>
                    <a:pt x="6241828" y="1891760"/>
                  </a:cubicBezTo>
                  <a:cubicBezTo>
                    <a:pt x="6091619" y="1945577"/>
                    <a:pt x="5937885" y="1993582"/>
                    <a:pt x="5780342" y="2031778"/>
                  </a:cubicBezTo>
                  <a:cubicBezTo>
                    <a:pt x="5622798" y="2069592"/>
                    <a:pt x="5461921" y="2100167"/>
                    <a:pt x="5298472" y="2118170"/>
                  </a:cubicBezTo>
                  <a:cubicBezTo>
                    <a:pt x="5135118" y="2136648"/>
                    <a:pt x="4968240" y="2144840"/>
                    <a:pt x="4802315" y="2139220"/>
                  </a:cubicBezTo>
                  <a:cubicBezTo>
                    <a:pt x="4760786" y="2137696"/>
                    <a:pt x="4719257" y="2136553"/>
                    <a:pt x="4677728" y="2133124"/>
                  </a:cubicBezTo>
                  <a:cubicBezTo>
                    <a:pt x="4636199" y="2130266"/>
                    <a:pt x="4594670" y="2127504"/>
                    <a:pt x="4553236" y="2122361"/>
                  </a:cubicBezTo>
                  <a:lnTo>
                    <a:pt x="4491038" y="2115312"/>
                  </a:lnTo>
                  <a:cubicBezTo>
                    <a:pt x="4470369" y="2112930"/>
                    <a:pt x="4449604" y="2109311"/>
                    <a:pt x="4428935" y="2106359"/>
                  </a:cubicBezTo>
                  <a:lnTo>
                    <a:pt x="4366927" y="2096928"/>
                  </a:lnTo>
                  <a:cubicBezTo>
                    <a:pt x="4346258" y="2093500"/>
                    <a:pt x="4325684" y="2089309"/>
                    <a:pt x="4305110" y="2085499"/>
                  </a:cubicBezTo>
                  <a:cubicBezTo>
                    <a:pt x="4140327" y="2054923"/>
                    <a:pt x="3977450" y="2009299"/>
                    <a:pt x="3818763" y="1950339"/>
                  </a:cubicBezTo>
                  <a:cubicBezTo>
                    <a:pt x="3660267" y="1890617"/>
                    <a:pt x="3506153" y="1816418"/>
                    <a:pt x="3360801" y="1726787"/>
                  </a:cubicBezTo>
                  <a:cubicBezTo>
                    <a:pt x="3323844" y="1705165"/>
                    <a:pt x="3289554" y="1680972"/>
                    <a:pt x="3254121" y="1657826"/>
                  </a:cubicBezTo>
                  <a:cubicBezTo>
                    <a:pt x="3220498" y="1633728"/>
                    <a:pt x="3185636" y="1610201"/>
                    <a:pt x="3153632" y="1585531"/>
                  </a:cubicBezTo>
                  <a:cubicBezTo>
                    <a:pt x="3087719" y="1536859"/>
                    <a:pt x="3027140" y="1485995"/>
                    <a:pt x="2967514" y="1435894"/>
                  </a:cubicBezTo>
                  <a:cubicBezTo>
                    <a:pt x="2731770" y="1233964"/>
                    <a:pt x="2536984" y="1032986"/>
                    <a:pt x="2332958" y="874300"/>
                  </a:cubicBezTo>
                  <a:lnTo>
                    <a:pt x="2255425" y="816769"/>
                  </a:lnTo>
                  <a:cubicBezTo>
                    <a:pt x="2230088" y="796480"/>
                    <a:pt x="2202752" y="779336"/>
                    <a:pt x="2175605" y="761429"/>
                  </a:cubicBezTo>
                  <a:cubicBezTo>
                    <a:pt x="2148364" y="743902"/>
                    <a:pt x="2121694" y="724948"/>
                    <a:pt x="2093786" y="708088"/>
                  </a:cubicBezTo>
                  <a:lnTo>
                    <a:pt x="2009013" y="658653"/>
                  </a:lnTo>
                  <a:cubicBezTo>
                    <a:pt x="1994726" y="650653"/>
                    <a:pt x="1980914" y="641318"/>
                    <a:pt x="1966151" y="634269"/>
                  </a:cubicBezTo>
                  <a:lnTo>
                    <a:pt x="1922145" y="611886"/>
                  </a:lnTo>
                  <a:lnTo>
                    <a:pt x="1878044" y="589407"/>
                  </a:lnTo>
                  <a:cubicBezTo>
                    <a:pt x="1863280" y="582073"/>
                    <a:pt x="1848803" y="573500"/>
                    <a:pt x="1833658" y="567023"/>
                  </a:cubicBezTo>
                  <a:lnTo>
                    <a:pt x="1742599" y="526446"/>
                  </a:lnTo>
                  <a:cubicBezTo>
                    <a:pt x="1727264" y="519874"/>
                    <a:pt x="1712309" y="512254"/>
                    <a:pt x="1696593" y="506539"/>
                  </a:cubicBezTo>
                  <a:lnTo>
                    <a:pt x="1649825" y="488537"/>
                  </a:lnTo>
                  <a:cubicBezTo>
                    <a:pt x="1618488" y="476726"/>
                    <a:pt x="1587341" y="463868"/>
                    <a:pt x="1555623" y="452628"/>
                  </a:cubicBezTo>
                  <a:lnTo>
                    <a:pt x="1459325" y="421386"/>
                  </a:lnTo>
                  <a:cubicBezTo>
                    <a:pt x="1443228" y="416337"/>
                    <a:pt x="1427131" y="410337"/>
                    <a:pt x="1410843" y="405860"/>
                  </a:cubicBezTo>
                  <a:lnTo>
                    <a:pt x="1361694" y="392811"/>
                  </a:lnTo>
                  <a:cubicBezTo>
                    <a:pt x="1328833" y="384334"/>
                    <a:pt x="1295972" y="374618"/>
                    <a:pt x="1262825" y="366426"/>
                  </a:cubicBezTo>
                  <a:lnTo>
                    <a:pt x="1162431" y="345091"/>
                  </a:lnTo>
                  <a:cubicBezTo>
                    <a:pt x="1145572" y="341662"/>
                    <a:pt x="1128808" y="337375"/>
                    <a:pt x="1111853" y="334327"/>
                  </a:cubicBezTo>
                  <a:lnTo>
                    <a:pt x="1060895" y="326136"/>
                  </a:lnTo>
                  <a:lnTo>
                    <a:pt x="958310" y="309658"/>
                  </a:lnTo>
                  <a:lnTo>
                    <a:pt x="854678" y="298132"/>
                  </a:lnTo>
                  <a:cubicBezTo>
                    <a:pt x="837343" y="296323"/>
                    <a:pt x="819912" y="294037"/>
                    <a:pt x="802481" y="292512"/>
                  </a:cubicBezTo>
                  <a:lnTo>
                    <a:pt x="750189" y="289750"/>
                  </a:lnTo>
                  <a:cubicBezTo>
                    <a:pt x="715232" y="288131"/>
                    <a:pt x="680085" y="285750"/>
                    <a:pt x="644747" y="283750"/>
                  </a:cubicBezTo>
                  <a:lnTo>
                    <a:pt x="538829" y="283083"/>
                  </a:lnTo>
                  <a:lnTo>
                    <a:pt x="485394" y="282893"/>
                  </a:lnTo>
                  <a:lnTo>
                    <a:pt x="432149" y="285464"/>
                  </a:lnTo>
                  <a:lnTo>
                    <a:pt x="324612" y="290036"/>
                  </a:lnTo>
                  <a:cubicBezTo>
                    <a:pt x="289084" y="293655"/>
                    <a:pt x="253270" y="297466"/>
                    <a:pt x="217170" y="300609"/>
                  </a:cubicBezTo>
                  <a:lnTo>
                    <a:pt x="162878" y="305657"/>
                  </a:lnTo>
                  <a:lnTo>
                    <a:pt x="109156" y="313849"/>
                  </a:lnTo>
                  <a:cubicBezTo>
                    <a:pt x="72962" y="318897"/>
                    <a:pt x="36766" y="324421"/>
                    <a:pt x="0" y="32918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2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83ECF2F-EC0D-E04B-8EDE-D57FDC340301}"/>
              </a:ext>
            </a:extLst>
          </p:cNvPr>
          <p:cNvGrpSpPr/>
          <p:nvPr/>
        </p:nvGrpSpPr>
        <p:grpSpPr>
          <a:xfrm>
            <a:off x="-806076" y="4662711"/>
            <a:ext cx="13690122" cy="3530264"/>
            <a:chOff x="-806076" y="4662711"/>
            <a:chExt cx="13690122" cy="3530264"/>
          </a:xfrm>
        </p:grpSpPr>
        <p:grpSp>
          <p:nvGrpSpPr>
            <p:cNvPr id="361" name="图形 4">
              <a:extLst>
                <a:ext uri="{FF2B5EF4-FFF2-40B4-BE49-F238E27FC236}">
                  <a16:creationId xmlns:a16="http://schemas.microsoft.com/office/drawing/2014/main" id="{40A99F5E-1FBB-E217-B8CD-78F013992BC8}"/>
                </a:ext>
              </a:extLst>
            </p:cNvPr>
            <p:cNvGrpSpPr/>
            <p:nvPr/>
          </p:nvGrpSpPr>
          <p:grpSpPr>
            <a:xfrm>
              <a:off x="7193800" y="5355579"/>
              <a:ext cx="3228145" cy="1996010"/>
              <a:chOff x="4621434" y="3933639"/>
              <a:chExt cx="1103821" cy="682509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A80EE8EC-A6B4-160E-A3CC-0AAA909814B7}"/>
                  </a:ext>
                </a:extLst>
              </p:cNvPr>
              <p:cNvSpPr/>
              <p:nvPr/>
            </p:nvSpPr>
            <p:spPr>
              <a:xfrm>
                <a:off x="4624387" y="3933639"/>
                <a:ext cx="1094891" cy="682509"/>
              </a:xfrm>
              <a:custGeom>
                <a:avLst/>
                <a:gdLst>
                  <a:gd name="connsiteX0" fmla="*/ 1004221 w 1094891"/>
                  <a:gd name="connsiteY0" fmla="*/ 225071 h 682509"/>
                  <a:gd name="connsiteX1" fmla="*/ 1017746 w 1094891"/>
                  <a:gd name="connsiteY1" fmla="*/ 110771 h 682509"/>
                  <a:gd name="connsiteX2" fmla="*/ 983837 w 1094891"/>
                  <a:gd name="connsiteY2" fmla="*/ 47906 h 682509"/>
                  <a:gd name="connsiteX3" fmla="*/ 809244 w 1094891"/>
                  <a:gd name="connsiteY3" fmla="*/ 13616 h 682509"/>
                  <a:gd name="connsiteX4" fmla="*/ 718375 w 1094891"/>
                  <a:gd name="connsiteY4" fmla="*/ 168493 h 682509"/>
                  <a:gd name="connsiteX5" fmla="*/ 459962 w 1094891"/>
                  <a:gd name="connsiteY5" fmla="*/ 193257 h 682509"/>
                  <a:gd name="connsiteX6" fmla="*/ 450723 w 1094891"/>
                  <a:gd name="connsiteY6" fmla="*/ 225166 h 682509"/>
                  <a:gd name="connsiteX7" fmla="*/ 272320 w 1094891"/>
                  <a:gd name="connsiteY7" fmla="*/ 264314 h 682509"/>
                  <a:gd name="connsiteX8" fmla="*/ 242697 w 1094891"/>
                  <a:gd name="connsiteY8" fmla="*/ 389853 h 682509"/>
                  <a:gd name="connsiteX9" fmla="*/ 0 w 1094891"/>
                  <a:gd name="connsiteY9" fmla="*/ 362231 h 682509"/>
                  <a:gd name="connsiteX10" fmla="*/ 50959 w 1094891"/>
                  <a:gd name="connsiteY10" fmla="*/ 437669 h 682509"/>
                  <a:gd name="connsiteX11" fmla="*/ 168688 w 1094891"/>
                  <a:gd name="connsiteY11" fmla="*/ 554350 h 682509"/>
                  <a:gd name="connsiteX12" fmla="*/ 324517 w 1094891"/>
                  <a:gd name="connsiteY12" fmla="*/ 605499 h 682509"/>
                  <a:gd name="connsiteX13" fmla="*/ 472535 w 1094891"/>
                  <a:gd name="connsiteY13" fmla="*/ 681795 h 682509"/>
                  <a:gd name="connsiteX14" fmla="*/ 568452 w 1094891"/>
                  <a:gd name="connsiteY14" fmla="*/ 598546 h 682509"/>
                  <a:gd name="connsiteX15" fmla="*/ 821531 w 1094891"/>
                  <a:gd name="connsiteY15" fmla="*/ 628074 h 682509"/>
                  <a:gd name="connsiteX16" fmla="*/ 907542 w 1094891"/>
                  <a:gd name="connsiteY16" fmla="*/ 492343 h 682509"/>
                  <a:gd name="connsiteX17" fmla="*/ 951548 w 1094891"/>
                  <a:gd name="connsiteY17" fmla="*/ 498057 h 682509"/>
                  <a:gd name="connsiteX18" fmla="*/ 1004221 w 1094891"/>
                  <a:gd name="connsiteY18" fmla="*/ 225071 h 68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4891" h="682509">
                    <a:moveTo>
                      <a:pt x="1004221" y="225071"/>
                    </a:moveTo>
                    <a:cubicBezTo>
                      <a:pt x="1024128" y="191829"/>
                      <a:pt x="1028319" y="148680"/>
                      <a:pt x="1017746" y="110771"/>
                    </a:cubicBezTo>
                    <a:cubicBezTo>
                      <a:pt x="1011269" y="87625"/>
                      <a:pt x="999839" y="65813"/>
                      <a:pt x="983837" y="47906"/>
                    </a:cubicBezTo>
                    <a:cubicBezTo>
                      <a:pt x="941451" y="567"/>
                      <a:pt x="866775" y="-13340"/>
                      <a:pt x="809244" y="13616"/>
                    </a:cubicBezTo>
                    <a:cubicBezTo>
                      <a:pt x="751713" y="40476"/>
                      <a:pt x="714756" y="105056"/>
                      <a:pt x="718375" y="168493"/>
                    </a:cubicBezTo>
                    <a:cubicBezTo>
                      <a:pt x="638556" y="44382"/>
                      <a:pt x="503206" y="92483"/>
                      <a:pt x="459962" y="193257"/>
                    </a:cubicBezTo>
                    <a:cubicBezTo>
                      <a:pt x="455486" y="203735"/>
                      <a:pt x="452438" y="214498"/>
                      <a:pt x="450723" y="225166"/>
                    </a:cubicBezTo>
                    <a:cubicBezTo>
                      <a:pt x="393002" y="191257"/>
                      <a:pt x="310420" y="209260"/>
                      <a:pt x="272320" y="264314"/>
                    </a:cubicBezTo>
                    <a:cubicBezTo>
                      <a:pt x="247460" y="300318"/>
                      <a:pt x="241649" y="346134"/>
                      <a:pt x="242697" y="389853"/>
                    </a:cubicBezTo>
                    <a:cubicBezTo>
                      <a:pt x="162592" y="414142"/>
                      <a:pt x="72580" y="403951"/>
                      <a:pt x="0" y="362231"/>
                    </a:cubicBezTo>
                    <a:cubicBezTo>
                      <a:pt x="15621" y="388234"/>
                      <a:pt x="32671" y="413476"/>
                      <a:pt x="50959" y="437669"/>
                    </a:cubicBezTo>
                    <a:cubicBezTo>
                      <a:pt x="84487" y="481960"/>
                      <a:pt x="122682" y="523299"/>
                      <a:pt x="168688" y="554350"/>
                    </a:cubicBezTo>
                    <a:cubicBezTo>
                      <a:pt x="214694" y="585402"/>
                      <a:pt x="269081" y="605785"/>
                      <a:pt x="324517" y="605499"/>
                    </a:cubicBezTo>
                    <a:cubicBezTo>
                      <a:pt x="360902" y="656553"/>
                      <a:pt x="410242" y="687700"/>
                      <a:pt x="472535" y="681795"/>
                    </a:cubicBezTo>
                    <a:cubicBezTo>
                      <a:pt x="531495" y="676270"/>
                      <a:pt x="563404" y="623978"/>
                      <a:pt x="568452" y="598546"/>
                    </a:cubicBezTo>
                    <a:cubicBezTo>
                      <a:pt x="635318" y="659887"/>
                      <a:pt x="741426" y="670651"/>
                      <a:pt x="821531" y="628074"/>
                    </a:cubicBezTo>
                    <a:cubicBezTo>
                      <a:pt x="881539" y="596165"/>
                      <a:pt x="911161" y="523680"/>
                      <a:pt x="907542" y="492343"/>
                    </a:cubicBezTo>
                    <a:cubicBezTo>
                      <a:pt x="923734" y="495867"/>
                      <a:pt x="938593" y="497962"/>
                      <a:pt x="951548" y="498057"/>
                    </a:cubicBezTo>
                    <a:cubicBezTo>
                      <a:pt x="1110520" y="499962"/>
                      <a:pt x="1150334" y="306319"/>
                      <a:pt x="1004221" y="225071"/>
                    </a:cubicBezTo>
                    <a:close/>
                  </a:path>
                </a:pathLst>
              </a:custGeom>
              <a:gradFill>
                <a:gsLst>
                  <a:gs pos="42910">
                    <a:srgbClr val="FFD25C"/>
                  </a:gs>
                  <a:gs pos="100000">
                    <a:srgbClr val="FFFFFF"/>
                  </a:gs>
                </a:gsLst>
                <a:lin ang="1584462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85C00042-1F35-9E1E-1462-79CCE99B09AE}"/>
                  </a:ext>
                </a:extLst>
              </p:cNvPr>
              <p:cNvSpPr/>
              <p:nvPr/>
            </p:nvSpPr>
            <p:spPr>
              <a:xfrm>
                <a:off x="4624197" y="4199000"/>
                <a:ext cx="1094995" cy="417147"/>
              </a:xfrm>
              <a:custGeom>
                <a:avLst/>
                <a:gdLst>
                  <a:gd name="connsiteX0" fmla="*/ 1055275 w 1094995"/>
                  <a:gd name="connsiteY0" fmla="*/ 0 h 417147"/>
                  <a:gd name="connsiteX1" fmla="*/ 1025080 w 1094995"/>
                  <a:gd name="connsiteY1" fmla="*/ 28004 h 417147"/>
                  <a:gd name="connsiteX2" fmla="*/ 901351 w 1094995"/>
                  <a:gd name="connsiteY2" fmla="*/ 40862 h 417147"/>
                  <a:gd name="connsiteX3" fmla="*/ 802672 w 1094995"/>
                  <a:gd name="connsiteY3" fmla="*/ 161925 h 417147"/>
                  <a:gd name="connsiteX4" fmla="*/ 638842 w 1094995"/>
                  <a:gd name="connsiteY4" fmla="*/ 157639 h 417147"/>
                  <a:gd name="connsiteX5" fmla="*/ 564261 w 1094995"/>
                  <a:gd name="connsiteY5" fmla="*/ 268414 h 417147"/>
                  <a:gd name="connsiteX6" fmla="*/ 425101 w 1094995"/>
                  <a:gd name="connsiteY6" fmla="*/ 262319 h 417147"/>
                  <a:gd name="connsiteX7" fmla="*/ 383191 w 1094995"/>
                  <a:gd name="connsiteY7" fmla="*/ 220028 h 417147"/>
                  <a:gd name="connsiteX8" fmla="*/ 214884 w 1094995"/>
                  <a:gd name="connsiteY8" fmla="*/ 226219 h 417147"/>
                  <a:gd name="connsiteX9" fmla="*/ 4763 w 1094995"/>
                  <a:gd name="connsiteY9" fmla="*/ 99441 h 417147"/>
                  <a:gd name="connsiteX10" fmla="*/ 0 w 1094995"/>
                  <a:gd name="connsiteY10" fmla="*/ 96869 h 417147"/>
                  <a:gd name="connsiteX11" fmla="*/ 50959 w 1094995"/>
                  <a:gd name="connsiteY11" fmla="*/ 172307 h 417147"/>
                  <a:gd name="connsiteX12" fmla="*/ 168688 w 1094995"/>
                  <a:gd name="connsiteY12" fmla="*/ 288988 h 417147"/>
                  <a:gd name="connsiteX13" fmla="*/ 324517 w 1094995"/>
                  <a:gd name="connsiteY13" fmla="*/ 340138 h 417147"/>
                  <a:gd name="connsiteX14" fmla="*/ 472535 w 1094995"/>
                  <a:gd name="connsiteY14" fmla="*/ 416433 h 417147"/>
                  <a:gd name="connsiteX15" fmla="*/ 568452 w 1094995"/>
                  <a:gd name="connsiteY15" fmla="*/ 333185 h 417147"/>
                  <a:gd name="connsiteX16" fmla="*/ 821531 w 1094995"/>
                  <a:gd name="connsiteY16" fmla="*/ 362712 h 417147"/>
                  <a:gd name="connsiteX17" fmla="*/ 907542 w 1094995"/>
                  <a:gd name="connsiteY17" fmla="*/ 226981 h 417147"/>
                  <a:gd name="connsiteX18" fmla="*/ 951547 w 1094995"/>
                  <a:gd name="connsiteY18" fmla="*/ 232696 h 417147"/>
                  <a:gd name="connsiteX19" fmla="*/ 1055275 w 1094995"/>
                  <a:gd name="connsiteY19" fmla="*/ 0 h 41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94995" h="417147">
                    <a:moveTo>
                      <a:pt x="1055275" y="0"/>
                    </a:moveTo>
                    <a:cubicBezTo>
                      <a:pt x="1046607" y="10763"/>
                      <a:pt x="1036606" y="20384"/>
                      <a:pt x="1025080" y="28004"/>
                    </a:cubicBezTo>
                    <a:cubicBezTo>
                      <a:pt x="989076" y="51721"/>
                      <a:pt x="941451" y="56674"/>
                      <a:pt x="901351" y="40862"/>
                    </a:cubicBezTo>
                    <a:cubicBezTo>
                      <a:pt x="900208" y="96298"/>
                      <a:pt x="855155" y="144018"/>
                      <a:pt x="802672" y="161925"/>
                    </a:cubicBezTo>
                    <a:cubicBezTo>
                      <a:pt x="750189" y="179832"/>
                      <a:pt x="692277" y="172784"/>
                      <a:pt x="638842" y="157639"/>
                    </a:cubicBezTo>
                    <a:cubicBezTo>
                      <a:pt x="642747" y="205073"/>
                      <a:pt x="608361" y="250412"/>
                      <a:pt x="564261" y="268414"/>
                    </a:cubicBezTo>
                    <a:cubicBezTo>
                      <a:pt x="520160" y="286417"/>
                      <a:pt x="469106" y="280606"/>
                      <a:pt x="425101" y="262319"/>
                    </a:cubicBezTo>
                    <a:cubicBezTo>
                      <a:pt x="405860" y="254318"/>
                      <a:pt x="385191" y="240792"/>
                      <a:pt x="383191" y="220028"/>
                    </a:cubicBezTo>
                    <a:cubicBezTo>
                      <a:pt x="332708" y="247745"/>
                      <a:pt x="270415" y="241459"/>
                      <a:pt x="214884" y="226219"/>
                    </a:cubicBezTo>
                    <a:cubicBezTo>
                      <a:pt x="134874" y="204216"/>
                      <a:pt x="57436" y="162401"/>
                      <a:pt x="4763" y="99441"/>
                    </a:cubicBezTo>
                    <a:cubicBezTo>
                      <a:pt x="3238" y="98584"/>
                      <a:pt x="1619" y="97822"/>
                      <a:pt x="0" y="96869"/>
                    </a:cubicBezTo>
                    <a:cubicBezTo>
                      <a:pt x="15621" y="122872"/>
                      <a:pt x="32671" y="148114"/>
                      <a:pt x="50959" y="172307"/>
                    </a:cubicBezTo>
                    <a:cubicBezTo>
                      <a:pt x="84487" y="216598"/>
                      <a:pt x="122682" y="257937"/>
                      <a:pt x="168688" y="288988"/>
                    </a:cubicBezTo>
                    <a:cubicBezTo>
                      <a:pt x="214693" y="320040"/>
                      <a:pt x="269081" y="340423"/>
                      <a:pt x="324517" y="340138"/>
                    </a:cubicBezTo>
                    <a:cubicBezTo>
                      <a:pt x="360902" y="391192"/>
                      <a:pt x="410242" y="422338"/>
                      <a:pt x="472535" y="416433"/>
                    </a:cubicBezTo>
                    <a:cubicBezTo>
                      <a:pt x="531495" y="410909"/>
                      <a:pt x="563404" y="358616"/>
                      <a:pt x="568452" y="333185"/>
                    </a:cubicBezTo>
                    <a:cubicBezTo>
                      <a:pt x="635317" y="394526"/>
                      <a:pt x="741426" y="405289"/>
                      <a:pt x="821531" y="362712"/>
                    </a:cubicBezTo>
                    <a:cubicBezTo>
                      <a:pt x="881539" y="330803"/>
                      <a:pt x="911162" y="258318"/>
                      <a:pt x="907542" y="226981"/>
                    </a:cubicBezTo>
                    <a:cubicBezTo>
                      <a:pt x="923735" y="230505"/>
                      <a:pt x="938594" y="232601"/>
                      <a:pt x="951547" y="232696"/>
                    </a:cubicBezTo>
                    <a:cubicBezTo>
                      <a:pt x="1088231" y="234315"/>
                      <a:pt x="1136809" y="91821"/>
                      <a:pt x="10552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58795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9E064550-92CE-C42E-B247-CBE60B9D7550}"/>
                  </a:ext>
                </a:extLst>
              </p:cNvPr>
              <p:cNvSpPr/>
              <p:nvPr/>
            </p:nvSpPr>
            <p:spPr>
              <a:xfrm>
                <a:off x="4621434" y="4140876"/>
                <a:ext cx="453866" cy="230717"/>
              </a:xfrm>
              <a:custGeom>
                <a:avLst/>
                <a:gdLst>
                  <a:gd name="connsiteX0" fmla="*/ 453295 w 453866"/>
                  <a:gd name="connsiteY0" fmla="*/ 18405 h 230717"/>
                  <a:gd name="connsiteX1" fmla="*/ 374428 w 453866"/>
                  <a:gd name="connsiteY1" fmla="*/ 6880 h 230717"/>
                  <a:gd name="connsiteX2" fmla="*/ 303562 w 453866"/>
                  <a:gd name="connsiteY2" fmla="*/ 38408 h 230717"/>
                  <a:gd name="connsiteX3" fmla="*/ 263843 w 453866"/>
                  <a:gd name="connsiteY3" fmla="*/ 103463 h 230717"/>
                  <a:gd name="connsiteX4" fmla="*/ 256032 w 453866"/>
                  <a:gd name="connsiteY4" fmla="*/ 182330 h 230717"/>
                  <a:gd name="connsiteX5" fmla="*/ 256318 w 453866"/>
                  <a:gd name="connsiteY5" fmla="*/ 190331 h 230717"/>
                  <a:gd name="connsiteX6" fmla="*/ 248603 w 453866"/>
                  <a:gd name="connsiteY6" fmla="*/ 192617 h 230717"/>
                  <a:gd name="connsiteX7" fmla="*/ 120301 w 453866"/>
                  <a:gd name="connsiteY7" fmla="*/ 202714 h 230717"/>
                  <a:gd name="connsiteX8" fmla="*/ 0 w 453866"/>
                  <a:gd name="connsiteY8" fmla="*/ 159947 h 230717"/>
                  <a:gd name="connsiteX9" fmla="*/ 7715 w 453866"/>
                  <a:gd name="connsiteY9" fmla="*/ 152041 h 230717"/>
                  <a:gd name="connsiteX10" fmla="*/ 30099 w 453866"/>
                  <a:gd name="connsiteY10" fmla="*/ 191474 h 230717"/>
                  <a:gd name="connsiteX11" fmla="*/ 54293 w 453866"/>
                  <a:gd name="connsiteY11" fmla="*/ 230051 h 230717"/>
                  <a:gd name="connsiteX12" fmla="*/ 53340 w 453866"/>
                  <a:gd name="connsiteY12" fmla="*/ 230717 h 230717"/>
                  <a:gd name="connsiteX13" fmla="*/ 2191 w 453866"/>
                  <a:gd name="connsiteY13" fmla="*/ 155375 h 230717"/>
                  <a:gd name="connsiteX14" fmla="*/ 667 w 453866"/>
                  <a:gd name="connsiteY14" fmla="*/ 152898 h 230717"/>
                  <a:gd name="connsiteX15" fmla="*/ 3143 w 453866"/>
                  <a:gd name="connsiteY15" fmla="*/ 154327 h 230717"/>
                  <a:gd name="connsiteX16" fmla="*/ 245173 w 453866"/>
                  <a:gd name="connsiteY16" fmla="*/ 181473 h 230717"/>
                  <a:gd name="connsiteX17" fmla="*/ 244316 w 453866"/>
                  <a:gd name="connsiteY17" fmla="*/ 182616 h 230717"/>
                  <a:gd name="connsiteX18" fmla="*/ 253651 w 453866"/>
                  <a:gd name="connsiteY18" fmla="*/ 100511 h 230717"/>
                  <a:gd name="connsiteX19" fmla="*/ 297847 w 453866"/>
                  <a:gd name="connsiteY19" fmla="*/ 31454 h 230717"/>
                  <a:gd name="connsiteX20" fmla="*/ 373856 w 453866"/>
                  <a:gd name="connsiteY20" fmla="*/ 784 h 230717"/>
                  <a:gd name="connsiteX21" fmla="*/ 453866 w 453866"/>
                  <a:gd name="connsiteY21" fmla="*/ 17357 h 230717"/>
                  <a:gd name="connsiteX22" fmla="*/ 453295 w 453866"/>
                  <a:gd name="connsiteY22" fmla="*/ 18405 h 2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3866" h="230717">
                    <a:moveTo>
                      <a:pt x="453295" y="18405"/>
                    </a:moveTo>
                    <a:cubicBezTo>
                      <a:pt x="428434" y="6785"/>
                      <a:pt x="400812" y="2403"/>
                      <a:pt x="374428" y="6880"/>
                    </a:cubicBezTo>
                    <a:cubicBezTo>
                      <a:pt x="348139" y="10404"/>
                      <a:pt x="322993" y="21358"/>
                      <a:pt x="303562" y="38408"/>
                    </a:cubicBezTo>
                    <a:cubicBezTo>
                      <a:pt x="284036" y="55362"/>
                      <a:pt x="270986" y="78317"/>
                      <a:pt x="263843" y="103463"/>
                    </a:cubicBezTo>
                    <a:cubicBezTo>
                      <a:pt x="256794" y="128705"/>
                      <a:pt x="255079" y="155470"/>
                      <a:pt x="256032" y="182330"/>
                    </a:cubicBezTo>
                    <a:lnTo>
                      <a:pt x="256318" y="190331"/>
                    </a:lnTo>
                    <a:lnTo>
                      <a:pt x="248603" y="192617"/>
                    </a:lnTo>
                    <a:cubicBezTo>
                      <a:pt x="206978" y="205000"/>
                      <a:pt x="163068" y="207953"/>
                      <a:pt x="120301" y="202714"/>
                    </a:cubicBezTo>
                    <a:cubicBezTo>
                      <a:pt x="77533" y="197571"/>
                      <a:pt x="36290" y="182140"/>
                      <a:pt x="0" y="159947"/>
                    </a:cubicBezTo>
                    <a:lnTo>
                      <a:pt x="7715" y="152041"/>
                    </a:lnTo>
                    <a:cubicBezTo>
                      <a:pt x="14954" y="165281"/>
                      <a:pt x="22288" y="178521"/>
                      <a:pt x="30099" y="191474"/>
                    </a:cubicBezTo>
                    <a:cubicBezTo>
                      <a:pt x="38005" y="204429"/>
                      <a:pt x="46006" y="217287"/>
                      <a:pt x="54293" y="230051"/>
                    </a:cubicBezTo>
                    <a:lnTo>
                      <a:pt x="53340" y="230717"/>
                    </a:lnTo>
                    <a:cubicBezTo>
                      <a:pt x="34957" y="206524"/>
                      <a:pt x="17907" y="181378"/>
                      <a:pt x="2191" y="155375"/>
                    </a:cubicBezTo>
                    <a:lnTo>
                      <a:pt x="667" y="152898"/>
                    </a:lnTo>
                    <a:lnTo>
                      <a:pt x="3143" y="154327"/>
                    </a:lnTo>
                    <a:cubicBezTo>
                      <a:pt x="75629" y="195761"/>
                      <a:pt x="165354" y="205762"/>
                      <a:pt x="245173" y="181473"/>
                    </a:cubicBezTo>
                    <a:lnTo>
                      <a:pt x="244316" y="182616"/>
                    </a:lnTo>
                    <a:cubicBezTo>
                      <a:pt x="243745" y="154994"/>
                      <a:pt x="245745" y="127085"/>
                      <a:pt x="253651" y="100511"/>
                    </a:cubicBezTo>
                    <a:cubicBezTo>
                      <a:pt x="261557" y="74126"/>
                      <a:pt x="275844" y="48790"/>
                      <a:pt x="297847" y="31454"/>
                    </a:cubicBezTo>
                    <a:cubicBezTo>
                      <a:pt x="319373" y="13929"/>
                      <a:pt x="346234" y="3356"/>
                      <a:pt x="373856" y="784"/>
                    </a:cubicBezTo>
                    <a:cubicBezTo>
                      <a:pt x="401384" y="-2264"/>
                      <a:pt x="429863" y="3641"/>
                      <a:pt x="453866" y="17357"/>
                    </a:cubicBezTo>
                    <a:lnTo>
                      <a:pt x="453295" y="18405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92676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5" name="图形 4">
                <a:extLst>
                  <a:ext uri="{FF2B5EF4-FFF2-40B4-BE49-F238E27FC236}">
                    <a16:creationId xmlns:a16="http://schemas.microsoft.com/office/drawing/2014/main" id="{5562931D-5D9E-3139-508A-9D11DEA3B3D3}"/>
                  </a:ext>
                </a:extLst>
              </p:cNvPr>
              <p:cNvGrpSpPr/>
              <p:nvPr/>
            </p:nvGrpSpPr>
            <p:grpSpPr>
              <a:xfrm>
                <a:off x="5067966" y="4029991"/>
                <a:ext cx="657289" cy="407813"/>
                <a:chOff x="5067966" y="4029991"/>
                <a:chExt cx="657289" cy="407813"/>
              </a:xfrm>
            </p:grpSpPr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2ED83614-2FFE-036C-3DCD-9FFC387C8830}"/>
                    </a:ext>
                  </a:extLst>
                </p:cNvPr>
                <p:cNvSpPr/>
                <p:nvPr/>
              </p:nvSpPr>
              <p:spPr>
                <a:xfrm>
                  <a:off x="5388105" y="4029991"/>
                  <a:ext cx="247075" cy="194907"/>
                </a:xfrm>
                <a:custGeom>
                  <a:avLst/>
                  <a:gdLst>
                    <a:gd name="connsiteX0" fmla="*/ 247075 w 247075"/>
                    <a:gd name="connsiteY0" fmla="*/ 116241 h 194907"/>
                    <a:gd name="connsiteX1" fmla="*/ 207642 w 247075"/>
                    <a:gd name="connsiteY1" fmla="*/ 167390 h 194907"/>
                    <a:gd name="connsiteX2" fmla="*/ 146967 w 247075"/>
                    <a:gd name="connsiteY2" fmla="*/ 192441 h 194907"/>
                    <a:gd name="connsiteX3" fmla="*/ 80768 w 247075"/>
                    <a:gd name="connsiteY3" fmla="*/ 189393 h 194907"/>
                    <a:gd name="connsiteX4" fmla="*/ 24381 w 247075"/>
                    <a:gd name="connsiteY4" fmla="*/ 153389 h 194907"/>
                    <a:gd name="connsiteX5" fmla="*/ 187 w 247075"/>
                    <a:gd name="connsiteY5" fmla="*/ 90905 h 194907"/>
                    <a:gd name="connsiteX6" fmla="*/ 19618 w 247075"/>
                    <a:gd name="connsiteY6" fmla="*/ 27182 h 194907"/>
                    <a:gd name="connsiteX7" fmla="*/ 79245 w 247075"/>
                    <a:gd name="connsiteY7" fmla="*/ 227 h 194907"/>
                    <a:gd name="connsiteX8" fmla="*/ 123822 w 247075"/>
                    <a:gd name="connsiteY8" fmla="*/ 42708 h 194907"/>
                    <a:gd name="connsiteX9" fmla="*/ 78769 w 247075"/>
                    <a:gd name="connsiteY9" fmla="*/ 6037 h 194907"/>
                    <a:gd name="connsiteX10" fmla="*/ 26571 w 247075"/>
                    <a:gd name="connsiteY10" fmla="*/ 32897 h 194907"/>
                    <a:gd name="connsiteX11" fmla="*/ 11141 w 247075"/>
                    <a:gd name="connsiteY11" fmla="*/ 90238 h 194907"/>
                    <a:gd name="connsiteX12" fmla="*/ 33334 w 247075"/>
                    <a:gd name="connsiteY12" fmla="*/ 146054 h 194907"/>
                    <a:gd name="connsiteX13" fmla="*/ 83817 w 247075"/>
                    <a:gd name="connsiteY13" fmla="*/ 178916 h 194907"/>
                    <a:gd name="connsiteX14" fmla="*/ 145444 w 247075"/>
                    <a:gd name="connsiteY14" fmla="*/ 183678 h 194907"/>
                    <a:gd name="connsiteX15" fmla="*/ 247075 w 247075"/>
                    <a:gd name="connsiteY15" fmla="*/ 116241 h 1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7075" h="194907">
                      <a:moveTo>
                        <a:pt x="247075" y="116241"/>
                      </a:moveTo>
                      <a:cubicBezTo>
                        <a:pt x="239455" y="136434"/>
                        <a:pt x="225549" y="154436"/>
                        <a:pt x="207642" y="167390"/>
                      </a:cubicBezTo>
                      <a:cubicBezTo>
                        <a:pt x="189640" y="179963"/>
                        <a:pt x="168780" y="188536"/>
                        <a:pt x="146967" y="192441"/>
                      </a:cubicBezTo>
                      <a:cubicBezTo>
                        <a:pt x="125251" y="196442"/>
                        <a:pt x="102390" y="195680"/>
                        <a:pt x="80768" y="189393"/>
                      </a:cubicBezTo>
                      <a:cubicBezTo>
                        <a:pt x="59337" y="183011"/>
                        <a:pt x="38954" y="171200"/>
                        <a:pt x="24381" y="153389"/>
                      </a:cubicBezTo>
                      <a:cubicBezTo>
                        <a:pt x="9998" y="135672"/>
                        <a:pt x="1521" y="113574"/>
                        <a:pt x="187" y="90905"/>
                      </a:cubicBezTo>
                      <a:cubicBezTo>
                        <a:pt x="-1146" y="68426"/>
                        <a:pt x="4568" y="44613"/>
                        <a:pt x="19618" y="27182"/>
                      </a:cubicBezTo>
                      <a:cubicBezTo>
                        <a:pt x="33906" y="9656"/>
                        <a:pt x="56480" y="-1774"/>
                        <a:pt x="79245" y="227"/>
                      </a:cubicBezTo>
                      <a:cubicBezTo>
                        <a:pt x="101724" y="2608"/>
                        <a:pt x="122393" y="20515"/>
                        <a:pt x="123822" y="42708"/>
                      </a:cubicBezTo>
                      <a:cubicBezTo>
                        <a:pt x="119631" y="21277"/>
                        <a:pt x="98962" y="6323"/>
                        <a:pt x="78769" y="6037"/>
                      </a:cubicBezTo>
                      <a:cubicBezTo>
                        <a:pt x="58290" y="5275"/>
                        <a:pt x="38383" y="16610"/>
                        <a:pt x="26571" y="32897"/>
                      </a:cubicBezTo>
                      <a:cubicBezTo>
                        <a:pt x="14284" y="48994"/>
                        <a:pt x="9236" y="70045"/>
                        <a:pt x="11141" y="90238"/>
                      </a:cubicBezTo>
                      <a:cubicBezTo>
                        <a:pt x="12665" y="110526"/>
                        <a:pt x="20476" y="130433"/>
                        <a:pt x="33334" y="146054"/>
                      </a:cubicBezTo>
                      <a:cubicBezTo>
                        <a:pt x="45907" y="161866"/>
                        <a:pt x="64386" y="172820"/>
                        <a:pt x="83817" y="178916"/>
                      </a:cubicBezTo>
                      <a:cubicBezTo>
                        <a:pt x="103438" y="185297"/>
                        <a:pt x="124679" y="186250"/>
                        <a:pt x="145444" y="183678"/>
                      </a:cubicBezTo>
                      <a:cubicBezTo>
                        <a:pt x="186687" y="178058"/>
                        <a:pt x="227740" y="155579"/>
                        <a:pt x="247075" y="116241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70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5093367E-3938-2AAD-5087-5B4AE4152266}"/>
                    </a:ext>
                  </a:extLst>
                </p:cNvPr>
                <p:cNvSpPr/>
                <p:nvPr/>
              </p:nvSpPr>
              <p:spPr>
                <a:xfrm>
                  <a:off x="5067966" y="4126801"/>
                  <a:ext cx="233850" cy="193998"/>
                </a:xfrm>
                <a:custGeom>
                  <a:avLst/>
                  <a:gdLst>
                    <a:gd name="connsiteX0" fmla="*/ 138113 w 233850"/>
                    <a:gd name="connsiteY0" fmla="*/ 74295 h 193998"/>
                    <a:gd name="connsiteX1" fmla="*/ 165354 w 233850"/>
                    <a:gd name="connsiteY1" fmla="*/ 54864 h 193998"/>
                    <a:gd name="connsiteX2" fmla="*/ 200596 w 233850"/>
                    <a:gd name="connsiteY2" fmla="*/ 56007 h 193998"/>
                    <a:gd name="connsiteX3" fmla="*/ 233648 w 233850"/>
                    <a:gd name="connsiteY3" fmla="*/ 115729 h 193998"/>
                    <a:gd name="connsiteX4" fmla="*/ 200120 w 233850"/>
                    <a:gd name="connsiteY4" fmla="*/ 175355 h 193998"/>
                    <a:gd name="connsiteX5" fmla="*/ 134684 w 233850"/>
                    <a:gd name="connsiteY5" fmla="*/ 193929 h 193998"/>
                    <a:gd name="connsiteX6" fmla="*/ 69437 w 233850"/>
                    <a:gd name="connsiteY6" fmla="*/ 176022 h 193998"/>
                    <a:gd name="connsiteX7" fmla="*/ 21145 w 233850"/>
                    <a:gd name="connsiteY7" fmla="*/ 128683 h 193998"/>
                    <a:gd name="connsiteX8" fmla="*/ 0 w 233850"/>
                    <a:gd name="connsiteY8" fmla="*/ 64484 h 193998"/>
                    <a:gd name="connsiteX9" fmla="*/ 16288 w 233850"/>
                    <a:gd name="connsiteY9" fmla="*/ 0 h 193998"/>
                    <a:gd name="connsiteX10" fmla="*/ 11620 w 233850"/>
                    <a:gd name="connsiteY10" fmla="*/ 63532 h 193998"/>
                    <a:gd name="connsiteX11" fmla="*/ 31052 w 233850"/>
                    <a:gd name="connsiteY11" fmla="*/ 122491 h 193998"/>
                    <a:gd name="connsiteX12" fmla="*/ 134874 w 233850"/>
                    <a:gd name="connsiteY12" fmla="*/ 182118 h 193998"/>
                    <a:gd name="connsiteX13" fmla="*/ 193262 w 233850"/>
                    <a:gd name="connsiteY13" fmla="*/ 165830 h 193998"/>
                    <a:gd name="connsiteX14" fmla="*/ 221932 w 233850"/>
                    <a:gd name="connsiteY14" fmla="*/ 114967 h 193998"/>
                    <a:gd name="connsiteX15" fmla="*/ 195358 w 233850"/>
                    <a:gd name="connsiteY15" fmla="*/ 66484 h 193998"/>
                    <a:gd name="connsiteX16" fmla="*/ 166878 w 233850"/>
                    <a:gd name="connsiteY16" fmla="*/ 60770 h 193998"/>
                    <a:gd name="connsiteX17" fmla="*/ 138113 w 233850"/>
                    <a:gd name="connsiteY17" fmla="*/ 74295 h 19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3850" h="193998">
                      <a:moveTo>
                        <a:pt x="138113" y="74295"/>
                      </a:moveTo>
                      <a:cubicBezTo>
                        <a:pt x="145447" y="66199"/>
                        <a:pt x="154210" y="58674"/>
                        <a:pt x="165354" y="54864"/>
                      </a:cubicBezTo>
                      <a:cubicBezTo>
                        <a:pt x="176403" y="51245"/>
                        <a:pt x="189166" y="51340"/>
                        <a:pt x="200596" y="56007"/>
                      </a:cubicBezTo>
                      <a:cubicBezTo>
                        <a:pt x="222695" y="66961"/>
                        <a:pt x="235648" y="91916"/>
                        <a:pt x="233648" y="115729"/>
                      </a:cubicBezTo>
                      <a:cubicBezTo>
                        <a:pt x="232220" y="139637"/>
                        <a:pt x="219075" y="161544"/>
                        <a:pt x="200120" y="175355"/>
                      </a:cubicBezTo>
                      <a:cubicBezTo>
                        <a:pt x="181070" y="189262"/>
                        <a:pt x="157258" y="194691"/>
                        <a:pt x="134684" y="193929"/>
                      </a:cubicBezTo>
                      <a:cubicBezTo>
                        <a:pt x="111919" y="193738"/>
                        <a:pt x="89059" y="187547"/>
                        <a:pt x="69437" y="176022"/>
                      </a:cubicBezTo>
                      <a:cubicBezTo>
                        <a:pt x="49720" y="164592"/>
                        <a:pt x="33051" y="148018"/>
                        <a:pt x="21145" y="128683"/>
                      </a:cubicBezTo>
                      <a:cubicBezTo>
                        <a:pt x="9144" y="109347"/>
                        <a:pt x="1810" y="87154"/>
                        <a:pt x="0" y="64484"/>
                      </a:cubicBezTo>
                      <a:cubicBezTo>
                        <a:pt x="95" y="41624"/>
                        <a:pt x="5619" y="19240"/>
                        <a:pt x="16288" y="0"/>
                      </a:cubicBezTo>
                      <a:cubicBezTo>
                        <a:pt x="10001" y="21050"/>
                        <a:pt x="8001" y="42863"/>
                        <a:pt x="11620" y="63532"/>
                      </a:cubicBezTo>
                      <a:cubicBezTo>
                        <a:pt x="13240" y="84391"/>
                        <a:pt x="20002" y="104775"/>
                        <a:pt x="31052" y="122491"/>
                      </a:cubicBezTo>
                      <a:cubicBezTo>
                        <a:pt x="52673" y="158305"/>
                        <a:pt x="92964" y="182308"/>
                        <a:pt x="134874" y="182118"/>
                      </a:cubicBezTo>
                      <a:cubicBezTo>
                        <a:pt x="155638" y="182880"/>
                        <a:pt x="176879" y="177832"/>
                        <a:pt x="193262" y="165830"/>
                      </a:cubicBezTo>
                      <a:cubicBezTo>
                        <a:pt x="209550" y="154019"/>
                        <a:pt x="220885" y="134683"/>
                        <a:pt x="221932" y="114967"/>
                      </a:cubicBezTo>
                      <a:cubicBezTo>
                        <a:pt x="223647" y="95250"/>
                        <a:pt x="212693" y="74866"/>
                        <a:pt x="195358" y="66484"/>
                      </a:cubicBezTo>
                      <a:cubicBezTo>
                        <a:pt x="187166" y="61436"/>
                        <a:pt x="177069" y="59246"/>
                        <a:pt x="166878" y="60770"/>
                      </a:cubicBezTo>
                      <a:cubicBezTo>
                        <a:pt x="156686" y="62674"/>
                        <a:pt x="147161" y="67913"/>
                        <a:pt x="138113" y="74295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06617314-1AE5-B9C4-A0F8-9E2BD18C9851}"/>
                    </a:ext>
                  </a:extLst>
                </p:cNvPr>
                <p:cNvSpPr/>
                <p:nvPr/>
              </p:nvSpPr>
              <p:spPr>
                <a:xfrm>
                  <a:off x="5463052" y="4158138"/>
                  <a:ext cx="262203" cy="279666"/>
                </a:xfrm>
                <a:custGeom>
                  <a:avLst/>
                  <a:gdLst>
                    <a:gd name="connsiteX0" fmla="*/ 93642 w 262203"/>
                    <a:gd name="connsiteY0" fmla="*/ 105156 h 279666"/>
                    <a:gd name="connsiteX1" fmla="*/ 52685 w 262203"/>
                    <a:gd name="connsiteY1" fmla="*/ 114110 h 279666"/>
                    <a:gd name="connsiteX2" fmla="*/ 23252 w 262203"/>
                    <a:gd name="connsiteY2" fmla="*/ 140494 h 279666"/>
                    <a:gd name="connsiteX3" fmla="*/ 20490 w 262203"/>
                    <a:gd name="connsiteY3" fmla="*/ 216218 h 279666"/>
                    <a:gd name="connsiteX4" fmla="*/ 45922 w 262203"/>
                    <a:gd name="connsiteY4" fmla="*/ 246793 h 279666"/>
                    <a:gd name="connsiteX5" fmla="*/ 82307 w 262203"/>
                    <a:gd name="connsiteY5" fmla="*/ 263938 h 279666"/>
                    <a:gd name="connsiteX6" fmla="*/ 123074 w 262203"/>
                    <a:gd name="connsiteY6" fmla="*/ 267558 h 279666"/>
                    <a:gd name="connsiteX7" fmla="*/ 163650 w 262203"/>
                    <a:gd name="connsiteY7" fmla="*/ 260604 h 279666"/>
                    <a:gd name="connsiteX8" fmla="*/ 228516 w 262203"/>
                    <a:gd name="connsiteY8" fmla="*/ 213265 h 279666"/>
                    <a:gd name="connsiteX9" fmla="*/ 250233 w 262203"/>
                    <a:gd name="connsiteY9" fmla="*/ 135827 h 279666"/>
                    <a:gd name="connsiteX10" fmla="*/ 223563 w 262203"/>
                    <a:gd name="connsiteY10" fmla="*/ 59150 h 279666"/>
                    <a:gd name="connsiteX11" fmla="*/ 197559 w 262203"/>
                    <a:gd name="connsiteY11" fmla="*/ 26575 h 279666"/>
                    <a:gd name="connsiteX12" fmla="*/ 164413 w 262203"/>
                    <a:gd name="connsiteY12" fmla="*/ 0 h 279666"/>
                    <a:gd name="connsiteX13" fmla="*/ 233183 w 262203"/>
                    <a:gd name="connsiteY13" fmla="*/ 52483 h 279666"/>
                    <a:gd name="connsiteX14" fmla="*/ 262044 w 262203"/>
                    <a:gd name="connsiteY14" fmla="*/ 135446 h 279666"/>
                    <a:gd name="connsiteX15" fmla="*/ 238231 w 262203"/>
                    <a:gd name="connsiteY15" fmla="*/ 220028 h 279666"/>
                    <a:gd name="connsiteX16" fmla="*/ 167270 w 262203"/>
                    <a:gd name="connsiteY16" fmla="*/ 271844 h 279666"/>
                    <a:gd name="connsiteX17" fmla="*/ 123646 w 262203"/>
                    <a:gd name="connsiteY17" fmla="*/ 279368 h 279666"/>
                    <a:gd name="connsiteX18" fmla="*/ 79450 w 262203"/>
                    <a:gd name="connsiteY18" fmla="*/ 275368 h 279666"/>
                    <a:gd name="connsiteX19" fmla="*/ 38873 w 262203"/>
                    <a:gd name="connsiteY19" fmla="*/ 256223 h 279666"/>
                    <a:gd name="connsiteX20" fmla="*/ 10012 w 262203"/>
                    <a:gd name="connsiteY20" fmla="*/ 221552 h 279666"/>
                    <a:gd name="connsiteX21" fmla="*/ 13536 w 262203"/>
                    <a:gd name="connsiteY21" fmla="*/ 133921 h 279666"/>
                    <a:gd name="connsiteX22" fmla="*/ 50493 w 262203"/>
                    <a:gd name="connsiteY22" fmla="*/ 108395 h 279666"/>
                    <a:gd name="connsiteX23" fmla="*/ 93642 w 262203"/>
                    <a:gd name="connsiteY23" fmla="*/ 105156 h 27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62203" h="279666">
                      <a:moveTo>
                        <a:pt x="93642" y="105156"/>
                      </a:moveTo>
                      <a:cubicBezTo>
                        <a:pt x="79354" y="105728"/>
                        <a:pt x="65162" y="108204"/>
                        <a:pt x="52685" y="114110"/>
                      </a:cubicBezTo>
                      <a:cubicBezTo>
                        <a:pt x="40302" y="120015"/>
                        <a:pt x="29634" y="128969"/>
                        <a:pt x="23252" y="140494"/>
                      </a:cubicBezTo>
                      <a:cubicBezTo>
                        <a:pt x="8012" y="162116"/>
                        <a:pt x="8584" y="192500"/>
                        <a:pt x="20490" y="216218"/>
                      </a:cubicBezTo>
                      <a:cubicBezTo>
                        <a:pt x="26586" y="228124"/>
                        <a:pt x="35349" y="238696"/>
                        <a:pt x="45922" y="246793"/>
                      </a:cubicBezTo>
                      <a:cubicBezTo>
                        <a:pt x="56590" y="254889"/>
                        <a:pt x="69163" y="260604"/>
                        <a:pt x="82307" y="263938"/>
                      </a:cubicBezTo>
                      <a:cubicBezTo>
                        <a:pt x="95547" y="267271"/>
                        <a:pt x="109263" y="268415"/>
                        <a:pt x="123074" y="267558"/>
                      </a:cubicBezTo>
                      <a:cubicBezTo>
                        <a:pt x="136885" y="266795"/>
                        <a:pt x="150601" y="264890"/>
                        <a:pt x="163650" y="260604"/>
                      </a:cubicBezTo>
                      <a:cubicBezTo>
                        <a:pt x="189749" y="252317"/>
                        <a:pt x="213085" y="235839"/>
                        <a:pt x="228516" y="213265"/>
                      </a:cubicBezTo>
                      <a:cubicBezTo>
                        <a:pt x="244042" y="190881"/>
                        <a:pt x="251567" y="163163"/>
                        <a:pt x="250233" y="135827"/>
                      </a:cubicBezTo>
                      <a:cubicBezTo>
                        <a:pt x="248995" y="108395"/>
                        <a:pt x="239279" y="81629"/>
                        <a:pt x="223563" y="59150"/>
                      </a:cubicBezTo>
                      <a:cubicBezTo>
                        <a:pt x="216324" y="47435"/>
                        <a:pt x="207466" y="36481"/>
                        <a:pt x="197559" y="26575"/>
                      </a:cubicBezTo>
                      <a:cubicBezTo>
                        <a:pt x="187558" y="16669"/>
                        <a:pt x="176224" y="8096"/>
                        <a:pt x="164413" y="0"/>
                      </a:cubicBezTo>
                      <a:cubicBezTo>
                        <a:pt x="190511" y="11716"/>
                        <a:pt x="214419" y="29433"/>
                        <a:pt x="233183" y="52483"/>
                      </a:cubicBezTo>
                      <a:cubicBezTo>
                        <a:pt x="250138" y="76676"/>
                        <a:pt x="260710" y="105633"/>
                        <a:pt x="262044" y="135446"/>
                      </a:cubicBezTo>
                      <a:cubicBezTo>
                        <a:pt x="263473" y="165164"/>
                        <a:pt x="255281" y="195453"/>
                        <a:pt x="238231" y="220028"/>
                      </a:cubicBezTo>
                      <a:cubicBezTo>
                        <a:pt x="221372" y="244793"/>
                        <a:pt x="195560" y="262890"/>
                        <a:pt x="167270" y="271844"/>
                      </a:cubicBezTo>
                      <a:cubicBezTo>
                        <a:pt x="153173" y="276511"/>
                        <a:pt x="138314" y="278511"/>
                        <a:pt x="123646" y="279368"/>
                      </a:cubicBezTo>
                      <a:cubicBezTo>
                        <a:pt x="108977" y="280321"/>
                        <a:pt x="93927" y="278987"/>
                        <a:pt x="79450" y="275368"/>
                      </a:cubicBezTo>
                      <a:cubicBezTo>
                        <a:pt x="64972" y="271653"/>
                        <a:pt x="50970" y="265367"/>
                        <a:pt x="38873" y="256223"/>
                      </a:cubicBezTo>
                      <a:cubicBezTo>
                        <a:pt x="26872" y="246983"/>
                        <a:pt x="16870" y="235077"/>
                        <a:pt x="10012" y="221552"/>
                      </a:cubicBezTo>
                      <a:cubicBezTo>
                        <a:pt x="-3513" y="194596"/>
                        <a:pt x="-4275" y="159925"/>
                        <a:pt x="13536" y="133921"/>
                      </a:cubicBezTo>
                      <a:cubicBezTo>
                        <a:pt x="22776" y="121349"/>
                        <a:pt x="36492" y="112967"/>
                        <a:pt x="50493" y="108395"/>
                      </a:cubicBezTo>
                      <a:cubicBezTo>
                        <a:pt x="64591" y="103537"/>
                        <a:pt x="79545" y="103251"/>
                        <a:pt x="93642" y="10515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8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9" name="图形 4">
              <a:extLst>
                <a:ext uri="{FF2B5EF4-FFF2-40B4-BE49-F238E27FC236}">
                  <a16:creationId xmlns:a16="http://schemas.microsoft.com/office/drawing/2014/main" id="{D05C101E-6533-4047-FBF6-8052FF17DE5D}"/>
                </a:ext>
              </a:extLst>
            </p:cNvPr>
            <p:cNvGrpSpPr/>
            <p:nvPr/>
          </p:nvGrpSpPr>
          <p:grpSpPr>
            <a:xfrm>
              <a:off x="4581355" y="5870757"/>
              <a:ext cx="3606008" cy="2047793"/>
              <a:chOff x="1994249" y="4738486"/>
              <a:chExt cx="784702" cy="445619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827088-3195-4ECD-FF9E-FEA61C122C47}"/>
                  </a:ext>
                </a:extLst>
              </p:cNvPr>
              <p:cNvSpPr/>
              <p:nvPr/>
            </p:nvSpPr>
            <p:spPr>
              <a:xfrm>
                <a:off x="2006822" y="4738486"/>
                <a:ext cx="766667" cy="440211"/>
              </a:xfrm>
              <a:custGeom>
                <a:avLst/>
                <a:gdLst>
                  <a:gd name="connsiteX0" fmla="*/ 721423 w 766667"/>
                  <a:gd name="connsiteY0" fmla="*/ 178414 h 440211"/>
                  <a:gd name="connsiteX1" fmla="*/ 747236 w 766667"/>
                  <a:gd name="connsiteY1" fmla="*/ 100499 h 440211"/>
                  <a:gd name="connsiteX2" fmla="*/ 732472 w 766667"/>
                  <a:gd name="connsiteY2" fmla="*/ 51731 h 440211"/>
                  <a:gd name="connsiteX3" fmla="*/ 615410 w 766667"/>
                  <a:gd name="connsiteY3" fmla="*/ 2772 h 440211"/>
                  <a:gd name="connsiteX4" fmla="*/ 529780 w 766667"/>
                  <a:gd name="connsiteY4" fmla="*/ 98022 h 440211"/>
                  <a:gd name="connsiteX5" fmla="*/ 345662 w 766667"/>
                  <a:gd name="connsiteY5" fmla="*/ 78401 h 440211"/>
                  <a:gd name="connsiteX6" fmla="*/ 334613 w 766667"/>
                  <a:gd name="connsiteY6" fmla="*/ 99356 h 440211"/>
                  <a:gd name="connsiteX7" fmla="*/ 204311 w 766667"/>
                  <a:gd name="connsiteY7" fmla="*/ 101261 h 440211"/>
                  <a:gd name="connsiteX8" fmla="*/ 165640 w 766667"/>
                  <a:gd name="connsiteY8" fmla="*/ 184700 h 440211"/>
                  <a:gd name="connsiteX9" fmla="*/ 0 w 766667"/>
                  <a:gd name="connsiteY9" fmla="*/ 130693 h 440211"/>
                  <a:gd name="connsiteX10" fmla="*/ 24860 w 766667"/>
                  <a:gd name="connsiteY10" fmla="*/ 190701 h 440211"/>
                  <a:gd name="connsiteX11" fmla="*/ 90488 w 766667"/>
                  <a:gd name="connsiteY11" fmla="*/ 289094 h 440211"/>
                  <a:gd name="connsiteX12" fmla="*/ 192119 w 766667"/>
                  <a:gd name="connsiteY12" fmla="*/ 347101 h 440211"/>
                  <a:gd name="connsiteX13" fmla="*/ 284702 w 766667"/>
                  <a:gd name="connsiteY13" fmla="*/ 421586 h 440211"/>
                  <a:gd name="connsiteX14" fmla="*/ 363569 w 766667"/>
                  <a:gd name="connsiteY14" fmla="*/ 377105 h 440211"/>
                  <a:gd name="connsiteX15" fmla="*/ 536162 w 766667"/>
                  <a:gd name="connsiteY15" fmla="*/ 433969 h 440211"/>
                  <a:gd name="connsiteX16" fmla="*/ 615696 w 766667"/>
                  <a:gd name="connsiteY16" fmla="*/ 351483 h 440211"/>
                  <a:gd name="connsiteX17" fmla="*/ 645605 w 766667"/>
                  <a:gd name="connsiteY17" fmla="*/ 361770 h 440211"/>
                  <a:gd name="connsiteX18" fmla="*/ 721423 w 766667"/>
                  <a:gd name="connsiteY18" fmla="*/ 178414 h 44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6667" h="440211">
                    <a:moveTo>
                      <a:pt x="721423" y="178414"/>
                    </a:moveTo>
                    <a:cubicBezTo>
                      <a:pt x="740093" y="158030"/>
                      <a:pt x="749237" y="128502"/>
                      <a:pt x="747236" y="100499"/>
                    </a:cubicBezTo>
                    <a:cubicBezTo>
                      <a:pt x="745998" y="83449"/>
                      <a:pt x="741140" y="66494"/>
                      <a:pt x="732472" y="51731"/>
                    </a:cubicBezTo>
                    <a:cubicBezTo>
                      <a:pt x="709613" y="12583"/>
                      <a:pt x="659416" y="-7800"/>
                      <a:pt x="615410" y="2772"/>
                    </a:cubicBezTo>
                    <a:cubicBezTo>
                      <a:pt x="571310" y="13345"/>
                      <a:pt x="536257" y="53160"/>
                      <a:pt x="529780" y="98022"/>
                    </a:cubicBezTo>
                    <a:cubicBezTo>
                      <a:pt x="491776" y="-85"/>
                      <a:pt x="390334" y="14107"/>
                      <a:pt x="345662" y="78401"/>
                    </a:cubicBezTo>
                    <a:cubicBezTo>
                      <a:pt x="340995" y="85068"/>
                      <a:pt x="337375" y="92117"/>
                      <a:pt x="334613" y="99356"/>
                    </a:cubicBezTo>
                    <a:cubicBezTo>
                      <a:pt x="299180" y="67447"/>
                      <a:pt x="238887" y="68209"/>
                      <a:pt x="204311" y="101261"/>
                    </a:cubicBezTo>
                    <a:cubicBezTo>
                      <a:pt x="181832" y="122883"/>
                      <a:pt x="171164" y="154030"/>
                      <a:pt x="165640" y="184700"/>
                    </a:cubicBezTo>
                    <a:cubicBezTo>
                      <a:pt x="106204" y="190224"/>
                      <a:pt x="44767" y="170222"/>
                      <a:pt x="0" y="130693"/>
                    </a:cubicBezTo>
                    <a:cubicBezTo>
                      <a:pt x="7239" y="151077"/>
                      <a:pt x="15526" y="171174"/>
                      <a:pt x="24860" y="190701"/>
                    </a:cubicBezTo>
                    <a:cubicBezTo>
                      <a:pt x="41910" y="226419"/>
                      <a:pt x="62770" y="260804"/>
                      <a:pt x="90488" y="289094"/>
                    </a:cubicBezTo>
                    <a:cubicBezTo>
                      <a:pt x="118205" y="317383"/>
                      <a:pt x="153257" y="339386"/>
                      <a:pt x="192119" y="347101"/>
                    </a:cubicBezTo>
                    <a:cubicBezTo>
                      <a:pt x="210217" y="387964"/>
                      <a:pt x="240221" y="416729"/>
                      <a:pt x="284702" y="421586"/>
                    </a:cubicBezTo>
                    <a:cubicBezTo>
                      <a:pt x="326708" y="426158"/>
                      <a:pt x="356425" y="394154"/>
                      <a:pt x="363569" y="377105"/>
                    </a:cubicBezTo>
                    <a:cubicBezTo>
                      <a:pt x="401479" y="429492"/>
                      <a:pt x="474059" y="452257"/>
                      <a:pt x="536162" y="433969"/>
                    </a:cubicBezTo>
                    <a:cubicBezTo>
                      <a:pt x="582644" y="420253"/>
                      <a:pt x="613696" y="373866"/>
                      <a:pt x="615696" y="351483"/>
                    </a:cubicBezTo>
                    <a:cubicBezTo>
                      <a:pt x="626459" y="356245"/>
                      <a:pt x="636651" y="359865"/>
                      <a:pt x="645605" y="361770"/>
                    </a:cubicBezTo>
                    <a:cubicBezTo>
                      <a:pt x="756380" y="385677"/>
                      <a:pt x="811911" y="256137"/>
                      <a:pt x="721423" y="1784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0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91C7A118-3B18-8F2E-E5BD-754823331ACB}"/>
                  </a:ext>
                </a:extLst>
              </p:cNvPr>
              <p:cNvSpPr/>
              <p:nvPr/>
            </p:nvSpPr>
            <p:spPr>
              <a:xfrm>
                <a:off x="2006822" y="4869275"/>
                <a:ext cx="766580" cy="309518"/>
              </a:xfrm>
              <a:custGeom>
                <a:avLst/>
                <a:gdLst>
                  <a:gd name="connsiteX0" fmla="*/ 751141 w 766580"/>
                  <a:gd name="connsiteY0" fmla="*/ 83058 h 309518"/>
                  <a:gd name="connsiteX1" fmla="*/ 725996 w 766580"/>
                  <a:gd name="connsiteY1" fmla="*/ 98298 h 309518"/>
                  <a:gd name="connsiteX2" fmla="*/ 637699 w 766580"/>
                  <a:gd name="connsiteY2" fmla="*/ 89630 h 309518"/>
                  <a:gd name="connsiteX3" fmla="*/ 551402 w 766580"/>
                  <a:gd name="connsiteY3" fmla="*/ 160116 h 309518"/>
                  <a:gd name="connsiteX4" fmla="*/ 437579 w 766580"/>
                  <a:gd name="connsiteY4" fmla="*/ 133731 h 309518"/>
                  <a:gd name="connsiteX5" fmla="*/ 369665 w 766580"/>
                  <a:gd name="connsiteY5" fmla="*/ 200501 h 309518"/>
                  <a:gd name="connsiteX6" fmla="*/ 273367 w 766580"/>
                  <a:gd name="connsiteY6" fmla="*/ 176403 h 309518"/>
                  <a:gd name="connsiteX7" fmla="*/ 250126 w 766580"/>
                  <a:gd name="connsiteY7" fmla="*/ 140875 h 309518"/>
                  <a:gd name="connsiteX8" fmla="*/ 131635 w 766580"/>
                  <a:gd name="connsiteY8" fmla="*/ 121158 h 309518"/>
                  <a:gd name="connsiteX9" fmla="*/ 2953 w 766580"/>
                  <a:gd name="connsiteY9" fmla="*/ 2477 h 309518"/>
                  <a:gd name="connsiteX10" fmla="*/ 0 w 766580"/>
                  <a:gd name="connsiteY10" fmla="*/ 0 h 309518"/>
                  <a:gd name="connsiteX11" fmla="*/ 24860 w 766580"/>
                  <a:gd name="connsiteY11" fmla="*/ 60008 h 309518"/>
                  <a:gd name="connsiteX12" fmla="*/ 90488 w 766580"/>
                  <a:gd name="connsiteY12" fmla="*/ 158401 h 309518"/>
                  <a:gd name="connsiteX13" fmla="*/ 192119 w 766580"/>
                  <a:gd name="connsiteY13" fmla="*/ 216408 h 309518"/>
                  <a:gd name="connsiteX14" fmla="*/ 284702 w 766580"/>
                  <a:gd name="connsiteY14" fmla="*/ 290894 h 309518"/>
                  <a:gd name="connsiteX15" fmla="*/ 363569 w 766580"/>
                  <a:gd name="connsiteY15" fmla="*/ 246412 h 309518"/>
                  <a:gd name="connsiteX16" fmla="*/ 536162 w 766580"/>
                  <a:gd name="connsiteY16" fmla="*/ 303276 h 309518"/>
                  <a:gd name="connsiteX17" fmla="*/ 615696 w 766580"/>
                  <a:gd name="connsiteY17" fmla="*/ 220790 h 309518"/>
                  <a:gd name="connsiteX18" fmla="*/ 645605 w 766580"/>
                  <a:gd name="connsiteY18" fmla="*/ 231076 h 309518"/>
                  <a:gd name="connsiteX19" fmla="*/ 751141 w 766580"/>
                  <a:gd name="connsiteY19" fmla="*/ 83058 h 30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6580" h="309518">
                    <a:moveTo>
                      <a:pt x="751141" y="83058"/>
                    </a:moveTo>
                    <a:cubicBezTo>
                      <a:pt x="743617" y="89345"/>
                      <a:pt x="735139" y="94583"/>
                      <a:pt x="725996" y="98298"/>
                    </a:cubicBezTo>
                    <a:cubicBezTo>
                      <a:pt x="697421" y="109728"/>
                      <a:pt x="663416" y="106394"/>
                      <a:pt x="637699" y="89630"/>
                    </a:cubicBezTo>
                    <a:cubicBezTo>
                      <a:pt x="629031" y="128206"/>
                      <a:pt x="590645" y="155162"/>
                      <a:pt x="551402" y="160116"/>
                    </a:cubicBezTo>
                    <a:cubicBezTo>
                      <a:pt x="512159" y="165068"/>
                      <a:pt x="472726" y="151924"/>
                      <a:pt x="437579" y="133731"/>
                    </a:cubicBezTo>
                    <a:cubicBezTo>
                      <a:pt x="433483" y="167449"/>
                      <a:pt x="403003" y="194215"/>
                      <a:pt x="369665" y="200501"/>
                    </a:cubicBezTo>
                    <a:cubicBezTo>
                      <a:pt x="336328" y="206788"/>
                      <a:pt x="301466" y="195358"/>
                      <a:pt x="273367" y="176403"/>
                    </a:cubicBezTo>
                    <a:cubicBezTo>
                      <a:pt x="261080" y="168021"/>
                      <a:pt x="248602" y="155638"/>
                      <a:pt x="250126" y="140875"/>
                    </a:cubicBezTo>
                    <a:cubicBezTo>
                      <a:pt x="210884" y="153067"/>
                      <a:pt x="168307" y="139732"/>
                      <a:pt x="131635" y="121158"/>
                    </a:cubicBezTo>
                    <a:cubicBezTo>
                      <a:pt x="78867" y="94297"/>
                      <a:pt x="30766" y="54007"/>
                      <a:pt x="2953" y="2477"/>
                    </a:cubicBezTo>
                    <a:cubicBezTo>
                      <a:pt x="2000" y="1619"/>
                      <a:pt x="952" y="857"/>
                      <a:pt x="0" y="0"/>
                    </a:cubicBezTo>
                    <a:cubicBezTo>
                      <a:pt x="7239" y="20383"/>
                      <a:pt x="15526" y="40482"/>
                      <a:pt x="24860" y="60008"/>
                    </a:cubicBezTo>
                    <a:cubicBezTo>
                      <a:pt x="41910" y="95726"/>
                      <a:pt x="62770" y="130112"/>
                      <a:pt x="90488" y="158401"/>
                    </a:cubicBezTo>
                    <a:cubicBezTo>
                      <a:pt x="118205" y="186690"/>
                      <a:pt x="153257" y="208693"/>
                      <a:pt x="192119" y="216408"/>
                    </a:cubicBezTo>
                    <a:cubicBezTo>
                      <a:pt x="210217" y="257270"/>
                      <a:pt x="240221" y="286036"/>
                      <a:pt x="284702" y="290894"/>
                    </a:cubicBezTo>
                    <a:cubicBezTo>
                      <a:pt x="326708" y="295465"/>
                      <a:pt x="356425" y="263462"/>
                      <a:pt x="363569" y="246412"/>
                    </a:cubicBezTo>
                    <a:cubicBezTo>
                      <a:pt x="401479" y="298800"/>
                      <a:pt x="474059" y="321564"/>
                      <a:pt x="536162" y="303276"/>
                    </a:cubicBezTo>
                    <a:cubicBezTo>
                      <a:pt x="582644" y="289560"/>
                      <a:pt x="613696" y="243173"/>
                      <a:pt x="615696" y="220790"/>
                    </a:cubicBezTo>
                    <a:cubicBezTo>
                      <a:pt x="626459" y="225552"/>
                      <a:pt x="636651" y="229172"/>
                      <a:pt x="645605" y="231076"/>
                    </a:cubicBezTo>
                    <a:cubicBezTo>
                      <a:pt x="740759" y="251555"/>
                      <a:pt x="795052" y="158877"/>
                      <a:pt x="751141" y="830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1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75564FBF-0278-5E62-F57B-51F3A97D3CB7}"/>
                  </a:ext>
                </a:extLst>
              </p:cNvPr>
              <p:cNvSpPr/>
              <p:nvPr/>
            </p:nvSpPr>
            <p:spPr>
              <a:xfrm>
                <a:off x="2198846" y="5085587"/>
                <a:ext cx="344042" cy="98518"/>
              </a:xfrm>
              <a:custGeom>
                <a:avLst/>
                <a:gdLst>
                  <a:gd name="connsiteX0" fmla="*/ 0 w 344042"/>
                  <a:gd name="connsiteY0" fmla="*/ 0 h 98518"/>
                  <a:gd name="connsiteX1" fmla="*/ 34861 w 344042"/>
                  <a:gd name="connsiteY1" fmla="*/ 41243 h 98518"/>
                  <a:gd name="connsiteX2" fmla="*/ 79819 w 344042"/>
                  <a:gd name="connsiteY2" fmla="*/ 66294 h 98518"/>
                  <a:gd name="connsiteX3" fmla="*/ 129921 w 344042"/>
                  <a:gd name="connsiteY3" fmla="*/ 62389 h 98518"/>
                  <a:gd name="connsiteX4" fmla="*/ 166021 w 344042"/>
                  <a:gd name="connsiteY4" fmla="*/ 27813 h 98518"/>
                  <a:gd name="connsiteX5" fmla="*/ 170402 w 344042"/>
                  <a:gd name="connsiteY5" fmla="*/ 18574 h 98518"/>
                  <a:gd name="connsiteX6" fmla="*/ 176213 w 344042"/>
                  <a:gd name="connsiteY6" fmla="*/ 26575 h 98518"/>
                  <a:gd name="connsiteX7" fmla="*/ 250698 w 344042"/>
                  <a:gd name="connsiteY7" fmla="*/ 79439 h 98518"/>
                  <a:gd name="connsiteX8" fmla="*/ 296513 w 344042"/>
                  <a:gd name="connsiteY8" fmla="*/ 87535 h 98518"/>
                  <a:gd name="connsiteX9" fmla="*/ 344043 w 344042"/>
                  <a:gd name="connsiteY9" fmla="*/ 86773 h 98518"/>
                  <a:gd name="connsiteX10" fmla="*/ 296228 w 344042"/>
                  <a:gd name="connsiteY10" fmla="*/ 98489 h 98518"/>
                  <a:gd name="connsiteX11" fmla="*/ 247079 w 344042"/>
                  <a:gd name="connsiteY11" fmla="*/ 90583 h 98518"/>
                  <a:gd name="connsiteX12" fmla="*/ 166688 w 344042"/>
                  <a:gd name="connsiteY12" fmla="*/ 33433 h 98518"/>
                  <a:gd name="connsiteX13" fmla="*/ 176784 w 344042"/>
                  <a:gd name="connsiteY13" fmla="*/ 32290 h 98518"/>
                  <a:gd name="connsiteX14" fmla="*/ 134874 w 344042"/>
                  <a:gd name="connsiteY14" fmla="*/ 72962 h 98518"/>
                  <a:gd name="connsiteX15" fmla="*/ 77057 w 344042"/>
                  <a:gd name="connsiteY15" fmla="*/ 77724 h 98518"/>
                  <a:gd name="connsiteX16" fmla="*/ 26479 w 344042"/>
                  <a:gd name="connsiteY16" fmla="*/ 49911 h 98518"/>
                  <a:gd name="connsiteX17" fmla="*/ 0 w 344042"/>
                  <a:gd name="connsiteY17" fmla="*/ 0 h 9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4042" h="98518">
                    <a:moveTo>
                      <a:pt x="0" y="0"/>
                    </a:moveTo>
                    <a:cubicBezTo>
                      <a:pt x="9811" y="15812"/>
                      <a:pt x="21241" y="30099"/>
                      <a:pt x="34861" y="41243"/>
                    </a:cubicBezTo>
                    <a:cubicBezTo>
                      <a:pt x="47244" y="53626"/>
                      <a:pt x="62960" y="62199"/>
                      <a:pt x="79819" y="66294"/>
                    </a:cubicBezTo>
                    <a:cubicBezTo>
                      <a:pt x="96964" y="70771"/>
                      <a:pt x="114300" y="69818"/>
                      <a:pt x="129921" y="62389"/>
                    </a:cubicBezTo>
                    <a:cubicBezTo>
                      <a:pt x="145161" y="55245"/>
                      <a:pt x="159163" y="42386"/>
                      <a:pt x="166021" y="27813"/>
                    </a:cubicBezTo>
                    <a:lnTo>
                      <a:pt x="170402" y="18574"/>
                    </a:lnTo>
                    <a:lnTo>
                      <a:pt x="176213" y="26575"/>
                    </a:lnTo>
                    <a:cubicBezTo>
                      <a:pt x="194310" y="51626"/>
                      <a:pt x="221171" y="69914"/>
                      <a:pt x="250698" y="79439"/>
                    </a:cubicBezTo>
                    <a:cubicBezTo>
                      <a:pt x="265462" y="84392"/>
                      <a:pt x="280988" y="86487"/>
                      <a:pt x="296513" y="87535"/>
                    </a:cubicBezTo>
                    <a:cubicBezTo>
                      <a:pt x="312039" y="89726"/>
                      <a:pt x="328041" y="89249"/>
                      <a:pt x="344043" y="86773"/>
                    </a:cubicBezTo>
                    <a:cubicBezTo>
                      <a:pt x="329184" y="93440"/>
                      <a:pt x="312896" y="97060"/>
                      <a:pt x="296228" y="98489"/>
                    </a:cubicBezTo>
                    <a:cubicBezTo>
                      <a:pt x="279559" y="98870"/>
                      <a:pt x="262985" y="95536"/>
                      <a:pt x="247079" y="90583"/>
                    </a:cubicBezTo>
                    <a:cubicBezTo>
                      <a:pt x="215455" y="80391"/>
                      <a:pt x="186404" y="60770"/>
                      <a:pt x="166688" y="33433"/>
                    </a:cubicBezTo>
                    <a:lnTo>
                      <a:pt x="176784" y="32290"/>
                    </a:lnTo>
                    <a:cubicBezTo>
                      <a:pt x="167735" y="51054"/>
                      <a:pt x="152686" y="64294"/>
                      <a:pt x="134874" y="72962"/>
                    </a:cubicBezTo>
                    <a:cubicBezTo>
                      <a:pt x="117157" y="81725"/>
                      <a:pt x="95536" y="82677"/>
                      <a:pt x="77057" y="77724"/>
                    </a:cubicBezTo>
                    <a:cubicBezTo>
                      <a:pt x="58102" y="73247"/>
                      <a:pt x="40576" y="63246"/>
                      <a:pt x="26479" y="49911"/>
                    </a:cubicBezTo>
                    <a:cubicBezTo>
                      <a:pt x="13716" y="35147"/>
                      <a:pt x="5334" y="1771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70003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8A02E438-158B-97F7-24E9-94BBA17549FC}"/>
                  </a:ext>
                </a:extLst>
              </p:cNvPr>
              <p:cNvSpPr/>
              <p:nvPr/>
            </p:nvSpPr>
            <p:spPr>
              <a:xfrm>
                <a:off x="1994249" y="4808563"/>
                <a:ext cx="347186" cy="121373"/>
              </a:xfrm>
              <a:custGeom>
                <a:avLst/>
                <a:gdLst>
                  <a:gd name="connsiteX0" fmla="*/ 347186 w 347186"/>
                  <a:gd name="connsiteY0" fmla="*/ 29279 h 121373"/>
                  <a:gd name="connsiteX1" fmla="*/ 293275 w 347186"/>
                  <a:gd name="connsiteY1" fmla="*/ 12229 h 121373"/>
                  <a:gd name="connsiteX2" fmla="*/ 239459 w 347186"/>
                  <a:gd name="connsiteY2" fmla="*/ 22231 h 121373"/>
                  <a:gd name="connsiteX3" fmla="*/ 201549 w 347186"/>
                  <a:gd name="connsiteY3" fmla="*/ 61474 h 121373"/>
                  <a:gd name="connsiteX4" fmla="*/ 184023 w 347186"/>
                  <a:gd name="connsiteY4" fmla="*/ 115671 h 121373"/>
                  <a:gd name="connsiteX5" fmla="*/ 183261 w 347186"/>
                  <a:gd name="connsiteY5" fmla="*/ 120052 h 121373"/>
                  <a:gd name="connsiteX6" fmla="*/ 178784 w 347186"/>
                  <a:gd name="connsiteY6" fmla="*/ 120433 h 121373"/>
                  <a:gd name="connsiteX7" fmla="*/ 88106 w 347186"/>
                  <a:gd name="connsiteY7" fmla="*/ 110051 h 121373"/>
                  <a:gd name="connsiteX8" fmla="*/ 8668 w 347186"/>
                  <a:gd name="connsiteY8" fmla="*/ 65093 h 121373"/>
                  <a:gd name="connsiteX9" fmla="*/ 18288 w 347186"/>
                  <a:gd name="connsiteY9" fmla="*/ 58616 h 121373"/>
                  <a:gd name="connsiteX10" fmla="*/ 22765 w 347186"/>
                  <a:gd name="connsiteY10" fmla="*/ 74142 h 121373"/>
                  <a:gd name="connsiteX11" fmla="*/ 27337 w 347186"/>
                  <a:gd name="connsiteY11" fmla="*/ 89668 h 121373"/>
                  <a:gd name="connsiteX12" fmla="*/ 37529 w 347186"/>
                  <a:gd name="connsiteY12" fmla="*/ 120624 h 121373"/>
                  <a:gd name="connsiteX13" fmla="*/ 21241 w 347186"/>
                  <a:gd name="connsiteY13" fmla="*/ 92240 h 121373"/>
                  <a:gd name="connsiteX14" fmla="*/ 13811 w 347186"/>
                  <a:gd name="connsiteY14" fmla="*/ 77666 h 121373"/>
                  <a:gd name="connsiteX15" fmla="*/ 7049 w 347186"/>
                  <a:gd name="connsiteY15" fmla="*/ 62712 h 121373"/>
                  <a:gd name="connsiteX16" fmla="*/ 0 w 347186"/>
                  <a:gd name="connsiteY16" fmla="*/ 41281 h 121373"/>
                  <a:gd name="connsiteX17" fmla="*/ 16669 w 347186"/>
                  <a:gd name="connsiteY17" fmla="*/ 56235 h 121373"/>
                  <a:gd name="connsiteX18" fmla="*/ 91821 w 347186"/>
                  <a:gd name="connsiteY18" fmla="*/ 99002 h 121373"/>
                  <a:gd name="connsiteX19" fmla="*/ 177832 w 347186"/>
                  <a:gd name="connsiteY19" fmla="*/ 108813 h 121373"/>
                  <a:gd name="connsiteX20" fmla="*/ 172593 w 347186"/>
                  <a:gd name="connsiteY20" fmla="*/ 113576 h 121373"/>
                  <a:gd name="connsiteX21" fmla="*/ 191262 w 347186"/>
                  <a:gd name="connsiteY21" fmla="*/ 55949 h 121373"/>
                  <a:gd name="connsiteX22" fmla="*/ 234125 w 347186"/>
                  <a:gd name="connsiteY22" fmla="*/ 11848 h 121373"/>
                  <a:gd name="connsiteX23" fmla="*/ 294608 w 347186"/>
                  <a:gd name="connsiteY23" fmla="*/ 609 h 121373"/>
                  <a:gd name="connsiteX24" fmla="*/ 347186 w 347186"/>
                  <a:gd name="connsiteY24" fmla="*/ 29279 h 12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7186" h="121373">
                    <a:moveTo>
                      <a:pt x="347186" y="29279"/>
                    </a:moveTo>
                    <a:cubicBezTo>
                      <a:pt x="330803" y="18230"/>
                      <a:pt x="312039" y="12039"/>
                      <a:pt x="293275" y="12229"/>
                    </a:cubicBezTo>
                    <a:cubicBezTo>
                      <a:pt x="274796" y="10229"/>
                      <a:pt x="255746" y="13658"/>
                      <a:pt x="239459" y="22231"/>
                    </a:cubicBezTo>
                    <a:cubicBezTo>
                      <a:pt x="222980" y="30517"/>
                      <a:pt x="210407" y="44995"/>
                      <a:pt x="201549" y="61474"/>
                    </a:cubicBezTo>
                    <a:cubicBezTo>
                      <a:pt x="192691" y="78142"/>
                      <a:pt x="187452" y="96716"/>
                      <a:pt x="184023" y="115671"/>
                    </a:cubicBezTo>
                    <a:lnTo>
                      <a:pt x="183261" y="120052"/>
                    </a:lnTo>
                    <a:lnTo>
                      <a:pt x="178784" y="120433"/>
                    </a:lnTo>
                    <a:cubicBezTo>
                      <a:pt x="148209" y="123291"/>
                      <a:pt x="117158" y="119576"/>
                      <a:pt x="88106" y="110051"/>
                    </a:cubicBezTo>
                    <a:cubicBezTo>
                      <a:pt x="58960" y="100622"/>
                      <a:pt x="31814" y="85191"/>
                      <a:pt x="8668" y="65093"/>
                    </a:cubicBezTo>
                    <a:lnTo>
                      <a:pt x="18288" y="58616"/>
                    </a:lnTo>
                    <a:cubicBezTo>
                      <a:pt x="20193" y="63664"/>
                      <a:pt x="21241" y="68999"/>
                      <a:pt x="22765" y="74142"/>
                    </a:cubicBezTo>
                    <a:lnTo>
                      <a:pt x="27337" y="89668"/>
                    </a:lnTo>
                    <a:cubicBezTo>
                      <a:pt x="30575" y="99955"/>
                      <a:pt x="34004" y="110241"/>
                      <a:pt x="37529" y="120624"/>
                    </a:cubicBezTo>
                    <a:cubicBezTo>
                      <a:pt x="31718" y="111385"/>
                      <a:pt x="26289" y="101955"/>
                      <a:pt x="21241" y="92240"/>
                    </a:cubicBezTo>
                    <a:lnTo>
                      <a:pt x="13811" y="77666"/>
                    </a:lnTo>
                    <a:cubicBezTo>
                      <a:pt x="11525" y="72713"/>
                      <a:pt x="8763" y="67855"/>
                      <a:pt x="7049" y="62712"/>
                    </a:cubicBezTo>
                    <a:lnTo>
                      <a:pt x="0" y="41281"/>
                    </a:lnTo>
                    <a:lnTo>
                      <a:pt x="16669" y="56235"/>
                    </a:lnTo>
                    <a:cubicBezTo>
                      <a:pt x="38291" y="75571"/>
                      <a:pt x="64294" y="89954"/>
                      <a:pt x="91821" y="99002"/>
                    </a:cubicBezTo>
                    <a:cubicBezTo>
                      <a:pt x="119444" y="108051"/>
                      <a:pt x="148876" y="111575"/>
                      <a:pt x="177832" y="108813"/>
                    </a:cubicBezTo>
                    <a:lnTo>
                      <a:pt x="172593" y="113576"/>
                    </a:lnTo>
                    <a:cubicBezTo>
                      <a:pt x="176117" y="93859"/>
                      <a:pt x="181642" y="74142"/>
                      <a:pt x="191262" y="55949"/>
                    </a:cubicBezTo>
                    <a:cubicBezTo>
                      <a:pt x="200787" y="37947"/>
                      <a:pt x="215265" y="21373"/>
                      <a:pt x="234125" y="11848"/>
                    </a:cubicBezTo>
                    <a:cubicBezTo>
                      <a:pt x="252698" y="2133"/>
                      <a:pt x="273939" y="-1582"/>
                      <a:pt x="294608" y="609"/>
                    </a:cubicBezTo>
                    <a:cubicBezTo>
                      <a:pt x="314801" y="4419"/>
                      <a:pt x="333946" y="14515"/>
                      <a:pt x="347186" y="2927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50742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4" name="图形 4">
                <a:extLst>
                  <a:ext uri="{FF2B5EF4-FFF2-40B4-BE49-F238E27FC236}">
                    <a16:creationId xmlns:a16="http://schemas.microsoft.com/office/drawing/2014/main" id="{BBBC0DA1-6C04-D29A-C611-336B1D48B670}"/>
                  </a:ext>
                </a:extLst>
              </p:cNvPr>
              <p:cNvGrpSpPr/>
              <p:nvPr/>
            </p:nvGrpSpPr>
            <p:grpSpPr>
              <a:xfrm>
                <a:off x="2329385" y="4798948"/>
                <a:ext cx="449566" cy="309695"/>
                <a:chOff x="2329385" y="4798948"/>
                <a:chExt cx="449566" cy="309695"/>
              </a:xfrm>
            </p:grpSpPr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2A2A015B-67F7-D8D0-A608-1A20B866FF20}"/>
                    </a:ext>
                  </a:extLst>
                </p:cNvPr>
                <p:cNvSpPr/>
                <p:nvPr/>
              </p:nvSpPr>
              <p:spPr>
                <a:xfrm>
                  <a:off x="2563186" y="4798948"/>
                  <a:ext cx="171441" cy="151987"/>
                </a:xfrm>
                <a:custGeom>
                  <a:avLst/>
                  <a:gdLst>
                    <a:gd name="connsiteX0" fmla="*/ 171441 w 171441"/>
                    <a:gd name="connsiteY0" fmla="*/ 110237 h 151987"/>
                    <a:gd name="connsiteX1" fmla="*/ 138104 w 171441"/>
                    <a:gd name="connsiteY1" fmla="*/ 143955 h 151987"/>
                    <a:gd name="connsiteX2" fmla="*/ 90574 w 171441"/>
                    <a:gd name="connsiteY2" fmla="*/ 151861 h 151987"/>
                    <a:gd name="connsiteX3" fmla="*/ 9135 w 171441"/>
                    <a:gd name="connsiteY3" fmla="*/ 105188 h 151987"/>
                    <a:gd name="connsiteX4" fmla="*/ 753 w 171441"/>
                    <a:gd name="connsiteY4" fmla="*/ 57087 h 151987"/>
                    <a:gd name="connsiteX5" fmla="*/ 23613 w 171441"/>
                    <a:gd name="connsiteY5" fmla="*/ 13558 h 151987"/>
                    <a:gd name="connsiteX6" fmla="*/ 71905 w 171441"/>
                    <a:gd name="connsiteY6" fmla="*/ 1651 h 151987"/>
                    <a:gd name="connsiteX7" fmla="*/ 96003 w 171441"/>
                    <a:gd name="connsiteY7" fmla="*/ 41371 h 151987"/>
                    <a:gd name="connsiteX8" fmla="*/ 68762 w 171441"/>
                    <a:gd name="connsiteY8" fmla="*/ 12986 h 151987"/>
                    <a:gd name="connsiteX9" fmla="*/ 31138 w 171441"/>
                    <a:gd name="connsiteY9" fmla="*/ 22606 h 151987"/>
                    <a:gd name="connsiteX10" fmla="*/ 19517 w 171441"/>
                    <a:gd name="connsiteY10" fmla="*/ 99854 h 151987"/>
                    <a:gd name="connsiteX11" fmla="*/ 91050 w 171441"/>
                    <a:gd name="connsiteY11" fmla="*/ 140335 h 151987"/>
                    <a:gd name="connsiteX12" fmla="*/ 133627 w 171441"/>
                    <a:gd name="connsiteY12" fmla="*/ 133192 h 151987"/>
                    <a:gd name="connsiteX13" fmla="*/ 171441 w 171441"/>
                    <a:gd name="connsiteY13" fmla="*/ 110237 h 151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41" h="151987">
                      <a:moveTo>
                        <a:pt x="171441" y="110237"/>
                      </a:moveTo>
                      <a:cubicBezTo>
                        <a:pt x="164488" y="124143"/>
                        <a:pt x="152582" y="136049"/>
                        <a:pt x="138104" y="143955"/>
                      </a:cubicBezTo>
                      <a:cubicBezTo>
                        <a:pt x="122959" y="149956"/>
                        <a:pt x="106766" y="152622"/>
                        <a:pt x="90574" y="151861"/>
                      </a:cubicBezTo>
                      <a:cubicBezTo>
                        <a:pt x="58760" y="150527"/>
                        <a:pt x="25232" y="135097"/>
                        <a:pt x="9135" y="105188"/>
                      </a:cubicBezTo>
                      <a:cubicBezTo>
                        <a:pt x="1420" y="90424"/>
                        <a:pt x="-1533" y="73470"/>
                        <a:pt x="753" y="57087"/>
                      </a:cubicBezTo>
                      <a:cubicBezTo>
                        <a:pt x="2849" y="40799"/>
                        <a:pt x="10373" y="24416"/>
                        <a:pt x="23613" y="13558"/>
                      </a:cubicBezTo>
                      <a:cubicBezTo>
                        <a:pt x="36472" y="2604"/>
                        <a:pt x="54569" y="-3016"/>
                        <a:pt x="71905" y="1651"/>
                      </a:cubicBezTo>
                      <a:cubicBezTo>
                        <a:pt x="88574" y="8224"/>
                        <a:pt x="99623" y="25750"/>
                        <a:pt x="96003" y="41371"/>
                      </a:cubicBezTo>
                      <a:cubicBezTo>
                        <a:pt x="94670" y="25750"/>
                        <a:pt x="81525" y="14415"/>
                        <a:pt x="68762" y="12986"/>
                      </a:cubicBezTo>
                      <a:cubicBezTo>
                        <a:pt x="56189" y="9462"/>
                        <a:pt x="41425" y="13748"/>
                        <a:pt x="31138" y="22606"/>
                      </a:cubicBezTo>
                      <a:cubicBezTo>
                        <a:pt x="9611" y="40323"/>
                        <a:pt x="6373" y="75280"/>
                        <a:pt x="19517" y="99854"/>
                      </a:cubicBezTo>
                      <a:cubicBezTo>
                        <a:pt x="32852" y="125000"/>
                        <a:pt x="62380" y="139192"/>
                        <a:pt x="91050" y="140335"/>
                      </a:cubicBezTo>
                      <a:cubicBezTo>
                        <a:pt x="105528" y="141002"/>
                        <a:pt x="120292" y="138621"/>
                        <a:pt x="133627" y="133192"/>
                      </a:cubicBezTo>
                      <a:cubicBezTo>
                        <a:pt x="147629" y="129381"/>
                        <a:pt x="160488" y="121190"/>
                        <a:pt x="171441" y="11023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9928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4F006642-EA41-CBCE-24FE-88D106D882D0}"/>
                    </a:ext>
                  </a:extLst>
                </p:cNvPr>
                <p:cNvSpPr/>
                <p:nvPr/>
              </p:nvSpPr>
              <p:spPr>
                <a:xfrm>
                  <a:off x="2329385" y="4816887"/>
                  <a:ext cx="161736" cy="156443"/>
                </a:xfrm>
                <a:custGeom>
                  <a:avLst/>
                  <a:gdLst>
                    <a:gd name="connsiteX0" fmla="*/ 97585 w 161736"/>
                    <a:gd name="connsiteY0" fmla="*/ 69247 h 156443"/>
                    <a:gd name="connsiteX1" fmla="*/ 119301 w 161736"/>
                    <a:gd name="connsiteY1" fmla="*/ 58674 h 156443"/>
                    <a:gd name="connsiteX2" fmla="*/ 144829 w 161736"/>
                    <a:gd name="connsiteY2" fmla="*/ 64103 h 156443"/>
                    <a:gd name="connsiteX3" fmla="*/ 159973 w 161736"/>
                    <a:gd name="connsiteY3" fmla="*/ 112300 h 156443"/>
                    <a:gd name="connsiteX4" fmla="*/ 127112 w 161736"/>
                    <a:gd name="connsiteY4" fmla="*/ 150304 h 156443"/>
                    <a:gd name="connsiteX5" fmla="*/ 77677 w 161736"/>
                    <a:gd name="connsiteY5" fmla="*/ 154019 h 156443"/>
                    <a:gd name="connsiteX6" fmla="*/ 6430 w 161736"/>
                    <a:gd name="connsiteY6" fmla="*/ 91155 h 156443"/>
                    <a:gd name="connsiteX7" fmla="*/ 811 w 161736"/>
                    <a:gd name="connsiteY7" fmla="*/ 42482 h 156443"/>
                    <a:gd name="connsiteX8" fmla="*/ 23099 w 161736"/>
                    <a:gd name="connsiteY8" fmla="*/ 0 h 156443"/>
                    <a:gd name="connsiteX9" fmla="*/ 12431 w 161736"/>
                    <a:gd name="connsiteY9" fmla="*/ 44005 h 156443"/>
                    <a:gd name="connsiteX10" fmla="*/ 17479 w 161736"/>
                    <a:gd name="connsiteY10" fmla="*/ 87249 h 156443"/>
                    <a:gd name="connsiteX11" fmla="*/ 80249 w 161736"/>
                    <a:gd name="connsiteY11" fmla="*/ 142685 h 156443"/>
                    <a:gd name="connsiteX12" fmla="*/ 122254 w 161736"/>
                    <a:gd name="connsiteY12" fmla="*/ 139732 h 156443"/>
                    <a:gd name="connsiteX13" fmla="*/ 148639 w 161736"/>
                    <a:gd name="connsiteY13" fmla="*/ 109442 h 156443"/>
                    <a:gd name="connsiteX14" fmla="*/ 137590 w 161736"/>
                    <a:gd name="connsiteY14" fmla="*/ 73533 h 156443"/>
                    <a:gd name="connsiteX15" fmla="*/ 119587 w 161736"/>
                    <a:gd name="connsiteY15" fmla="*/ 65056 h 156443"/>
                    <a:gd name="connsiteX16" fmla="*/ 97585 w 161736"/>
                    <a:gd name="connsiteY16" fmla="*/ 69247 h 156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1736" h="156443">
                      <a:moveTo>
                        <a:pt x="97585" y="69247"/>
                      </a:moveTo>
                      <a:cubicBezTo>
                        <a:pt x="103681" y="64389"/>
                        <a:pt x="110824" y="60008"/>
                        <a:pt x="119301" y="58674"/>
                      </a:cubicBezTo>
                      <a:cubicBezTo>
                        <a:pt x="127684" y="57436"/>
                        <a:pt x="137113" y="59150"/>
                        <a:pt x="144829" y="64103"/>
                      </a:cubicBezTo>
                      <a:cubicBezTo>
                        <a:pt x="159307" y="75438"/>
                        <a:pt x="164926" y="95345"/>
                        <a:pt x="159973" y="112300"/>
                      </a:cubicBezTo>
                      <a:cubicBezTo>
                        <a:pt x="155306" y="129349"/>
                        <a:pt x="142733" y="143161"/>
                        <a:pt x="127112" y="150304"/>
                      </a:cubicBezTo>
                      <a:cubicBezTo>
                        <a:pt x="111396" y="157544"/>
                        <a:pt x="93584" y="157830"/>
                        <a:pt x="77677" y="154019"/>
                      </a:cubicBezTo>
                      <a:cubicBezTo>
                        <a:pt x="45007" y="147447"/>
                        <a:pt x="17384" y="122206"/>
                        <a:pt x="6430" y="91155"/>
                      </a:cubicBezTo>
                      <a:cubicBezTo>
                        <a:pt x="715" y="75724"/>
                        <a:pt x="-1285" y="58865"/>
                        <a:pt x="811" y="42482"/>
                      </a:cubicBezTo>
                      <a:cubicBezTo>
                        <a:pt x="4716" y="26384"/>
                        <a:pt x="12241" y="11430"/>
                        <a:pt x="23099" y="0"/>
                      </a:cubicBezTo>
                      <a:cubicBezTo>
                        <a:pt x="16241" y="14192"/>
                        <a:pt x="12241" y="29146"/>
                        <a:pt x="12431" y="44005"/>
                      </a:cubicBezTo>
                      <a:cubicBezTo>
                        <a:pt x="10621" y="58484"/>
                        <a:pt x="12431" y="73438"/>
                        <a:pt x="17479" y="87249"/>
                      </a:cubicBezTo>
                      <a:cubicBezTo>
                        <a:pt x="27290" y="114872"/>
                        <a:pt x="51484" y="136970"/>
                        <a:pt x="80249" y="142685"/>
                      </a:cubicBezTo>
                      <a:cubicBezTo>
                        <a:pt x="94441" y="146113"/>
                        <a:pt x="109586" y="145542"/>
                        <a:pt x="122254" y="139732"/>
                      </a:cubicBezTo>
                      <a:cubicBezTo>
                        <a:pt x="134923" y="134017"/>
                        <a:pt x="145209" y="122492"/>
                        <a:pt x="148639" y="109442"/>
                      </a:cubicBezTo>
                      <a:cubicBezTo>
                        <a:pt x="152449" y="96489"/>
                        <a:pt x="147876" y="81439"/>
                        <a:pt x="137590" y="73533"/>
                      </a:cubicBezTo>
                      <a:cubicBezTo>
                        <a:pt x="133113" y="68866"/>
                        <a:pt x="126731" y="65722"/>
                        <a:pt x="119587" y="65056"/>
                      </a:cubicBezTo>
                      <a:cubicBezTo>
                        <a:pt x="112443" y="64484"/>
                        <a:pt x="104919" y="66389"/>
                        <a:pt x="97585" y="6924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2775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CA46F654-10F9-D23A-DEB5-BA7483812E78}"/>
                    </a:ext>
                  </a:extLst>
                </p:cNvPr>
                <p:cNvSpPr/>
                <p:nvPr/>
              </p:nvSpPr>
              <p:spPr>
                <a:xfrm>
                  <a:off x="2584111" y="4916138"/>
                  <a:ext cx="194840" cy="192505"/>
                </a:xfrm>
                <a:custGeom>
                  <a:avLst/>
                  <a:gdLst>
                    <a:gd name="connsiteX0" fmla="*/ 78888 w 194840"/>
                    <a:gd name="connsiteY0" fmla="*/ 63532 h 192505"/>
                    <a:gd name="connsiteX1" fmla="*/ 63743 w 194840"/>
                    <a:gd name="connsiteY1" fmla="*/ 62769 h 192505"/>
                    <a:gd name="connsiteX2" fmla="*/ 49170 w 194840"/>
                    <a:gd name="connsiteY2" fmla="*/ 64865 h 192505"/>
                    <a:gd name="connsiteX3" fmla="*/ 42407 w 194840"/>
                    <a:gd name="connsiteY3" fmla="*/ 67342 h 192505"/>
                    <a:gd name="connsiteX4" fmla="*/ 39169 w 194840"/>
                    <a:gd name="connsiteY4" fmla="*/ 68580 h 192505"/>
                    <a:gd name="connsiteX5" fmla="*/ 36216 w 194840"/>
                    <a:gd name="connsiteY5" fmla="*/ 70580 h 192505"/>
                    <a:gd name="connsiteX6" fmla="*/ 30501 w 194840"/>
                    <a:gd name="connsiteY6" fmla="*/ 74390 h 192505"/>
                    <a:gd name="connsiteX7" fmla="*/ 25929 w 194840"/>
                    <a:gd name="connsiteY7" fmla="*/ 79438 h 192505"/>
                    <a:gd name="connsiteX8" fmla="*/ 21547 w 194840"/>
                    <a:gd name="connsiteY8" fmla="*/ 84487 h 192505"/>
                    <a:gd name="connsiteX9" fmla="*/ 17642 w 194840"/>
                    <a:gd name="connsiteY9" fmla="*/ 90011 h 192505"/>
                    <a:gd name="connsiteX10" fmla="*/ 13070 w 194840"/>
                    <a:gd name="connsiteY10" fmla="*/ 102870 h 192505"/>
                    <a:gd name="connsiteX11" fmla="*/ 13546 w 194840"/>
                    <a:gd name="connsiteY11" fmla="*/ 130207 h 192505"/>
                    <a:gd name="connsiteX12" fmla="*/ 49170 w 194840"/>
                    <a:gd name="connsiteY12" fmla="*/ 171069 h 192505"/>
                    <a:gd name="connsiteX13" fmla="*/ 62505 w 194840"/>
                    <a:gd name="connsiteY13" fmla="*/ 176117 h 192505"/>
                    <a:gd name="connsiteX14" fmla="*/ 69363 w 194840"/>
                    <a:gd name="connsiteY14" fmla="*/ 178213 h 192505"/>
                    <a:gd name="connsiteX15" fmla="*/ 76602 w 194840"/>
                    <a:gd name="connsiteY15" fmla="*/ 179165 h 192505"/>
                    <a:gd name="connsiteX16" fmla="*/ 90985 w 194840"/>
                    <a:gd name="connsiteY16" fmla="*/ 180784 h 192505"/>
                    <a:gd name="connsiteX17" fmla="*/ 105463 w 194840"/>
                    <a:gd name="connsiteY17" fmla="*/ 180308 h 192505"/>
                    <a:gd name="connsiteX18" fmla="*/ 156326 w 194840"/>
                    <a:gd name="connsiteY18" fmla="*/ 156782 h 192505"/>
                    <a:gd name="connsiteX19" fmla="*/ 181948 w 194840"/>
                    <a:gd name="connsiteY19" fmla="*/ 106870 h 192505"/>
                    <a:gd name="connsiteX20" fmla="*/ 174614 w 194840"/>
                    <a:gd name="connsiteY20" fmla="*/ 50482 h 192505"/>
                    <a:gd name="connsiteX21" fmla="*/ 143277 w 194840"/>
                    <a:gd name="connsiteY21" fmla="*/ 0 h 192505"/>
                    <a:gd name="connsiteX22" fmla="*/ 185378 w 194840"/>
                    <a:gd name="connsiteY22" fmla="*/ 45815 h 192505"/>
                    <a:gd name="connsiteX23" fmla="*/ 193474 w 194840"/>
                    <a:gd name="connsiteY23" fmla="*/ 108775 h 192505"/>
                    <a:gd name="connsiteX24" fmla="*/ 164422 w 194840"/>
                    <a:gd name="connsiteY24" fmla="*/ 165259 h 192505"/>
                    <a:gd name="connsiteX25" fmla="*/ 106701 w 194840"/>
                    <a:gd name="connsiteY25" fmla="*/ 192024 h 192505"/>
                    <a:gd name="connsiteX26" fmla="*/ 90604 w 194840"/>
                    <a:gd name="connsiteY26" fmla="*/ 192500 h 192505"/>
                    <a:gd name="connsiteX27" fmla="*/ 74792 w 194840"/>
                    <a:gd name="connsiteY27" fmla="*/ 190785 h 192505"/>
                    <a:gd name="connsiteX28" fmla="*/ 66887 w 194840"/>
                    <a:gd name="connsiteY28" fmla="*/ 189643 h 192505"/>
                    <a:gd name="connsiteX29" fmla="*/ 59171 w 194840"/>
                    <a:gd name="connsiteY29" fmla="*/ 187357 h 192505"/>
                    <a:gd name="connsiteX30" fmla="*/ 44122 w 194840"/>
                    <a:gd name="connsiteY30" fmla="*/ 181642 h 192505"/>
                    <a:gd name="connsiteX31" fmla="*/ 2307 w 194840"/>
                    <a:gd name="connsiteY31" fmla="*/ 133255 h 192505"/>
                    <a:gd name="connsiteX32" fmla="*/ 1736 w 194840"/>
                    <a:gd name="connsiteY32" fmla="*/ 100203 h 192505"/>
                    <a:gd name="connsiteX33" fmla="*/ 7450 w 194840"/>
                    <a:gd name="connsiteY33" fmla="*/ 84391 h 192505"/>
                    <a:gd name="connsiteX34" fmla="*/ 12118 w 194840"/>
                    <a:gd name="connsiteY34" fmla="*/ 77343 h 192505"/>
                    <a:gd name="connsiteX35" fmla="*/ 17738 w 194840"/>
                    <a:gd name="connsiteY35" fmla="*/ 70961 h 192505"/>
                    <a:gd name="connsiteX36" fmla="*/ 24500 w 194840"/>
                    <a:gd name="connsiteY36" fmla="*/ 65817 h 192505"/>
                    <a:gd name="connsiteX37" fmla="*/ 32215 w 194840"/>
                    <a:gd name="connsiteY37" fmla="*/ 62389 h 192505"/>
                    <a:gd name="connsiteX38" fmla="*/ 36025 w 194840"/>
                    <a:gd name="connsiteY38" fmla="*/ 60770 h 192505"/>
                    <a:gd name="connsiteX39" fmla="*/ 40121 w 194840"/>
                    <a:gd name="connsiteY39" fmla="*/ 60007 h 192505"/>
                    <a:gd name="connsiteX40" fmla="*/ 48122 w 194840"/>
                    <a:gd name="connsiteY40" fmla="*/ 58579 h 192505"/>
                    <a:gd name="connsiteX41" fmla="*/ 63934 w 194840"/>
                    <a:gd name="connsiteY41" fmla="*/ 59245 h 192505"/>
                    <a:gd name="connsiteX42" fmla="*/ 78888 w 194840"/>
                    <a:gd name="connsiteY42" fmla="*/ 63532 h 1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94840" h="192505">
                      <a:moveTo>
                        <a:pt x="78888" y="63532"/>
                      </a:moveTo>
                      <a:lnTo>
                        <a:pt x="63743" y="62769"/>
                      </a:lnTo>
                      <a:cubicBezTo>
                        <a:pt x="58790" y="63436"/>
                        <a:pt x="53837" y="63818"/>
                        <a:pt x="49170" y="64865"/>
                      </a:cubicBezTo>
                      <a:lnTo>
                        <a:pt x="42407" y="67342"/>
                      </a:lnTo>
                      <a:cubicBezTo>
                        <a:pt x="41264" y="67818"/>
                        <a:pt x="40216" y="68104"/>
                        <a:pt x="39169" y="68580"/>
                      </a:cubicBezTo>
                      <a:lnTo>
                        <a:pt x="36216" y="70580"/>
                      </a:lnTo>
                      <a:lnTo>
                        <a:pt x="30501" y="74390"/>
                      </a:lnTo>
                      <a:lnTo>
                        <a:pt x="25929" y="79438"/>
                      </a:lnTo>
                      <a:cubicBezTo>
                        <a:pt x="24214" y="80867"/>
                        <a:pt x="22786" y="82582"/>
                        <a:pt x="21547" y="84487"/>
                      </a:cubicBezTo>
                      <a:cubicBezTo>
                        <a:pt x="20214" y="86296"/>
                        <a:pt x="18785" y="88011"/>
                        <a:pt x="17642" y="90011"/>
                      </a:cubicBezTo>
                      <a:cubicBezTo>
                        <a:pt x="16023" y="94298"/>
                        <a:pt x="13546" y="98203"/>
                        <a:pt x="13070" y="102870"/>
                      </a:cubicBezTo>
                      <a:cubicBezTo>
                        <a:pt x="10498" y="111728"/>
                        <a:pt x="11737" y="121253"/>
                        <a:pt x="13546" y="130207"/>
                      </a:cubicBezTo>
                      <a:cubicBezTo>
                        <a:pt x="18595" y="148114"/>
                        <a:pt x="32025" y="163068"/>
                        <a:pt x="49170" y="171069"/>
                      </a:cubicBezTo>
                      <a:cubicBezTo>
                        <a:pt x="53266" y="173545"/>
                        <a:pt x="57933" y="174784"/>
                        <a:pt x="62505" y="176117"/>
                      </a:cubicBezTo>
                      <a:lnTo>
                        <a:pt x="69363" y="178213"/>
                      </a:lnTo>
                      <a:lnTo>
                        <a:pt x="76602" y="179165"/>
                      </a:lnTo>
                      <a:cubicBezTo>
                        <a:pt x="81460" y="179641"/>
                        <a:pt x="86222" y="180880"/>
                        <a:pt x="90985" y="180784"/>
                      </a:cubicBezTo>
                      <a:lnTo>
                        <a:pt x="105463" y="180308"/>
                      </a:lnTo>
                      <a:cubicBezTo>
                        <a:pt x="124513" y="178022"/>
                        <a:pt x="142705" y="170021"/>
                        <a:pt x="156326" y="156782"/>
                      </a:cubicBezTo>
                      <a:cubicBezTo>
                        <a:pt x="170042" y="143637"/>
                        <a:pt x="178996" y="125730"/>
                        <a:pt x="181948" y="106870"/>
                      </a:cubicBezTo>
                      <a:cubicBezTo>
                        <a:pt x="184996" y="88011"/>
                        <a:pt x="182234" y="68294"/>
                        <a:pt x="174614" y="50482"/>
                      </a:cubicBezTo>
                      <a:cubicBezTo>
                        <a:pt x="168328" y="32004"/>
                        <a:pt x="156803" y="15430"/>
                        <a:pt x="143277" y="0"/>
                      </a:cubicBezTo>
                      <a:cubicBezTo>
                        <a:pt x="159946" y="11811"/>
                        <a:pt x="174710" y="27051"/>
                        <a:pt x="185378" y="45815"/>
                      </a:cubicBezTo>
                      <a:cubicBezTo>
                        <a:pt x="193760" y="65532"/>
                        <a:pt x="196903" y="87535"/>
                        <a:pt x="193474" y="108775"/>
                      </a:cubicBezTo>
                      <a:cubicBezTo>
                        <a:pt x="190140" y="130016"/>
                        <a:pt x="180044" y="150304"/>
                        <a:pt x="164422" y="165259"/>
                      </a:cubicBezTo>
                      <a:cubicBezTo>
                        <a:pt x="148897" y="180404"/>
                        <a:pt x="128037" y="189548"/>
                        <a:pt x="106701" y="192024"/>
                      </a:cubicBezTo>
                      <a:lnTo>
                        <a:pt x="90604" y="192500"/>
                      </a:lnTo>
                      <a:cubicBezTo>
                        <a:pt x="85270" y="192595"/>
                        <a:pt x="80031" y="191357"/>
                        <a:pt x="74792" y="190785"/>
                      </a:cubicBezTo>
                      <a:lnTo>
                        <a:pt x="66887" y="189643"/>
                      </a:lnTo>
                      <a:lnTo>
                        <a:pt x="59171" y="187357"/>
                      </a:lnTo>
                      <a:cubicBezTo>
                        <a:pt x="54028" y="185833"/>
                        <a:pt x="48789" y="184404"/>
                        <a:pt x="44122" y="181642"/>
                      </a:cubicBezTo>
                      <a:cubicBezTo>
                        <a:pt x="24500" y="172498"/>
                        <a:pt x="8213" y="154781"/>
                        <a:pt x="2307" y="133255"/>
                      </a:cubicBezTo>
                      <a:cubicBezTo>
                        <a:pt x="21" y="122491"/>
                        <a:pt x="-1217" y="111157"/>
                        <a:pt x="1736" y="100203"/>
                      </a:cubicBezTo>
                      <a:cubicBezTo>
                        <a:pt x="2497" y="94583"/>
                        <a:pt x="5260" y="89630"/>
                        <a:pt x="7450" y="84391"/>
                      </a:cubicBezTo>
                      <a:cubicBezTo>
                        <a:pt x="8784" y="81915"/>
                        <a:pt x="10594" y="79724"/>
                        <a:pt x="12118" y="77343"/>
                      </a:cubicBezTo>
                      <a:cubicBezTo>
                        <a:pt x="13642" y="74962"/>
                        <a:pt x="15261" y="72580"/>
                        <a:pt x="17738" y="70961"/>
                      </a:cubicBezTo>
                      <a:lnTo>
                        <a:pt x="24500" y="65817"/>
                      </a:lnTo>
                      <a:lnTo>
                        <a:pt x="32215" y="62389"/>
                      </a:lnTo>
                      <a:lnTo>
                        <a:pt x="36025" y="60770"/>
                      </a:lnTo>
                      <a:cubicBezTo>
                        <a:pt x="37359" y="60388"/>
                        <a:pt x="38692" y="60293"/>
                        <a:pt x="40121" y="60007"/>
                      </a:cubicBezTo>
                      <a:lnTo>
                        <a:pt x="48122" y="58579"/>
                      </a:lnTo>
                      <a:cubicBezTo>
                        <a:pt x="53456" y="58293"/>
                        <a:pt x="58790" y="58864"/>
                        <a:pt x="63934" y="59245"/>
                      </a:cubicBezTo>
                      <a:lnTo>
                        <a:pt x="78888" y="63532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512304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6" name="图形 4">
              <a:extLst>
                <a:ext uri="{FF2B5EF4-FFF2-40B4-BE49-F238E27FC236}">
                  <a16:creationId xmlns:a16="http://schemas.microsoft.com/office/drawing/2014/main" id="{09F2C588-9EE2-4CE7-1D72-133940B54787}"/>
                </a:ext>
              </a:extLst>
            </p:cNvPr>
            <p:cNvGrpSpPr/>
            <p:nvPr/>
          </p:nvGrpSpPr>
          <p:grpSpPr>
            <a:xfrm>
              <a:off x="3555688" y="6159696"/>
              <a:ext cx="2149397" cy="2007334"/>
              <a:chOff x="5482113" y="4533356"/>
              <a:chExt cx="711014" cy="664020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FF08EBC3-E942-F913-2CE8-0F0FE52AF947}"/>
                  </a:ext>
                </a:extLst>
              </p:cNvPr>
              <p:cNvSpPr/>
              <p:nvPr/>
            </p:nvSpPr>
            <p:spPr>
              <a:xfrm>
                <a:off x="5482113" y="4533356"/>
                <a:ext cx="710918" cy="664020"/>
              </a:xfrm>
              <a:custGeom>
                <a:avLst/>
                <a:gdLst>
                  <a:gd name="connsiteX0" fmla="*/ 0 w 710918"/>
                  <a:gd name="connsiteY0" fmla="*/ 99032 h 664020"/>
                  <a:gd name="connsiteX1" fmla="*/ 132588 w 710918"/>
                  <a:gd name="connsiteY1" fmla="*/ 67 h 664020"/>
                  <a:gd name="connsiteX2" fmla="*/ 264319 w 710918"/>
                  <a:gd name="connsiteY2" fmla="*/ 92174 h 664020"/>
                  <a:gd name="connsiteX3" fmla="*/ 463105 w 710918"/>
                  <a:gd name="connsiteY3" fmla="*/ 66647 h 664020"/>
                  <a:gd name="connsiteX4" fmla="*/ 575786 w 710918"/>
                  <a:gd name="connsiteY4" fmla="*/ 148085 h 664020"/>
                  <a:gd name="connsiteX5" fmla="*/ 555403 w 710918"/>
                  <a:gd name="connsiteY5" fmla="*/ 278483 h 664020"/>
                  <a:gd name="connsiteX6" fmla="*/ 701230 w 710918"/>
                  <a:gd name="connsiteY6" fmla="*/ 369923 h 664020"/>
                  <a:gd name="connsiteX7" fmla="*/ 656558 w 710918"/>
                  <a:gd name="connsiteY7" fmla="*/ 534991 h 664020"/>
                  <a:gd name="connsiteX8" fmla="*/ 486823 w 710918"/>
                  <a:gd name="connsiteY8" fmla="*/ 530324 h 664020"/>
                  <a:gd name="connsiteX9" fmla="*/ 481108 w 710918"/>
                  <a:gd name="connsiteY9" fmla="*/ 524894 h 664020"/>
                  <a:gd name="connsiteX10" fmla="*/ 481108 w 710918"/>
                  <a:gd name="connsiteY10" fmla="*/ 524894 h 664020"/>
                  <a:gd name="connsiteX11" fmla="*/ 410146 w 710918"/>
                  <a:gd name="connsiteY11" fmla="*/ 629289 h 664020"/>
                  <a:gd name="connsiteX12" fmla="*/ 282988 w 710918"/>
                  <a:gd name="connsiteY12" fmla="*/ 599951 h 664020"/>
                  <a:gd name="connsiteX13" fmla="*/ 241745 w 710918"/>
                  <a:gd name="connsiteY13" fmla="*/ 640433 h 664020"/>
                  <a:gd name="connsiteX14" fmla="*/ 86201 w 710918"/>
                  <a:gd name="connsiteY14" fmla="*/ 648148 h 664020"/>
                  <a:gd name="connsiteX15" fmla="*/ 7811 w 710918"/>
                  <a:gd name="connsiteY15" fmla="*/ 514036 h 664020"/>
                  <a:gd name="connsiteX16" fmla="*/ 7525 w 710918"/>
                  <a:gd name="connsiteY16" fmla="*/ 159039 h 664020"/>
                  <a:gd name="connsiteX17" fmla="*/ 0 w 710918"/>
                  <a:gd name="connsiteY17" fmla="*/ 99032 h 6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0918" h="664020">
                    <a:moveTo>
                      <a:pt x="0" y="99032"/>
                    </a:moveTo>
                    <a:cubicBezTo>
                      <a:pt x="20384" y="45120"/>
                      <a:pt x="74962" y="1972"/>
                      <a:pt x="132588" y="67"/>
                    </a:cubicBezTo>
                    <a:cubicBezTo>
                      <a:pt x="190119" y="-1838"/>
                      <a:pt x="247555" y="37024"/>
                      <a:pt x="264319" y="92174"/>
                    </a:cubicBezTo>
                    <a:cubicBezTo>
                      <a:pt x="323850" y="58265"/>
                      <a:pt x="396907" y="48835"/>
                      <a:pt x="463105" y="66647"/>
                    </a:cubicBezTo>
                    <a:cubicBezTo>
                      <a:pt x="509207" y="79029"/>
                      <a:pt x="553498" y="105985"/>
                      <a:pt x="575786" y="148085"/>
                    </a:cubicBezTo>
                    <a:cubicBezTo>
                      <a:pt x="598075" y="190281"/>
                      <a:pt x="592550" y="248574"/>
                      <a:pt x="555403" y="278483"/>
                    </a:cubicBezTo>
                    <a:cubicBezTo>
                      <a:pt x="616554" y="275054"/>
                      <a:pt x="678275" y="313154"/>
                      <a:pt x="701230" y="369923"/>
                    </a:cubicBezTo>
                    <a:cubicBezTo>
                      <a:pt x="724091" y="426692"/>
                      <a:pt x="705422" y="497938"/>
                      <a:pt x="656558" y="534991"/>
                    </a:cubicBezTo>
                    <a:cubicBezTo>
                      <a:pt x="607790" y="572043"/>
                      <a:pt x="533019" y="570424"/>
                      <a:pt x="486823" y="530324"/>
                    </a:cubicBezTo>
                    <a:cubicBezTo>
                      <a:pt x="484823" y="528609"/>
                      <a:pt x="483013" y="526800"/>
                      <a:pt x="481108" y="524894"/>
                    </a:cubicBezTo>
                    <a:lnTo>
                      <a:pt x="481108" y="524894"/>
                    </a:lnTo>
                    <a:cubicBezTo>
                      <a:pt x="475774" y="570424"/>
                      <a:pt x="453485" y="614334"/>
                      <a:pt x="410146" y="629289"/>
                    </a:cubicBezTo>
                    <a:cubicBezTo>
                      <a:pt x="366808" y="644243"/>
                      <a:pt x="315373" y="632432"/>
                      <a:pt x="282988" y="599951"/>
                    </a:cubicBezTo>
                    <a:cubicBezTo>
                      <a:pt x="273939" y="617287"/>
                      <a:pt x="258509" y="630527"/>
                      <a:pt x="241745" y="640433"/>
                    </a:cubicBezTo>
                    <a:cubicBezTo>
                      <a:pt x="195167" y="668055"/>
                      <a:pt x="134588" y="672437"/>
                      <a:pt x="86201" y="648148"/>
                    </a:cubicBezTo>
                    <a:cubicBezTo>
                      <a:pt x="37815" y="623859"/>
                      <a:pt x="4286" y="568138"/>
                      <a:pt x="7811" y="514036"/>
                    </a:cubicBezTo>
                    <a:lnTo>
                      <a:pt x="7525" y="159039"/>
                    </a:lnTo>
                    <a:lnTo>
                      <a:pt x="0" y="9903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DFA5427-4904-3A1E-D772-BDD81BE416FC}"/>
                  </a:ext>
                </a:extLst>
              </p:cNvPr>
              <p:cNvSpPr/>
              <p:nvPr/>
            </p:nvSpPr>
            <p:spPr>
              <a:xfrm>
                <a:off x="5489765" y="4868036"/>
                <a:ext cx="703362" cy="329245"/>
              </a:xfrm>
              <a:custGeom>
                <a:avLst/>
                <a:gdLst>
                  <a:gd name="connsiteX0" fmla="*/ 94361 w 703362"/>
                  <a:gd name="connsiteY0" fmla="*/ 182023 h 329245"/>
                  <a:gd name="connsiteX1" fmla="*/ 197231 w 703362"/>
                  <a:gd name="connsiteY1" fmla="*/ 213741 h 329245"/>
                  <a:gd name="connsiteX2" fmla="*/ 290671 w 703362"/>
                  <a:gd name="connsiteY2" fmla="*/ 165640 h 329245"/>
                  <a:gd name="connsiteX3" fmla="*/ 449167 w 703362"/>
                  <a:gd name="connsiteY3" fmla="*/ 91631 h 329245"/>
                  <a:gd name="connsiteX4" fmla="*/ 490887 w 703362"/>
                  <a:gd name="connsiteY4" fmla="*/ 152114 h 329245"/>
                  <a:gd name="connsiteX5" fmla="*/ 568515 w 703362"/>
                  <a:gd name="connsiteY5" fmla="*/ 145257 h 329245"/>
                  <a:gd name="connsiteX6" fmla="*/ 682815 w 703362"/>
                  <a:gd name="connsiteY6" fmla="*/ 14002 h 329245"/>
                  <a:gd name="connsiteX7" fmla="*/ 693674 w 703362"/>
                  <a:gd name="connsiteY7" fmla="*/ 35148 h 329245"/>
                  <a:gd name="connsiteX8" fmla="*/ 649001 w 703362"/>
                  <a:gd name="connsiteY8" fmla="*/ 200215 h 329245"/>
                  <a:gd name="connsiteX9" fmla="*/ 479266 w 703362"/>
                  <a:gd name="connsiteY9" fmla="*/ 195548 h 329245"/>
                  <a:gd name="connsiteX10" fmla="*/ 473551 w 703362"/>
                  <a:gd name="connsiteY10" fmla="*/ 190119 h 329245"/>
                  <a:gd name="connsiteX11" fmla="*/ 473551 w 703362"/>
                  <a:gd name="connsiteY11" fmla="*/ 190119 h 329245"/>
                  <a:gd name="connsiteX12" fmla="*/ 402590 w 703362"/>
                  <a:gd name="connsiteY12" fmla="*/ 294513 h 329245"/>
                  <a:gd name="connsiteX13" fmla="*/ 275431 w 703362"/>
                  <a:gd name="connsiteY13" fmla="*/ 265176 h 329245"/>
                  <a:gd name="connsiteX14" fmla="*/ 234188 w 703362"/>
                  <a:gd name="connsiteY14" fmla="*/ 305657 h 329245"/>
                  <a:gd name="connsiteX15" fmla="*/ 78644 w 703362"/>
                  <a:gd name="connsiteY15" fmla="*/ 313372 h 329245"/>
                  <a:gd name="connsiteX16" fmla="*/ 254 w 703362"/>
                  <a:gd name="connsiteY16" fmla="*/ 179261 h 329245"/>
                  <a:gd name="connsiteX17" fmla="*/ 158 w 703362"/>
                  <a:gd name="connsiteY17" fmla="*/ 0 h 329245"/>
                  <a:gd name="connsiteX18" fmla="*/ 50260 w 703362"/>
                  <a:gd name="connsiteY18" fmla="*/ 142399 h 329245"/>
                  <a:gd name="connsiteX19" fmla="*/ 94361 w 703362"/>
                  <a:gd name="connsiteY19" fmla="*/ 182023 h 32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3362" h="329245">
                    <a:moveTo>
                      <a:pt x="94361" y="182023"/>
                    </a:moveTo>
                    <a:cubicBezTo>
                      <a:pt x="125031" y="201549"/>
                      <a:pt x="160750" y="214789"/>
                      <a:pt x="197231" y="213741"/>
                    </a:cubicBezTo>
                    <a:cubicBezTo>
                      <a:pt x="233616" y="212693"/>
                      <a:pt x="270478" y="195930"/>
                      <a:pt x="290671" y="165640"/>
                    </a:cubicBezTo>
                    <a:cubicBezTo>
                      <a:pt x="340773" y="237077"/>
                      <a:pt x="439166" y="164783"/>
                      <a:pt x="449167" y="91631"/>
                    </a:cubicBezTo>
                    <a:cubicBezTo>
                      <a:pt x="445262" y="117920"/>
                      <a:pt x="465741" y="143447"/>
                      <a:pt x="490887" y="152114"/>
                    </a:cubicBezTo>
                    <a:cubicBezTo>
                      <a:pt x="516033" y="160782"/>
                      <a:pt x="544036" y="155543"/>
                      <a:pt x="568515" y="145257"/>
                    </a:cubicBezTo>
                    <a:cubicBezTo>
                      <a:pt x="623951" y="122016"/>
                      <a:pt x="666052" y="71533"/>
                      <a:pt x="682815" y="14002"/>
                    </a:cubicBezTo>
                    <a:cubicBezTo>
                      <a:pt x="687006" y="20765"/>
                      <a:pt x="690721" y="27813"/>
                      <a:pt x="693674" y="35148"/>
                    </a:cubicBezTo>
                    <a:cubicBezTo>
                      <a:pt x="716534" y="91916"/>
                      <a:pt x="697865" y="163164"/>
                      <a:pt x="649001" y="200215"/>
                    </a:cubicBezTo>
                    <a:cubicBezTo>
                      <a:pt x="600234" y="237268"/>
                      <a:pt x="525463" y="235649"/>
                      <a:pt x="479266" y="195548"/>
                    </a:cubicBezTo>
                    <a:cubicBezTo>
                      <a:pt x="477266" y="193834"/>
                      <a:pt x="475456" y="192024"/>
                      <a:pt x="473551" y="190119"/>
                    </a:cubicBezTo>
                    <a:lnTo>
                      <a:pt x="473551" y="190119"/>
                    </a:lnTo>
                    <a:cubicBezTo>
                      <a:pt x="468217" y="235649"/>
                      <a:pt x="445928" y="279559"/>
                      <a:pt x="402590" y="294513"/>
                    </a:cubicBezTo>
                    <a:cubicBezTo>
                      <a:pt x="359251" y="309467"/>
                      <a:pt x="307816" y="297657"/>
                      <a:pt x="275431" y="265176"/>
                    </a:cubicBezTo>
                    <a:cubicBezTo>
                      <a:pt x="266382" y="282512"/>
                      <a:pt x="250952" y="295751"/>
                      <a:pt x="234188" y="305657"/>
                    </a:cubicBezTo>
                    <a:cubicBezTo>
                      <a:pt x="187610" y="333280"/>
                      <a:pt x="127032" y="337662"/>
                      <a:pt x="78644" y="313372"/>
                    </a:cubicBezTo>
                    <a:cubicBezTo>
                      <a:pt x="30258" y="289084"/>
                      <a:pt x="-3270" y="233363"/>
                      <a:pt x="254" y="179261"/>
                    </a:cubicBezTo>
                    <a:lnTo>
                      <a:pt x="158" y="0"/>
                    </a:lnTo>
                    <a:cubicBezTo>
                      <a:pt x="19685" y="46672"/>
                      <a:pt x="20256" y="101632"/>
                      <a:pt x="50260" y="142399"/>
                    </a:cubicBezTo>
                    <a:cubicBezTo>
                      <a:pt x="61880" y="158591"/>
                      <a:pt x="77597" y="171355"/>
                      <a:pt x="94361" y="182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F00516B1-E8C3-1328-C523-E3E6A8025174}"/>
                </a:ext>
              </a:extLst>
            </p:cNvPr>
            <p:cNvSpPr/>
            <p:nvPr/>
          </p:nvSpPr>
          <p:spPr>
            <a:xfrm>
              <a:off x="-229296" y="4674334"/>
              <a:ext cx="1918307" cy="1805464"/>
            </a:xfrm>
            <a:custGeom>
              <a:avLst/>
              <a:gdLst>
                <a:gd name="connsiteX0" fmla="*/ 86296 w 634570"/>
                <a:gd name="connsiteY0" fmla="*/ 12694 h 597242"/>
                <a:gd name="connsiteX1" fmla="*/ 257080 w 634570"/>
                <a:gd name="connsiteY1" fmla="*/ 52127 h 597242"/>
                <a:gd name="connsiteX2" fmla="*/ 394430 w 634570"/>
                <a:gd name="connsiteY2" fmla="*/ 3645 h 597242"/>
                <a:gd name="connsiteX3" fmla="*/ 495490 w 634570"/>
                <a:gd name="connsiteY3" fmla="*/ 111563 h 597242"/>
                <a:gd name="connsiteX4" fmla="*/ 495490 w 634570"/>
                <a:gd name="connsiteY4" fmla="*/ 111658 h 597242"/>
                <a:gd name="connsiteX5" fmla="*/ 567119 w 634570"/>
                <a:gd name="connsiteY5" fmla="*/ 120707 h 597242"/>
                <a:gd name="connsiteX6" fmla="*/ 622840 w 634570"/>
                <a:gd name="connsiteY6" fmla="*/ 183858 h 597242"/>
                <a:gd name="connsiteX7" fmla="*/ 600647 w 634570"/>
                <a:gd name="connsiteY7" fmla="*/ 329590 h 597242"/>
                <a:gd name="connsiteX8" fmla="*/ 526542 w 634570"/>
                <a:gd name="connsiteY8" fmla="*/ 545903 h 597242"/>
                <a:gd name="connsiteX9" fmla="*/ 93631 w 634570"/>
                <a:gd name="connsiteY9" fmla="*/ 597243 h 597242"/>
                <a:gd name="connsiteX10" fmla="*/ 0 w 634570"/>
                <a:gd name="connsiteY10" fmla="*/ 140043 h 597242"/>
                <a:gd name="connsiteX11" fmla="*/ 86296 w 634570"/>
                <a:gd name="connsiteY11" fmla="*/ 12694 h 59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4570" h="597242">
                  <a:moveTo>
                    <a:pt x="86296" y="12694"/>
                  </a:moveTo>
                  <a:cubicBezTo>
                    <a:pt x="145542" y="-14357"/>
                    <a:pt x="230696" y="13265"/>
                    <a:pt x="257080" y="52127"/>
                  </a:cubicBezTo>
                  <a:cubicBezTo>
                    <a:pt x="288131" y="11170"/>
                    <a:pt x="344519" y="-8738"/>
                    <a:pt x="394430" y="3645"/>
                  </a:cubicBezTo>
                  <a:cubicBezTo>
                    <a:pt x="444341" y="16027"/>
                    <a:pt x="487204" y="60890"/>
                    <a:pt x="495490" y="111563"/>
                  </a:cubicBezTo>
                  <a:lnTo>
                    <a:pt x="495490" y="111658"/>
                  </a:lnTo>
                  <a:cubicBezTo>
                    <a:pt x="519684" y="107468"/>
                    <a:pt x="545211" y="109849"/>
                    <a:pt x="567119" y="120707"/>
                  </a:cubicBezTo>
                  <a:cubicBezTo>
                    <a:pt x="592836" y="133471"/>
                    <a:pt x="612172" y="157188"/>
                    <a:pt x="622840" y="183858"/>
                  </a:cubicBezTo>
                  <a:cubicBezTo>
                    <a:pt x="643223" y="234531"/>
                    <a:pt x="637794" y="289490"/>
                    <a:pt x="600647" y="329590"/>
                  </a:cubicBezTo>
                  <a:lnTo>
                    <a:pt x="526542" y="545903"/>
                  </a:lnTo>
                  <a:lnTo>
                    <a:pt x="93631" y="597243"/>
                  </a:lnTo>
                  <a:lnTo>
                    <a:pt x="0" y="140043"/>
                  </a:lnTo>
                  <a:cubicBezTo>
                    <a:pt x="5715" y="110134"/>
                    <a:pt x="4191" y="50318"/>
                    <a:pt x="86296" y="1269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527579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D8879A3-FE7C-E69B-9063-45012DEF5908}"/>
                </a:ext>
              </a:extLst>
            </p:cNvPr>
            <p:cNvSpPr/>
            <p:nvPr/>
          </p:nvSpPr>
          <p:spPr>
            <a:xfrm>
              <a:off x="836950" y="5601368"/>
              <a:ext cx="1979087" cy="1633987"/>
            </a:xfrm>
            <a:custGeom>
              <a:avLst/>
              <a:gdLst>
                <a:gd name="connsiteX0" fmla="*/ 61627 w 654676"/>
                <a:gd name="connsiteY0" fmla="*/ 106941 h 540518"/>
                <a:gd name="connsiteX1" fmla="*/ 173450 w 654676"/>
                <a:gd name="connsiteY1" fmla="*/ 832 h 540518"/>
                <a:gd name="connsiteX2" fmla="*/ 305276 w 654676"/>
                <a:gd name="connsiteY2" fmla="*/ 120276 h 540518"/>
                <a:gd name="connsiteX3" fmla="*/ 529209 w 654676"/>
                <a:gd name="connsiteY3" fmla="*/ 73032 h 540518"/>
                <a:gd name="connsiteX4" fmla="*/ 653034 w 654676"/>
                <a:gd name="connsiteY4" fmla="*/ 259722 h 540518"/>
                <a:gd name="connsiteX5" fmla="*/ 527875 w 654676"/>
                <a:gd name="connsiteY5" fmla="*/ 540519 h 540518"/>
                <a:gd name="connsiteX6" fmla="*/ 0 w 654676"/>
                <a:gd name="connsiteY6" fmla="*/ 423361 h 540518"/>
                <a:gd name="connsiteX7" fmla="*/ 61627 w 654676"/>
                <a:gd name="connsiteY7" fmla="*/ 106941 h 5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4676" h="540518">
                  <a:moveTo>
                    <a:pt x="61627" y="106941"/>
                  </a:moveTo>
                  <a:cubicBezTo>
                    <a:pt x="61627" y="106941"/>
                    <a:pt x="73914" y="13310"/>
                    <a:pt x="173450" y="832"/>
                  </a:cubicBezTo>
                  <a:cubicBezTo>
                    <a:pt x="272987" y="-11646"/>
                    <a:pt x="305276" y="120276"/>
                    <a:pt x="305276" y="120276"/>
                  </a:cubicBezTo>
                  <a:cubicBezTo>
                    <a:pt x="305276" y="120276"/>
                    <a:pt x="379952" y="20740"/>
                    <a:pt x="529209" y="73032"/>
                  </a:cubicBezTo>
                  <a:cubicBezTo>
                    <a:pt x="678466" y="125229"/>
                    <a:pt x="653034" y="259722"/>
                    <a:pt x="653034" y="259722"/>
                  </a:cubicBezTo>
                  <a:lnTo>
                    <a:pt x="527875" y="540519"/>
                  </a:lnTo>
                  <a:lnTo>
                    <a:pt x="0" y="423361"/>
                  </a:lnTo>
                  <a:lnTo>
                    <a:pt x="61627" y="10694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605064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EA4452D-13BC-6E90-815C-A0517A4196AA}"/>
                </a:ext>
              </a:extLst>
            </p:cNvPr>
            <p:cNvSpPr/>
            <p:nvPr/>
          </p:nvSpPr>
          <p:spPr>
            <a:xfrm>
              <a:off x="1" y="5245489"/>
              <a:ext cx="3686953" cy="1612511"/>
            </a:xfrm>
            <a:custGeom>
              <a:avLst/>
              <a:gdLst>
                <a:gd name="connsiteX0" fmla="*/ 2545027 w 3686953"/>
                <a:gd name="connsiteY0" fmla="*/ 1071739 h 1612511"/>
                <a:gd name="connsiteX1" fmla="*/ 3011481 w 3686953"/>
                <a:gd name="connsiteY1" fmla="*/ 1294208 h 1612511"/>
                <a:gd name="connsiteX2" fmla="*/ 3533804 w 3686953"/>
                <a:gd name="connsiteY2" fmla="*/ 1198608 h 1612511"/>
                <a:gd name="connsiteX3" fmla="*/ 3676541 w 3686953"/>
                <a:gd name="connsiteY3" fmla="*/ 1589517 h 1612511"/>
                <a:gd name="connsiteX4" fmla="*/ 3670953 w 3686953"/>
                <a:gd name="connsiteY4" fmla="*/ 1612511 h 1612511"/>
                <a:gd name="connsiteX5" fmla="*/ 1974720 w 3686953"/>
                <a:gd name="connsiteY5" fmla="*/ 1612511 h 1612511"/>
                <a:gd name="connsiteX6" fmla="*/ 1976076 w 3686953"/>
                <a:gd name="connsiteY6" fmla="*/ 1601754 h 1612511"/>
                <a:gd name="connsiteX7" fmla="*/ 2423794 w 3686953"/>
                <a:gd name="connsiteY7" fmla="*/ 1087752 h 1612511"/>
                <a:gd name="connsiteX8" fmla="*/ 2545027 w 3686953"/>
                <a:gd name="connsiteY8" fmla="*/ 1071739 h 1612511"/>
                <a:gd name="connsiteX9" fmla="*/ 0 w 3686953"/>
                <a:gd name="connsiteY9" fmla="*/ 0 h 1612511"/>
                <a:gd name="connsiteX10" fmla="*/ 52096 w 3686953"/>
                <a:gd name="connsiteY10" fmla="*/ 80140 h 1612511"/>
                <a:gd name="connsiteX11" fmla="*/ 122570 w 3686953"/>
                <a:gd name="connsiteY11" fmla="*/ 317799 h 1612511"/>
                <a:gd name="connsiteX12" fmla="*/ 1100417 w 3686953"/>
                <a:gd name="connsiteY12" fmla="*/ 817952 h 1612511"/>
                <a:gd name="connsiteX13" fmla="*/ 1764120 w 3686953"/>
                <a:gd name="connsiteY13" fmla="*/ 1481655 h 1612511"/>
                <a:gd name="connsiteX14" fmla="*/ 1940089 w 3686953"/>
                <a:gd name="connsiteY14" fmla="*/ 1585458 h 1612511"/>
                <a:gd name="connsiteX15" fmla="*/ 1952724 w 3686953"/>
                <a:gd name="connsiteY15" fmla="*/ 1612511 h 1612511"/>
                <a:gd name="connsiteX16" fmla="*/ 0 w 3686953"/>
                <a:gd name="connsiteY16" fmla="*/ 1612511 h 16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6953" h="1612511">
                  <a:moveTo>
                    <a:pt x="2545027" y="1071739"/>
                  </a:moveTo>
                  <a:cubicBezTo>
                    <a:pt x="2817481" y="1069784"/>
                    <a:pt x="3011481" y="1294208"/>
                    <a:pt x="3011481" y="1294208"/>
                  </a:cubicBezTo>
                  <a:cubicBezTo>
                    <a:pt x="3079148" y="1142462"/>
                    <a:pt x="3299709" y="1053486"/>
                    <a:pt x="3533804" y="1198608"/>
                  </a:cubicBezTo>
                  <a:cubicBezTo>
                    <a:pt x="3709378" y="1307450"/>
                    <a:pt x="3694802" y="1500029"/>
                    <a:pt x="3676541" y="1589517"/>
                  </a:cubicBezTo>
                  <a:lnTo>
                    <a:pt x="3670953" y="1612511"/>
                  </a:lnTo>
                  <a:lnTo>
                    <a:pt x="1974720" y="1612511"/>
                  </a:lnTo>
                  <a:lnTo>
                    <a:pt x="1976076" y="1601754"/>
                  </a:lnTo>
                  <a:cubicBezTo>
                    <a:pt x="1996632" y="1463785"/>
                    <a:pt x="2080638" y="1176725"/>
                    <a:pt x="2423794" y="1087752"/>
                  </a:cubicBezTo>
                  <a:cubicBezTo>
                    <a:pt x="2465582" y="1076918"/>
                    <a:pt x="2506105" y="1072019"/>
                    <a:pt x="2545027" y="1071739"/>
                  </a:cubicBezTo>
                  <a:close/>
                  <a:moveTo>
                    <a:pt x="0" y="0"/>
                  </a:moveTo>
                  <a:lnTo>
                    <a:pt x="52096" y="80140"/>
                  </a:lnTo>
                  <a:cubicBezTo>
                    <a:pt x="113788" y="199168"/>
                    <a:pt x="122570" y="317799"/>
                    <a:pt x="122570" y="317799"/>
                  </a:cubicBezTo>
                  <a:cubicBezTo>
                    <a:pt x="815067" y="128620"/>
                    <a:pt x="1100417" y="817952"/>
                    <a:pt x="1100417" y="817952"/>
                  </a:cubicBezTo>
                  <a:cubicBezTo>
                    <a:pt x="1908378" y="721778"/>
                    <a:pt x="1764120" y="1481655"/>
                    <a:pt x="1764120" y="1481655"/>
                  </a:cubicBezTo>
                  <a:cubicBezTo>
                    <a:pt x="1861877" y="1489717"/>
                    <a:pt x="1913202" y="1538595"/>
                    <a:pt x="1940089" y="1585458"/>
                  </a:cubicBezTo>
                  <a:lnTo>
                    <a:pt x="1952724" y="1612511"/>
                  </a:lnTo>
                  <a:lnTo>
                    <a:pt x="0" y="161251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4985327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C186220F-BECD-5676-E251-8775DE85AF93}"/>
                </a:ext>
              </a:extLst>
            </p:cNvPr>
            <p:cNvSpPr/>
            <p:nvPr/>
          </p:nvSpPr>
          <p:spPr>
            <a:xfrm>
              <a:off x="-83599" y="6219781"/>
              <a:ext cx="1328561" cy="932388"/>
            </a:xfrm>
            <a:custGeom>
              <a:avLst/>
              <a:gdLst>
                <a:gd name="connsiteX0" fmla="*/ 87631 w 439484"/>
                <a:gd name="connsiteY0" fmla="*/ 110398 h 308431"/>
                <a:gd name="connsiteX1" fmla="*/ 102680 w 439484"/>
                <a:gd name="connsiteY1" fmla="*/ 95920 h 308431"/>
                <a:gd name="connsiteX2" fmla="*/ 124016 w 439484"/>
                <a:gd name="connsiteY2" fmla="*/ 94396 h 308431"/>
                <a:gd name="connsiteX3" fmla="*/ 151924 w 439484"/>
                <a:gd name="connsiteY3" fmla="*/ 126686 h 308431"/>
                <a:gd name="connsiteX4" fmla="*/ 142209 w 439484"/>
                <a:gd name="connsiteY4" fmla="*/ 169739 h 308431"/>
                <a:gd name="connsiteX5" fmla="*/ 105062 w 439484"/>
                <a:gd name="connsiteY5" fmla="*/ 194123 h 308431"/>
                <a:gd name="connsiteX6" fmla="*/ 60580 w 439484"/>
                <a:gd name="connsiteY6" fmla="*/ 190408 h 308431"/>
                <a:gd name="connsiteX7" fmla="*/ 25718 w 439484"/>
                <a:gd name="connsiteY7" fmla="*/ 163548 h 308431"/>
                <a:gd name="connsiteX8" fmla="*/ 572 w 439484"/>
                <a:gd name="connsiteY8" fmla="*/ 81537 h 308431"/>
                <a:gd name="connsiteX9" fmla="*/ 18289 w 439484"/>
                <a:gd name="connsiteY9" fmla="*/ 40865 h 308431"/>
                <a:gd name="connsiteX10" fmla="*/ 53246 w 439484"/>
                <a:gd name="connsiteY10" fmla="*/ 14576 h 308431"/>
                <a:gd name="connsiteX11" fmla="*/ 137828 w 439484"/>
                <a:gd name="connsiteY11" fmla="*/ 1527 h 308431"/>
                <a:gd name="connsiteX12" fmla="*/ 208122 w 439484"/>
                <a:gd name="connsiteY12" fmla="*/ 49914 h 308431"/>
                <a:gd name="connsiteX13" fmla="*/ 234316 w 439484"/>
                <a:gd name="connsiteY13" fmla="*/ 131258 h 308431"/>
                <a:gd name="connsiteX14" fmla="*/ 224410 w 439484"/>
                <a:gd name="connsiteY14" fmla="*/ 127448 h 308431"/>
                <a:gd name="connsiteX15" fmla="*/ 273749 w 439484"/>
                <a:gd name="connsiteY15" fmla="*/ 95920 h 308431"/>
                <a:gd name="connsiteX16" fmla="*/ 331852 w 439484"/>
                <a:gd name="connsiteY16" fmla="*/ 86966 h 308431"/>
                <a:gd name="connsiteX17" fmla="*/ 386621 w 439484"/>
                <a:gd name="connsiteY17" fmla="*/ 108588 h 308431"/>
                <a:gd name="connsiteX18" fmla="*/ 426054 w 439484"/>
                <a:gd name="connsiteY18" fmla="*/ 152117 h 308431"/>
                <a:gd name="connsiteX19" fmla="*/ 436817 w 439484"/>
                <a:gd name="connsiteY19" fmla="*/ 179835 h 308431"/>
                <a:gd name="connsiteX20" fmla="*/ 439103 w 439484"/>
                <a:gd name="connsiteY20" fmla="*/ 209744 h 308431"/>
                <a:gd name="connsiteX21" fmla="*/ 416243 w 439484"/>
                <a:gd name="connsiteY21" fmla="*/ 263941 h 308431"/>
                <a:gd name="connsiteX22" fmla="*/ 314040 w 439484"/>
                <a:gd name="connsiteY22" fmla="*/ 308042 h 308431"/>
                <a:gd name="connsiteX23" fmla="*/ 408623 w 439484"/>
                <a:gd name="connsiteY23" fmla="*/ 258131 h 308431"/>
                <a:gd name="connsiteX24" fmla="*/ 421101 w 439484"/>
                <a:gd name="connsiteY24" fmla="*/ 234414 h 308431"/>
                <a:gd name="connsiteX25" fmla="*/ 427388 w 439484"/>
                <a:gd name="connsiteY25" fmla="*/ 208791 h 308431"/>
                <a:gd name="connsiteX26" fmla="*/ 425387 w 439484"/>
                <a:gd name="connsiteY26" fmla="*/ 182502 h 308431"/>
                <a:gd name="connsiteX27" fmla="*/ 415767 w 439484"/>
                <a:gd name="connsiteY27" fmla="*/ 157737 h 308431"/>
                <a:gd name="connsiteX28" fmla="*/ 330518 w 439484"/>
                <a:gd name="connsiteY28" fmla="*/ 98682 h 308431"/>
                <a:gd name="connsiteX29" fmla="*/ 232506 w 439484"/>
                <a:gd name="connsiteY29" fmla="*/ 135830 h 308431"/>
                <a:gd name="connsiteX30" fmla="*/ 224124 w 439484"/>
                <a:gd name="connsiteY30" fmla="*/ 135449 h 308431"/>
                <a:gd name="connsiteX31" fmla="*/ 222600 w 439484"/>
                <a:gd name="connsiteY31" fmla="*/ 132020 h 308431"/>
                <a:gd name="connsiteX32" fmla="*/ 198216 w 439484"/>
                <a:gd name="connsiteY32" fmla="*/ 56201 h 308431"/>
                <a:gd name="connsiteX33" fmla="*/ 135827 w 439484"/>
                <a:gd name="connsiteY33" fmla="*/ 13052 h 308431"/>
                <a:gd name="connsiteX34" fmla="*/ 58294 w 439484"/>
                <a:gd name="connsiteY34" fmla="*/ 25149 h 308431"/>
                <a:gd name="connsiteX35" fmla="*/ 27147 w 439484"/>
                <a:gd name="connsiteY35" fmla="*/ 48485 h 308431"/>
                <a:gd name="connsiteX36" fmla="*/ 12097 w 439484"/>
                <a:gd name="connsiteY36" fmla="*/ 83061 h 308431"/>
                <a:gd name="connsiteX37" fmla="*/ 34672 w 439484"/>
                <a:gd name="connsiteY37" fmla="*/ 156213 h 308431"/>
                <a:gd name="connsiteX38" fmla="*/ 65056 w 439484"/>
                <a:gd name="connsiteY38" fmla="*/ 179740 h 308431"/>
                <a:gd name="connsiteX39" fmla="*/ 101918 w 439484"/>
                <a:gd name="connsiteY39" fmla="*/ 182883 h 308431"/>
                <a:gd name="connsiteX40" fmla="*/ 133732 w 439484"/>
                <a:gd name="connsiteY40" fmla="*/ 163166 h 308431"/>
                <a:gd name="connsiteX41" fmla="*/ 144590 w 439484"/>
                <a:gd name="connsiteY41" fmla="*/ 128400 h 308431"/>
                <a:gd name="connsiteX42" fmla="*/ 122302 w 439484"/>
                <a:gd name="connsiteY42" fmla="*/ 98111 h 308431"/>
                <a:gd name="connsiteX43" fmla="*/ 103252 w 439484"/>
                <a:gd name="connsiteY43" fmla="*/ 97730 h 308431"/>
                <a:gd name="connsiteX44" fmla="*/ 87631 w 439484"/>
                <a:gd name="connsiteY44" fmla="*/ 110398 h 30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9484" h="308431">
                  <a:moveTo>
                    <a:pt x="87631" y="110398"/>
                  </a:moveTo>
                  <a:cubicBezTo>
                    <a:pt x="91631" y="104778"/>
                    <a:pt x="96298" y="99349"/>
                    <a:pt x="102680" y="95920"/>
                  </a:cubicBezTo>
                  <a:cubicBezTo>
                    <a:pt x="108967" y="92491"/>
                    <a:pt x="117063" y="91824"/>
                    <a:pt x="124016" y="94396"/>
                  </a:cubicBezTo>
                  <a:cubicBezTo>
                    <a:pt x="138018" y="99635"/>
                    <a:pt x="147829" y="112493"/>
                    <a:pt x="151924" y="126686"/>
                  </a:cubicBezTo>
                  <a:cubicBezTo>
                    <a:pt x="156020" y="141640"/>
                    <a:pt x="151067" y="157642"/>
                    <a:pt x="142209" y="169739"/>
                  </a:cubicBezTo>
                  <a:cubicBezTo>
                    <a:pt x="133160" y="181931"/>
                    <a:pt x="119730" y="190503"/>
                    <a:pt x="105062" y="194123"/>
                  </a:cubicBezTo>
                  <a:cubicBezTo>
                    <a:pt x="90393" y="198409"/>
                    <a:pt x="74201" y="196218"/>
                    <a:pt x="60580" y="190408"/>
                  </a:cubicBezTo>
                  <a:cubicBezTo>
                    <a:pt x="46769" y="184502"/>
                    <a:pt x="34957" y="174882"/>
                    <a:pt x="25718" y="163548"/>
                  </a:cubicBezTo>
                  <a:cubicBezTo>
                    <a:pt x="7430" y="140687"/>
                    <a:pt x="-2571" y="111255"/>
                    <a:pt x="572" y="81537"/>
                  </a:cubicBezTo>
                  <a:cubicBezTo>
                    <a:pt x="2192" y="66678"/>
                    <a:pt x="8764" y="52295"/>
                    <a:pt x="18289" y="40865"/>
                  </a:cubicBezTo>
                  <a:cubicBezTo>
                    <a:pt x="28004" y="29435"/>
                    <a:pt x="40196" y="20863"/>
                    <a:pt x="53246" y="14576"/>
                  </a:cubicBezTo>
                  <a:cubicBezTo>
                    <a:pt x="79439" y="2099"/>
                    <a:pt x="108776" y="-2759"/>
                    <a:pt x="137828" y="1527"/>
                  </a:cubicBezTo>
                  <a:cubicBezTo>
                    <a:pt x="167260" y="5527"/>
                    <a:pt x="193072" y="25530"/>
                    <a:pt x="208122" y="49914"/>
                  </a:cubicBezTo>
                  <a:cubicBezTo>
                    <a:pt x="223362" y="74774"/>
                    <a:pt x="231458" y="102492"/>
                    <a:pt x="234316" y="131258"/>
                  </a:cubicBezTo>
                  <a:lnTo>
                    <a:pt x="224410" y="127448"/>
                  </a:lnTo>
                  <a:cubicBezTo>
                    <a:pt x="239078" y="113827"/>
                    <a:pt x="255556" y="103635"/>
                    <a:pt x="273749" y="95920"/>
                  </a:cubicBezTo>
                  <a:cubicBezTo>
                    <a:pt x="291847" y="88395"/>
                    <a:pt x="312040" y="84871"/>
                    <a:pt x="331852" y="86966"/>
                  </a:cubicBezTo>
                  <a:cubicBezTo>
                    <a:pt x="351854" y="89062"/>
                    <a:pt x="370619" y="97253"/>
                    <a:pt x="386621" y="108588"/>
                  </a:cubicBezTo>
                  <a:cubicBezTo>
                    <a:pt x="402718" y="119923"/>
                    <a:pt x="416529" y="134591"/>
                    <a:pt x="426054" y="152117"/>
                  </a:cubicBezTo>
                  <a:cubicBezTo>
                    <a:pt x="430912" y="160785"/>
                    <a:pt x="434627" y="170120"/>
                    <a:pt x="436817" y="179835"/>
                  </a:cubicBezTo>
                  <a:cubicBezTo>
                    <a:pt x="439198" y="189551"/>
                    <a:pt x="440056" y="199742"/>
                    <a:pt x="439103" y="209744"/>
                  </a:cubicBezTo>
                  <a:cubicBezTo>
                    <a:pt x="437960" y="230032"/>
                    <a:pt x="429007" y="248987"/>
                    <a:pt x="416243" y="263941"/>
                  </a:cubicBezTo>
                  <a:cubicBezTo>
                    <a:pt x="391097" y="294135"/>
                    <a:pt x="351854" y="311280"/>
                    <a:pt x="314040" y="308042"/>
                  </a:cubicBezTo>
                  <a:cubicBezTo>
                    <a:pt x="351854" y="307375"/>
                    <a:pt x="387763" y="287658"/>
                    <a:pt x="408623" y="258131"/>
                  </a:cubicBezTo>
                  <a:cubicBezTo>
                    <a:pt x="413862" y="250796"/>
                    <a:pt x="418148" y="242795"/>
                    <a:pt x="421101" y="234414"/>
                  </a:cubicBezTo>
                  <a:cubicBezTo>
                    <a:pt x="424339" y="226127"/>
                    <a:pt x="426816" y="217554"/>
                    <a:pt x="427388" y="208791"/>
                  </a:cubicBezTo>
                  <a:cubicBezTo>
                    <a:pt x="428245" y="200028"/>
                    <a:pt x="427483" y="191170"/>
                    <a:pt x="425387" y="182502"/>
                  </a:cubicBezTo>
                  <a:cubicBezTo>
                    <a:pt x="423482" y="173834"/>
                    <a:pt x="420148" y="165548"/>
                    <a:pt x="415767" y="157737"/>
                  </a:cubicBezTo>
                  <a:cubicBezTo>
                    <a:pt x="398431" y="126781"/>
                    <a:pt x="365761" y="102778"/>
                    <a:pt x="330518" y="98682"/>
                  </a:cubicBezTo>
                  <a:cubicBezTo>
                    <a:pt x="294990" y="94777"/>
                    <a:pt x="258890" y="112017"/>
                    <a:pt x="232506" y="135830"/>
                  </a:cubicBezTo>
                  <a:cubicBezTo>
                    <a:pt x="230125" y="138020"/>
                    <a:pt x="226315" y="137925"/>
                    <a:pt x="224124" y="135449"/>
                  </a:cubicBezTo>
                  <a:cubicBezTo>
                    <a:pt x="223267" y="134496"/>
                    <a:pt x="222695" y="133258"/>
                    <a:pt x="222600" y="132020"/>
                  </a:cubicBezTo>
                  <a:cubicBezTo>
                    <a:pt x="220028" y="105635"/>
                    <a:pt x="212122" y="78680"/>
                    <a:pt x="198216" y="56201"/>
                  </a:cubicBezTo>
                  <a:cubicBezTo>
                    <a:pt x="184214" y="33912"/>
                    <a:pt x="162021" y="16672"/>
                    <a:pt x="135827" y="13052"/>
                  </a:cubicBezTo>
                  <a:cubicBezTo>
                    <a:pt x="110014" y="9242"/>
                    <a:pt x="82106" y="13719"/>
                    <a:pt x="58294" y="25149"/>
                  </a:cubicBezTo>
                  <a:cubicBezTo>
                    <a:pt x="46388" y="30864"/>
                    <a:pt x="35529" y="38675"/>
                    <a:pt x="27147" y="48485"/>
                  </a:cubicBezTo>
                  <a:cubicBezTo>
                    <a:pt x="18955" y="58391"/>
                    <a:pt x="13431" y="70202"/>
                    <a:pt x="12097" y="83061"/>
                  </a:cubicBezTo>
                  <a:cubicBezTo>
                    <a:pt x="9335" y="108683"/>
                    <a:pt x="18289" y="136020"/>
                    <a:pt x="34672" y="156213"/>
                  </a:cubicBezTo>
                  <a:cubicBezTo>
                    <a:pt x="42863" y="166405"/>
                    <a:pt x="53341" y="174692"/>
                    <a:pt x="65056" y="179740"/>
                  </a:cubicBezTo>
                  <a:cubicBezTo>
                    <a:pt x="76868" y="184693"/>
                    <a:pt x="89726" y="186503"/>
                    <a:pt x="101918" y="182883"/>
                  </a:cubicBezTo>
                  <a:cubicBezTo>
                    <a:pt x="114110" y="179645"/>
                    <a:pt x="125159" y="172406"/>
                    <a:pt x="133732" y="163166"/>
                  </a:cubicBezTo>
                  <a:cubicBezTo>
                    <a:pt x="141828" y="153737"/>
                    <a:pt x="147067" y="140878"/>
                    <a:pt x="144590" y="128400"/>
                  </a:cubicBezTo>
                  <a:cubicBezTo>
                    <a:pt x="142114" y="116018"/>
                    <a:pt x="134208" y="103540"/>
                    <a:pt x="122302" y="98111"/>
                  </a:cubicBezTo>
                  <a:cubicBezTo>
                    <a:pt x="116396" y="95444"/>
                    <a:pt x="109443" y="95158"/>
                    <a:pt x="103252" y="97730"/>
                  </a:cubicBezTo>
                  <a:cubicBezTo>
                    <a:pt x="97346" y="100301"/>
                    <a:pt x="92203" y="105159"/>
                    <a:pt x="87631" y="110398"/>
                  </a:cubicBezTo>
                  <a:close/>
                </a:path>
              </a:pathLst>
            </a:custGeom>
            <a:gradFill>
              <a:gsLst>
                <a:gs pos="11280">
                  <a:srgbClr val="6E3A00"/>
                </a:gs>
                <a:gs pos="100000">
                  <a:srgbClr val="FFD25C"/>
                </a:gs>
              </a:gsLst>
              <a:lin ang="1603701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DB8D661C-B49C-72BB-FD05-B6842A5D7E33}"/>
                </a:ext>
              </a:extLst>
            </p:cNvPr>
            <p:cNvSpPr/>
            <p:nvPr/>
          </p:nvSpPr>
          <p:spPr>
            <a:xfrm>
              <a:off x="-806076" y="5068603"/>
              <a:ext cx="3755071" cy="1855201"/>
            </a:xfrm>
            <a:custGeom>
              <a:avLst/>
              <a:gdLst>
                <a:gd name="connsiteX0" fmla="*/ 1242166 w 1242166"/>
                <a:gd name="connsiteY0" fmla="*/ 466820 h 613695"/>
                <a:gd name="connsiteX1" fmla="*/ 1141773 w 1242166"/>
                <a:gd name="connsiteY1" fmla="*/ 418814 h 613695"/>
                <a:gd name="connsiteX2" fmla="*/ 1086528 w 1242166"/>
                <a:gd name="connsiteY2" fmla="*/ 418624 h 613695"/>
                <a:gd name="connsiteX3" fmla="*/ 1059858 w 1242166"/>
                <a:gd name="connsiteY3" fmla="*/ 425768 h 613695"/>
                <a:gd name="connsiteX4" fmla="*/ 1034236 w 1242166"/>
                <a:gd name="connsiteY4" fmla="*/ 436150 h 613695"/>
                <a:gd name="connsiteX5" fmla="*/ 954321 w 1242166"/>
                <a:gd name="connsiteY5" fmla="*/ 508826 h 613695"/>
                <a:gd name="connsiteX6" fmla="*/ 932699 w 1242166"/>
                <a:gd name="connsiteY6" fmla="*/ 559308 h 613695"/>
                <a:gd name="connsiteX7" fmla="*/ 923936 w 1242166"/>
                <a:gd name="connsiteY7" fmla="*/ 613315 h 613695"/>
                <a:gd name="connsiteX8" fmla="*/ 912221 w 1242166"/>
                <a:gd name="connsiteY8" fmla="*/ 613696 h 613695"/>
                <a:gd name="connsiteX9" fmla="*/ 906029 w 1242166"/>
                <a:gd name="connsiteY9" fmla="*/ 591217 h 613695"/>
                <a:gd name="connsiteX10" fmla="*/ 892504 w 1242166"/>
                <a:gd name="connsiteY10" fmla="*/ 572262 h 613695"/>
                <a:gd name="connsiteX11" fmla="*/ 872883 w 1242166"/>
                <a:gd name="connsiteY11" fmla="*/ 559880 h 613695"/>
                <a:gd name="connsiteX12" fmla="*/ 849642 w 1242166"/>
                <a:gd name="connsiteY12" fmla="*/ 554546 h 613695"/>
                <a:gd name="connsiteX13" fmla="*/ 843355 w 1242166"/>
                <a:gd name="connsiteY13" fmla="*/ 553784 h 613695"/>
                <a:gd name="connsiteX14" fmla="*/ 844308 w 1242166"/>
                <a:gd name="connsiteY14" fmla="*/ 547592 h 613695"/>
                <a:gd name="connsiteX15" fmla="*/ 842593 w 1242166"/>
                <a:gd name="connsiteY15" fmla="*/ 456438 h 613695"/>
                <a:gd name="connsiteX16" fmla="*/ 802493 w 1242166"/>
                <a:gd name="connsiteY16" fmla="*/ 376714 h 613695"/>
                <a:gd name="connsiteX17" fmla="*/ 722959 w 1242166"/>
                <a:gd name="connsiteY17" fmla="*/ 336709 h 613695"/>
                <a:gd name="connsiteX18" fmla="*/ 631233 w 1242166"/>
                <a:gd name="connsiteY18" fmla="*/ 334994 h 613695"/>
                <a:gd name="connsiteX19" fmla="*/ 626947 w 1242166"/>
                <a:gd name="connsiteY19" fmla="*/ 335471 h 613695"/>
                <a:gd name="connsiteX20" fmla="*/ 625137 w 1242166"/>
                <a:gd name="connsiteY20" fmla="*/ 331375 h 613695"/>
                <a:gd name="connsiteX21" fmla="*/ 572178 w 1242166"/>
                <a:gd name="connsiteY21" fmla="*/ 249650 h 613695"/>
                <a:gd name="connsiteX22" fmla="*/ 497312 w 1242166"/>
                <a:gd name="connsiteY22" fmla="*/ 187928 h 613695"/>
                <a:gd name="connsiteX23" fmla="*/ 452735 w 1242166"/>
                <a:gd name="connsiteY23" fmla="*/ 168783 h 613695"/>
                <a:gd name="connsiteX24" fmla="*/ 405110 w 1242166"/>
                <a:gd name="connsiteY24" fmla="*/ 159544 h 613695"/>
                <a:gd name="connsiteX25" fmla="*/ 308526 w 1242166"/>
                <a:gd name="connsiteY25" fmla="*/ 169259 h 613695"/>
                <a:gd name="connsiteX26" fmla="*/ 301954 w 1242166"/>
                <a:gd name="connsiteY26" fmla="*/ 171069 h 613695"/>
                <a:gd name="connsiteX27" fmla="*/ 301192 w 1242166"/>
                <a:gd name="connsiteY27" fmla="*/ 164116 h 613695"/>
                <a:gd name="connsiteX28" fmla="*/ 268712 w 1242166"/>
                <a:gd name="connsiteY28" fmla="*/ 71342 h 613695"/>
                <a:gd name="connsiteX29" fmla="*/ 235184 w 1242166"/>
                <a:gd name="connsiteY29" fmla="*/ 35909 h 613695"/>
                <a:gd name="connsiteX30" fmla="*/ 190892 w 1242166"/>
                <a:gd name="connsiteY30" fmla="*/ 16097 h 613695"/>
                <a:gd name="connsiteX31" fmla="*/ 178986 w 1242166"/>
                <a:gd name="connsiteY31" fmla="*/ 13335 h 613695"/>
                <a:gd name="connsiteX32" fmla="*/ 166699 w 1242166"/>
                <a:gd name="connsiteY32" fmla="*/ 12383 h 613695"/>
                <a:gd name="connsiteX33" fmla="*/ 154412 w 1242166"/>
                <a:gd name="connsiteY33" fmla="*/ 11525 h 613695"/>
                <a:gd name="connsiteX34" fmla="*/ 141934 w 1242166"/>
                <a:gd name="connsiteY34" fmla="*/ 12002 h 613695"/>
                <a:gd name="connsiteX35" fmla="*/ 129456 w 1242166"/>
                <a:gd name="connsiteY35" fmla="*/ 12573 h 613695"/>
                <a:gd name="connsiteX36" fmla="*/ 117169 w 1242166"/>
                <a:gd name="connsiteY36" fmla="*/ 14192 h 613695"/>
                <a:gd name="connsiteX37" fmla="*/ 92975 w 1242166"/>
                <a:gd name="connsiteY37" fmla="*/ 19336 h 613695"/>
                <a:gd name="connsiteX38" fmla="*/ 50113 w 1242166"/>
                <a:gd name="connsiteY38" fmla="*/ 41720 h 613695"/>
                <a:gd name="connsiteX39" fmla="*/ 22205 w 1242166"/>
                <a:gd name="connsiteY39" fmla="*/ 80582 h 613695"/>
                <a:gd name="connsiteX40" fmla="*/ 12108 w 1242166"/>
                <a:gd name="connsiteY40" fmla="*/ 128492 h 613695"/>
                <a:gd name="connsiteX41" fmla="*/ 16109 w 1242166"/>
                <a:gd name="connsiteY41" fmla="*/ 177451 h 613695"/>
                <a:gd name="connsiteX42" fmla="*/ 36968 w 1242166"/>
                <a:gd name="connsiteY42" fmla="*/ 220504 h 613695"/>
                <a:gd name="connsiteX43" fmla="*/ 77069 w 1242166"/>
                <a:gd name="connsiteY43" fmla="*/ 245459 h 613695"/>
                <a:gd name="connsiteX44" fmla="*/ 125932 w 1242166"/>
                <a:gd name="connsiteY44" fmla="*/ 246698 h 613695"/>
                <a:gd name="connsiteX45" fmla="*/ 166222 w 1242166"/>
                <a:gd name="connsiteY45" fmla="*/ 221266 h 613695"/>
                <a:gd name="connsiteX46" fmla="*/ 174033 w 1242166"/>
                <a:gd name="connsiteY46" fmla="*/ 173641 h 613695"/>
                <a:gd name="connsiteX47" fmla="*/ 143744 w 1242166"/>
                <a:gd name="connsiteY47" fmla="*/ 135065 h 613695"/>
                <a:gd name="connsiteX48" fmla="*/ 176224 w 1242166"/>
                <a:gd name="connsiteY48" fmla="*/ 173069 h 613695"/>
                <a:gd name="connsiteX49" fmla="*/ 170033 w 1242166"/>
                <a:gd name="connsiteY49" fmla="*/ 223742 h 613695"/>
                <a:gd name="connsiteX50" fmla="*/ 127456 w 1242166"/>
                <a:gd name="connsiteY50" fmla="*/ 253270 h 613695"/>
                <a:gd name="connsiteX51" fmla="*/ 74973 w 1242166"/>
                <a:gd name="connsiteY51" fmla="*/ 254127 h 613695"/>
                <a:gd name="connsiteX52" fmla="*/ 28586 w 1242166"/>
                <a:gd name="connsiteY52" fmla="*/ 227933 h 613695"/>
                <a:gd name="connsiteX53" fmla="*/ 4679 w 1242166"/>
                <a:gd name="connsiteY53" fmla="*/ 180308 h 613695"/>
                <a:gd name="connsiteX54" fmla="*/ 392 w 1242166"/>
                <a:gd name="connsiteY54" fmla="*/ 127826 h 613695"/>
                <a:gd name="connsiteX55" fmla="*/ 11346 w 1242166"/>
                <a:gd name="connsiteY55" fmla="*/ 76200 h 613695"/>
                <a:gd name="connsiteX56" fmla="*/ 42588 w 1242166"/>
                <a:gd name="connsiteY56" fmla="*/ 32861 h 613695"/>
                <a:gd name="connsiteX57" fmla="*/ 89642 w 1242166"/>
                <a:gd name="connsiteY57" fmla="*/ 8287 h 613695"/>
                <a:gd name="connsiteX58" fmla="*/ 115454 w 1242166"/>
                <a:gd name="connsiteY58" fmla="*/ 2858 h 613695"/>
                <a:gd name="connsiteX59" fmla="*/ 128504 w 1242166"/>
                <a:gd name="connsiteY59" fmla="*/ 1143 h 613695"/>
                <a:gd name="connsiteX60" fmla="*/ 141553 w 1242166"/>
                <a:gd name="connsiteY60" fmla="*/ 476 h 613695"/>
                <a:gd name="connsiteX61" fmla="*/ 154602 w 1242166"/>
                <a:gd name="connsiteY61" fmla="*/ 0 h 613695"/>
                <a:gd name="connsiteX62" fmla="*/ 167746 w 1242166"/>
                <a:gd name="connsiteY62" fmla="*/ 953 h 613695"/>
                <a:gd name="connsiteX63" fmla="*/ 180891 w 1242166"/>
                <a:gd name="connsiteY63" fmla="*/ 2000 h 613695"/>
                <a:gd name="connsiteX64" fmla="*/ 193845 w 1242166"/>
                <a:gd name="connsiteY64" fmla="*/ 4953 h 613695"/>
                <a:gd name="connsiteX65" fmla="*/ 242137 w 1242166"/>
                <a:gd name="connsiteY65" fmla="*/ 26670 h 613695"/>
                <a:gd name="connsiteX66" fmla="*/ 278522 w 1242166"/>
                <a:gd name="connsiteY66" fmla="*/ 65056 h 613695"/>
                <a:gd name="connsiteX67" fmla="*/ 313003 w 1242166"/>
                <a:gd name="connsiteY67" fmla="*/ 163449 h 613695"/>
                <a:gd name="connsiteX68" fmla="*/ 305669 w 1242166"/>
                <a:gd name="connsiteY68" fmla="*/ 158210 h 613695"/>
                <a:gd name="connsiteX69" fmla="*/ 406348 w 1242166"/>
                <a:gd name="connsiteY69" fmla="*/ 148114 h 613695"/>
                <a:gd name="connsiteX70" fmla="*/ 456354 w 1242166"/>
                <a:gd name="connsiteY70" fmla="*/ 157829 h 613695"/>
                <a:gd name="connsiteX71" fmla="*/ 503122 w 1242166"/>
                <a:gd name="connsiteY71" fmla="*/ 177927 h 613695"/>
                <a:gd name="connsiteX72" fmla="*/ 581131 w 1242166"/>
                <a:gd name="connsiteY72" fmla="*/ 242221 h 613695"/>
                <a:gd name="connsiteX73" fmla="*/ 636091 w 1242166"/>
                <a:gd name="connsiteY73" fmla="*/ 327089 h 613695"/>
                <a:gd name="connsiteX74" fmla="*/ 629995 w 1242166"/>
                <a:gd name="connsiteY74" fmla="*/ 323469 h 613695"/>
                <a:gd name="connsiteX75" fmla="*/ 725340 w 1242166"/>
                <a:gd name="connsiteY75" fmla="*/ 325279 h 613695"/>
                <a:gd name="connsiteX76" fmla="*/ 810970 w 1242166"/>
                <a:gd name="connsiteY76" fmla="*/ 368522 h 613695"/>
                <a:gd name="connsiteX77" fmla="*/ 854213 w 1242166"/>
                <a:gd name="connsiteY77" fmla="*/ 454152 h 613695"/>
                <a:gd name="connsiteX78" fmla="*/ 855928 w 1242166"/>
                <a:gd name="connsiteY78" fmla="*/ 549878 h 613695"/>
                <a:gd name="connsiteX79" fmla="*/ 850689 w 1242166"/>
                <a:gd name="connsiteY79" fmla="*/ 542925 h 613695"/>
                <a:gd name="connsiteX80" fmla="*/ 877264 w 1242166"/>
                <a:gd name="connsiteY80" fmla="*/ 549021 h 613695"/>
                <a:gd name="connsiteX81" fmla="*/ 900695 w 1242166"/>
                <a:gd name="connsiteY81" fmla="*/ 563880 h 613695"/>
                <a:gd name="connsiteX82" fmla="*/ 916697 w 1242166"/>
                <a:gd name="connsiteY82" fmla="*/ 586454 h 613695"/>
                <a:gd name="connsiteX83" fmla="*/ 923936 w 1242166"/>
                <a:gd name="connsiteY83" fmla="*/ 613220 h 613695"/>
                <a:gd name="connsiteX84" fmla="*/ 912221 w 1242166"/>
                <a:gd name="connsiteY84" fmla="*/ 613601 h 613695"/>
                <a:gd name="connsiteX85" fmla="*/ 921364 w 1242166"/>
                <a:gd name="connsiteY85" fmla="*/ 556260 h 613695"/>
                <a:gd name="connsiteX86" fmla="*/ 944129 w 1242166"/>
                <a:gd name="connsiteY86" fmla="*/ 503015 h 613695"/>
                <a:gd name="connsiteX87" fmla="*/ 960607 w 1242166"/>
                <a:gd name="connsiteY87" fmla="*/ 479012 h 613695"/>
                <a:gd name="connsiteX88" fmla="*/ 970323 w 1242166"/>
                <a:gd name="connsiteY88" fmla="*/ 468154 h 613695"/>
                <a:gd name="connsiteX89" fmla="*/ 980706 w 1242166"/>
                <a:gd name="connsiteY89" fmla="*/ 457962 h 613695"/>
                <a:gd name="connsiteX90" fmla="*/ 1004137 w 1242166"/>
                <a:gd name="connsiteY90" fmla="*/ 440627 h 613695"/>
                <a:gd name="connsiteX91" fmla="*/ 1016614 w 1242166"/>
                <a:gd name="connsiteY91" fmla="*/ 433197 h 613695"/>
                <a:gd name="connsiteX92" fmla="*/ 1029854 w 1242166"/>
                <a:gd name="connsiteY92" fmla="*/ 427292 h 613695"/>
                <a:gd name="connsiteX93" fmla="*/ 1057096 w 1242166"/>
                <a:gd name="connsiteY93" fmla="*/ 417671 h 613695"/>
                <a:gd name="connsiteX94" fmla="*/ 1085290 w 1242166"/>
                <a:gd name="connsiteY94" fmla="*/ 411480 h 613695"/>
                <a:gd name="connsiteX95" fmla="*/ 1142535 w 1242166"/>
                <a:gd name="connsiteY95" fmla="*/ 414242 h 613695"/>
                <a:gd name="connsiteX96" fmla="*/ 1242166 w 1242166"/>
                <a:gd name="connsiteY96" fmla="*/ 466820 h 61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42166" h="613695">
                  <a:moveTo>
                    <a:pt x="1242166" y="466820"/>
                  </a:moveTo>
                  <a:cubicBezTo>
                    <a:pt x="1212925" y="443198"/>
                    <a:pt x="1178540" y="425196"/>
                    <a:pt x="1141773" y="418814"/>
                  </a:cubicBezTo>
                  <a:cubicBezTo>
                    <a:pt x="1123485" y="415576"/>
                    <a:pt x="1104721" y="415481"/>
                    <a:pt x="1086528" y="418624"/>
                  </a:cubicBezTo>
                  <a:cubicBezTo>
                    <a:pt x="1077479" y="420243"/>
                    <a:pt x="1068526" y="422434"/>
                    <a:pt x="1059858" y="425768"/>
                  </a:cubicBezTo>
                  <a:cubicBezTo>
                    <a:pt x="1051095" y="428816"/>
                    <a:pt x="1042332" y="431578"/>
                    <a:pt x="1034236" y="436150"/>
                  </a:cubicBezTo>
                  <a:cubicBezTo>
                    <a:pt x="1001470" y="452438"/>
                    <a:pt x="972609" y="476917"/>
                    <a:pt x="954321" y="508826"/>
                  </a:cubicBezTo>
                  <a:cubicBezTo>
                    <a:pt x="944796" y="524447"/>
                    <a:pt x="937652" y="541592"/>
                    <a:pt x="932699" y="559308"/>
                  </a:cubicBezTo>
                  <a:cubicBezTo>
                    <a:pt x="927746" y="576929"/>
                    <a:pt x="924413" y="595503"/>
                    <a:pt x="923936" y="613315"/>
                  </a:cubicBezTo>
                  <a:lnTo>
                    <a:pt x="912221" y="613696"/>
                  </a:lnTo>
                  <a:cubicBezTo>
                    <a:pt x="911554" y="606457"/>
                    <a:pt x="909268" y="598265"/>
                    <a:pt x="906029" y="591217"/>
                  </a:cubicBezTo>
                  <a:cubicBezTo>
                    <a:pt x="902791" y="584073"/>
                    <a:pt x="898219" y="577501"/>
                    <a:pt x="892504" y="572262"/>
                  </a:cubicBezTo>
                  <a:cubicBezTo>
                    <a:pt x="886789" y="567023"/>
                    <a:pt x="880312" y="562547"/>
                    <a:pt x="872883" y="559880"/>
                  </a:cubicBezTo>
                  <a:cubicBezTo>
                    <a:pt x="865643" y="556832"/>
                    <a:pt x="857642" y="555498"/>
                    <a:pt x="849642" y="554546"/>
                  </a:cubicBezTo>
                  <a:lnTo>
                    <a:pt x="843355" y="553784"/>
                  </a:lnTo>
                  <a:lnTo>
                    <a:pt x="844308" y="547592"/>
                  </a:lnTo>
                  <a:cubicBezTo>
                    <a:pt x="848975" y="517779"/>
                    <a:pt x="848689" y="486156"/>
                    <a:pt x="842593" y="456438"/>
                  </a:cubicBezTo>
                  <a:cubicBezTo>
                    <a:pt x="836592" y="426625"/>
                    <a:pt x="823638" y="398050"/>
                    <a:pt x="802493" y="376714"/>
                  </a:cubicBezTo>
                  <a:cubicBezTo>
                    <a:pt x="781538" y="355092"/>
                    <a:pt x="752772" y="342329"/>
                    <a:pt x="722959" y="336709"/>
                  </a:cubicBezTo>
                  <a:cubicBezTo>
                    <a:pt x="693050" y="330803"/>
                    <a:pt x="661808" y="331375"/>
                    <a:pt x="631233" y="334994"/>
                  </a:cubicBezTo>
                  <a:lnTo>
                    <a:pt x="626947" y="335471"/>
                  </a:lnTo>
                  <a:lnTo>
                    <a:pt x="625137" y="331375"/>
                  </a:lnTo>
                  <a:cubicBezTo>
                    <a:pt x="611897" y="302133"/>
                    <a:pt x="593514" y="274225"/>
                    <a:pt x="572178" y="249650"/>
                  </a:cubicBezTo>
                  <a:cubicBezTo>
                    <a:pt x="550747" y="225171"/>
                    <a:pt x="525696" y="203550"/>
                    <a:pt x="497312" y="187928"/>
                  </a:cubicBezTo>
                  <a:cubicBezTo>
                    <a:pt x="483119" y="180118"/>
                    <a:pt x="468165" y="173736"/>
                    <a:pt x="452735" y="168783"/>
                  </a:cubicBezTo>
                  <a:cubicBezTo>
                    <a:pt x="437209" y="164211"/>
                    <a:pt x="421302" y="161163"/>
                    <a:pt x="405110" y="159544"/>
                  </a:cubicBezTo>
                  <a:cubicBezTo>
                    <a:pt x="372820" y="156972"/>
                    <a:pt x="340054" y="160782"/>
                    <a:pt x="308526" y="169259"/>
                  </a:cubicBezTo>
                  <a:lnTo>
                    <a:pt x="301954" y="171069"/>
                  </a:lnTo>
                  <a:lnTo>
                    <a:pt x="301192" y="164116"/>
                  </a:lnTo>
                  <a:cubicBezTo>
                    <a:pt x="297668" y="131636"/>
                    <a:pt x="286714" y="98774"/>
                    <a:pt x="268712" y="71342"/>
                  </a:cubicBezTo>
                  <a:cubicBezTo>
                    <a:pt x="259663" y="57531"/>
                    <a:pt x="248042" y="45911"/>
                    <a:pt x="235184" y="35909"/>
                  </a:cubicBezTo>
                  <a:cubicBezTo>
                    <a:pt x="221563" y="27146"/>
                    <a:pt x="206989" y="19241"/>
                    <a:pt x="190892" y="16097"/>
                  </a:cubicBezTo>
                  <a:lnTo>
                    <a:pt x="178986" y="13335"/>
                  </a:lnTo>
                  <a:lnTo>
                    <a:pt x="166699" y="12383"/>
                  </a:lnTo>
                  <a:cubicBezTo>
                    <a:pt x="162603" y="12097"/>
                    <a:pt x="158507" y="11621"/>
                    <a:pt x="154412" y="11525"/>
                  </a:cubicBezTo>
                  <a:lnTo>
                    <a:pt x="141934" y="12002"/>
                  </a:lnTo>
                  <a:cubicBezTo>
                    <a:pt x="137743" y="12192"/>
                    <a:pt x="133552" y="12097"/>
                    <a:pt x="129456" y="12573"/>
                  </a:cubicBezTo>
                  <a:lnTo>
                    <a:pt x="117169" y="14192"/>
                  </a:lnTo>
                  <a:cubicBezTo>
                    <a:pt x="108882" y="14859"/>
                    <a:pt x="101071" y="17526"/>
                    <a:pt x="92975" y="19336"/>
                  </a:cubicBezTo>
                  <a:cubicBezTo>
                    <a:pt x="77450" y="24384"/>
                    <a:pt x="62495" y="31337"/>
                    <a:pt x="50113" y="41720"/>
                  </a:cubicBezTo>
                  <a:cubicBezTo>
                    <a:pt x="37730" y="52007"/>
                    <a:pt x="28396" y="65627"/>
                    <a:pt x="22205" y="80582"/>
                  </a:cubicBezTo>
                  <a:cubicBezTo>
                    <a:pt x="16109" y="95631"/>
                    <a:pt x="13156" y="112014"/>
                    <a:pt x="12108" y="128492"/>
                  </a:cubicBezTo>
                  <a:cubicBezTo>
                    <a:pt x="11060" y="145066"/>
                    <a:pt x="12203" y="161544"/>
                    <a:pt x="16109" y="177451"/>
                  </a:cubicBezTo>
                  <a:cubicBezTo>
                    <a:pt x="20109" y="193262"/>
                    <a:pt x="26967" y="208217"/>
                    <a:pt x="36968" y="220504"/>
                  </a:cubicBezTo>
                  <a:cubicBezTo>
                    <a:pt x="46970" y="232886"/>
                    <a:pt x="61352" y="241364"/>
                    <a:pt x="77069" y="245459"/>
                  </a:cubicBezTo>
                  <a:cubicBezTo>
                    <a:pt x="92785" y="249650"/>
                    <a:pt x="109930" y="249746"/>
                    <a:pt x="125932" y="246698"/>
                  </a:cubicBezTo>
                  <a:cubicBezTo>
                    <a:pt x="141934" y="243554"/>
                    <a:pt x="156983" y="234982"/>
                    <a:pt x="166222" y="221266"/>
                  </a:cubicBezTo>
                  <a:cubicBezTo>
                    <a:pt x="175557" y="207645"/>
                    <a:pt x="177748" y="189833"/>
                    <a:pt x="174033" y="173641"/>
                  </a:cubicBezTo>
                  <a:cubicBezTo>
                    <a:pt x="170033" y="157448"/>
                    <a:pt x="159079" y="142780"/>
                    <a:pt x="143744" y="135065"/>
                  </a:cubicBezTo>
                  <a:cubicBezTo>
                    <a:pt x="159364" y="142018"/>
                    <a:pt x="171366" y="156401"/>
                    <a:pt x="176224" y="173069"/>
                  </a:cubicBezTo>
                  <a:cubicBezTo>
                    <a:pt x="180796" y="189643"/>
                    <a:pt x="179367" y="208598"/>
                    <a:pt x="170033" y="223742"/>
                  </a:cubicBezTo>
                  <a:cubicBezTo>
                    <a:pt x="160793" y="238983"/>
                    <a:pt x="144601" y="249174"/>
                    <a:pt x="127456" y="253270"/>
                  </a:cubicBezTo>
                  <a:cubicBezTo>
                    <a:pt x="110311" y="257270"/>
                    <a:pt x="92404" y="257937"/>
                    <a:pt x="74973" y="254127"/>
                  </a:cubicBezTo>
                  <a:cubicBezTo>
                    <a:pt x="57542" y="250508"/>
                    <a:pt x="40683" y="241554"/>
                    <a:pt x="28586" y="227933"/>
                  </a:cubicBezTo>
                  <a:cubicBezTo>
                    <a:pt x="16299" y="214503"/>
                    <a:pt x="8679" y="197453"/>
                    <a:pt x="4679" y="180308"/>
                  </a:cubicBezTo>
                  <a:cubicBezTo>
                    <a:pt x="583" y="163068"/>
                    <a:pt x="-751" y="145256"/>
                    <a:pt x="392" y="127826"/>
                  </a:cubicBezTo>
                  <a:cubicBezTo>
                    <a:pt x="1535" y="110395"/>
                    <a:pt x="4583" y="92774"/>
                    <a:pt x="11346" y="76200"/>
                  </a:cubicBezTo>
                  <a:cubicBezTo>
                    <a:pt x="18109" y="59722"/>
                    <a:pt x="28681" y="44387"/>
                    <a:pt x="42588" y="32861"/>
                  </a:cubicBezTo>
                  <a:cubicBezTo>
                    <a:pt x="56399" y="21241"/>
                    <a:pt x="72878" y="13621"/>
                    <a:pt x="89642" y="8287"/>
                  </a:cubicBezTo>
                  <a:cubicBezTo>
                    <a:pt x="98214" y="6382"/>
                    <a:pt x="106691" y="3524"/>
                    <a:pt x="115454" y="2858"/>
                  </a:cubicBezTo>
                  <a:lnTo>
                    <a:pt x="128504" y="1143"/>
                  </a:lnTo>
                  <a:cubicBezTo>
                    <a:pt x="132885" y="667"/>
                    <a:pt x="137171" y="762"/>
                    <a:pt x="141553" y="476"/>
                  </a:cubicBezTo>
                  <a:lnTo>
                    <a:pt x="154602" y="0"/>
                  </a:lnTo>
                  <a:cubicBezTo>
                    <a:pt x="158984" y="95"/>
                    <a:pt x="163365" y="571"/>
                    <a:pt x="167746" y="953"/>
                  </a:cubicBezTo>
                  <a:lnTo>
                    <a:pt x="180891" y="2000"/>
                  </a:lnTo>
                  <a:lnTo>
                    <a:pt x="193845" y="4953"/>
                  </a:lnTo>
                  <a:cubicBezTo>
                    <a:pt x="211276" y="8477"/>
                    <a:pt x="227373" y="16954"/>
                    <a:pt x="242137" y="26670"/>
                  </a:cubicBezTo>
                  <a:cubicBezTo>
                    <a:pt x="256234" y="37529"/>
                    <a:pt x="268902" y="50292"/>
                    <a:pt x="278522" y="65056"/>
                  </a:cubicBezTo>
                  <a:cubicBezTo>
                    <a:pt x="297858" y="94679"/>
                    <a:pt x="309097" y="128302"/>
                    <a:pt x="313003" y="163449"/>
                  </a:cubicBezTo>
                  <a:lnTo>
                    <a:pt x="305669" y="158210"/>
                  </a:lnTo>
                  <a:cubicBezTo>
                    <a:pt x="338244" y="149447"/>
                    <a:pt x="372344" y="145352"/>
                    <a:pt x="406348" y="148114"/>
                  </a:cubicBezTo>
                  <a:cubicBezTo>
                    <a:pt x="423302" y="149733"/>
                    <a:pt x="440066" y="152971"/>
                    <a:pt x="456354" y="157829"/>
                  </a:cubicBezTo>
                  <a:cubicBezTo>
                    <a:pt x="472547" y="162973"/>
                    <a:pt x="488263" y="169736"/>
                    <a:pt x="503122" y="177927"/>
                  </a:cubicBezTo>
                  <a:cubicBezTo>
                    <a:pt x="532935" y="194310"/>
                    <a:pt x="558938" y="216884"/>
                    <a:pt x="581131" y="242221"/>
                  </a:cubicBezTo>
                  <a:cubicBezTo>
                    <a:pt x="603230" y="267843"/>
                    <a:pt x="621898" y="295942"/>
                    <a:pt x="636091" y="327089"/>
                  </a:cubicBezTo>
                  <a:lnTo>
                    <a:pt x="629995" y="323469"/>
                  </a:lnTo>
                  <a:cubicBezTo>
                    <a:pt x="661427" y="319754"/>
                    <a:pt x="693717" y="319088"/>
                    <a:pt x="725340" y="325279"/>
                  </a:cubicBezTo>
                  <a:cubicBezTo>
                    <a:pt x="756772" y="331184"/>
                    <a:pt x="788110" y="344900"/>
                    <a:pt x="810970" y="368522"/>
                  </a:cubicBezTo>
                  <a:cubicBezTo>
                    <a:pt x="834116" y="391859"/>
                    <a:pt x="847927" y="422815"/>
                    <a:pt x="854213" y="454152"/>
                  </a:cubicBezTo>
                  <a:cubicBezTo>
                    <a:pt x="860500" y="485775"/>
                    <a:pt x="860976" y="517875"/>
                    <a:pt x="855928" y="549878"/>
                  </a:cubicBezTo>
                  <a:lnTo>
                    <a:pt x="850689" y="542925"/>
                  </a:lnTo>
                  <a:cubicBezTo>
                    <a:pt x="859643" y="543973"/>
                    <a:pt x="868692" y="545402"/>
                    <a:pt x="877264" y="549021"/>
                  </a:cubicBezTo>
                  <a:cubicBezTo>
                    <a:pt x="885932" y="552164"/>
                    <a:pt x="893837" y="557498"/>
                    <a:pt x="900695" y="563880"/>
                  </a:cubicBezTo>
                  <a:cubicBezTo>
                    <a:pt x="907458" y="570262"/>
                    <a:pt x="912887" y="578072"/>
                    <a:pt x="916697" y="586454"/>
                  </a:cubicBezTo>
                  <a:cubicBezTo>
                    <a:pt x="920508" y="594932"/>
                    <a:pt x="922984" y="603504"/>
                    <a:pt x="923936" y="613220"/>
                  </a:cubicBezTo>
                  <a:lnTo>
                    <a:pt x="912221" y="613601"/>
                  </a:lnTo>
                  <a:cubicBezTo>
                    <a:pt x="912697" y="593693"/>
                    <a:pt x="916221" y="574929"/>
                    <a:pt x="921364" y="556260"/>
                  </a:cubicBezTo>
                  <a:cubicBezTo>
                    <a:pt x="926508" y="537686"/>
                    <a:pt x="934128" y="519589"/>
                    <a:pt x="944129" y="503015"/>
                  </a:cubicBezTo>
                  <a:cubicBezTo>
                    <a:pt x="948701" y="494443"/>
                    <a:pt x="954893" y="486918"/>
                    <a:pt x="960607" y="479012"/>
                  </a:cubicBezTo>
                  <a:cubicBezTo>
                    <a:pt x="963560" y="475202"/>
                    <a:pt x="967084" y="471773"/>
                    <a:pt x="970323" y="468154"/>
                  </a:cubicBezTo>
                  <a:cubicBezTo>
                    <a:pt x="973657" y="464630"/>
                    <a:pt x="976800" y="460820"/>
                    <a:pt x="980706" y="457962"/>
                  </a:cubicBezTo>
                  <a:cubicBezTo>
                    <a:pt x="988230" y="451771"/>
                    <a:pt x="995469" y="445199"/>
                    <a:pt x="1004137" y="440627"/>
                  </a:cubicBezTo>
                  <a:cubicBezTo>
                    <a:pt x="1008328" y="438150"/>
                    <a:pt x="1012328" y="435483"/>
                    <a:pt x="1016614" y="433197"/>
                  </a:cubicBezTo>
                  <a:lnTo>
                    <a:pt x="1029854" y="427292"/>
                  </a:lnTo>
                  <a:cubicBezTo>
                    <a:pt x="1038522" y="422910"/>
                    <a:pt x="1047857" y="420434"/>
                    <a:pt x="1057096" y="417671"/>
                  </a:cubicBezTo>
                  <a:cubicBezTo>
                    <a:pt x="1066145" y="414623"/>
                    <a:pt x="1075765" y="412718"/>
                    <a:pt x="1085290" y="411480"/>
                  </a:cubicBezTo>
                  <a:cubicBezTo>
                    <a:pt x="1104435" y="409004"/>
                    <a:pt x="1123866" y="410051"/>
                    <a:pt x="1142535" y="414242"/>
                  </a:cubicBezTo>
                  <a:cubicBezTo>
                    <a:pt x="1180254" y="422148"/>
                    <a:pt x="1213973" y="441960"/>
                    <a:pt x="1242166" y="466820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C95A"/>
                </a:gs>
              </a:gsLst>
              <a:lin ang="172204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D2ABEE8-E65F-5B4A-801E-641AB3A38D3A}"/>
                </a:ext>
              </a:extLst>
            </p:cNvPr>
            <p:cNvSpPr/>
            <p:nvPr/>
          </p:nvSpPr>
          <p:spPr>
            <a:xfrm>
              <a:off x="2598454" y="6367058"/>
              <a:ext cx="1605269" cy="1475192"/>
            </a:xfrm>
            <a:custGeom>
              <a:avLst/>
              <a:gdLst>
                <a:gd name="connsiteX0" fmla="*/ 168441 w 531018"/>
                <a:gd name="connsiteY0" fmla="*/ 311139 h 487989"/>
                <a:gd name="connsiteX1" fmla="*/ 238069 w 531018"/>
                <a:gd name="connsiteY1" fmla="*/ 284183 h 487989"/>
                <a:gd name="connsiteX2" fmla="*/ 243974 w 531018"/>
                <a:gd name="connsiteY2" fmla="*/ 246559 h 487989"/>
                <a:gd name="connsiteX3" fmla="*/ 224353 w 531018"/>
                <a:gd name="connsiteY3" fmla="*/ 213889 h 487989"/>
                <a:gd name="connsiteX4" fmla="*/ 153582 w 531018"/>
                <a:gd name="connsiteY4" fmla="*/ 199696 h 487989"/>
                <a:gd name="connsiteX5" fmla="*/ 110720 w 531018"/>
                <a:gd name="connsiteY5" fmla="*/ 257418 h 487989"/>
                <a:gd name="connsiteX6" fmla="*/ 110053 w 531018"/>
                <a:gd name="connsiteY6" fmla="*/ 267419 h 487989"/>
                <a:gd name="connsiteX7" fmla="*/ 101671 w 531018"/>
                <a:gd name="connsiteY7" fmla="*/ 261990 h 487989"/>
                <a:gd name="connsiteX8" fmla="*/ 42521 w 531018"/>
                <a:gd name="connsiteY8" fmla="*/ 260752 h 487989"/>
                <a:gd name="connsiteX9" fmla="*/ 12136 w 531018"/>
                <a:gd name="connsiteY9" fmla="*/ 311425 h 487989"/>
                <a:gd name="connsiteX10" fmla="*/ 38044 w 531018"/>
                <a:gd name="connsiteY10" fmla="*/ 365241 h 487989"/>
                <a:gd name="connsiteX11" fmla="*/ 97861 w 531018"/>
                <a:gd name="connsiteY11" fmla="*/ 376004 h 487989"/>
                <a:gd name="connsiteX12" fmla="*/ 109768 w 531018"/>
                <a:gd name="connsiteY12" fmla="*/ 372575 h 487989"/>
                <a:gd name="connsiteX13" fmla="*/ 104814 w 531018"/>
                <a:gd name="connsiteY13" fmla="*/ 384005 h 487989"/>
                <a:gd name="connsiteX14" fmla="*/ 106529 w 531018"/>
                <a:gd name="connsiteY14" fmla="*/ 423058 h 487989"/>
                <a:gd name="connsiteX15" fmla="*/ 134342 w 531018"/>
                <a:gd name="connsiteY15" fmla="*/ 453252 h 487989"/>
                <a:gd name="connsiteX16" fmla="*/ 174442 w 531018"/>
                <a:gd name="connsiteY16" fmla="*/ 469349 h 487989"/>
                <a:gd name="connsiteX17" fmla="*/ 217781 w 531018"/>
                <a:gd name="connsiteY17" fmla="*/ 476112 h 487989"/>
                <a:gd name="connsiteX18" fmla="*/ 301029 w 531018"/>
                <a:gd name="connsiteY18" fmla="*/ 456871 h 487989"/>
                <a:gd name="connsiteX19" fmla="*/ 348178 w 531018"/>
                <a:gd name="connsiteY19" fmla="*/ 389529 h 487989"/>
                <a:gd name="connsiteX20" fmla="*/ 348845 w 531018"/>
                <a:gd name="connsiteY20" fmla="*/ 383624 h 487989"/>
                <a:gd name="connsiteX21" fmla="*/ 354750 w 531018"/>
                <a:gd name="connsiteY21" fmla="*/ 384386 h 487989"/>
                <a:gd name="connsiteX22" fmla="*/ 466669 w 531018"/>
                <a:gd name="connsiteY22" fmla="*/ 368194 h 487989"/>
                <a:gd name="connsiteX23" fmla="*/ 504388 w 531018"/>
                <a:gd name="connsiteY23" fmla="*/ 328760 h 487989"/>
                <a:gd name="connsiteX24" fmla="*/ 519152 w 531018"/>
                <a:gd name="connsiteY24" fmla="*/ 274563 h 487989"/>
                <a:gd name="connsiteX25" fmla="*/ 507055 w 531018"/>
                <a:gd name="connsiteY25" fmla="*/ 220747 h 487989"/>
                <a:gd name="connsiteX26" fmla="*/ 467050 w 531018"/>
                <a:gd name="connsiteY26" fmla="*/ 184171 h 487989"/>
                <a:gd name="connsiteX27" fmla="*/ 439904 w 531018"/>
                <a:gd name="connsiteY27" fmla="*/ 176551 h 487989"/>
                <a:gd name="connsiteX28" fmla="*/ 411424 w 531018"/>
                <a:gd name="connsiteY28" fmla="*/ 174646 h 487989"/>
                <a:gd name="connsiteX29" fmla="*/ 352845 w 531018"/>
                <a:gd name="connsiteY29" fmla="*/ 176646 h 487989"/>
                <a:gd name="connsiteX30" fmla="*/ 344273 w 531018"/>
                <a:gd name="connsiteY30" fmla="*/ 177217 h 487989"/>
                <a:gd name="connsiteX31" fmla="*/ 346940 w 531018"/>
                <a:gd name="connsiteY31" fmla="*/ 168835 h 487989"/>
                <a:gd name="connsiteX32" fmla="*/ 352464 w 531018"/>
                <a:gd name="connsiteY32" fmla="*/ 100732 h 487989"/>
                <a:gd name="connsiteX33" fmla="*/ 322556 w 531018"/>
                <a:gd name="connsiteY33" fmla="*/ 40629 h 487989"/>
                <a:gd name="connsiteX34" fmla="*/ 261310 w 531018"/>
                <a:gd name="connsiteY34" fmla="*/ 7196 h 487989"/>
                <a:gd name="connsiteX35" fmla="*/ 191015 w 531018"/>
                <a:gd name="connsiteY35" fmla="*/ 8053 h 487989"/>
                <a:gd name="connsiteX36" fmla="*/ 262263 w 531018"/>
                <a:gd name="connsiteY36" fmla="*/ 3100 h 487989"/>
                <a:gd name="connsiteX37" fmla="*/ 327794 w 531018"/>
                <a:gd name="connsiteY37" fmla="*/ 34723 h 487989"/>
                <a:gd name="connsiteX38" fmla="*/ 363894 w 531018"/>
                <a:gd name="connsiteY38" fmla="*/ 98922 h 487989"/>
                <a:gd name="connsiteX39" fmla="*/ 365037 w 531018"/>
                <a:gd name="connsiteY39" fmla="*/ 136165 h 487989"/>
                <a:gd name="connsiteX40" fmla="*/ 357798 w 531018"/>
                <a:gd name="connsiteY40" fmla="*/ 172741 h 487989"/>
                <a:gd name="connsiteX41" fmla="*/ 351893 w 531018"/>
                <a:gd name="connsiteY41" fmla="*/ 164930 h 487989"/>
                <a:gd name="connsiteX42" fmla="*/ 411424 w 531018"/>
                <a:gd name="connsiteY42" fmla="*/ 162930 h 487989"/>
                <a:gd name="connsiteX43" fmla="*/ 441904 w 531018"/>
                <a:gd name="connsiteY43" fmla="*/ 165025 h 487989"/>
                <a:gd name="connsiteX44" fmla="*/ 471527 w 531018"/>
                <a:gd name="connsiteY44" fmla="*/ 173407 h 487989"/>
                <a:gd name="connsiteX45" fmla="*/ 517247 w 531018"/>
                <a:gd name="connsiteY45" fmla="*/ 215032 h 487989"/>
                <a:gd name="connsiteX46" fmla="*/ 530867 w 531018"/>
                <a:gd name="connsiteY46" fmla="*/ 275039 h 487989"/>
                <a:gd name="connsiteX47" fmla="*/ 514770 w 531018"/>
                <a:gd name="connsiteY47" fmla="*/ 334094 h 487989"/>
                <a:gd name="connsiteX48" fmla="*/ 472003 w 531018"/>
                <a:gd name="connsiteY48" fmla="*/ 378576 h 487989"/>
                <a:gd name="connsiteX49" fmla="*/ 353131 w 531018"/>
                <a:gd name="connsiteY49" fmla="*/ 396006 h 487989"/>
                <a:gd name="connsiteX50" fmla="*/ 359703 w 531018"/>
                <a:gd name="connsiteY50" fmla="*/ 390863 h 487989"/>
                <a:gd name="connsiteX51" fmla="*/ 307030 w 531018"/>
                <a:gd name="connsiteY51" fmla="*/ 466778 h 487989"/>
                <a:gd name="connsiteX52" fmla="*/ 217019 w 531018"/>
                <a:gd name="connsiteY52" fmla="*/ 487732 h 487989"/>
                <a:gd name="connsiteX53" fmla="*/ 171299 w 531018"/>
                <a:gd name="connsiteY53" fmla="*/ 480684 h 487989"/>
                <a:gd name="connsiteX54" fmla="*/ 127960 w 531018"/>
                <a:gd name="connsiteY54" fmla="*/ 463253 h 487989"/>
                <a:gd name="connsiteX55" fmla="*/ 95670 w 531018"/>
                <a:gd name="connsiteY55" fmla="*/ 427915 h 487989"/>
                <a:gd name="connsiteX56" fmla="*/ 93860 w 531018"/>
                <a:gd name="connsiteY56" fmla="*/ 379338 h 487989"/>
                <a:gd name="connsiteX57" fmla="*/ 100814 w 531018"/>
                <a:gd name="connsiteY57" fmla="*/ 387339 h 487989"/>
                <a:gd name="connsiteX58" fmla="*/ 30900 w 531018"/>
                <a:gd name="connsiteY58" fmla="*/ 374861 h 487989"/>
                <a:gd name="connsiteX59" fmla="*/ 7278 w 531018"/>
                <a:gd name="connsiteY59" fmla="*/ 346858 h 487989"/>
                <a:gd name="connsiteX60" fmla="*/ 39 w 531018"/>
                <a:gd name="connsiteY60" fmla="*/ 311044 h 487989"/>
                <a:gd name="connsiteX61" fmla="*/ 10040 w 531018"/>
                <a:gd name="connsiteY61" fmla="*/ 275896 h 487989"/>
                <a:gd name="connsiteX62" fmla="*/ 36710 w 531018"/>
                <a:gd name="connsiteY62" fmla="*/ 250465 h 487989"/>
                <a:gd name="connsiteX63" fmla="*/ 107672 w 531018"/>
                <a:gd name="connsiteY63" fmla="*/ 252179 h 487989"/>
                <a:gd name="connsiteX64" fmla="*/ 98623 w 531018"/>
                <a:gd name="connsiteY64" fmla="*/ 256751 h 487989"/>
                <a:gd name="connsiteX65" fmla="*/ 148820 w 531018"/>
                <a:gd name="connsiteY65" fmla="*/ 188743 h 487989"/>
                <a:gd name="connsiteX66" fmla="*/ 192730 w 531018"/>
                <a:gd name="connsiteY66" fmla="*/ 185599 h 487989"/>
                <a:gd name="connsiteX67" fmla="*/ 230354 w 531018"/>
                <a:gd name="connsiteY67" fmla="*/ 207221 h 487989"/>
                <a:gd name="connsiteX68" fmla="*/ 250547 w 531018"/>
                <a:gd name="connsiteY68" fmla="*/ 245226 h 487989"/>
                <a:gd name="connsiteX69" fmla="*/ 241879 w 531018"/>
                <a:gd name="connsiteY69" fmla="*/ 286755 h 487989"/>
                <a:gd name="connsiteX70" fmla="*/ 208923 w 531018"/>
                <a:gd name="connsiteY70" fmla="*/ 312091 h 487989"/>
                <a:gd name="connsiteX71" fmla="*/ 168441 w 531018"/>
                <a:gd name="connsiteY71" fmla="*/ 311139 h 4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31018" h="487989">
                  <a:moveTo>
                    <a:pt x="168441" y="311139"/>
                  </a:moveTo>
                  <a:cubicBezTo>
                    <a:pt x="195016" y="319712"/>
                    <a:pt x="225210" y="307424"/>
                    <a:pt x="238069" y="284183"/>
                  </a:cubicBezTo>
                  <a:cubicBezTo>
                    <a:pt x="244641" y="272849"/>
                    <a:pt x="246737" y="259132"/>
                    <a:pt x="243974" y="246559"/>
                  </a:cubicBezTo>
                  <a:cubicBezTo>
                    <a:pt x="241212" y="233891"/>
                    <a:pt x="233878" y="222557"/>
                    <a:pt x="224353" y="213889"/>
                  </a:cubicBezTo>
                  <a:cubicBezTo>
                    <a:pt x="205208" y="196458"/>
                    <a:pt x="176823" y="190267"/>
                    <a:pt x="153582" y="199696"/>
                  </a:cubicBezTo>
                  <a:cubicBezTo>
                    <a:pt x="130151" y="208840"/>
                    <a:pt x="112339" y="232462"/>
                    <a:pt x="110720" y="257418"/>
                  </a:cubicBezTo>
                  <a:lnTo>
                    <a:pt x="110053" y="267419"/>
                  </a:lnTo>
                  <a:lnTo>
                    <a:pt x="101671" y="261990"/>
                  </a:lnTo>
                  <a:cubicBezTo>
                    <a:pt x="84526" y="250846"/>
                    <a:pt x="60809" y="251132"/>
                    <a:pt x="42521" y="260752"/>
                  </a:cubicBezTo>
                  <a:cubicBezTo>
                    <a:pt x="23852" y="270086"/>
                    <a:pt x="12708" y="290470"/>
                    <a:pt x="12136" y="311425"/>
                  </a:cubicBezTo>
                  <a:cubicBezTo>
                    <a:pt x="11183" y="332475"/>
                    <a:pt x="20708" y="353335"/>
                    <a:pt x="38044" y="365241"/>
                  </a:cubicBezTo>
                  <a:cubicBezTo>
                    <a:pt x="54999" y="377433"/>
                    <a:pt x="77858" y="381719"/>
                    <a:pt x="97861" y="376004"/>
                  </a:cubicBezTo>
                  <a:lnTo>
                    <a:pt x="109768" y="372575"/>
                  </a:lnTo>
                  <a:lnTo>
                    <a:pt x="104814" y="384005"/>
                  </a:lnTo>
                  <a:cubicBezTo>
                    <a:pt x="99576" y="396006"/>
                    <a:pt x="100719" y="410580"/>
                    <a:pt x="106529" y="423058"/>
                  </a:cubicBezTo>
                  <a:cubicBezTo>
                    <a:pt x="112149" y="435726"/>
                    <a:pt x="122245" y="445823"/>
                    <a:pt x="134342" y="453252"/>
                  </a:cubicBezTo>
                  <a:cubicBezTo>
                    <a:pt x="146439" y="460777"/>
                    <a:pt x="160250" y="465635"/>
                    <a:pt x="174442" y="469349"/>
                  </a:cubicBezTo>
                  <a:cubicBezTo>
                    <a:pt x="188634" y="472969"/>
                    <a:pt x="203208" y="475350"/>
                    <a:pt x="217781" y="476112"/>
                  </a:cubicBezTo>
                  <a:cubicBezTo>
                    <a:pt x="246832" y="477636"/>
                    <a:pt x="276550" y="472112"/>
                    <a:pt x="301029" y="456871"/>
                  </a:cubicBezTo>
                  <a:cubicBezTo>
                    <a:pt x="325413" y="442012"/>
                    <a:pt x="344844" y="417628"/>
                    <a:pt x="348178" y="389529"/>
                  </a:cubicBezTo>
                  <a:lnTo>
                    <a:pt x="348845" y="383624"/>
                  </a:lnTo>
                  <a:lnTo>
                    <a:pt x="354750" y="384386"/>
                  </a:lnTo>
                  <a:cubicBezTo>
                    <a:pt x="392469" y="389244"/>
                    <a:pt x="432760" y="384291"/>
                    <a:pt x="466669" y="368194"/>
                  </a:cubicBezTo>
                  <a:cubicBezTo>
                    <a:pt x="483433" y="360002"/>
                    <a:pt x="495815" y="345619"/>
                    <a:pt x="504388" y="328760"/>
                  </a:cubicBezTo>
                  <a:cubicBezTo>
                    <a:pt x="512960" y="311901"/>
                    <a:pt x="518294" y="293327"/>
                    <a:pt x="519152" y="274563"/>
                  </a:cubicBezTo>
                  <a:cubicBezTo>
                    <a:pt x="520104" y="255799"/>
                    <a:pt x="516104" y="236939"/>
                    <a:pt x="507055" y="220747"/>
                  </a:cubicBezTo>
                  <a:cubicBezTo>
                    <a:pt x="498007" y="204459"/>
                    <a:pt x="484100" y="191219"/>
                    <a:pt x="467050" y="184171"/>
                  </a:cubicBezTo>
                  <a:cubicBezTo>
                    <a:pt x="458478" y="180551"/>
                    <a:pt x="449333" y="178170"/>
                    <a:pt x="439904" y="176551"/>
                  </a:cubicBezTo>
                  <a:cubicBezTo>
                    <a:pt x="430855" y="174932"/>
                    <a:pt x="421140" y="174741"/>
                    <a:pt x="411424" y="174646"/>
                  </a:cubicBezTo>
                  <a:cubicBezTo>
                    <a:pt x="391993" y="174550"/>
                    <a:pt x="372277" y="175408"/>
                    <a:pt x="352845" y="176646"/>
                  </a:cubicBezTo>
                  <a:lnTo>
                    <a:pt x="344273" y="177217"/>
                  </a:lnTo>
                  <a:lnTo>
                    <a:pt x="346940" y="168835"/>
                  </a:lnTo>
                  <a:cubicBezTo>
                    <a:pt x="353703" y="147309"/>
                    <a:pt x="355893" y="123211"/>
                    <a:pt x="352464" y="100732"/>
                  </a:cubicBezTo>
                  <a:cubicBezTo>
                    <a:pt x="349892" y="77967"/>
                    <a:pt x="339320" y="56536"/>
                    <a:pt x="322556" y="40629"/>
                  </a:cubicBezTo>
                  <a:cubicBezTo>
                    <a:pt x="305697" y="25008"/>
                    <a:pt x="283884" y="13673"/>
                    <a:pt x="261310" y="7196"/>
                  </a:cubicBezTo>
                  <a:cubicBezTo>
                    <a:pt x="238640" y="1005"/>
                    <a:pt x="213876" y="433"/>
                    <a:pt x="191015" y="8053"/>
                  </a:cubicBezTo>
                  <a:cubicBezTo>
                    <a:pt x="213304" y="-900"/>
                    <a:pt x="238545" y="-2138"/>
                    <a:pt x="262263" y="3100"/>
                  </a:cubicBezTo>
                  <a:cubicBezTo>
                    <a:pt x="285980" y="8720"/>
                    <a:pt x="308554" y="18817"/>
                    <a:pt x="327794" y="34723"/>
                  </a:cubicBezTo>
                  <a:cubicBezTo>
                    <a:pt x="346750" y="50821"/>
                    <a:pt x="359799" y="74157"/>
                    <a:pt x="363894" y="98922"/>
                  </a:cubicBezTo>
                  <a:cubicBezTo>
                    <a:pt x="365990" y="111304"/>
                    <a:pt x="366371" y="123877"/>
                    <a:pt x="365037" y="136165"/>
                  </a:cubicBezTo>
                  <a:cubicBezTo>
                    <a:pt x="363894" y="148547"/>
                    <a:pt x="361799" y="160549"/>
                    <a:pt x="357798" y="172741"/>
                  </a:cubicBezTo>
                  <a:lnTo>
                    <a:pt x="351893" y="164930"/>
                  </a:lnTo>
                  <a:cubicBezTo>
                    <a:pt x="371705" y="163597"/>
                    <a:pt x="391422" y="162740"/>
                    <a:pt x="411424" y="162930"/>
                  </a:cubicBezTo>
                  <a:cubicBezTo>
                    <a:pt x="421425" y="163120"/>
                    <a:pt x="431426" y="163216"/>
                    <a:pt x="441904" y="165025"/>
                  </a:cubicBezTo>
                  <a:cubicBezTo>
                    <a:pt x="451905" y="166835"/>
                    <a:pt x="461907" y="169312"/>
                    <a:pt x="471527" y="173407"/>
                  </a:cubicBezTo>
                  <a:cubicBezTo>
                    <a:pt x="491053" y="181408"/>
                    <a:pt x="507246" y="196839"/>
                    <a:pt x="517247" y="215032"/>
                  </a:cubicBezTo>
                  <a:cubicBezTo>
                    <a:pt x="527534" y="233224"/>
                    <a:pt x="531916" y="254465"/>
                    <a:pt x="530867" y="275039"/>
                  </a:cubicBezTo>
                  <a:cubicBezTo>
                    <a:pt x="529915" y="295708"/>
                    <a:pt x="524105" y="315806"/>
                    <a:pt x="514770" y="334094"/>
                  </a:cubicBezTo>
                  <a:cubicBezTo>
                    <a:pt x="505627" y="352287"/>
                    <a:pt x="490958" y="369337"/>
                    <a:pt x="472003" y="378576"/>
                  </a:cubicBezTo>
                  <a:cubicBezTo>
                    <a:pt x="434665" y="396292"/>
                    <a:pt x="393326" y="401055"/>
                    <a:pt x="353131" y="396006"/>
                  </a:cubicBezTo>
                  <a:lnTo>
                    <a:pt x="359703" y="390863"/>
                  </a:lnTo>
                  <a:cubicBezTo>
                    <a:pt x="355798" y="423344"/>
                    <a:pt x="333700" y="450585"/>
                    <a:pt x="307030" y="466778"/>
                  </a:cubicBezTo>
                  <a:cubicBezTo>
                    <a:pt x="280075" y="483446"/>
                    <a:pt x="247880" y="489352"/>
                    <a:pt x="217019" y="487732"/>
                  </a:cubicBezTo>
                  <a:cubicBezTo>
                    <a:pt x="201493" y="486971"/>
                    <a:pt x="186253" y="484399"/>
                    <a:pt x="171299" y="480684"/>
                  </a:cubicBezTo>
                  <a:cubicBezTo>
                    <a:pt x="156440" y="476874"/>
                    <a:pt x="141485" y="471635"/>
                    <a:pt x="127960" y="463253"/>
                  </a:cubicBezTo>
                  <a:cubicBezTo>
                    <a:pt x="114530" y="454966"/>
                    <a:pt x="102338" y="442965"/>
                    <a:pt x="95670" y="427915"/>
                  </a:cubicBezTo>
                  <a:cubicBezTo>
                    <a:pt x="88812" y="413247"/>
                    <a:pt x="87003" y="395149"/>
                    <a:pt x="93860" y="379338"/>
                  </a:cubicBezTo>
                  <a:lnTo>
                    <a:pt x="100814" y="387339"/>
                  </a:lnTo>
                  <a:cubicBezTo>
                    <a:pt x="77002" y="394102"/>
                    <a:pt x="50903" y="389053"/>
                    <a:pt x="30900" y="374861"/>
                  </a:cubicBezTo>
                  <a:cubicBezTo>
                    <a:pt x="20994" y="367717"/>
                    <a:pt x="12612" y="358097"/>
                    <a:pt x="7278" y="346858"/>
                  </a:cubicBezTo>
                  <a:cubicBezTo>
                    <a:pt x="2040" y="335618"/>
                    <a:pt x="-341" y="323331"/>
                    <a:pt x="39" y="311044"/>
                  </a:cubicBezTo>
                  <a:cubicBezTo>
                    <a:pt x="515" y="298852"/>
                    <a:pt x="3754" y="286660"/>
                    <a:pt x="10040" y="275896"/>
                  </a:cubicBezTo>
                  <a:cubicBezTo>
                    <a:pt x="16327" y="265133"/>
                    <a:pt x="25757" y="256275"/>
                    <a:pt x="36710" y="250465"/>
                  </a:cubicBezTo>
                  <a:cubicBezTo>
                    <a:pt x="58428" y="239035"/>
                    <a:pt x="86240" y="238463"/>
                    <a:pt x="107672" y="252179"/>
                  </a:cubicBezTo>
                  <a:lnTo>
                    <a:pt x="98623" y="256751"/>
                  </a:lnTo>
                  <a:cubicBezTo>
                    <a:pt x="100814" y="226652"/>
                    <a:pt x="121198" y="199887"/>
                    <a:pt x="148820" y="188743"/>
                  </a:cubicBezTo>
                  <a:cubicBezTo>
                    <a:pt x="162536" y="182837"/>
                    <a:pt x="178442" y="181980"/>
                    <a:pt x="192730" y="185599"/>
                  </a:cubicBezTo>
                  <a:cubicBezTo>
                    <a:pt x="207017" y="189314"/>
                    <a:pt x="220162" y="196839"/>
                    <a:pt x="230354" y="207221"/>
                  </a:cubicBezTo>
                  <a:cubicBezTo>
                    <a:pt x="240546" y="217603"/>
                    <a:pt x="248070" y="230748"/>
                    <a:pt x="250547" y="245226"/>
                  </a:cubicBezTo>
                  <a:cubicBezTo>
                    <a:pt x="252928" y="259609"/>
                    <a:pt x="249690" y="274753"/>
                    <a:pt x="241879" y="286755"/>
                  </a:cubicBezTo>
                  <a:cubicBezTo>
                    <a:pt x="234069" y="298661"/>
                    <a:pt x="222353" y="307995"/>
                    <a:pt x="208923" y="312091"/>
                  </a:cubicBezTo>
                  <a:cubicBezTo>
                    <a:pt x="195873" y="316759"/>
                    <a:pt x="181395" y="315425"/>
                    <a:pt x="168441" y="311139"/>
                  </a:cubicBezTo>
                  <a:close/>
                </a:path>
              </a:pathLst>
            </a:custGeom>
            <a:gradFill>
              <a:gsLst>
                <a:gs pos="32970">
                  <a:srgbClr val="6E3A00"/>
                </a:gs>
                <a:gs pos="100000">
                  <a:srgbClr val="FFC95A"/>
                </a:gs>
              </a:gsLst>
              <a:lin ang="9133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A18839C2-6271-5E4E-B608-40D95F00CF80}"/>
                </a:ext>
              </a:extLst>
            </p:cNvPr>
            <p:cNvSpPr/>
            <p:nvPr/>
          </p:nvSpPr>
          <p:spPr>
            <a:xfrm>
              <a:off x="1023823" y="5584588"/>
              <a:ext cx="736264" cy="380372"/>
            </a:xfrm>
            <a:custGeom>
              <a:avLst/>
              <a:gdLst>
                <a:gd name="connsiteX0" fmla="*/ 243554 w 243554"/>
                <a:gd name="connsiteY0" fmla="*/ 125827 h 125826"/>
                <a:gd name="connsiteX1" fmla="*/ 222313 w 243554"/>
                <a:gd name="connsiteY1" fmla="*/ 86393 h 125826"/>
                <a:gd name="connsiteX2" fmla="*/ 198882 w 243554"/>
                <a:gd name="connsiteY2" fmla="*/ 49722 h 125826"/>
                <a:gd name="connsiteX3" fmla="*/ 126111 w 243554"/>
                <a:gd name="connsiteY3" fmla="*/ 11717 h 125826"/>
                <a:gd name="connsiteX4" fmla="*/ 46958 w 243554"/>
                <a:gd name="connsiteY4" fmla="*/ 39911 h 125826"/>
                <a:gd name="connsiteX5" fmla="*/ 20193 w 243554"/>
                <a:gd name="connsiteY5" fmla="*/ 73153 h 125826"/>
                <a:gd name="connsiteX6" fmla="*/ 0 w 243554"/>
                <a:gd name="connsiteY6" fmla="*/ 112492 h 125826"/>
                <a:gd name="connsiteX7" fmla="*/ 10001 w 243554"/>
                <a:gd name="connsiteY7" fmla="*/ 67438 h 125826"/>
                <a:gd name="connsiteX8" fmla="*/ 39434 w 243554"/>
                <a:gd name="connsiteY8" fmla="*/ 30958 h 125826"/>
                <a:gd name="connsiteX9" fmla="*/ 126397 w 243554"/>
                <a:gd name="connsiteY9" fmla="*/ 1 h 125826"/>
                <a:gd name="connsiteX10" fmla="*/ 208026 w 243554"/>
                <a:gd name="connsiteY10" fmla="*/ 42197 h 125826"/>
                <a:gd name="connsiteX11" fmla="*/ 233077 w 243554"/>
                <a:gd name="connsiteY11" fmla="*/ 81154 h 125826"/>
                <a:gd name="connsiteX12" fmla="*/ 243554 w 243554"/>
                <a:gd name="connsiteY12" fmla="*/ 125827 h 12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554" h="125826">
                  <a:moveTo>
                    <a:pt x="243554" y="125827"/>
                  </a:moveTo>
                  <a:cubicBezTo>
                    <a:pt x="237268" y="112016"/>
                    <a:pt x="230410" y="98776"/>
                    <a:pt x="222313" y="86393"/>
                  </a:cubicBezTo>
                  <a:cubicBezTo>
                    <a:pt x="216027" y="73153"/>
                    <a:pt x="208026" y="60866"/>
                    <a:pt x="198882" y="49722"/>
                  </a:cubicBezTo>
                  <a:cubicBezTo>
                    <a:pt x="180880" y="27338"/>
                    <a:pt x="154496" y="11622"/>
                    <a:pt x="126111" y="11717"/>
                  </a:cubicBezTo>
                  <a:cubicBezTo>
                    <a:pt x="97822" y="12003"/>
                    <a:pt x="68485" y="21337"/>
                    <a:pt x="46958" y="39911"/>
                  </a:cubicBezTo>
                  <a:cubicBezTo>
                    <a:pt x="36195" y="49246"/>
                    <a:pt x="27146" y="60580"/>
                    <a:pt x="20193" y="73153"/>
                  </a:cubicBezTo>
                  <a:cubicBezTo>
                    <a:pt x="11525" y="84774"/>
                    <a:pt x="4858" y="98204"/>
                    <a:pt x="0" y="112492"/>
                  </a:cubicBezTo>
                  <a:cubicBezTo>
                    <a:pt x="191" y="97252"/>
                    <a:pt x="4096" y="82107"/>
                    <a:pt x="10001" y="67438"/>
                  </a:cubicBezTo>
                  <a:cubicBezTo>
                    <a:pt x="17526" y="53722"/>
                    <a:pt x="27527" y="41245"/>
                    <a:pt x="39434" y="30958"/>
                  </a:cubicBezTo>
                  <a:cubicBezTo>
                    <a:pt x="63722" y="10288"/>
                    <a:pt x="94964" y="383"/>
                    <a:pt x="126397" y="1"/>
                  </a:cubicBezTo>
                  <a:cubicBezTo>
                    <a:pt x="158591" y="-189"/>
                    <a:pt x="188786" y="18099"/>
                    <a:pt x="208026" y="42197"/>
                  </a:cubicBezTo>
                  <a:cubicBezTo>
                    <a:pt x="217932" y="54199"/>
                    <a:pt x="226219" y="67343"/>
                    <a:pt x="233077" y="81154"/>
                  </a:cubicBezTo>
                  <a:cubicBezTo>
                    <a:pt x="237840" y="95823"/>
                    <a:pt x="241935" y="110682"/>
                    <a:pt x="243554" y="125827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643192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1CD16356-B6E0-E3B3-9948-A630A60FE450}"/>
                </a:ext>
              </a:extLst>
            </p:cNvPr>
            <p:cNvSpPr/>
            <p:nvPr/>
          </p:nvSpPr>
          <p:spPr>
            <a:xfrm>
              <a:off x="1018669" y="4988059"/>
              <a:ext cx="687476" cy="682627"/>
            </a:xfrm>
            <a:custGeom>
              <a:avLst/>
              <a:gdLst>
                <a:gd name="connsiteX0" fmla="*/ 187919 w 227415"/>
                <a:gd name="connsiteY0" fmla="*/ 225811 h 225811"/>
                <a:gd name="connsiteX1" fmla="*/ 212969 w 227415"/>
                <a:gd name="connsiteY1" fmla="*/ 165804 h 225811"/>
                <a:gd name="connsiteX2" fmla="*/ 211159 w 227415"/>
                <a:gd name="connsiteY2" fmla="*/ 102082 h 225811"/>
                <a:gd name="connsiteX3" fmla="*/ 181918 w 227415"/>
                <a:gd name="connsiteY3" fmla="*/ 45503 h 225811"/>
                <a:gd name="connsiteX4" fmla="*/ 128102 w 227415"/>
                <a:gd name="connsiteY4" fmla="*/ 14071 h 225811"/>
                <a:gd name="connsiteX5" fmla="*/ 65141 w 227415"/>
                <a:gd name="connsiteY5" fmla="*/ 18452 h 225811"/>
                <a:gd name="connsiteX6" fmla="*/ 17802 w 227415"/>
                <a:gd name="connsiteY6" fmla="*/ 57219 h 225811"/>
                <a:gd name="connsiteX7" fmla="*/ 12087 w 227415"/>
                <a:gd name="connsiteY7" fmla="*/ 86366 h 225811"/>
                <a:gd name="connsiteX8" fmla="*/ 24470 w 227415"/>
                <a:gd name="connsiteY8" fmla="*/ 112083 h 225811"/>
                <a:gd name="connsiteX9" fmla="*/ 50949 w 227415"/>
                <a:gd name="connsiteY9" fmla="*/ 119512 h 225811"/>
                <a:gd name="connsiteX10" fmla="*/ 71714 w 227415"/>
                <a:gd name="connsiteY10" fmla="*/ 97986 h 225811"/>
                <a:gd name="connsiteX11" fmla="*/ 16754 w 227415"/>
                <a:gd name="connsiteY11" fmla="*/ 120941 h 225811"/>
                <a:gd name="connsiteX12" fmla="*/ 7229 w 227415"/>
                <a:gd name="connsiteY12" fmla="*/ 51980 h 225811"/>
                <a:gd name="connsiteX13" fmla="*/ 61046 w 227415"/>
                <a:gd name="connsiteY13" fmla="*/ 7499 h 225811"/>
                <a:gd name="connsiteX14" fmla="*/ 130388 w 227415"/>
                <a:gd name="connsiteY14" fmla="*/ 2641 h 225811"/>
                <a:gd name="connsiteX15" fmla="*/ 190490 w 227415"/>
                <a:gd name="connsiteY15" fmla="*/ 37693 h 225811"/>
                <a:gd name="connsiteX16" fmla="*/ 222304 w 227415"/>
                <a:gd name="connsiteY16" fmla="*/ 99129 h 225811"/>
                <a:gd name="connsiteX17" fmla="*/ 224304 w 227415"/>
                <a:gd name="connsiteY17" fmla="*/ 168376 h 225811"/>
                <a:gd name="connsiteX18" fmla="*/ 187919 w 227415"/>
                <a:gd name="connsiteY18" fmla="*/ 225811 h 2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415" h="225811">
                  <a:moveTo>
                    <a:pt x="187919" y="225811"/>
                  </a:moveTo>
                  <a:cubicBezTo>
                    <a:pt x="201158" y="207619"/>
                    <a:pt x="210302" y="187140"/>
                    <a:pt x="212969" y="165804"/>
                  </a:cubicBezTo>
                  <a:cubicBezTo>
                    <a:pt x="217541" y="144944"/>
                    <a:pt x="216589" y="122942"/>
                    <a:pt x="211159" y="102082"/>
                  </a:cubicBezTo>
                  <a:cubicBezTo>
                    <a:pt x="205635" y="81222"/>
                    <a:pt x="196300" y="61315"/>
                    <a:pt x="181918" y="45503"/>
                  </a:cubicBezTo>
                  <a:cubicBezTo>
                    <a:pt x="167725" y="29596"/>
                    <a:pt x="148961" y="18262"/>
                    <a:pt x="128102" y="14071"/>
                  </a:cubicBezTo>
                  <a:cubicBezTo>
                    <a:pt x="107432" y="9785"/>
                    <a:pt x="85048" y="11404"/>
                    <a:pt x="65141" y="18452"/>
                  </a:cubicBezTo>
                  <a:cubicBezTo>
                    <a:pt x="45329" y="25691"/>
                    <a:pt x="27041" y="38836"/>
                    <a:pt x="17802" y="57219"/>
                  </a:cubicBezTo>
                  <a:cubicBezTo>
                    <a:pt x="13135" y="66363"/>
                    <a:pt x="10849" y="76460"/>
                    <a:pt x="12087" y="86366"/>
                  </a:cubicBezTo>
                  <a:cubicBezTo>
                    <a:pt x="13135" y="96271"/>
                    <a:pt x="17516" y="105892"/>
                    <a:pt x="24470" y="112083"/>
                  </a:cubicBezTo>
                  <a:cubicBezTo>
                    <a:pt x="30851" y="119322"/>
                    <a:pt x="40757" y="121989"/>
                    <a:pt x="50949" y="119512"/>
                  </a:cubicBezTo>
                  <a:cubicBezTo>
                    <a:pt x="60760" y="117227"/>
                    <a:pt x="70571" y="109511"/>
                    <a:pt x="71714" y="97986"/>
                  </a:cubicBezTo>
                  <a:cubicBezTo>
                    <a:pt x="73714" y="122370"/>
                    <a:pt x="37995" y="138658"/>
                    <a:pt x="16754" y="120941"/>
                  </a:cubicBezTo>
                  <a:cubicBezTo>
                    <a:pt x="-2962" y="103129"/>
                    <a:pt x="-4105" y="73126"/>
                    <a:pt x="7229" y="51980"/>
                  </a:cubicBezTo>
                  <a:cubicBezTo>
                    <a:pt x="18373" y="29977"/>
                    <a:pt x="39233" y="15500"/>
                    <a:pt x="61046" y="7499"/>
                  </a:cubicBezTo>
                  <a:cubicBezTo>
                    <a:pt x="83239" y="-407"/>
                    <a:pt x="107242" y="-2122"/>
                    <a:pt x="130388" y="2641"/>
                  </a:cubicBezTo>
                  <a:cubicBezTo>
                    <a:pt x="153533" y="7213"/>
                    <a:pt x="175060" y="20167"/>
                    <a:pt x="190490" y="37693"/>
                  </a:cubicBezTo>
                  <a:cubicBezTo>
                    <a:pt x="206397" y="55124"/>
                    <a:pt x="216494" y="76936"/>
                    <a:pt x="222304" y="99129"/>
                  </a:cubicBezTo>
                  <a:cubicBezTo>
                    <a:pt x="228209" y="121513"/>
                    <a:pt x="229162" y="145420"/>
                    <a:pt x="224304" y="168376"/>
                  </a:cubicBezTo>
                  <a:cubicBezTo>
                    <a:pt x="217732" y="190855"/>
                    <a:pt x="204873" y="211048"/>
                    <a:pt x="187919" y="225811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C3B2656-90B6-97BF-DE41-16B9B102F5AE}"/>
                </a:ext>
              </a:extLst>
            </p:cNvPr>
            <p:cNvSpPr/>
            <p:nvPr/>
          </p:nvSpPr>
          <p:spPr>
            <a:xfrm>
              <a:off x="-228722" y="4662711"/>
              <a:ext cx="776863" cy="435261"/>
            </a:xfrm>
            <a:custGeom>
              <a:avLst/>
              <a:gdLst>
                <a:gd name="connsiteX0" fmla="*/ 256985 w 256984"/>
                <a:gd name="connsiteY0" fmla="*/ 56068 h 143983"/>
                <a:gd name="connsiteX1" fmla="*/ 221171 w 256984"/>
                <a:gd name="connsiteY1" fmla="*/ 32922 h 143983"/>
                <a:gd name="connsiteX2" fmla="*/ 182213 w 256984"/>
                <a:gd name="connsiteY2" fmla="*/ 17206 h 143983"/>
                <a:gd name="connsiteX3" fmla="*/ 99251 w 256984"/>
                <a:gd name="connsiteY3" fmla="*/ 17777 h 143983"/>
                <a:gd name="connsiteX4" fmla="*/ 31718 w 256984"/>
                <a:gd name="connsiteY4" fmla="*/ 65497 h 143983"/>
                <a:gd name="connsiteX5" fmla="*/ 13526 w 256984"/>
                <a:gd name="connsiteY5" fmla="*/ 102645 h 143983"/>
                <a:gd name="connsiteX6" fmla="*/ 0 w 256984"/>
                <a:gd name="connsiteY6" fmla="*/ 143984 h 143983"/>
                <a:gd name="connsiteX7" fmla="*/ 2286 w 256984"/>
                <a:gd name="connsiteY7" fmla="*/ 99407 h 143983"/>
                <a:gd name="connsiteX8" fmla="*/ 22288 w 256984"/>
                <a:gd name="connsiteY8" fmla="*/ 58449 h 143983"/>
                <a:gd name="connsiteX9" fmla="*/ 55245 w 256984"/>
                <a:gd name="connsiteY9" fmla="*/ 27207 h 143983"/>
                <a:gd name="connsiteX10" fmla="*/ 95536 w 256984"/>
                <a:gd name="connsiteY10" fmla="*/ 6633 h 143983"/>
                <a:gd name="connsiteX11" fmla="*/ 185166 w 256984"/>
                <a:gd name="connsiteY11" fmla="*/ 5871 h 143983"/>
                <a:gd name="connsiteX12" fmla="*/ 227076 w 256984"/>
                <a:gd name="connsiteY12" fmla="*/ 22730 h 143983"/>
                <a:gd name="connsiteX13" fmla="*/ 256985 w 256984"/>
                <a:gd name="connsiteY13" fmla="*/ 56068 h 1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984" h="143983">
                  <a:moveTo>
                    <a:pt x="256985" y="56068"/>
                  </a:moveTo>
                  <a:cubicBezTo>
                    <a:pt x="246507" y="45590"/>
                    <a:pt x="234220" y="38256"/>
                    <a:pt x="221171" y="32922"/>
                  </a:cubicBezTo>
                  <a:cubicBezTo>
                    <a:pt x="209074" y="25969"/>
                    <a:pt x="195834" y="20825"/>
                    <a:pt x="182213" y="17206"/>
                  </a:cubicBezTo>
                  <a:cubicBezTo>
                    <a:pt x="154972" y="10253"/>
                    <a:pt x="125730" y="9300"/>
                    <a:pt x="99251" y="17777"/>
                  </a:cubicBezTo>
                  <a:cubicBezTo>
                    <a:pt x="73438" y="27493"/>
                    <a:pt x="48101" y="43209"/>
                    <a:pt x="31718" y="65497"/>
                  </a:cubicBezTo>
                  <a:cubicBezTo>
                    <a:pt x="23431" y="76546"/>
                    <a:pt x="17431" y="89215"/>
                    <a:pt x="13526" y="102645"/>
                  </a:cubicBezTo>
                  <a:cubicBezTo>
                    <a:pt x="7715" y="115599"/>
                    <a:pt x="4667" y="129982"/>
                    <a:pt x="0" y="143984"/>
                  </a:cubicBezTo>
                  <a:cubicBezTo>
                    <a:pt x="0" y="129315"/>
                    <a:pt x="0" y="114551"/>
                    <a:pt x="2286" y="99407"/>
                  </a:cubicBezTo>
                  <a:cubicBezTo>
                    <a:pt x="6382" y="84833"/>
                    <a:pt x="13145" y="70736"/>
                    <a:pt x="22288" y="58449"/>
                  </a:cubicBezTo>
                  <a:cubicBezTo>
                    <a:pt x="31433" y="46162"/>
                    <a:pt x="42863" y="35779"/>
                    <a:pt x="55245" y="27207"/>
                  </a:cubicBezTo>
                  <a:cubicBezTo>
                    <a:pt x="68009" y="19016"/>
                    <a:pt x="80867" y="11777"/>
                    <a:pt x="95536" y="6633"/>
                  </a:cubicBezTo>
                  <a:cubicBezTo>
                    <a:pt x="124873" y="-2701"/>
                    <a:pt x="156115" y="-1463"/>
                    <a:pt x="185166" y="5871"/>
                  </a:cubicBezTo>
                  <a:cubicBezTo>
                    <a:pt x="199739" y="9776"/>
                    <a:pt x="213836" y="15301"/>
                    <a:pt x="227076" y="22730"/>
                  </a:cubicBezTo>
                  <a:cubicBezTo>
                    <a:pt x="239078" y="31779"/>
                    <a:pt x="250508" y="42637"/>
                    <a:pt x="256985" y="56068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7" name="图形 4">
              <a:extLst>
                <a:ext uri="{FF2B5EF4-FFF2-40B4-BE49-F238E27FC236}">
                  <a16:creationId xmlns:a16="http://schemas.microsoft.com/office/drawing/2014/main" id="{D849F237-87C0-7B11-A826-DD31C107104E}"/>
                </a:ext>
              </a:extLst>
            </p:cNvPr>
            <p:cNvGrpSpPr/>
            <p:nvPr/>
          </p:nvGrpSpPr>
          <p:grpSpPr>
            <a:xfrm>
              <a:off x="3578439" y="6319089"/>
              <a:ext cx="2143753" cy="1873886"/>
              <a:chOff x="5489639" y="4586083"/>
              <a:chExt cx="709147" cy="619876"/>
            </a:xfrm>
          </p:grpSpPr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26F72A-FF58-6480-A730-B5485C3A3F20}"/>
                  </a:ext>
                </a:extLst>
              </p:cNvPr>
              <p:cNvSpPr/>
              <p:nvPr/>
            </p:nvSpPr>
            <p:spPr>
              <a:xfrm>
                <a:off x="5489639" y="5047583"/>
                <a:ext cx="275462" cy="158376"/>
              </a:xfrm>
              <a:custGeom>
                <a:avLst/>
                <a:gdLst>
                  <a:gd name="connsiteX0" fmla="*/ 275462 w 275462"/>
                  <a:gd name="connsiteY0" fmla="*/ 85725 h 158376"/>
                  <a:gd name="connsiteX1" fmla="*/ 264604 w 275462"/>
                  <a:gd name="connsiteY1" fmla="*/ 108014 h 158376"/>
                  <a:gd name="connsiteX2" fmla="*/ 257174 w 275462"/>
                  <a:gd name="connsiteY2" fmla="*/ 118206 h 158376"/>
                  <a:gd name="connsiteX3" fmla="*/ 247744 w 275462"/>
                  <a:gd name="connsiteY3" fmla="*/ 126492 h 158376"/>
                  <a:gd name="connsiteX4" fmla="*/ 204120 w 275462"/>
                  <a:gd name="connsiteY4" fmla="*/ 150972 h 158376"/>
                  <a:gd name="connsiteX5" fmla="*/ 105822 w 275462"/>
                  <a:gd name="connsiteY5" fmla="*/ 150114 h 158376"/>
                  <a:gd name="connsiteX6" fmla="*/ 25526 w 275462"/>
                  <a:gd name="connsiteY6" fmla="*/ 93440 h 158376"/>
                  <a:gd name="connsiteX7" fmla="*/ 13334 w 275462"/>
                  <a:gd name="connsiteY7" fmla="*/ 71724 h 158376"/>
                  <a:gd name="connsiteX8" fmla="*/ 5524 w 275462"/>
                  <a:gd name="connsiteY8" fmla="*/ 48292 h 158376"/>
                  <a:gd name="connsiteX9" fmla="*/ 190 w 275462"/>
                  <a:gd name="connsiteY9" fmla="*/ 0 h 158376"/>
                  <a:gd name="connsiteX10" fmla="*/ 12287 w 275462"/>
                  <a:gd name="connsiteY10" fmla="*/ 46101 h 158376"/>
                  <a:gd name="connsiteX11" fmla="*/ 35147 w 275462"/>
                  <a:gd name="connsiteY11" fmla="*/ 86678 h 158376"/>
                  <a:gd name="connsiteX12" fmla="*/ 109346 w 275462"/>
                  <a:gd name="connsiteY12" fmla="*/ 138970 h 158376"/>
                  <a:gd name="connsiteX13" fmla="*/ 200405 w 275462"/>
                  <a:gd name="connsiteY13" fmla="*/ 140018 h 158376"/>
                  <a:gd name="connsiteX14" fmla="*/ 240315 w 275462"/>
                  <a:gd name="connsiteY14" fmla="*/ 117634 h 158376"/>
                  <a:gd name="connsiteX15" fmla="*/ 248792 w 275462"/>
                  <a:gd name="connsiteY15" fmla="*/ 109824 h 158376"/>
                  <a:gd name="connsiteX16" fmla="*/ 257936 w 275462"/>
                  <a:gd name="connsiteY16" fmla="*/ 102489 h 158376"/>
                  <a:gd name="connsiteX17" fmla="*/ 275462 w 275462"/>
                  <a:gd name="connsiteY17" fmla="*/ 85725 h 15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5462" h="158376">
                    <a:moveTo>
                      <a:pt x="275462" y="85725"/>
                    </a:moveTo>
                    <a:cubicBezTo>
                      <a:pt x="272986" y="93631"/>
                      <a:pt x="268985" y="100870"/>
                      <a:pt x="264604" y="108014"/>
                    </a:cubicBezTo>
                    <a:cubicBezTo>
                      <a:pt x="262318" y="111443"/>
                      <a:pt x="260317" y="115348"/>
                      <a:pt x="257174" y="118206"/>
                    </a:cubicBezTo>
                    <a:cubicBezTo>
                      <a:pt x="254031" y="120872"/>
                      <a:pt x="251078" y="123825"/>
                      <a:pt x="247744" y="126492"/>
                    </a:cubicBezTo>
                    <a:cubicBezTo>
                      <a:pt x="234886" y="137065"/>
                      <a:pt x="220027" y="145542"/>
                      <a:pt x="204120" y="150972"/>
                    </a:cubicBezTo>
                    <a:cubicBezTo>
                      <a:pt x="172211" y="162116"/>
                      <a:pt x="137159" y="159734"/>
                      <a:pt x="105822" y="150114"/>
                    </a:cubicBezTo>
                    <a:cubicBezTo>
                      <a:pt x="74008" y="140780"/>
                      <a:pt x="44767" y="120872"/>
                      <a:pt x="25526" y="93440"/>
                    </a:cubicBezTo>
                    <a:cubicBezTo>
                      <a:pt x="20383" y="86868"/>
                      <a:pt x="16287" y="79439"/>
                      <a:pt x="13334" y="71724"/>
                    </a:cubicBezTo>
                    <a:cubicBezTo>
                      <a:pt x="10191" y="64103"/>
                      <a:pt x="7524" y="56198"/>
                      <a:pt x="5524" y="48292"/>
                    </a:cubicBezTo>
                    <a:cubicBezTo>
                      <a:pt x="1428" y="32385"/>
                      <a:pt x="-667" y="16097"/>
                      <a:pt x="190" y="0"/>
                    </a:cubicBezTo>
                    <a:cubicBezTo>
                      <a:pt x="2095" y="16002"/>
                      <a:pt x="6381" y="31432"/>
                      <a:pt x="12287" y="46101"/>
                    </a:cubicBezTo>
                    <a:cubicBezTo>
                      <a:pt x="18001" y="60865"/>
                      <a:pt x="26765" y="73914"/>
                      <a:pt x="35147" y="86678"/>
                    </a:cubicBezTo>
                    <a:cubicBezTo>
                      <a:pt x="52958" y="111919"/>
                      <a:pt x="79533" y="130207"/>
                      <a:pt x="109346" y="138970"/>
                    </a:cubicBezTo>
                    <a:cubicBezTo>
                      <a:pt x="138969" y="148114"/>
                      <a:pt x="171354" y="150114"/>
                      <a:pt x="200405" y="140018"/>
                    </a:cubicBezTo>
                    <a:cubicBezTo>
                      <a:pt x="214883" y="135064"/>
                      <a:pt x="228409" y="127349"/>
                      <a:pt x="240315" y="117634"/>
                    </a:cubicBezTo>
                    <a:cubicBezTo>
                      <a:pt x="243268" y="115158"/>
                      <a:pt x="246220" y="112681"/>
                      <a:pt x="248792" y="109824"/>
                    </a:cubicBezTo>
                    <a:cubicBezTo>
                      <a:pt x="251459" y="107061"/>
                      <a:pt x="254983" y="105156"/>
                      <a:pt x="257936" y="102489"/>
                    </a:cubicBezTo>
                    <a:cubicBezTo>
                      <a:pt x="264128" y="97346"/>
                      <a:pt x="269938" y="91821"/>
                      <a:pt x="275462" y="857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D25C"/>
                  </a:gs>
                  <a:gs pos="100000">
                    <a:srgbClr val="FFD25C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BA8BAFDE-6C9C-F243-3A9B-067E75BB008E}"/>
                  </a:ext>
                </a:extLst>
              </p:cNvPr>
              <p:cNvSpPr/>
              <p:nvPr/>
            </p:nvSpPr>
            <p:spPr>
              <a:xfrm>
                <a:off x="5746337" y="4586083"/>
                <a:ext cx="452449" cy="514675"/>
              </a:xfrm>
              <a:custGeom>
                <a:avLst/>
                <a:gdLst>
                  <a:gd name="connsiteX0" fmla="*/ 278892 w 452449"/>
                  <a:gd name="connsiteY0" fmla="*/ 419399 h 514675"/>
                  <a:gd name="connsiteX1" fmla="*/ 298133 w 452449"/>
                  <a:gd name="connsiteY1" fmla="*/ 373203 h 514675"/>
                  <a:gd name="connsiteX2" fmla="*/ 265367 w 452449"/>
                  <a:gd name="connsiteY2" fmla="*/ 338056 h 514675"/>
                  <a:gd name="connsiteX3" fmla="*/ 218027 w 452449"/>
                  <a:gd name="connsiteY3" fmla="*/ 346819 h 514675"/>
                  <a:gd name="connsiteX4" fmla="*/ 192405 w 452449"/>
                  <a:gd name="connsiteY4" fmla="*/ 388253 h 514675"/>
                  <a:gd name="connsiteX5" fmla="*/ 231267 w 452449"/>
                  <a:gd name="connsiteY5" fmla="*/ 477026 h 514675"/>
                  <a:gd name="connsiteX6" fmla="*/ 329279 w 452449"/>
                  <a:gd name="connsiteY6" fmla="*/ 501790 h 514675"/>
                  <a:gd name="connsiteX7" fmla="*/ 377952 w 452449"/>
                  <a:gd name="connsiteY7" fmla="*/ 484836 h 514675"/>
                  <a:gd name="connsiteX8" fmla="*/ 415386 w 452449"/>
                  <a:gd name="connsiteY8" fmla="*/ 449594 h 514675"/>
                  <a:gd name="connsiteX9" fmla="*/ 439674 w 452449"/>
                  <a:gd name="connsiteY9" fmla="*/ 350629 h 514675"/>
                  <a:gd name="connsiteX10" fmla="*/ 388525 w 452449"/>
                  <a:gd name="connsiteY10" fmla="*/ 263189 h 514675"/>
                  <a:gd name="connsiteX11" fmla="*/ 291465 w 452449"/>
                  <a:gd name="connsiteY11" fmla="*/ 231566 h 514675"/>
                  <a:gd name="connsiteX12" fmla="*/ 273558 w 452449"/>
                  <a:gd name="connsiteY12" fmla="*/ 232424 h 514675"/>
                  <a:gd name="connsiteX13" fmla="*/ 287464 w 452449"/>
                  <a:gd name="connsiteY13" fmla="*/ 221089 h 514675"/>
                  <a:gd name="connsiteX14" fmla="*/ 316325 w 452449"/>
                  <a:gd name="connsiteY14" fmla="*/ 172702 h 514675"/>
                  <a:gd name="connsiteX15" fmla="*/ 313468 w 452449"/>
                  <a:gd name="connsiteY15" fmla="*/ 115171 h 514675"/>
                  <a:gd name="connsiteX16" fmla="*/ 233744 w 452449"/>
                  <a:gd name="connsiteY16" fmla="*/ 32780 h 514675"/>
                  <a:gd name="connsiteX17" fmla="*/ 176784 w 452449"/>
                  <a:gd name="connsiteY17" fmla="*/ 15063 h 514675"/>
                  <a:gd name="connsiteX18" fmla="*/ 116967 w 452449"/>
                  <a:gd name="connsiteY18" fmla="*/ 9729 h 514675"/>
                  <a:gd name="connsiteX19" fmla="*/ 0 w 452449"/>
                  <a:gd name="connsiteY19" fmla="*/ 39352 h 514675"/>
                  <a:gd name="connsiteX20" fmla="*/ 116586 w 452449"/>
                  <a:gd name="connsiteY20" fmla="*/ 1157 h 514675"/>
                  <a:gd name="connsiteX21" fmla="*/ 238792 w 452449"/>
                  <a:gd name="connsiteY21" fmla="*/ 22207 h 514675"/>
                  <a:gd name="connsiteX22" fmla="*/ 324612 w 452449"/>
                  <a:gd name="connsiteY22" fmla="*/ 111647 h 514675"/>
                  <a:gd name="connsiteX23" fmla="*/ 327756 w 452449"/>
                  <a:gd name="connsiteY23" fmla="*/ 175274 h 514675"/>
                  <a:gd name="connsiteX24" fmla="*/ 294799 w 452449"/>
                  <a:gd name="connsiteY24" fmla="*/ 230233 h 514675"/>
                  <a:gd name="connsiteX25" fmla="*/ 290799 w 452449"/>
                  <a:gd name="connsiteY25" fmla="*/ 219851 h 514675"/>
                  <a:gd name="connsiteX26" fmla="*/ 395764 w 452449"/>
                  <a:gd name="connsiteY26" fmla="*/ 253950 h 514675"/>
                  <a:gd name="connsiteX27" fmla="*/ 451295 w 452449"/>
                  <a:gd name="connsiteY27" fmla="*/ 349105 h 514675"/>
                  <a:gd name="connsiteX28" fmla="*/ 425005 w 452449"/>
                  <a:gd name="connsiteY28" fmla="*/ 456261 h 514675"/>
                  <a:gd name="connsiteX29" fmla="*/ 383953 w 452449"/>
                  <a:gd name="connsiteY29" fmla="*/ 494837 h 514675"/>
                  <a:gd name="connsiteX30" fmla="*/ 330804 w 452449"/>
                  <a:gd name="connsiteY30" fmla="*/ 513316 h 514675"/>
                  <a:gd name="connsiteX31" fmla="*/ 223933 w 452449"/>
                  <a:gd name="connsiteY31" fmla="*/ 486170 h 514675"/>
                  <a:gd name="connsiteX32" fmla="*/ 188309 w 452449"/>
                  <a:gd name="connsiteY32" fmla="*/ 442354 h 514675"/>
                  <a:gd name="connsiteX33" fmla="*/ 180785 w 452449"/>
                  <a:gd name="connsiteY33" fmla="*/ 385871 h 514675"/>
                  <a:gd name="connsiteX34" fmla="*/ 211264 w 452449"/>
                  <a:gd name="connsiteY34" fmla="*/ 337484 h 514675"/>
                  <a:gd name="connsiteX35" fmla="*/ 267558 w 452449"/>
                  <a:gd name="connsiteY35" fmla="*/ 330626 h 514675"/>
                  <a:gd name="connsiteX36" fmla="*/ 291275 w 452449"/>
                  <a:gd name="connsiteY36" fmla="*/ 346628 h 514675"/>
                  <a:gd name="connsiteX37" fmla="*/ 302133 w 452449"/>
                  <a:gd name="connsiteY37" fmla="*/ 372727 h 514675"/>
                  <a:gd name="connsiteX38" fmla="*/ 278892 w 452449"/>
                  <a:gd name="connsiteY38" fmla="*/ 419399 h 5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2449" h="514675">
                    <a:moveTo>
                      <a:pt x="278892" y="419399"/>
                    </a:moveTo>
                    <a:cubicBezTo>
                      <a:pt x="294799" y="409874"/>
                      <a:pt x="300895" y="390062"/>
                      <a:pt x="298133" y="373203"/>
                    </a:cubicBezTo>
                    <a:cubicBezTo>
                      <a:pt x="295561" y="355773"/>
                      <a:pt x="281750" y="342247"/>
                      <a:pt x="265367" y="338056"/>
                    </a:cubicBezTo>
                    <a:cubicBezTo>
                      <a:pt x="249079" y="333674"/>
                      <a:pt x="230886" y="336818"/>
                      <a:pt x="218027" y="346819"/>
                    </a:cubicBezTo>
                    <a:cubicBezTo>
                      <a:pt x="204978" y="356629"/>
                      <a:pt x="195549" y="371679"/>
                      <a:pt x="192405" y="388253"/>
                    </a:cubicBezTo>
                    <a:cubicBezTo>
                      <a:pt x="185452" y="421590"/>
                      <a:pt x="204121" y="456452"/>
                      <a:pt x="231267" y="477026"/>
                    </a:cubicBezTo>
                    <a:cubicBezTo>
                      <a:pt x="258413" y="498457"/>
                      <a:pt x="295085" y="506363"/>
                      <a:pt x="329279" y="501790"/>
                    </a:cubicBezTo>
                    <a:cubicBezTo>
                      <a:pt x="346424" y="499314"/>
                      <a:pt x="363188" y="493694"/>
                      <a:pt x="377952" y="484836"/>
                    </a:cubicBezTo>
                    <a:cubicBezTo>
                      <a:pt x="392906" y="476168"/>
                      <a:pt x="405384" y="463786"/>
                      <a:pt x="415386" y="449594"/>
                    </a:cubicBezTo>
                    <a:cubicBezTo>
                      <a:pt x="435483" y="421305"/>
                      <a:pt x="443865" y="385014"/>
                      <a:pt x="439674" y="350629"/>
                    </a:cubicBezTo>
                    <a:cubicBezTo>
                      <a:pt x="435293" y="316148"/>
                      <a:pt x="416147" y="284430"/>
                      <a:pt x="388525" y="263189"/>
                    </a:cubicBezTo>
                    <a:cubicBezTo>
                      <a:pt x="361283" y="241472"/>
                      <a:pt x="326137" y="229852"/>
                      <a:pt x="291465" y="231566"/>
                    </a:cubicBezTo>
                    <a:lnTo>
                      <a:pt x="273558" y="232424"/>
                    </a:lnTo>
                    <a:lnTo>
                      <a:pt x="287464" y="221089"/>
                    </a:lnTo>
                    <a:cubicBezTo>
                      <a:pt x="302229" y="209087"/>
                      <a:pt x="312039" y="191561"/>
                      <a:pt x="316325" y="172702"/>
                    </a:cubicBezTo>
                    <a:cubicBezTo>
                      <a:pt x="320326" y="153747"/>
                      <a:pt x="319469" y="133649"/>
                      <a:pt x="313468" y="115171"/>
                    </a:cubicBezTo>
                    <a:cubicBezTo>
                      <a:pt x="301371" y="77928"/>
                      <a:pt x="269558" y="49353"/>
                      <a:pt x="233744" y="32780"/>
                    </a:cubicBezTo>
                    <a:cubicBezTo>
                      <a:pt x="215741" y="24302"/>
                      <a:pt x="196501" y="18397"/>
                      <a:pt x="176784" y="15063"/>
                    </a:cubicBezTo>
                    <a:cubicBezTo>
                      <a:pt x="157163" y="11444"/>
                      <a:pt x="137160" y="9158"/>
                      <a:pt x="116967" y="9729"/>
                    </a:cubicBezTo>
                    <a:cubicBezTo>
                      <a:pt x="76677" y="10396"/>
                      <a:pt x="36386" y="20683"/>
                      <a:pt x="0" y="39352"/>
                    </a:cubicBezTo>
                    <a:cubicBezTo>
                      <a:pt x="34766" y="17730"/>
                      <a:pt x="75152" y="4681"/>
                      <a:pt x="116586" y="1157"/>
                    </a:cubicBezTo>
                    <a:cubicBezTo>
                      <a:pt x="158020" y="-3034"/>
                      <a:pt x="200692" y="4205"/>
                      <a:pt x="238792" y="22207"/>
                    </a:cubicBezTo>
                    <a:cubicBezTo>
                      <a:pt x="276511" y="39733"/>
                      <a:pt x="311087" y="70118"/>
                      <a:pt x="324612" y="111647"/>
                    </a:cubicBezTo>
                    <a:cubicBezTo>
                      <a:pt x="331184" y="132125"/>
                      <a:pt x="332137" y="154223"/>
                      <a:pt x="327756" y="175274"/>
                    </a:cubicBezTo>
                    <a:cubicBezTo>
                      <a:pt x="323088" y="196228"/>
                      <a:pt x="311944" y="216326"/>
                      <a:pt x="294799" y="230233"/>
                    </a:cubicBezTo>
                    <a:lnTo>
                      <a:pt x="290799" y="219851"/>
                    </a:lnTo>
                    <a:cubicBezTo>
                      <a:pt x="328518" y="218041"/>
                      <a:pt x="366332" y="230614"/>
                      <a:pt x="395764" y="253950"/>
                    </a:cubicBezTo>
                    <a:cubicBezTo>
                      <a:pt x="425482" y="276810"/>
                      <a:pt x="446532" y="311481"/>
                      <a:pt x="451295" y="349105"/>
                    </a:cubicBezTo>
                    <a:cubicBezTo>
                      <a:pt x="455867" y="386443"/>
                      <a:pt x="446818" y="425400"/>
                      <a:pt x="425005" y="456261"/>
                    </a:cubicBezTo>
                    <a:cubicBezTo>
                      <a:pt x="414147" y="471596"/>
                      <a:pt x="400431" y="485217"/>
                      <a:pt x="383953" y="494837"/>
                    </a:cubicBezTo>
                    <a:cubicBezTo>
                      <a:pt x="367665" y="504458"/>
                      <a:pt x="349472" y="510649"/>
                      <a:pt x="330804" y="513316"/>
                    </a:cubicBezTo>
                    <a:cubicBezTo>
                      <a:pt x="293656" y="518269"/>
                      <a:pt x="254032" y="509792"/>
                      <a:pt x="223933" y="486170"/>
                    </a:cubicBezTo>
                    <a:cubicBezTo>
                      <a:pt x="208883" y="474644"/>
                      <a:pt x="196501" y="459595"/>
                      <a:pt x="188309" y="442354"/>
                    </a:cubicBezTo>
                    <a:cubicBezTo>
                      <a:pt x="180118" y="425114"/>
                      <a:pt x="176784" y="405017"/>
                      <a:pt x="180785" y="385871"/>
                    </a:cubicBezTo>
                    <a:cubicBezTo>
                      <a:pt x="184595" y="367012"/>
                      <a:pt x="194691" y="348533"/>
                      <a:pt x="211264" y="337484"/>
                    </a:cubicBezTo>
                    <a:cubicBezTo>
                      <a:pt x="228029" y="326340"/>
                      <a:pt x="249364" y="324435"/>
                      <a:pt x="267558" y="330626"/>
                    </a:cubicBezTo>
                    <a:cubicBezTo>
                      <a:pt x="276606" y="333865"/>
                      <a:pt x="285083" y="339199"/>
                      <a:pt x="291275" y="346628"/>
                    </a:cubicBezTo>
                    <a:cubicBezTo>
                      <a:pt x="297752" y="353963"/>
                      <a:pt x="301086" y="363392"/>
                      <a:pt x="302133" y="372727"/>
                    </a:cubicBezTo>
                    <a:cubicBezTo>
                      <a:pt x="304133" y="391205"/>
                      <a:pt x="295561" y="411303"/>
                      <a:pt x="278892" y="41939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9244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5" name="图形 4">
              <a:extLst>
                <a:ext uri="{FF2B5EF4-FFF2-40B4-BE49-F238E27FC236}">
                  <a16:creationId xmlns:a16="http://schemas.microsoft.com/office/drawing/2014/main" id="{6D1926A0-1B32-CB22-B2F4-56D4E73C7EAC}"/>
                </a:ext>
              </a:extLst>
            </p:cNvPr>
            <p:cNvGrpSpPr/>
            <p:nvPr/>
          </p:nvGrpSpPr>
          <p:grpSpPr>
            <a:xfrm>
              <a:off x="8897409" y="4838082"/>
              <a:ext cx="3986637" cy="2626710"/>
              <a:chOff x="3528250" y="5433460"/>
              <a:chExt cx="893245" cy="588540"/>
            </a:xfrm>
          </p:grpSpPr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664A4D9-6A91-F1C3-C7C7-C2C7923BC9A5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C699490-A0F5-12B0-7A8E-F86567687EAD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8" name="图形 4">
                <a:extLst>
                  <a:ext uri="{FF2B5EF4-FFF2-40B4-BE49-F238E27FC236}">
                    <a16:creationId xmlns:a16="http://schemas.microsoft.com/office/drawing/2014/main" id="{9ABAEB34-C6DE-6FB6-6C82-79ABAF243071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4B4F9409-406D-6DB5-75C0-917ADCE40D2F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C503920D-9104-8F08-6E3B-9A2ECD14782A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0E901A39-51A4-8F42-D1C4-04BF0F4DFC79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E1F169D7-D6A4-6C6D-F8FA-44C6812377EF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图形 4">
            <a:extLst>
              <a:ext uri="{FF2B5EF4-FFF2-40B4-BE49-F238E27FC236}">
                <a16:creationId xmlns:a16="http://schemas.microsoft.com/office/drawing/2014/main" id="{02E88741-732B-8F01-47C9-7B3B59402D06}"/>
              </a:ext>
            </a:extLst>
          </p:cNvPr>
          <p:cNvGrpSpPr/>
          <p:nvPr/>
        </p:nvGrpSpPr>
        <p:grpSpPr>
          <a:xfrm>
            <a:off x="2676408" y="1483364"/>
            <a:ext cx="6660953" cy="1673753"/>
            <a:chOff x="1164045" y="914401"/>
            <a:chExt cx="5380133" cy="1351911"/>
          </a:xfrm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22E80CED-A38A-81C6-2972-27E9B2BD4948}"/>
                </a:ext>
              </a:extLst>
            </p:cNvPr>
            <p:cNvSpPr/>
            <p:nvPr/>
          </p:nvSpPr>
          <p:spPr>
            <a:xfrm>
              <a:off x="1358534" y="1634062"/>
              <a:ext cx="306000" cy="420989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5 w 180975"/>
                <a:gd name="connsiteY7" fmla="*/ 165830 h 248983"/>
                <a:gd name="connsiteX8" fmla="*/ 128302 w 180975"/>
                <a:gd name="connsiteY8" fmla="*/ 132302 h 248983"/>
                <a:gd name="connsiteX9" fmla="*/ 180975 w 180975"/>
                <a:gd name="connsiteY9" fmla="*/ 124492 h 248983"/>
                <a:gd name="connsiteX10" fmla="*/ 128302 w 180975"/>
                <a:gd name="connsiteY10" fmla="*/ 116681 h 248983"/>
                <a:gd name="connsiteX11" fmla="*/ 96965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0"/>
                    <a:pt x="84011" y="165830"/>
                  </a:cubicBezTo>
                  <a:lnTo>
                    <a:pt x="90488" y="248984"/>
                  </a:lnTo>
                  <a:lnTo>
                    <a:pt x="96965" y="165830"/>
                  </a:lnTo>
                  <a:cubicBezTo>
                    <a:pt x="98298" y="148685"/>
                    <a:pt x="111252" y="134779"/>
                    <a:pt x="128302" y="132302"/>
                  </a:cubicBezTo>
                  <a:lnTo>
                    <a:pt x="180975" y="124492"/>
                  </a:lnTo>
                  <a:lnTo>
                    <a:pt x="128302" y="116681"/>
                  </a:lnTo>
                  <a:cubicBezTo>
                    <a:pt x="111347" y="114205"/>
                    <a:pt x="98298" y="100203"/>
                    <a:pt x="96965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E6622B43-29B8-432D-8BD7-22ED2CDBDF81}"/>
                </a:ext>
              </a:extLst>
            </p:cNvPr>
            <p:cNvSpPr/>
            <p:nvPr/>
          </p:nvSpPr>
          <p:spPr>
            <a:xfrm>
              <a:off x="6280608" y="1773904"/>
              <a:ext cx="263570" cy="363148"/>
            </a:xfrm>
            <a:custGeom>
              <a:avLst/>
              <a:gdLst>
                <a:gd name="connsiteX0" fmla="*/ 80677 w 161353"/>
                <a:gd name="connsiteY0" fmla="*/ 0 h 222313"/>
                <a:gd name="connsiteX1" fmla="*/ 74866 w 161353"/>
                <a:gd name="connsiteY1" fmla="*/ 74200 h 222313"/>
                <a:gd name="connsiteX2" fmla="*/ 46958 w 161353"/>
                <a:gd name="connsiteY2" fmla="*/ 104204 h 222313"/>
                <a:gd name="connsiteX3" fmla="*/ 0 w 161353"/>
                <a:gd name="connsiteY3" fmla="*/ 111157 h 222313"/>
                <a:gd name="connsiteX4" fmla="*/ 46958 w 161353"/>
                <a:gd name="connsiteY4" fmla="*/ 118110 h 222313"/>
                <a:gd name="connsiteX5" fmla="*/ 74866 w 161353"/>
                <a:gd name="connsiteY5" fmla="*/ 148114 h 222313"/>
                <a:gd name="connsiteX6" fmla="*/ 80677 w 161353"/>
                <a:gd name="connsiteY6" fmla="*/ 222313 h 222313"/>
                <a:gd name="connsiteX7" fmla="*/ 86487 w 161353"/>
                <a:gd name="connsiteY7" fmla="*/ 148114 h 222313"/>
                <a:gd name="connsiteX8" fmla="*/ 114395 w 161353"/>
                <a:gd name="connsiteY8" fmla="*/ 118110 h 222313"/>
                <a:gd name="connsiteX9" fmla="*/ 161354 w 161353"/>
                <a:gd name="connsiteY9" fmla="*/ 111157 h 222313"/>
                <a:gd name="connsiteX10" fmla="*/ 114395 w 161353"/>
                <a:gd name="connsiteY10" fmla="*/ 104204 h 222313"/>
                <a:gd name="connsiteX11" fmla="*/ 86487 w 161353"/>
                <a:gd name="connsiteY11" fmla="*/ 74200 h 222313"/>
                <a:gd name="connsiteX12" fmla="*/ 80677 w 161353"/>
                <a:gd name="connsiteY12" fmla="*/ 0 h 22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353" h="222313">
                  <a:moveTo>
                    <a:pt x="80677" y="0"/>
                  </a:moveTo>
                  <a:lnTo>
                    <a:pt x="74866" y="74200"/>
                  </a:lnTo>
                  <a:cubicBezTo>
                    <a:pt x="73628" y="89440"/>
                    <a:pt x="62103" y="101918"/>
                    <a:pt x="46958" y="104204"/>
                  </a:cubicBezTo>
                  <a:lnTo>
                    <a:pt x="0" y="111157"/>
                  </a:lnTo>
                  <a:lnTo>
                    <a:pt x="46958" y="118110"/>
                  </a:lnTo>
                  <a:cubicBezTo>
                    <a:pt x="62103" y="120396"/>
                    <a:pt x="73723" y="132779"/>
                    <a:pt x="74866" y="148114"/>
                  </a:cubicBezTo>
                  <a:lnTo>
                    <a:pt x="80677" y="222313"/>
                  </a:lnTo>
                  <a:lnTo>
                    <a:pt x="86487" y="148114"/>
                  </a:lnTo>
                  <a:cubicBezTo>
                    <a:pt x="87725" y="132874"/>
                    <a:pt x="99250" y="120396"/>
                    <a:pt x="114395" y="118110"/>
                  </a:cubicBezTo>
                  <a:lnTo>
                    <a:pt x="161354" y="111157"/>
                  </a:lnTo>
                  <a:lnTo>
                    <a:pt x="114395" y="104204"/>
                  </a:lnTo>
                  <a:cubicBezTo>
                    <a:pt x="99250" y="101918"/>
                    <a:pt x="87630" y="89535"/>
                    <a:pt x="86487" y="74200"/>
                  </a:cubicBezTo>
                  <a:lnTo>
                    <a:pt x="80677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F3ACCF7-0FCD-1456-6A1E-7FC40ED42541}"/>
                </a:ext>
              </a:extLst>
            </p:cNvPr>
            <p:cNvSpPr/>
            <p:nvPr/>
          </p:nvSpPr>
          <p:spPr>
            <a:xfrm>
              <a:off x="4831482" y="1041836"/>
              <a:ext cx="260259" cy="358061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4 w 180975"/>
                <a:gd name="connsiteY7" fmla="*/ 165830 h 248983"/>
                <a:gd name="connsiteX8" fmla="*/ 128301 w 180975"/>
                <a:gd name="connsiteY8" fmla="*/ 132302 h 248983"/>
                <a:gd name="connsiteX9" fmla="*/ 180975 w 180975"/>
                <a:gd name="connsiteY9" fmla="*/ 124492 h 248983"/>
                <a:gd name="connsiteX10" fmla="*/ 128301 w 180975"/>
                <a:gd name="connsiteY10" fmla="*/ 116681 h 248983"/>
                <a:gd name="connsiteX11" fmla="*/ 96964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1"/>
                    <a:pt x="84011" y="165830"/>
                  </a:cubicBezTo>
                  <a:lnTo>
                    <a:pt x="90488" y="248984"/>
                  </a:lnTo>
                  <a:lnTo>
                    <a:pt x="96964" y="165830"/>
                  </a:lnTo>
                  <a:cubicBezTo>
                    <a:pt x="98298" y="148685"/>
                    <a:pt x="111347" y="134779"/>
                    <a:pt x="128301" y="132302"/>
                  </a:cubicBezTo>
                  <a:lnTo>
                    <a:pt x="180975" y="124492"/>
                  </a:lnTo>
                  <a:lnTo>
                    <a:pt x="128301" y="116681"/>
                  </a:lnTo>
                  <a:cubicBezTo>
                    <a:pt x="111347" y="114205"/>
                    <a:pt x="98298" y="100203"/>
                    <a:pt x="96964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EE063543-F62C-9231-F7C7-E94CE8AE3740}"/>
                </a:ext>
              </a:extLst>
            </p:cNvPr>
            <p:cNvSpPr/>
            <p:nvPr/>
          </p:nvSpPr>
          <p:spPr>
            <a:xfrm>
              <a:off x="1164045" y="2085850"/>
              <a:ext cx="130883" cy="180462"/>
            </a:xfrm>
            <a:custGeom>
              <a:avLst/>
              <a:gdLst>
                <a:gd name="connsiteX0" fmla="*/ 50292 w 100583"/>
                <a:gd name="connsiteY0" fmla="*/ 0 h 138684"/>
                <a:gd name="connsiteX1" fmla="*/ 46672 w 100583"/>
                <a:gd name="connsiteY1" fmla="*/ 46292 h 138684"/>
                <a:gd name="connsiteX2" fmla="*/ 29242 w 100583"/>
                <a:gd name="connsiteY2" fmla="*/ 64961 h 138684"/>
                <a:gd name="connsiteX3" fmla="*/ 0 w 100583"/>
                <a:gd name="connsiteY3" fmla="*/ 69342 h 138684"/>
                <a:gd name="connsiteX4" fmla="*/ 29242 w 100583"/>
                <a:gd name="connsiteY4" fmla="*/ 73724 h 138684"/>
                <a:gd name="connsiteX5" fmla="*/ 46672 w 100583"/>
                <a:gd name="connsiteY5" fmla="*/ 92393 h 138684"/>
                <a:gd name="connsiteX6" fmla="*/ 50292 w 100583"/>
                <a:gd name="connsiteY6" fmla="*/ 138684 h 138684"/>
                <a:gd name="connsiteX7" fmla="*/ 53912 w 100583"/>
                <a:gd name="connsiteY7" fmla="*/ 92393 h 138684"/>
                <a:gd name="connsiteX8" fmla="*/ 71342 w 100583"/>
                <a:gd name="connsiteY8" fmla="*/ 73724 h 138684"/>
                <a:gd name="connsiteX9" fmla="*/ 100584 w 100583"/>
                <a:gd name="connsiteY9" fmla="*/ 69342 h 138684"/>
                <a:gd name="connsiteX10" fmla="*/ 71342 w 100583"/>
                <a:gd name="connsiteY10" fmla="*/ 64961 h 138684"/>
                <a:gd name="connsiteX11" fmla="*/ 53912 w 100583"/>
                <a:gd name="connsiteY11" fmla="*/ 46292 h 138684"/>
                <a:gd name="connsiteX12" fmla="*/ 50292 w 100583"/>
                <a:gd name="connsiteY12" fmla="*/ 0 h 138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4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2" y="64961"/>
                  </a:cubicBezTo>
                  <a:lnTo>
                    <a:pt x="0" y="69342"/>
                  </a:lnTo>
                  <a:lnTo>
                    <a:pt x="29242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B0D0E41F-93FA-8F0B-D050-94DF82C2CE9D}"/>
                </a:ext>
              </a:extLst>
            </p:cNvPr>
            <p:cNvSpPr/>
            <p:nvPr/>
          </p:nvSpPr>
          <p:spPr>
            <a:xfrm>
              <a:off x="5674804" y="1091469"/>
              <a:ext cx="100583" cy="138683"/>
            </a:xfrm>
            <a:custGeom>
              <a:avLst/>
              <a:gdLst>
                <a:gd name="connsiteX0" fmla="*/ 50292 w 100583"/>
                <a:gd name="connsiteY0" fmla="*/ 0 h 138683"/>
                <a:gd name="connsiteX1" fmla="*/ 46672 w 100583"/>
                <a:gd name="connsiteY1" fmla="*/ 46292 h 138683"/>
                <a:gd name="connsiteX2" fmla="*/ 29241 w 100583"/>
                <a:gd name="connsiteY2" fmla="*/ 64961 h 138683"/>
                <a:gd name="connsiteX3" fmla="*/ 0 w 100583"/>
                <a:gd name="connsiteY3" fmla="*/ 69342 h 138683"/>
                <a:gd name="connsiteX4" fmla="*/ 29241 w 100583"/>
                <a:gd name="connsiteY4" fmla="*/ 73724 h 138683"/>
                <a:gd name="connsiteX5" fmla="*/ 46672 w 100583"/>
                <a:gd name="connsiteY5" fmla="*/ 92393 h 138683"/>
                <a:gd name="connsiteX6" fmla="*/ 50292 w 100583"/>
                <a:gd name="connsiteY6" fmla="*/ 138684 h 138683"/>
                <a:gd name="connsiteX7" fmla="*/ 53911 w 100583"/>
                <a:gd name="connsiteY7" fmla="*/ 92393 h 138683"/>
                <a:gd name="connsiteX8" fmla="*/ 71342 w 100583"/>
                <a:gd name="connsiteY8" fmla="*/ 73724 h 138683"/>
                <a:gd name="connsiteX9" fmla="*/ 100584 w 100583"/>
                <a:gd name="connsiteY9" fmla="*/ 69342 h 138683"/>
                <a:gd name="connsiteX10" fmla="*/ 71342 w 100583"/>
                <a:gd name="connsiteY10" fmla="*/ 64961 h 138683"/>
                <a:gd name="connsiteX11" fmla="*/ 53911 w 100583"/>
                <a:gd name="connsiteY11" fmla="*/ 46292 h 138683"/>
                <a:gd name="connsiteX12" fmla="*/ 50292 w 100583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3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1" y="64961"/>
                  </a:cubicBezTo>
                  <a:lnTo>
                    <a:pt x="0" y="69342"/>
                  </a:lnTo>
                  <a:lnTo>
                    <a:pt x="29241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1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1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6F1389C4-C21C-779E-9C98-B7B67EB3B408}"/>
                </a:ext>
              </a:extLst>
            </p:cNvPr>
            <p:cNvSpPr/>
            <p:nvPr/>
          </p:nvSpPr>
          <p:spPr>
            <a:xfrm>
              <a:off x="2560913" y="914401"/>
              <a:ext cx="168996" cy="233007"/>
            </a:xfrm>
            <a:custGeom>
              <a:avLst/>
              <a:gdLst>
                <a:gd name="connsiteX0" fmla="*/ 50292 w 100584"/>
                <a:gd name="connsiteY0" fmla="*/ 0 h 138683"/>
                <a:gd name="connsiteX1" fmla="*/ 46673 w 100584"/>
                <a:gd name="connsiteY1" fmla="*/ 46292 h 138683"/>
                <a:gd name="connsiteX2" fmla="*/ 29242 w 100584"/>
                <a:gd name="connsiteY2" fmla="*/ 64960 h 138683"/>
                <a:gd name="connsiteX3" fmla="*/ 0 w 100584"/>
                <a:gd name="connsiteY3" fmla="*/ 69342 h 138683"/>
                <a:gd name="connsiteX4" fmla="*/ 29242 w 100584"/>
                <a:gd name="connsiteY4" fmla="*/ 73723 h 138683"/>
                <a:gd name="connsiteX5" fmla="*/ 46673 w 100584"/>
                <a:gd name="connsiteY5" fmla="*/ 92393 h 138683"/>
                <a:gd name="connsiteX6" fmla="*/ 50292 w 100584"/>
                <a:gd name="connsiteY6" fmla="*/ 138684 h 138683"/>
                <a:gd name="connsiteX7" fmla="*/ 53912 w 100584"/>
                <a:gd name="connsiteY7" fmla="*/ 92393 h 138683"/>
                <a:gd name="connsiteX8" fmla="*/ 71342 w 100584"/>
                <a:gd name="connsiteY8" fmla="*/ 73723 h 138683"/>
                <a:gd name="connsiteX9" fmla="*/ 100584 w 100584"/>
                <a:gd name="connsiteY9" fmla="*/ 69342 h 138683"/>
                <a:gd name="connsiteX10" fmla="*/ 71342 w 100584"/>
                <a:gd name="connsiteY10" fmla="*/ 64960 h 138683"/>
                <a:gd name="connsiteX11" fmla="*/ 53912 w 100584"/>
                <a:gd name="connsiteY11" fmla="*/ 46292 h 138683"/>
                <a:gd name="connsiteX12" fmla="*/ 50292 w 100584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4" h="138683">
                  <a:moveTo>
                    <a:pt x="50292" y="0"/>
                  </a:moveTo>
                  <a:lnTo>
                    <a:pt x="46673" y="46292"/>
                  </a:lnTo>
                  <a:cubicBezTo>
                    <a:pt x="45911" y="55817"/>
                    <a:pt x="38672" y="63532"/>
                    <a:pt x="29242" y="64960"/>
                  </a:cubicBezTo>
                  <a:lnTo>
                    <a:pt x="0" y="69342"/>
                  </a:lnTo>
                  <a:lnTo>
                    <a:pt x="29242" y="73723"/>
                  </a:lnTo>
                  <a:cubicBezTo>
                    <a:pt x="38672" y="75152"/>
                    <a:pt x="45911" y="82868"/>
                    <a:pt x="46673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4" y="82868"/>
                    <a:pt x="61913" y="75152"/>
                    <a:pt x="71342" y="73723"/>
                  </a:cubicBezTo>
                  <a:lnTo>
                    <a:pt x="100584" y="69342"/>
                  </a:lnTo>
                  <a:lnTo>
                    <a:pt x="71342" y="64960"/>
                  </a:lnTo>
                  <a:cubicBezTo>
                    <a:pt x="61913" y="63532"/>
                    <a:pt x="54674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E0F173-D0BB-4319-ADCC-08EE47035E92}"/>
              </a:ext>
            </a:extLst>
          </p:cNvPr>
          <p:cNvGrpSpPr/>
          <p:nvPr/>
        </p:nvGrpSpPr>
        <p:grpSpPr>
          <a:xfrm>
            <a:off x="2923275" y="821656"/>
            <a:ext cx="6335822" cy="2878178"/>
            <a:chOff x="3851140" y="1239852"/>
            <a:chExt cx="4480091" cy="2035174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FE3BBBC-9B31-88B4-F7B2-FDC02E50A5AA}"/>
                </a:ext>
              </a:extLst>
            </p:cNvPr>
            <p:cNvSpPr/>
            <p:nvPr/>
          </p:nvSpPr>
          <p:spPr>
            <a:xfrm flipV="1">
              <a:off x="3851140" y="1239852"/>
              <a:ext cx="1232511" cy="2035174"/>
            </a:xfrm>
            <a:custGeom>
              <a:avLst/>
              <a:gdLst>
                <a:gd name="connsiteX0" fmla="*/ 393072 w 719791"/>
                <a:gd name="connsiteY0" fmla="*/ 1182683 h 1188549"/>
                <a:gd name="connsiteX1" fmla="*/ 371332 w 719791"/>
                <a:gd name="connsiteY1" fmla="*/ 1177507 h 1188549"/>
                <a:gd name="connsiteX2" fmla="*/ 345969 w 719791"/>
                <a:gd name="connsiteY2" fmla="*/ 1160943 h 1188549"/>
                <a:gd name="connsiteX3" fmla="*/ 316983 w 719791"/>
                <a:gd name="connsiteY3" fmla="*/ 1126264 h 1188549"/>
                <a:gd name="connsiteX4" fmla="*/ 312842 w 719791"/>
                <a:gd name="connsiteY4" fmla="*/ 1065703 h 1188549"/>
                <a:gd name="connsiteX5" fmla="*/ 326300 w 719791"/>
                <a:gd name="connsiteY5" fmla="*/ 1040858 h 1188549"/>
                <a:gd name="connsiteX6" fmla="*/ 333547 w 719791"/>
                <a:gd name="connsiteY6" fmla="*/ 989614 h 1188549"/>
                <a:gd name="connsiteX7" fmla="*/ 306631 w 719791"/>
                <a:gd name="connsiteY7" fmla="*/ 961663 h 1188549"/>
                <a:gd name="connsiteX8" fmla="*/ 209320 w 719791"/>
                <a:gd name="connsiteY8" fmla="*/ 953899 h 1188549"/>
                <a:gd name="connsiteX9" fmla="*/ 158077 w 719791"/>
                <a:gd name="connsiteY9" fmla="*/ 926983 h 1188549"/>
                <a:gd name="connsiteX10" fmla="*/ 206732 w 719791"/>
                <a:gd name="connsiteY10" fmla="*/ 812591 h 1188549"/>
                <a:gd name="connsiteX11" fmla="*/ 245553 w 719791"/>
                <a:gd name="connsiteY11" fmla="*/ 794475 h 1188549"/>
                <a:gd name="connsiteX12" fmla="*/ 298867 w 719791"/>
                <a:gd name="connsiteY12" fmla="*/ 775841 h 1188549"/>
                <a:gd name="connsiteX13" fmla="*/ 320607 w 719791"/>
                <a:gd name="connsiteY13" fmla="*/ 741678 h 1188549"/>
                <a:gd name="connsiteX14" fmla="*/ 270398 w 719791"/>
                <a:gd name="connsiteY14" fmla="*/ 708551 h 1188549"/>
                <a:gd name="connsiteX15" fmla="*/ 205697 w 719791"/>
                <a:gd name="connsiteY15" fmla="*/ 699752 h 1188549"/>
                <a:gd name="connsiteX16" fmla="*/ 180851 w 719791"/>
                <a:gd name="connsiteY16" fmla="*/ 695611 h 1188549"/>
                <a:gd name="connsiteX17" fmla="*/ 186028 w 719791"/>
                <a:gd name="connsiteY17" fmla="*/ 650579 h 1188549"/>
                <a:gd name="connsiteX18" fmla="*/ 196380 w 719791"/>
                <a:gd name="connsiteY18" fmla="*/ 638674 h 1188549"/>
                <a:gd name="connsiteX19" fmla="*/ 221225 w 719791"/>
                <a:gd name="connsiteY19" fmla="*/ 608135 h 1188549"/>
                <a:gd name="connsiteX20" fmla="*/ 246588 w 719791"/>
                <a:gd name="connsiteY20" fmla="*/ 582772 h 1188549"/>
                <a:gd name="connsiteX21" fmla="*/ 230025 w 719791"/>
                <a:gd name="connsiteY21" fmla="*/ 566726 h 1188549"/>
                <a:gd name="connsiteX22" fmla="*/ 209320 w 719791"/>
                <a:gd name="connsiteY22" fmla="*/ 551197 h 1188549"/>
                <a:gd name="connsiteX23" fmla="*/ 196380 w 719791"/>
                <a:gd name="connsiteY23" fmla="*/ 531528 h 1188549"/>
                <a:gd name="connsiteX24" fmla="*/ 220708 w 719791"/>
                <a:gd name="connsiteY24" fmla="*/ 437323 h 1188549"/>
                <a:gd name="connsiteX25" fmla="*/ 251764 w 719791"/>
                <a:gd name="connsiteY25" fmla="*/ 450263 h 1188549"/>
                <a:gd name="connsiteX26" fmla="*/ 274022 w 719791"/>
                <a:gd name="connsiteY26" fmla="*/ 456474 h 1188549"/>
                <a:gd name="connsiteX27" fmla="*/ 186545 w 719791"/>
                <a:gd name="connsiteY27" fmla="*/ 323448 h 1188549"/>
                <a:gd name="connsiteX28" fmla="*/ 41614 w 719791"/>
                <a:gd name="connsiteY28" fmla="*/ 173341 h 1188549"/>
                <a:gd name="connsiteX29" fmla="*/ 33332 w 719791"/>
                <a:gd name="connsiteY29" fmla="*/ 162989 h 1188549"/>
                <a:gd name="connsiteX30" fmla="*/ 22462 w 719791"/>
                <a:gd name="connsiteY30" fmla="*/ 152637 h 1188549"/>
                <a:gd name="connsiteX31" fmla="*/ 15216 w 719791"/>
                <a:gd name="connsiteY31" fmla="*/ 140732 h 1188549"/>
                <a:gd name="connsiteX32" fmla="*/ 7969 w 719791"/>
                <a:gd name="connsiteY32" fmla="*/ 118474 h 1188549"/>
                <a:gd name="connsiteX33" fmla="*/ 2276 w 719791"/>
                <a:gd name="connsiteY33" fmla="*/ 63608 h 1188549"/>
                <a:gd name="connsiteX34" fmla="*/ 25568 w 719791"/>
                <a:gd name="connsiteY34" fmla="*/ 64643 h 1188549"/>
                <a:gd name="connsiteX35" fmla="*/ 48861 w 719791"/>
                <a:gd name="connsiteY35" fmla="*/ 80171 h 1188549"/>
                <a:gd name="connsiteX36" fmla="*/ 63871 w 719791"/>
                <a:gd name="connsiteY36" fmla="*/ 85347 h 1188549"/>
                <a:gd name="connsiteX37" fmla="*/ 81988 w 719791"/>
                <a:gd name="connsiteY37" fmla="*/ 96735 h 1188549"/>
                <a:gd name="connsiteX38" fmla="*/ 105798 w 719791"/>
                <a:gd name="connsiteY38" fmla="*/ 121580 h 1188549"/>
                <a:gd name="connsiteX39" fmla="*/ 121326 w 719791"/>
                <a:gd name="connsiteY39" fmla="*/ 136591 h 1188549"/>
                <a:gd name="connsiteX40" fmla="*/ 136337 w 719791"/>
                <a:gd name="connsiteY40" fmla="*/ 152637 h 1188549"/>
                <a:gd name="connsiteX41" fmla="*/ 203626 w 719791"/>
                <a:gd name="connsiteY41" fmla="*/ 219926 h 1188549"/>
                <a:gd name="connsiteX42" fmla="*/ 227954 w 719791"/>
                <a:gd name="connsiteY42" fmla="*/ 234419 h 1188549"/>
                <a:gd name="connsiteX43" fmla="*/ 239859 w 719791"/>
                <a:gd name="connsiteY43" fmla="*/ 141249 h 1188549"/>
                <a:gd name="connsiteX44" fmla="*/ 255388 w 719791"/>
                <a:gd name="connsiteY44" fmla="*/ 67231 h 1188549"/>
                <a:gd name="connsiteX45" fmla="*/ 272469 w 719791"/>
                <a:gd name="connsiteY45" fmla="*/ 30998 h 1188549"/>
                <a:gd name="connsiteX46" fmla="*/ 310254 w 719791"/>
                <a:gd name="connsiteY46" fmla="*/ 9776 h 1188549"/>
                <a:gd name="connsiteX47" fmla="*/ 369780 w 719791"/>
                <a:gd name="connsiteY47" fmla="*/ 122615 h 1188549"/>
                <a:gd name="connsiteX48" fmla="*/ 369780 w 719791"/>
                <a:gd name="connsiteY48" fmla="*/ 127274 h 1188549"/>
                <a:gd name="connsiteX49" fmla="*/ 387378 w 719791"/>
                <a:gd name="connsiteY49" fmla="*/ 178517 h 1188549"/>
                <a:gd name="connsiteX50" fmla="*/ 468126 w 719791"/>
                <a:gd name="connsiteY50" fmla="*/ 398502 h 1188549"/>
                <a:gd name="connsiteX51" fmla="*/ 560778 w 719791"/>
                <a:gd name="connsiteY51" fmla="*/ 586913 h 1188549"/>
                <a:gd name="connsiteX52" fmla="*/ 579412 w 719791"/>
                <a:gd name="connsiteY52" fmla="*/ 594159 h 1188549"/>
                <a:gd name="connsiteX53" fmla="*/ 521957 w 719791"/>
                <a:gd name="connsiteY53" fmla="*/ 396432 h 1188549"/>
                <a:gd name="connsiteX54" fmla="*/ 506429 w 719791"/>
                <a:gd name="connsiteY54" fmla="*/ 256159 h 1188549"/>
                <a:gd name="connsiteX55" fmla="*/ 598046 w 719791"/>
                <a:gd name="connsiteY55" fmla="*/ 201292 h 1188549"/>
                <a:gd name="connsiteX56" fmla="*/ 650325 w 719791"/>
                <a:gd name="connsiteY56" fmla="*/ 211644 h 1188549"/>
                <a:gd name="connsiteX57" fmla="*/ 674135 w 719791"/>
                <a:gd name="connsiteY57" fmla="*/ 245289 h 1188549"/>
                <a:gd name="connsiteX58" fmla="*/ 679311 w 719791"/>
                <a:gd name="connsiteY58" fmla="*/ 276863 h 1188549"/>
                <a:gd name="connsiteX59" fmla="*/ 676723 w 719791"/>
                <a:gd name="connsiteY59" fmla="*/ 316202 h 1188549"/>
                <a:gd name="connsiteX60" fmla="*/ 600634 w 719791"/>
                <a:gd name="connsiteY60" fmla="*/ 331730 h 1188549"/>
                <a:gd name="connsiteX61" fmla="*/ 562331 w 719791"/>
                <a:gd name="connsiteY61" fmla="*/ 337424 h 1188549"/>
                <a:gd name="connsiteX62" fmla="*/ 610469 w 719791"/>
                <a:gd name="connsiteY62" fmla="*/ 463203 h 1188549"/>
                <a:gd name="connsiteX63" fmla="*/ 668959 w 719791"/>
                <a:gd name="connsiteY63" fmla="*/ 544468 h 1188549"/>
                <a:gd name="connsiteX64" fmla="*/ 719167 w 719791"/>
                <a:gd name="connsiteY64" fmla="*/ 644885 h 1188549"/>
                <a:gd name="connsiteX65" fmla="*/ 658089 w 719791"/>
                <a:gd name="connsiteY65" fmla="*/ 675424 h 1188549"/>
                <a:gd name="connsiteX66" fmla="*/ 595976 w 719791"/>
                <a:gd name="connsiteY66" fmla="*/ 672318 h 1188549"/>
                <a:gd name="connsiteX67" fmla="*/ 578377 w 719791"/>
                <a:gd name="connsiteY67" fmla="*/ 664037 h 1188549"/>
                <a:gd name="connsiteX68" fmla="*/ 561296 w 719791"/>
                <a:gd name="connsiteY68" fmla="*/ 627804 h 1188549"/>
                <a:gd name="connsiteX69" fmla="*/ 551979 w 719791"/>
                <a:gd name="connsiteY69" fmla="*/ 608135 h 1188549"/>
                <a:gd name="connsiteX70" fmla="*/ 424129 w 719791"/>
                <a:gd name="connsiteY70" fmla="*/ 367445 h 1188549"/>
                <a:gd name="connsiteX71" fmla="*/ 316983 w 719791"/>
                <a:gd name="connsiteY71" fmla="*/ 155742 h 1188549"/>
                <a:gd name="connsiteX72" fmla="*/ 297314 w 719791"/>
                <a:gd name="connsiteY72" fmla="*/ 135555 h 1188549"/>
                <a:gd name="connsiteX73" fmla="*/ 294208 w 719791"/>
                <a:gd name="connsiteY73" fmla="*/ 150566 h 1188549"/>
                <a:gd name="connsiteX74" fmla="*/ 290067 w 719791"/>
                <a:gd name="connsiteY74" fmla="*/ 189387 h 1188549"/>
                <a:gd name="connsiteX75" fmla="*/ 266257 w 719791"/>
                <a:gd name="connsiteY75" fmla="*/ 276863 h 1188549"/>
                <a:gd name="connsiteX76" fmla="*/ 266257 w 719791"/>
                <a:gd name="connsiteY76" fmla="*/ 304814 h 1188549"/>
                <a:gd name="connsiteX77" fmla="*/ 380132 w 719791"/>
                <a:gd name="connsiteY77" fmla="*/ 476144 h 1188549"/>
                <a:gd name="connsiteX78" fmla="*/ 409118 w 719791"/>
                <a:gd name="connsiteY78" fmla="*/ 528422 h 1188549"/>
                <a:gd name="connsiteX79" fmla="*/ 413259 w 719791"/>
                <a:gd name="connsiteY79" fmla="*/ 559997 h 1188549"/>
                <a:gd name="connsiteX80" fmla="*/ 386343 w 719791"/>
                <a:gd name="connsiteY80" fmla="*/ 580184 h 1188549"/>
                <a:gd name="connsiteX81" fmla="*/ 372885 w 719791"/>
                <a:gd name="connsiteY81" fmla="*/ 638156 h 1188549"/>
                <a:gd name="connsiteX82" fmla="*/ 386343 w 719791"/>
                <a:gd name="connsiteY82" fmla="*/ 665072 h 1188549"/>
                <a:gd name="connsiteX83" fmla="*/ 398766 w 719791"/>
                <a:gd name="connsiteY83" fmla="*/ 703375 h 1188549"/>
                <a:gd name="connsiteX84" fmla="*/ 400319 w 719791"/>
                <a:gd name="connsiteY84" fmla="*/ 744784 h 1188549"/>
                <a:gd name="connsiteX85" fmla="*/ 414294 w 719791"/>
                <a:gd name="connsiteY85" fmla="*/ 773770 h 1188549"/>
                <a:gd name="connsiteX86" fmla="*/ 416882 w 719791"/>
                <a:gd name="connsiteY86" fmla="*/ 777911 h 1188549"/>
                <a:gd name="connsiteX87" fmla="*/ 428787 w 719791"/>
                <a:gd name="connsiteY87" fmla="*/ 790851 h 1188549"/>
                <a:gd name="connsiteX88" fmla="*/ 452597 w 719791"/>
                <a:gd name="connsiteY88" fmla="*/ 817250 h 1188549"/>
                <a:gd name="connsiteX89" fmla="*/ 466573 w 719791"/>
                <a:gd name="connsiteY89" fmla="*/ 835884 h 1188549"/>
                <a:gd name="connsiteX90" fmla="*/ 470714 w 719791"/>
                <a:gd name="connsiteY90" fmla="*/ 841577 h 1188549"/>
                <a:gd name="connsiteX91" fmla="*/ 491418 w 719791"/>
                <a:gd name="connsiteY91" fmla="*/ 861764 h 1188549"/>
                <a:gd name="connsiteX92" fmla="*/ 504359 w 719791"/>
                <a:gd name="connsiteY92" fmla="*/ 878845 h 1188549"/>
                <a:gd name="connsiteX93" fmla="*/ 515746 w 719791"/>
                <a:gd name="connsiteY93" fmla="*/ 899550 h 1188549"/>
                <a:gd name="connsiteX94" fmla="*/ 520404 w 719791"/>
                <a:gd name="connsiteY94" fmla="*/ 922842 h 1188549"/>
                <a:gd name="connsiteX95" fmla="*/ 533345 w 719791"/>
                <a:gd name="connsiteY95" fmla="*/ 962181 h 1188549"/>
                <a:gd name="connsiteX96" fmla="*/ 538003 w 719791"/>
                <a:gd name="connsiteY96" fmla="*/ 968910 h 1188549"/>
                <a:gd name="connsiteX97" fmla="*/ 476925 w 719791"/>
                <a:gd name="connsiteY97" fmla="*/ 1009801 h 1188549"/>
                <a:gd name="connsiteX98" fmla="*/ 454150 w 719791"/>
                <a:gd name="connsiteY98" fmla="*/ 1016012 h 1188549"/>
                <a:gd name="connsiteX99" fmla="*/ 462950 w 719791"/>
                <a:gd name="connsiteY99" fmla="*/ 1063115 h 1188549"/>
                <a:gd name="connsiteX100" fmla="*/ 432928 w 719791"/>
                <a:gd name="connsiteY100" fmla="*/ 1182166 h 1188549"/>
                <a:gd name="connsiteX101" fmla="*/ 393072 w 719791"/>
                <a:gd name="connsiteY101" fmla="*/ 1182683 h 118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719791" h="1188549">
                  <a:moveTo>
                    <a:pt x="393072" y="1182683"/>
                  </a:moveTo>
                  <a:cubicBezTo>
                    <a:pt x="388931" y="1180095"/>
                    <a:pt x="379097" y="1177507"/>
                    <a:pt x="371332" y="1177507"/>
                  </a:cubicBezTo>
                  <a:cubicBezTo>
                    <a:pt x="361498" y="1177507"/>
                    <a:pt x="354251" y="1172331"/>
                    <a:pt x="345969" y="1160943"/>
                  </a:cubicBezTo>
                  <a:cubicBezTo>
                    <a:pt x="339758" y="1151626"/>
                    <a:pt x="326818" y="1136098"/>
                    <a:pt x="316983" y="1126264"/>
                  </a:cubicBezTo>
                  <a:cubicBezTo>
                    <a:pt x="296279" y="1104524"/>
                    <a:pt x="294726" y="1085372"/>
                    <a:pt x="312842" y="1065703"/>
                  </a:cubicBezTo>
                  <a:cubicBezTo>
                    <a:pt x="320089" y="1057939"/>
                    <a:pt x="325783" y="1047069"/>
                    <a:pt x="326300" y="1040858"/>
                  </a:cubicBezTo>
                  <a:cubicBezTo>
                    <a:pt x="326300" y="1029988"/>
                    <a:pt x="328371" y="1017565"/>
                    <a:pt x="333547" y="989614"/>
                  </a:cubicBezTo>
                  <a:cubicBezTo>
                    <a:pt x="335617" y="976156"/>
                    <a:pt x="333547" y="974086"/>
                    <a:pt x="306631" y="961663"/>
                  </a:cubicBezTo>
                  <a:cubicBezTo>
                    <a:pt x="266775" y="943547"/>
                    <a:pt x="240894" y="941476"/>
                    <a:pt x="209320" y="953899"/>
                  </a:cubicBezTo>
                  <a:cubicBezTo>
                    <a:pt x="172052" y="968392"/>
                    <a:pt x="162735" y="963216"/>
                    <a:pt x="158077" y="926983"/>
                  </a:cubicBezTo>
                  <a:cubicBezTo>
                    <a:pt x="151865" y="871599"/>
                    <a:pt x="172570" y="822426"/>
                    <a:pt x="206732" y="812591"/>
                  </a:cubicBezTo>
                  <a:cubicBezTo>
                    <a:pt x="213979" y="810521"/>
                    <a:pt x="231577" y="802239"/>
                    <a:pt x="245553" y="794475"/>
                  </a:cubicBezTo>
                  <a:cubicBezTo>
                    <a:pt x="260046" y="786193"/>
                    <a:pt x="283856" y="777911"/>
                    <a:pt x="298867" y="775841"/>
                  </a:cubicBezTo>
                  <a:cubicBezTo>
                    <a:pt x="327853" y="772217"/>
                    <a:pt x="328371" y="771182"/>
                    <a:pt x="320607" y="741678"/>
                  </a:cubicBezTo>
                  <a:cubicBezTo>
                    <a:pt x="314913" y="723044"/>
                    <a:pt x="313360" y="722009"/>
                    <a:pt x="270398" y="708551"/>
                  </a:cubicBezTo>
                  <a:cubicBezTo>
                    <a:pt x="232613" y="696646"/>
                    <a:pt x="222778" y="695093"/>
                    <a:pt x="205697" y="699752"/>
                  </a:cubicBezTo>
                  <a:cubicBezTo>
                    <a:pt x="188616" y="704410"/>
                    <a:pt x="184992" y="703893"/>
                    <a:pt x="180851" y="695611"/>
                  </a:cubicBezTo>
                  <a:cubicBezTo>
                    <a:pt x="172052" y="680083"/>
                    <a:pt x="174640" y="657825"/>
                    <a:pt x="186028" y="650579"/>
                  </a:cubicBezTo>
                  <a:cubicBezTo>
                    <a:pt x="191721" y="646955"/>
                    <a:pt x="196380" y="641779"/>
                    <a:pt x="196380" y="638674"/>
                  </a:cubicBezTo>
                  <a:cubicBezTo>
                    <a:pt x="196380" y="636086"/>
                    <a:pt x="207767" y="622110"/>
                    <a:pt x="221225" y="608135"/>
                  </a:cubicBezTo>
                  <a:lnTo>
                    <a:pt x="246588" y="582772"/>
                  </a:lnTo>
                  <a:lnTo>
                    <a:pt x="230025" y="566726"/>
                  </a:lnTo>
                  <a:cubicBezTo>
                    <a:pt x="221225" y="558444"/>
                    <a:pt x="211908" y="551197"/>
                    <a:pt x="209320" y="551197"/>
                  </a:cubicBezTo>
                  <a:cubicBezTo>
                    <a:pt x="206214" y="551197"/>
                    <a:pt x="200521" y="542398"/>
                    <a:pt x="196380" y="531528"/>
                  </a:cubicBezTo>
                  <a:cubicBezTo>
                    <a:pt x="182404" y="497366"/>
                    <a:pt x="197933" y="437323"/>
                    <a:pt x="220708" y="437323"/>
                  </a:cubicBezTo>
                  <a:cubicBezTo>
                    <a:pt x="225366" y="437323"/>
                    <a:pt x="239342" y="443017"/>
                    <a:pt x="251764" y="450263"/>
                  </a:cubicBezTo>
                  <a:cubicBezTo>
                    <a:pt x="268328" y="460098"/>
                    <a:pt x="274022" y="461651"/>
                    <a:pt x="274022" y="456474"/>
                  </a:cubicBezTo>
                  <a:cubicBezTo>
                    <a:pt x="274022" y="448193"/>
                    <a:pt x="232095" y="384527"/>
                    <a:pt x="186545" y="323448"/>
                  </a:cubicBezTo>
                  <a:cubicBezTo>
                    <a:pt x="156524" y="283592"/>
                    <a:pt x="50413" y="173341"/>
                    <a:pt x="41614" y="173341"/>
                  </a:cubicBezTo>
                  <a:cubicBezTo>
                    <a:pt x="39026" y="173341"/>
                    <a:pt x="34885" y="168683"/>
                    <a:pt x="33332" y="162989"/>
                  </a:cubicBezTo>
                  <a:cubicBezTo>
                    <a:pt x="31779" y="157295"/>
                    <a:pt x="26603" y="152637"/>
                    <a:pt x="22462" y="152637"/>
                  </a:cubicBezTo>
                  <a:cubicBezTo>
                    <a:pt x="18322" y="152637"/>
                    <a:pt x="15216" y="147461"/>
                    <a:pt x="15216" y="140732"/>
                  </a:cubicBezTo>
                  <a:cubicBezTo>
                    <a:pt x="15216" y="134520"/>
                    <a:pt x="12110" y="124168"/>
                    <a:pt x="7969" y="118474"/>
                  </a:cubicBezTo>
                  <a:cubicBezTo>
                    <a:pt x="-312" y="106569"/>
                    <a:pt x="-3418" y="76548"/>
                    <a:pt x="2276" y="63608"/>
                  </a:cubicBezTo>
                  <a:cubicBezTo>
                    <a:pt x="5381" y="55326"/>
                    <a:pt x="6934" y="55326"/>
                    <a:pt x="25568" y="64643"/>
                  </a:cubicBezTo>
                  <a:cubicBezTo>
                    <a:pt x="36438" y="70336"/>
                    <a:pt x="46790" y="77065"/>
                    <a:pt x="48861" y="80171"/>
                  </a:cubicBezTo>
                  <a:cubicBezTo>
                    <a:pt x="50413" y="82759"/>
                    <a:pt x="57142" y="85347"/>
                    <a:pt x="63871" y="85347"/>
                  </a:cubicBezTo>
                  <a:cubicBezTo>
                    <a:pt x="70600" y="85347"/>
                    <a:pt x="78364" y="90006"/>
                    <a:pt x="81988" y="96735"/>
                  </a:cubicBezTo>
                  <a:cubicBezTo>
                    <a:pt x="85611" y="103464"/>
                    <a:pt x="95963" y="114333"/>
                    <a:pt x="105798" y="121580"/>
                  </a:cubicBezTo>
                  <a:cubicBezTo>
                    <a:pt x="115115" y="128827"/>
                    <a:pt x="122361" y="135555"/>
                    <a:pt x="121326" y="136591"/>
                  </a:cubicBezTo>
                  <a:cubicBezTo>
                    <a:pt x="118738" y="138661"/>
                    <a:pt x="132196" y="152637"/>
                    <a:pt x="136337" y="152637"/>
                  </a:cubicBezTo>
                  <a:cubicBezTo>
                    <a:pt x="138925" y="152637"/>
                    <a:pt x="160147" y="173859"/>
                    <a:pt x="203626" y="219926"/>
                  </a:cubicBezTo>
                  <a:cubicBezTo>
                    <a:pt x="219155" y="236490"/>
                    <a:pt x="224848" y="239595"/>
                    <a:pt x="227954" y="234419"/>
                  </a:cubicBezTo>
                  <a:cubicBezTo>
                    <a:pt x="235201" y="220961"/>
                    <a:pt x="238306" y="197151"/>
                    <a:pt x="239859" y="141249"/>
                  </a:cubicBezTo>
                  <a:cubicBezTo>
                    <a:pt x="241412" y="90006"/>
                    <a:pt x="242447" y="84312"/>
                    <a:pt x="255388" y="67231"/>
                  </a:cubicBezTo>
                  <a:cubicBezTo>
                    <a:pt x="263152" y="57396"/>
                    <a:pt x="270916" y="40833"/>
                    <a:pt x="272469" y="30998"/>
                  </a:cubicBezTo>
                  <a:cubicBezTo>
                    <a:pt x="276610" y="5117"/>
                    <a:pt x="310254" y="-14034"/>
                    <a:pt x="310254" y="9776"/>
                  </a:cubicBezTo>
                  <a:cubicBezTo>
                    <a:pt x="310254" y="20128"/>
                    <a:pt x="366156" y="126238"/>
                    <a:pt x="369780" y="122615"/>
                  </a:cubicBezTo>
                  <a:cubicBezTo>
                    <a:pt x="371332" y="120545"/>
                    <a:pt x="371332" y="122615"/>
                    <a:pt x="369780" y="127274"/>
                  </a:cubicBezTo>
                  <a:cubicBezTo>
                    <a:pt x="368227" y="131415"/>
                    <a:pt x="375991" y="154707"/>
                    <a:pt x="387378" y="178517"/>
                  </a:cubicBezTo>
                  <a:cubicBezTo>
                    <a:pt x="409636" y="226137"/>
                    <a:pt x="445868" y="324484"/>
                    <a:pt x="468126" y="398502"/>
                  </a:cubicBezTo>
                  <a:cubicBezTo>
                    <a:pt x="487795" y="463203"/>
                    <a:pt x="538003" y="565173"/>
                    <a:pt x="560778" y="586913"/>
                  </a:cubicBezTo>
                  <a:cubicBezTo>
                    <a:pt x="577342" y="602958"/>
                    <a:pt x="579412" y="603994"/>
                    <a:pt x="579412" y="594159"/>
                  </a:cubicBezTo>
                  <a:cubicBezTo>
                    <a:pt x="579412" y="581736"/>
                    <a:pt x="558708" y="510824"/>
                    <a:pt x="521957" y="396432"/>
                  </a:cubicBezTo>
                  <a:cubicBezTo>
                    <a:pt x="494524" y="309990"/>
                    <a:pt x="491418" y="283592"/>
                    <a:pt x="506429" y="256159"/>
                  </a:cubicBezTo>
                  <a:cubicBezTo>
                    <a:pt x="518852" y="232349"/>
                    <a:pt x="564919" y="204915"/>
                    <a:pt x="598046" y="201292"/>
                  </a:cubicBezTo>
                  <a:cubicBezTo>
                    <a:pt x="618751" y="198704"/>
                    <a:pt x="628068" y="200775"/>
                    <a:pt x="650325" y="211644"/>
                  </a:cubicBezTo>
                  <a:cubicBezTo>
                    <a:pt x="676205" y="225102"/>
                    <a:pt x="676723" y="225620"/>
                    <a:pt x="674135" y="245289"/>
                  </a:cubicBezTo>
                  <a:cubicBezTo>
                    <a:pt x="672065" y="258747"/>
                    <a:pt x="674135" y="269099"/>
                    <a:pt x="679311" y="276863"/>
                  </a:cubicBezTo>
                  <a:cubicBezTo>
                    <a:pt x="687075" y="287733"/>
                    <a:pt x="686040" y="304814"/>
                    <a:pt x="676723" y="316202"/>
                  </a:cubicBezTo>
                  <a:cubicBezTo>
                    <a:pt x="671547" y="323448"/>
                    <a:pt x="645666" y="328624"/>
                    <a:pt x="600634" y="331730"/>
                  </a:cubicBezTo>
                  <a:cubicBezTo>
                    <a:pt x="582000" y="333283"/>
                    <a:pt x="564919" y="335871"/>
                    <a:pt x="562331" y="337424"/>
                  </a:cubicBezTo>
                  <a:cubicBezTo>
                    <a:pt x="549391" y="345188"/>
                    <a:pt x="568542" y="394879"/>
                    <a:pt x="610469" y="463203"/>
                  </a:cubicBezTo>
                  <a:cubicBezTo>
                    <a:pt x="649807" y="527387"/>
                    <a:pt x="659124" y="540328"/>
                    <a:pt x="668959" y="544468"/>
                  </a:cubicBezTo>
                  <a:cubicBezTo>
                    <a:pt x="678276" y="548609"/>
                    <a:pt x="719167" y="629874"/>
                    <a:pt x="719167" y="644885"/>
                  </a:cubicBezTo>
                  <a:cubicBezTo>
                    <a:pt x="719167" y="663519"/>
                    <a:pt x="706745" y="669730"/>
                    <a:pt x="658089" y="675424"/>
                  </a:cubicBezTo>
                  <a:cubicBezTo>
                    <a:pt x="614610" y="681118"/>
                    <a:pt x="608398" y="680600"/>
                    <a:pt x="595976" y="672318"/>
                  </a:cubicBezTo>
                  <a:cubicBezTo>
                    <a:pt x="588212" y="667142"/>
                    <a:pt x="580447" y="663519"/>
                    <a:pt x="578377" y="664037"/>
                  </a:cubicBezTo>
                  <a:cubicBezTo>
                    <a:pt x="572683" y="665589"/>
                    <a:pt x="558190" y="635568"/>
                    <a:pt x="561296" y="627804"/>
                  </a:cubicBezTo>
                  <a:cubicBezTo>
                    <a:pt x="562849" y="624181"/>
                    <a:pt x="558708" y="615381"/>
                    <a:pt x="551979" y="608135"/>
                  </a:cubicBezTo>
                  <a:cubicBezTo>
                    <a:pt x="526098" y="580184"/>
                    <a:pt x="466573" y="468380"/>
                    <a:pt x="424129" y="367445"/>
                  </a:cubicBezTo>
                  <a:cubicBezTo>
                    <a:pt x="368227" y="235454"/>
                    <a:pt x="339241" y="178000"/>
                    <a:pt x="316983" y="155742"/>
                  </a:cubicBezTo>
                  <a:lnTo>
                    <a:pt x="297314" y="135555"/>
                  </a:lnTo>
                  <a:lnTo>
                    <a:pt x="294208" y="150566"/>
                  </a:lnTo>
                  <a:cubicBezTo>
                    <a:pt x="292138" y="158848"/>
                    <a:pt x="290585" y="176447"/>
                    <a:pt x="290067" y="189387"/>
                  </a:cubicBezTo>
                  <a:cubicBezTo>
                    <a:pt x="289550" y="216303"/>
                    <a:pt x="276092" y="265476"/>
                    <a:pt x="266257" y="276863"/>
                  </a:cubicBezTo>
                  <a:cubicBezTo>
                    <a:pt x="258493" y="286698"/>
                    <a:pt x="257976" y="301709"/>
                    <a:pt x="266257" y="304814"/>
                  </a:cubicBezTo>
                  <a:cubicBezTo>
                    <a:pt x="274539" y="307920"/>
                    <a:pt x="356322" y="431112"/>
                    <a:pt x="380132" y="476144"/>
                  </a:cubicBezTo>
                  <a:cubicBezTo>
                    <a:pt x="391002" y="496331"/>
                    <a:pt x="403942" y="519623"/>
                    <a:pt x="409118" y="528422"/>
                  </a:cubicBezTo>
                  <a:cubicBezTo>
                    <a:pt x="416882" y="541363"/>
                    <a:pt x="417917" y="547574"/>
                    <a:pt x="413259" y="559997"/>
                  </a:cubicBezTo>
                  <a:cubicBezTo>
                    <a:pt x="409118" y="572937"/>
                    <a:pt x="403942" y="576560"/>
                    <a:pt x="386343" y="580184"/>
                  </a:cubicBezTo>
                  <a:cubicBezTo>
                    <a:pt x="362015" y="585877"/>
                    <a:pt x="361498" y="587948"/>
                    <a:pt x="372885" y="638156"/>
                  </a:cubicBezTo>
                  <a:cubicBezTo>
                    <a:pt x="376509" y="654720"/>
                    <a:pt x="381685" y="665072"/>
                    <a:pt x="386343" y="665072"/>
                  </a:cubicBezTo>
                  <a:cubicBezTo>
                    <a:pt x="398248" y="665072"/>
                    <a:pt x="406012" y="688882"/>
                    <a:pt x="398766" y="703375"/>
                  </a:cubicBezTo>
                  <a:cubicBezTo>
                    <a:pt x="393072" y="713727"/>
                    <a:pt x="393590" y="720456"/>
                    <a:pt x="400319" y="744784"/>
                  </a:cubicBezTo>
                  <a:cubicBezTo>
                    <a:pt x="404977" y="760830"/>
                    <a:pt x="411189" y="773770"/>
                    <a:pt x="414294" y="773770"/>
                  </a:cubicBezTo>
                  <a:cubicBezTo>
                    <a:pt x="417400" y="773770"/>
                    <a:pt x="418435" y="775841"/>
                    <a:pt x="416882" y="777911"/>
                  </a:cubicBezTo>
                  <a:cubicBezTo>
                    <a:pt x="415329" y="780499"/>
                    <a:pt x="421023" y="786193"/>
                    <a:pt x="428787" y="790851"/>
                  </a:cubicBezTo>
                  <a:cubicBezTo>
                    <a:pt x="436551" y="795510"/>
                    <a:pt x="447421" y="807415"/>
                    <a:pt x="452597" y="817250"/>
                  </a:cubicBezTo>
                  <a:cubicBezTo>
                    <a:pt x="458291" y="827602"/>
                    <a:pt x="464502" y="835884"/>
                    <a:pt x="466573" y="835884"/>
                  </a:cubicBezTo>
                  <a:cubicBezTo>
                    <a:pt x="469161" y="835884"/>
                    <a:pt x="470714" y="838472"/>
                    <a:pt x="470714" y="841577"/>
                  </a:cubicBezTo>
                  <a:cubicBezTo>
                    <a:pt x="470714" y="848824"/>
                    <a:pt x="484172" y="861764"/>
                    <a:pt x="491418" y="861764"/>
                  </a:cubicBezTo>
                  <a:cubicBezTo>
                    <a:pt x="494524" y="861764"/>
                    <a:pt x="500218" y="869528"/>
                    <a:pt x="504359" y="878845"/>
                  </a:cubicBezTo>
                  <a:cubicBezTo>
                    <a:pt x="507982" y="887645"/>
                    <a:pt x="513158" y="897479"/>
                    <a:pt x="515746" y="899550"/>
                  </a:cubicBezTo>
                  <a:cubicBezTo>
                    <a:pt x="517816" y="902138"/>
                    <a:pt x="520404" y="912490"/>
                    <a:pt x="520404" y="922842"/>
                  </a:cubicBezTo>
                  <a:cubicBezTo>
                    <a:pt x="521440" y="947170"/>
                    <a:pt x="527651" y="965804"/>
                    <a:pt x="533345" y="962181"/>
                  </a:cubicBezTo>
                  <a:cubicBezTo>
                    <a:pt x="535933" y="960628"/>
                    <a:pt x="538003" y="963734"/>
                    <a:pt x="538003" y="968910"/>
                  </a:cubicBezTo>
                  <a:cubicBezTo>
                    <a:pt x="537486" y="981850"/>
                    <a:pt x="499182" y="1007731"/>
                    <a:pt x="476925" y="1009801"/>
                  </a:cubicBezTo>
                  <a:cubicBezTo>
                    <a:pt x="467091" y="1010836"/>
                    <a:pt x="456738" y="1013424"/>
                    <a:pt x="454150" y="1016012"/>
                  </a:cubicBezTo>
                  <a:cubicBezTo>
                    <a:pt x="451045" y="1019118"/>
                    <a:pt x="455185" y="1038270"/>
                    <a:pt x="462950" y="1063115"/>
                  </a:cubicBezTo>
                  <a:cubicBezTo>
                    <a:pt x="484689" y="1129369"/>
                    <a:pt x="475372" y="1166120"/>
                    <a:pt x="432928" y="1182166"/>
                  </a:cubicBezTo>
                  <a:cubicBezTo>
                    <a:pt x="414812" y="1188894"/>
                    <a:pt x="403424" y="1189412"/>
                    <a:pt x="393072" y="1182683"/>
                  </a:cubicBezTo>
                  <a:close/>
                </a:path>
              </a:pathLst>
            </a:custGeom>
            <a:grpFill/>
            <a:ln w="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" name="图形 7">
              <a:extLst>
                <a:ext uri="{FF2B5EF4-FFF2-40B4-BE49-F238E27FC236}">
                  <a16:creationId xmlns:a16="http://schemas.microsoft.com/office/drawing/2014/main" id="{D1DCFDA2-2F26-B9C9-9A37-B6D031D2E836}"/>
                </a:ext>
              </a:extLst>
            </p:cNvPr>
            <p:cNvGrpSpPr/>
            <p:nvPr/>
          </p:nvGrpSpPr>
          <p:grpSpPr>
            <a:xfrm>
              <a:off x="5007890" y="1836049"/>
              <a:ext cx="1052760" cy="1187939"/>
              <a:chOff x="4363161" y="-1773061"/>
              <a:chExt cx="1052760" cy="1187939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4CAD8C7-48BA-0849-08BA-60B9EC8F9903}"/>
                  </a:ext>
                </a:extLst>
              </p:cNvPr>
              <p:cNvSpPr/>
              <p:nvPr/>
            </p:nvSpPr>
            <p:spPr>
              <a:xfrm flipV="1">
                <a:off x="5087536" y="-1773061"/>
                <a:ext cx="135247" cy="310248"/>
              </a:xfrm>
              <a:custGeom>
                <a:avLst/>
                <a:gdLst>
                  <a:gd name="connsiteX0" fmla="*/ 44987 w 135247"/>
                  <a:gd name="connsiteY0" fmla="*/ 304985 h 310248"/>
                  <a:gd name="connsiteX1" fmla="*/ 4798 w 135247"/>
                  <a:gd name="connsiteY1" fmla="*/ 281479 h 310248"/>
                  <a:gd name="connsiteX2" fmla="*/ 13139 w 135247"/>
                  <a:gd name="connsiteY2" fmla="*/ 253422 h 310248"/>
                  <a:gd name="connsiteX3" fmla="*/ 19205 w 135247"/>
                  <a:gd name="connsiteY3" fmla="*/ 71434 h 310248"/>
                  <a:gd name="connsiteX4" fmla="*/ 18447 w 135247"/>
                  <a:gd name="connsiteY4" fmla="*/ -603 h 310248"/>
                  <a:gd name="connsiteX5" fmla="*/ 115508 w 135247"/>
                  <a:gd name="connsiteY5" fmla="*/ 210958 h 310248"/>
                  <a:gd name="connsiteX6" fmla="*/ 134465 w 135247"/>
                  <a:gd name="connsiteY6" fmla="*/ 251906 h 310248"/>
                  <a:gd name="connsiteX7" fmla="*/ 82143 w 135247"/>
                  <a:gd name="connsiteY7" fmla="*/ 308777 h 310248"/>
                  <a:gd name="connsiteX8" fmla="*/ 44987 w 135247"/>
                  <a:gd name="connsiteY8" fmla="*/ 304985 h 310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5247" h="310248">
                    <a:moveTo>
                      <a:pt x="44987" y="304985"/>
                    </a:moveTo>
                    <a:cubicBezTo>
                      <a:pt x="17689" y="301952"/>
                      <a:pt x="10864" y="298161"/>
                      <a:pt x="4798" y="281479"/>
                    </a:cubicBezTo>
                    <a:cubicBezTo>
                      <a:pt x="-4301" y="257972"/>
                      <a:pt x="-2785" y="253422"/>
                      <a:pt x="13139" y="253422"/>
                    </a:cubicBezTo>
                    <a:cubicBezTo>
                      <a:pt x="26030" y="253422"/>
                      <a:pt x="27547" y="209442"/>
                      <a:pt x="19205" y="71434"/>
                    </a:cubicBezTo>
                    <a:cubicBezTo>
                      <a:pt x="16931" y="25937"/>
                      <a:pt x="16172" y="-6669"/>
                      <a:pt x="18447" y="-603"/>
                    </a:cubicBezTo>
                    <a:cubicBezTo>
                      <a:pt x="53328" y="97974"/>
                      <a:pt x="89726" y="176835"/>
                      <a:pt x="115508" y="210958"/>
                    </a:cubicBezTo>
                    <a:cubicBezTo>
                      <a:pt x="126124" y="225366"/>
                      <a:pt x="134465" y="243564"/>
                      <a:pt x="134465" y="251906"/>
                    </a:cubicBezTo>
                    <a:cubicBezTo>
                      <a:pt x="134465" y="265555"/>
                      <a:pt x="92759" y="311810"/>
                      <a:pt x="82143" y="308777"/>
                    </a:cubicBezTo>
                    <a:cubicBezTo>
                      <a:pt x="79868" y="308019"/>
                      <a:pt x="63186" y="306502"/>
                      <a:pt x="44987" y="304985"/>
                    </a:cubicBezTo>
                    <a:close/>
                  </a:path>
                </a:pathLst>
              </a:custGeom>
              <a:grpFill/>
              <a:ln w="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DD83248-8877-5EC7-9B58-E6E70D4E289F}"/>
                  </a:ext>
                </a:extLst>
              </p:cNvPr>
              <p:cNvSpPr/>
              <p:nvPr/>
            </p:nvSpPr>
            <p:spPr>
              <a:xfrm flipV="1">
                <a:off x="4638905" y="-1702550"/>
                <a:ext cx="202345" cy="174489"/>
              </a:xfrm>
              <a:custGeom>
                <a:avLst/>
                <a:gdLst>
                  <a:gd name="connsiteX0" fmla="*/ -279 w 202345"/>
                  <a:gd name="connsiteY0" fmla="*/ 162395 h 174489"/>
                  <a:gd name="connsiteX1" fmla="*/ 44460 w 202345"/>
                  <a:gd name="connsiteY1" fmla="*/ 53202 h 174489"/>
                  <a:gd name="connsiteX2" fmla="*/ 149861 w 202345"/>
                  <a:gd name="connsiteY2" fmla="*/ 881 h 174489"/>
                  <a:gd name="connsiteX3" fmla="*/ 159719 w 202345"/>
                  <a:gd name="connsiteY3" fmla="*/ 5431 h 174489"/>
                  <a:gd name="connsiteX4" fmla="*/ 166543 w 202345"/>
                  <a:gd name="connsiteY4" fmla="*/ 9222 h 174489"/>
                  <a:gd name="connsiteX5" fmla="*/ 181709 w 202345"/>
                  <a:gd name="connsiteY5" fmla="*/ 17563 h 174489"/>
                  <a:gd name="connsiteX6" fmla="*/ 193842 w 202345"/>
                  <a:gd name="connsiteY6" fmla="*/ 76709 h 174489"/>
                  <a:gd name="connsiteX7" fmla="*/ 86924 w 202345"/>
                  <a:gd name="connsiteY7" fmla="*/ 142680 h 174489"/>
                  <a:gd name="connsiteX8" fmla="*/ 20953 w 202345"/>
                  <a:gd name="connsiteY8" fmla="*/ 166187 h 174489"/>
                  <a:gd name="connsiteX9" fmla="*/ -279 w 202345"/>
                  <a:gd name="connsiteY9" fmla="*/ 162395 h 17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2345" h="174489">
                    <a:moveTo>
                      <a:pt x="-279" y="162395"/>
                    </a:moveTo>
                    <a:cubicBezTo>
                      <a:pt x="-279" y="133581"/>
                      <a:pt x="24744" y="70643"/>
                      <a:pt x="44460" y="53202"/>
                    </a:cubicBezTo>
                    <a:cubicBezTo>
                      <a:pt x="75549" y="24388"/>
                      <a:pt x="146070" y="-10493"/>
                      <a:pt x="149861" y="881"/>
                    </a:cubicBezTo>
                    <a:cubicBezTo>
                      <a:pt x="151378" y="5431"/>
                      <a:pt x="155927" y="8464"/>
                      <a:pt x="159719" y="5431"/>
                    </a:cubicBezTo>
                    <a:cubicBezTo>
                      <a:pt x="163510" y="3156"/>
                      <a:pt x="166543" y="5431"/>
                      <a:pt x="166543" y="9222"/>
                    </a:cubicBezTo>
                    <a:cubicBezTo>
                      <a:pt x="166543" y="13772"/>
                      <a:pt x="173368" y="17563"/>
                      <a:pt x="181709" y="17563"/>
                    </a:cubicBezTo>
                    <a:cubicBezTo>
                      <a:pt x="202183" y="17563"/>
                      <a:pt x="209007" y="47894"/>
                      <a:pt x="193842" y="76709"/>
                    </a:cubicBezTo>
                    <a:cubicBezTo>
                      <a:pt x="179434" y="105524"/>
                      <a:pt x="145311" y="125998"/>
                      <a:pt x="86924" y="142680"/>
                    </a:cubicBezTo>
                    <a:cubicBezTo>
                      <a:pt x="61900" y="149505"/>
                      <a:pt x="32327" y="160121"/>
                      <a:pt x="20953" y="166187"/>
                    </a:cubicBezTo>
                    <a:cubicBezTo>
                      <a:pt x="1237" y="176044"/>
                      <a:pt x="-279" y="176044"/>
                      <a:pt x="-279" y="162395"/>
                    </a:cubicBezTo>
                    <a:close/>
                  </a:path>
                </a:pathLst>
              </a:custGeom>
              <a:grpFill/>
              <a:ln w="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1525383-4CB3-05CC-C315-FFA32477814D}"/>
                  </a:ext>
                </a:extLst>
              </p:cNvPr>
              <p:cNvSpPr/>
              <p:nvPr/>
            </p:nvSpPr>
            <p:spPr>
              <a:xfrm flipV="1">
                <a:off x="4363161" y="-1493230"/>
                <a:ext cx="601553" cy="908108"/>
              </a:xfrm>
              <a:custGeom>
                <a:avLst/>
                <a:gdLst>
                  <a:gd name="connsiteX0" fmla="*/ 387025 w 601553"/>
                  <a:gd name="connsiteY0" fmla="*/ 900660 h 908108"/>
                  <a:gd name="connsiteX1" fmla="*/ 348352 w 601553"/>
                  <a:gd name="connsiteY1" fmla="*/ 875636 h 908108"/>
                  <a:gd name="connsiteX2" fmla="*/ 249017 w 601553"/>
                  <a:gd name="connsiteY2" fmla="*/ 824831 h 908108"/>
                  <a:gd name="connsiteX3" fmla="*/ 233851 w 601553"/>
                  <a:gd name="connsiteY3" fmla="*/ 817248 h 908108"/>
                  <a:gd name="connsiteX4" fmla="*/ 327879 w 601553"/>
                  <a:gd name="connsiteY4" fmla="*/ 821040 h 908108"/>
                  <a:gd name="connsiteX5" fmla="*/ 358968 w 601553"/>
                  <a:gd name="connsiteY5" fmla="*/ 826348 h 908108"/>
                  <a:gd name="connsiteX6" fmla="*/ 339253 w 601553"/>
                  <a:gd name="connsiteY6" fmla="*/ 791467 h 908108"/>
                  <a:gd name="connsiteX7" fmla="*/ 314988 w 601553"/>
                  <a:gd name="connsiteY7" fmla="*/ 728529 h 908108"/>
                  <a:gd name="connsiteX8" fmla="*/ 311196 w 601553"/>
                  <a:gd name="connsiteY8" fmla="*/ 695165 h 908108"/>
                  <a:gd name="connsiteX9" fmla="*/ 340769 w 601553"/>
                  <a:gd name="connsiteY9" fmla="*/ 700473 h 908108"/>
                  <a:gd name="connsiteX10" fmla="*/ 374134 w 601553"/>
                  <a:gd name="connsiteY10" fmla="*/ 710330 h 908108"/>
                  <a:gd name="connsiteX11" fmla="*/ 404465 w 601553"/>
                  <a:gd name="connsiteY11" fmla="*/ 711847 h 908108"/>
                  <a:gd name="connsiteX12" fmla="*/ 336220 w 601553"/>
                  <a:gd name="connsiteY12" fmla="*/ 665592 h 908108"/>
                  <a:gd name="connsiteX13" fmla="*/ 68546 w 601553"/>
                  <a:gd name="connsiteY13" fmla="*/ 523034 h 908108"/>
                  <a:gd name="connsiteX14" fmla="*/ 22290 w 601553"/>
                  <a:gd name="connsiteY14" fmla="*/ 527584 h 908108"/>
                  <a:gd name="connsiteX15" fmla="*/ 10158 w 601553"/>
                  <a:gd name="connsiteY15" fmla="*/ 530617 h 908108"/>
                  <a:gd name="connsiteX16" fmla="*/ 3333 w 601553"/>
                  <a:gd name="connsiteY16" fmla="*/ 500286 h 908108"/>
                  <a:gd name="connsiteX17" fmla="*/ 23807 w 601553"/>
                  <a:gd name="connsiteY17" fmla="*/ 406258 h 908108"/>
                  <a:gd name="connsiteX18" fmla="*/ 56413 w 601553"/>
                  <a:gd name="connsiteY18" fmla="*/ 400192 h 908108"/>
                  <a:gd name="connsiteX19" fmla="*/ 133000 w 601553"/>
                  <a:gd name="connsiteY19" fmla="*/ 476021 h 908108"/>
                  <a:gd name="connsiteX20" fmla="*/ 283898 w 601553"/>
                  <a:gd name="connsiteY20" fmla="*/ 616303 h 908108"/>
                  <a:gd name="connsiteX21" fmla="*/ 302097 w 601553"/>
                  <a:gd name="connsiteY21" fmla="*/ 635260 h 908108"/>
                  <a:gd name="connsiteX22" fmla="*/ 323329 w 601553"/>
                  <a:gd name="connsiteY22" fmla="*/ 643601 h 908108"/>
                  <a:gd name="connsiteX23" fmla="*/ 328637 w 601553"/>
                  <a:gd name="connsiteY23" fmla="*/ 648909 h 908108"/>
                  <a:gd name="connsiteX24" fmla="*/ 371859 w 601553"/>
                  <a:gd name="connsiteY24" fmla="*/ 670141 h 908108"/>
                  <a:gd name="connsiteX25" fmla="*/ 333945 w 601553"/>
                  <a:gd name="connsiteY25" fmla="*/ 626161 h 908108"/>
                  <a:gd name="connsiteX26" fmla="*/ 317263 w 601553"/>
                  <a:gd name="connsiteY26" fmla="*/ 608720 h 908108"/>
                  <a:gd name="connsiteX27" fmla="*/ 327879 w 601553"/>
                  <a:gd name="connsiteY27" fmla="*/ 577631 h 908108"/>
                  <a:gd name="connsiteX28" fmla="*/ 288448 w 601553"/>
                  <a:gd name="connsiteY28" fmla="*/ 530617 h 908108"/>
                  <a:gd name="connsiteX29" fmla="*/ 286931 w 601553"/>
                  <a:gd name="connsiteY29" fmla="*/ 521518 h 908108"/>
                  <a:gd name="connsiteX30" fmla="*/ 275557 w 601553"/>
                  <a:gd name="connsiteY30" fmla="*/ 502560 h 908108"/>
                  <a:gd name="connsiteX31" fmla="*/ 260391 w 601553"/>
                  <a:gd name="connsiteY31" fmla="*/ 478295 h 908108"/>
                  <a:gd name="connsiteX32" fmla="*/ 243709 w 601553"/>
                  <a:gd name="connsiteY32" fmla="*/ 435831 h 908108"/>
                  <a:gd name="connsiteX33" fmla="*/ 275557 w 601553"/>
                  <a:gd name="connsiteY33" fmla="*/ 334221 h 908108"/>
                  <a:gd name="connsiteX34" fmla="*/ 293756 w 601553"/>
                  <a:gd name="connsiteY34" fmla="*/ 393368 h 908108"/>
                  <a:gd name="connsiteX35" fmla="*/ 355177 w 601553"/>
                  <a:gd name="connsiteY35" fmla="*/ 538200 h 908108"/>
                  <a:gd name="connsiteX36" fmla="*/ 463611 w 601553"/>
                  <a:gd name="connsiteY36" fmla="*/ 580664 h 908108"/>
                  <a:gd name="connsiteX37" fmla="*/ 487877 w 601553"/>
                  <a:gd name="connsiteY37" fmla="*/ 516968 h 908108"/>
                  <a:gd name="connsiteX38" fmla="*/ 459062 w 601553"/>
                  <a:gd name="connsiteY38" fmla="*/ 487395 h 908108"/>
                  <a:gd name="connsiteX39" fmla="*/ 365793 w 601553"/>
                  <a:gd name="connsiteY39" fmla="*/ 502560 h 908108"/>
                  <a:gd name="connsiteX40" fmla="*/ 348352 w 601553"/>
                  <a:gd name="connsiteY40" fmla="*/ 477537 h 908108"/>
                  <a:gd name="connsiteX41" fmla="*/ 355177 w 601553"/>
                  <a:gd name="connsiteY41" fmla="*/ 445689 h 908108"/>
                  <a:gd name="connsiteX42" fmla="*/ 333187 w 601553"/>
                  <a:gd name="connsiteY42" fmla="*/ 418391 h 908108"/>
                  <a:gd name="connsiteX43" fmla="*/ 340011 w 601553"/>
                  <a:gd name="connsiteY43" fmla="*/ 347112 h 908108"/>
                  <a:gd name="connsiteX44" fmla="*/ 301339 w 601553"/>
                  <a:gd name="connsiteY44" fmla="*/ 287208 h 908108"/>
                  <a:gd name="connsiteX45" fmla="*/ 247501 w 601553"/>
                  <a:gd name="connsiteY45" fmla="*/ 211379 h 908108"/>
                  <a:gd name="connsiteX46" fmla="*/ 260391 w 601553"/>
                  <a:gd name="connsiteY46" fmla="*/ 170432 h 908108"/>
                  <a:gd name="connsiteX47" fmla="*/ 308163 w 601553"/>
                  <a:gd name="connsiteY47" fmla="*/ 171190 h 908108"/>
                  <a:gd name="connsiteX48" fmla="*/ 351385 w 601553"/>
                  <a:gd name="connsiteY48" fmla="*/ 192422 h 908108"/>
                  <a:gd name="connsiteX49" fmla="*/ 392333 w 601553"/>
                  <a:gd name="connsiteY49" fmla="*/ 217446 h 908108"/>
                  <a:gd name="connsiteX50" fmla="*/ 421148 w 601553"/>
                  <a:gd name="connsiteY50" fmla="*/ 234128 h 908108"/>
                  <a:gd name="connsiteX51" fmla="*/ 417356 w 601553"/>
                  <a:gd name="connsiteY51" fmla="*/ 216687 h 908108"/>
                  <a:gd name="connsiteX52" fmla="*/ 407498 w 601553"/>
                  <a:gd name="connsiteY52" fmla="*/ 168916 h 908108"/>
                  <a:gd name="connsiteX53" fmla="*/ 395366 w 601553"/>
                  <a:gd name="connsiteY53" fmla="*/ 129485 h 908108"/>
                  <a:gd name="connsiteX54" fmla="*/ 421148 w 601553"/>
                  <a:gd name="connsiteY54" fmla="*/ -182 h 908108"/>
                  <a:gd name="connsiteX55" fmla="*/ 453754 w 601553"/>
                  <a:gd name="connsiteY55" fmla="*/ 84746 h 908108"/>
                  <a:gd name="connsiteX56" fmla="*/ 460578 w 601553"/>
                  <a:gd name="connsiteY56" fmla="*/ 199247 h 908108"/>
                  <a:gd name="connsiteX57" fmla="*/ 499251 w 601553"/>
                  <a:gd name="connsiteY57" fmla="*/ 294032 h 908108"/>
                  <a:gd name="connsiteX58" fmla="*/ 542473 w 601553"/>
                  <a:gd name="connsiteY58" fmla="*/ 362278 h 908108"/>
                  <a:gd name="connsiteX59" fmla="*/ 457545 w 601553"/>
                  <a:gd name="connsiteY59" fmla="*/ 322847 h 908108"/>
                  <a:gd name="connsiteX60" fmla="*/ 429489 w 601553"/>
                  <a:gd name="connsiteY60" fmla="*/ 319056 h 908108"/>
                  <a:gd name="connsiteX61" fmla="*/ 401432 w 601553"/>
                  <a:gd name="connsiteY61" fmla="*/ 331947 h 908108"/>
                  <a:gd name="connsiteX62" fmla="*/ 405224 w 601553"/>
                  <a:gd name="connsiteY62" fmla="*/ 316781 h 908108"/>
                  <a:gd name="connsiteX63" fmla="*/ 408257 w 601553"/>
                  <a:gd name="connsiteY63" fmla="*/ 289483 h 908108"/>
                  <a:gd name="connsiteX64" fmla="*/ 307405 w 601553"/>
                  <a:gd name="connsiteY64" fmla="*/ 243986 h 908108"/>
                  <a:gd name="connsiteX65" fmla="*/ 351385 w 601553"/>
                  <a:gd name="connsiteY65" fmla="*/ 307681 h 908108"/>
                  <a:gd name="connsiteX66" fmla="*/ 409773 w 601553"/>
                  <a:gd name="connsiteY66" fmla="*/ 347112 h 908108"/>
                  <a:gd name="connsiteX67" fmla="*/ 490151 w 601553"/>
                  <a:gd name="connsiteY67" fmla="*/ 412325 h 908108"/>
                  <a:gd name="connsiteX68" fmla="*/ 446929 w 601553"/>
                  <a:gd name="connsiteY68" fmla="*/ 419149 h 908108"/>
                  <a:gd name="connsiteX69" fmla="*/ 423422 w 601553"/>
                  <a:gd name="connsiteY69" fmla="*/ 425216 h 908108"/>
                  <a:gd name="connsiteX70" fmla="*/ 469678 w 601553"/>
                  <a:gd name="connsiteY70" fmla="*/ 444931 h 908108"/>
                  <a:gd name="connsiteX71" fmla="*/ 587970 w 601553"/>
                  <a:gd name="connsiteY71" fmla="*/ 530617 h 908108"/>
                  <a:gd name="connsiteX72" fmla="*/ 582662 w 601553"/>
                  <a:gd name="connsiteY72" fmla="*/ 627677 h 908108"/>
                  <a:gd name="connsiteX73" fmla="*/ 512900 w 601553"/>
                  <a:gd name="connsiteY73" fmla="*/ 640568 h 908108"/>
                  <a:gd name="connsiteX74" fmla="*/ 415840 w 601553"/>
                  <a:gd name="connsiteY74" fmla="*/ 613270 h 908108"/>
                  <a:gd name="connsiteX75" fmla="*/ 370343 w 601553"/>
                  <a:gd name="connsiteY75" fmla="*/ 590521 h 908108"/>
                  <a:gd name="connsiteX76" fmla="*/ 399916 w 601553"/>
                  <a:gd name="connsiteY76" fmla="*/ 616303 h 908108"/>
                  <a:gd name="connsiteX77" fmla="*/ 464370 w 601553"/>
                  <a:gd name="connsiteY77" fmla="*/ 654976 h 908108"/>
                  <a:gd name="connsiteX78" fmla="*/ 551572 w 601553"/>
                  <a:gd name="connsiteY78" fmla="*/ 692132 h 908108"/>
                  <a:gd name="connsiteX79" fmla="*/ 553847 w 601553"/>
                  <a:gd name="connsiteY79" fmla="*/ 721705 h 908108"/>
                  <a:gd name="connsiteX80" fmla="*/ 516691 w 601553"/>
                  <a:gd name="connsiteY80" fmla="*/ 742937 h 908108"/>
                  <a:gd name="connsiteX81" fmla="*/ 489393 w 601553"/>
                  <a:gd name="connsiteY81" fmla="*/ 761894 h 908108"/>
                  <a:gd name="connsiteX82" fmla="*/ 465128 w 601553"/>
                  <a:gd name="connsiteY82" fmla="*/ 783126 h 908108"/>
                  <a:gd name="connsiteX83" fmla="*/ 440863 w 601553"/>
                  <a:gd name="connsiteY83" fmla="*/ 811182 h 908108"/>
                  <a:gd name="connsiteX84" fmla="*/ 444654 w 601553"/>
                  <a:gd name="connsiteY84" fmla="*/ 829381 h 908108"/>
                  <a:gd name="connsiteX85" fmla="*/ 450721 w 601553"/>
                  <a:gd name="connsiteY85" fmla="*/ 839997 h 908108"/>
                  <a:gd name="connsiteX86" fmla="*/ 455270 w 601553"/>
                  <a:gd name="connsiteY86" fmla="*/ 844547 h 908108"/>
                  <a:gd name="connsiteX87" fmla="*/ 460578 w 601553"/>
                  <a:gd name="connsiteY87" fmla="*/ 869570 h 908108"/>
                  <a:gd name="connsiteX88" fmla="*/ 467403 w 601553"/>
                  <a:gd name="connsiteY88" fmla="*/ 899143 h 908108"/>
                  <a:gd name="connsiteX89" fmla="*/ 387025 w 601553"/>
                  <a:gd name="connsiteY89" fmla="*/ 900660 h 908108"/>
                  <a:gd name="connsiteX90" fmla="*/ 415840 w 601553"/>
                  <a:gd name="connsiteY90" fmla="*/ 733837 h 908108"/>
                  <a:gd name="connsiteX91" fmla="*/ 407498 w 601553"/>
                  <a:gd name="connsiteY91" fmla="*/ 726254 h 908108"/>
                  <a:gd name="connsiteX92" fmla="*/ 404465 w 601553"/>
                  <a:gd name="connsiteY92" fmla="*/ 733837 h 908108"/>
                  <a:gd name="connsiteX93" fmla="*/ 412806 w 601553"/>
                  <a:gd name="connsiteY93" fmla="*/ 741420 h 908108"/>
                  <a:gd name="connsiteX94" fmla="*/ 415840 w 601553"/>
                  <a:gd name="connsiteY94" fmla="*/ 733837 h 908108"/>
                  <a:gd name="connsiteX95" fmla="*/ 297547 w 601553"/>
                  <a:gd name="connsiteY95" fmla="*/ 632985 h 908108"/>
                  <a:gd name="connsiteX96" fmla="*/ 237643 w 601553"/>
                  <a:gd name="connsiteY96" fmla="*/ 602654 h 908108"/>
                  <a:gd name="connsiteX97" fmla="*/ 293756 w 601553"/>
                  <a:gd name="connsiteY97" fmla="*/ 634502 h 908108"/>
                  <a:gd name="connsiteX98" fmla="*/ 297547 w 601553"/>
                  <a:gd name="connsiteY98" fmla="*/ 632985 h 908108"/>
                  <a:gd name="connsiteX99" fmla="*/ 439346 w 601553"/>
                  <a:gd name="connsiteY99" fmla="*/ 447206 h 908108"/>
                  <a:gd name="connsiteX100" fmla="*/ 368826 w 601553"/>
                  <a:gd name="connsiteY100" fmla="*/ 402467 h 908108"/>
                  <a:gd name="connsiteX101" fmla="*/ 408257 w 601553"/>
                  <a:gd name="connsiteY101" fmla="*/ 446447 h 908108"/>
                  <a:gd name="connsiteX102" fmla="*/ 439346 w 601553"/>
                  <a:gd name="connsiteY102" fmla="*/ 447206 h 908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601553" h="908108">
                    <a:moveTo>
                      <a:pt x="387025" y="900660"/>
                    </a:moveTo>
                    <a:cubicBezTo>
                      <a:pt x="374892" y="896868"/>
                      <a:pt x="357452" y="885494"/>
                      <a:pt x="348352" y="875636"/>
                    </a:cubicBezTo>
                    <a:cubicBezTo>
                      <a:pt x="325604" y="851371"/>
                      <a:pt x="274040" y="824831"/>
                      <a:pt x="249017" y="824831"/>
                    </a:cubicBezTo>
                    <a:cubicBezTo>
                      <a:pt x="237643" y="824831"/>
                      <a:pt x="230818" y="821798"/>
                      <a:pt x="233851" y="817248"/>
                    </a:cubicBezTo>
                    <a:cubicBezTo>
                      <a:pt x="240676" y="805874"/>
                      <a:pt x="291481" y="808149"/>
                      <a:pt x="327879" y="821040"/>
                    </a:cubicBezTo>
                    <a:cubicBezTo>
                      <a:pt x="344561" y="827106"/>
                      <a:pt x="358968" y="829381"/>
                      <a:pt x="358968" y="826348"/>
                    </a:cubicBezTo>
                    <a:cubicBezTo>
                      <a:pt x="358968" y="823315"/>
                      <a:pt x="349869" y="807391"/>
                      <a:pt x="339253" y="791467"/>
                    </a:cubicBezTo>
                    <a:cubicBezTo>
                      <a:pt x="327879" y="774784"/>
                      <a:pt x="317263" y="746728"/>
                      <a:pt x="314988" y="728529"/>
                    </a:cubicBezTo>
                    <a:lnTo>
                      <a:pt x="311196" y="695165"/>
                    </a:lnTo>
                    <a:lnTo>
                      <a:pt x="340769" y="700473"/>
                    </a:lnTo>
                    <a:cubicBezTo>
                      <a:pt x="357452" y="703506"/>
                      <a:pt x="371859" y="708055"/>
                      <a:pt x="374134" y="710330"/>
                    </a:cubicBezTo>
                    <a:cubicBezTo>
                      <a:pt x="379442" y="716397"/>
                      <a:pt x="404465" y="717913"/>
                      <a:pt x="404465" y="711847"/>
                    </a:cubicBezTo>
                    <a:cubicBezTo>
                      <a:pt x="403707" y="700473"/>
                      <a:pt x="389300" y="690615"/>
                      <a:pt x="336220" y="665592"/>
                    </a:cubicBezTo>
                    <a:cubicBezTo>
                      <a:pt x="277074" y="637535"/>
                      <a:pt x="83711" y="535167"/>
                      <a:pt x="68546" y="523034"/>
                    </a:cubicBezTo>
                    <a:cubicBezTo>
                      <a:pt x="45797" y="505594"/>
                      <a:pt x="32906" y="507110"/>
                      <a:pt x="22290" y="527584"/>
                    </a:cubicBezTo>
                    <a:cubicBezTo>
                      <a:pt x="10916" y="547299"/>
                      <a:pt x="10916" y="547299"/>
                      <a:pt x="10158" y="530617"/>
                    </a:cubicBezTo>
                    <a:cubicBezTo>
                      <a:pt x="10158" y="520759"/>
                      <a:pt x="7124" y="507110"/>
                      <a:pt x="3333" y="500286"/>
                    </a:cubicBezTo>
                    <a:cubicBezTo>
                      <a:pt x="-6525" y="481329"/>
                      <a:pt x="5608" y="423699"/>
                      <a:pt x="23807" y="406258"/>
                    </a:cubicBezTo>
                    <a:cubicBezTo>
                      <a:pt x="36698" y="393368"/>
                      <a:pt x="41247" y="392609"/>
                      <a:pt x="56413" y="400192"/>
                    </a:cubicBezTo>
                    <a:cubicBezTo>
                      <a:pt x="73853" y="410050"/>
                      <a:pt x="141341" y="476021"/>
                      <a:pt x="133000" y="476021"/>
                    </a:cubicBezTo>
                    <a:cubicBezTo>
                      <a:pt x="123142" y="476021"/>
                      <a:pt x="262666" y="605687"/>
                      <a:pt x="283898" y="616303"/>
                    </a:cubicBezTo>
                    <a:cubicBezTo>
                      <a:pt x="296031" y="623128"/>
                      <a:pt x="304372" y="631469"/>
                      <a:pt x="302097" y="635260"/>
                    </a:cubicBezTo>
                    <a:cubicBezTo>
                      <a:pt x="297547" y="642085"/>
                      <a:pt x="308163" y="645876"/>
                      <a:pt x="323329" y="643601"/>
                    </a:cubicBezTo>
                    <a:cubicBezTo>
                      <a:pt x="326362" y="643601"/>
                      <a:pt x="328637" y="645876"/>
                      <a:pt x="328637" y="648909"/>
                    </a:cubicBezTo>
                    <a:cubicBezTo>
                      <a:pt x="328637" y="656492"/>
                      <a:pt x="367309" y="675449"/>
                      <a:pt x="371859" y="670141"/>
                    </a:cubicBezTo>
                    <a:cubicBezTo>
                      <a:pt x="377925" y="664075"/>
                      <a:pt x="366551" y="650426"/>
                      <a:pt x="333945" y="626161"/>
                    </a:cubicBezTo>
                    <a:cubicBezTo>
                      <a:pt x="316504" y="613270"/>
                      <a:pt x="308922" y="604929"/>
                      <a:pt x="317263" y="608720"/>
                    </a:cubicBezTo>
                    <a:cubicBezTo>
                      <a:pt x="360485" y="624644"/>
                      <a:pt x="361243" y="623128"/>
                      <a:pt x="327879" y="577631"/>
                    </a:cubicBezTo>
                    <a:cubicBezTo>
                      <a:pt x="309680" y="553366"/>
                      <a:pt x="292239" y="531375"/>
                      <a:pt x="288448" y="530617"/>
                    </a:cubicBezTo>
                    <a:cubicBezTo>
                      <a:pt x="285415" y="529100"/>
                      <a:pt x="284656" y="525309"/>
                      <a:pt x="286931" y="521518"/>
                    </a:cubicBezTo>
                    <a:cubicBezTo>
                      <a:pt x="288448" y="518484"/>
                      <a:pt x="283898" y="510143"/>
                      <a:pt x="275557" y="502560"/>
                    </a:cubicBezTo>
                    <a:cubicBezTo>
                      <a:pt x="267216" y="494978"/>
                      <a:pt x="260391" y="484362"/>
                      <a:pt x="260391" y="478295"/>
                    </a:cubicBezTo>
                    <a:cubicBezTo>
                      <a:pt x="260391" y="472229"/>
                      <a:pt x="252809" y="453272"/>
                      <a:pt x="243709" y="435831"/>
                    </a:cubicBezTo>
                    <a:cubicBezTo>
                      <a:pt x="203520" y="356970"/>
                      <a:pt x="226269" y="282658"/>
                      <a:pt x="275557" y="334221"/>
                    </a:cubicBezTo>
                    <a:cubicBezTo>
                      <a:pt x="287690" y="346354"/>
                      <a:pt x="292239" y="362278"/>
                      <a:pt x="293756" y="393368"/>
                    </a:cubicBezTo>
                    <a:cubicBezTo>
                      <a:pt x="296031" y="440381"/>
                      <a:pt x="324087" y="507110"/>
                      <a:pt x="355177" y="538200"/>
                    </a:cubicBezTo>
                    <a:cubicBezTo>
                      <a:pt x="385508" y="568531"/>
                      <a:pt x="422664" y="582939"/>
                      <a:pt x="463611" y="580664"/>
                    </a:cubicBezTo>
                    <a:cubicBezTo>
                      <a:pt x="506834" y="577631"/>
                      <a:pt x="511383" y="566256"/>
                      <a:pt x="487877" y="516968"/>
                    </a:cubicBezTo>
                    <a:cubicBezTo>
                      <a:pt x="475744" y="489670"/>
                      <a:pt x="468919" y="483603"/>
                      <a:pt x="459062" y="487395"/>
                    </a:cubicBezTo>
                    <a:cubicBezTo>
                      <a:pt x="423422" y="501802"/>
                      <a:pt x="392333" y="507110"/>
                      <a:pt x="365793" y="502560"/>
                    </a:cubicBezTo>
                    <a:cubicBezTo>
                      <a:pt x="329395" y="496494"/>
                      <a:pt x="323329" y="488153"/>
                      <a:pt x="348352" y="477537"/>
                    </a:cubicBezTo>
                    <a:cubicBezTo>
                      <a:pt x="366551" y="468438"/>
                      <a:pt x="366551" y="467679"/>
                      <a:pt x="355177" y="445689"/>
                    </a:cubicBezTo>
                    <a:cubicBezTo>
                      <a:pt x="348352" y="432798"/>
                      <a:pt x="338495" y="420666"/>
                      <a:pt x="333187" y="418391"/>
                    </a:cubicBezTo>
                    <a:cubicBezTo>
                      <a:pt x="319538" y="413083"/>
                      <a:pt x="324087" y="364553"/>
                      <a:pt x="340011" y="347112"/>
                    </a:cubicBezTo>
                    <a:cubicBezTo>
                      <a:pt x="350627" y="334980"/>
                      <a:pt x="348352" y="331188"/>
                      <a:pt x="301339" y="287208"/>
                    </a:cubicBezTo>
                    <a:cubicBezTo>
                      <a:pt x="260391" y="248535"/>
                      <a:pt x="250534" y="234886"/>
                      <a:pt x="247501" y="211379"/>
                    </a:cubicBezTo>
                    <a:cubicBezTo>
                      <a:pt x="244467" y="187873"/>
                      <a:pt x="246742" y="180290"/>
                      <a:pt x="260391" y="170432"/>
                    </a:cubicBezTo>
                    <a:cubicBezTo>
                      <a:pt x="274799" y="160574"/>
                      <a:pt x="280107" y="160574"/>
                      <a:pt x="308163" y="171190"/>
                    </a:cubicBezTo>
                    <a:cubicBezTo>
                      <a:pt x="325604" y="178015"/>
                      <a:pt x="345319" y="187114"/>
                      <a:pt x="351385" y="192422"/>
                    </a:cubicBezTo>
                    <a:cubicBezTo>
                      <a:pt x="357452" y="196972"/>
                      <a:pt x="375651" y="209105"/>
                      <a:pt x="392333" y="217446"/>
                    </a:cubicBezTo>
                    <a:lnTo>
                      <a:pt x="421148" y="234128"/>
                    </a:lnTo>
                    <a:lnTo>
                      <a:pt x="417356" y="216687"/>
                    </a:lnTo>
                    <a:cubicBezTo>
                      <a:pt x="415081" y="206830"/>
                      <a:pt x="410532" y="185598"/>
                      <a:pt x="407498" y="168916"/>
                    </a:cubicBezTo>
                    <a:cubicBezTo>
                      <a:pt x="405224" y="152233"/>
                      <a:pt x="399157" y="134034"/>
                      <a:pt x="395366" y="129485"/>
                    </a:cubicBezTo>
                    <a:cubicBezTo>
                      <a:pt x="372617" y="100670"/>
                      <a:pt x="391575" y="5884"/>
                      <a:pt x="421148" y="-182"/>
                    </a:cubicBezTo>
                    <a:cubicBezTo>
                      <a:pt x="440105" y="-3973"/>
                      <a:pt x="451479" y="25600"/>
                      <a:pt x="453754" y="84746"/>
                    </a:cubicBezTo>
                    <a:cubicBezTo>
                      <a:pt x="454512" y="114319"/>
                      <a:pt x="457545" y="165882"/>
                      <a:pt x="460578" y="199247"/>
                    </a:cubicBezTo>
                    <a:cubicBezTo>
                      <a:pt x="466645" y="256876"/>
                      <a:pt x="468161" y="261426"/>
                      <a:pt x="499251" y="294032"/>
                    </a:cubicBezTo>
                    <a:cubicBezTo>
                      <a:pt x="533374" y="329672"/>
                      <a:pt x="553847" y="362278"/>
                      <a:pt x="542473" y="362278"/>
                    </a:cubicBezTo>
                    <a:cubicBezTo>
                      <a:pt x="522758" y="362278"/>
                      <a:pt x="469678" y="337255"/>
                      <a:pt x="457545" y="322847"/>
                    </a:cubicBezTo>
                    <a:cubicBezTo>
                      <a:pt x="444654" y="306165"/>
                      <a:pt x="443138" y="306165"/>
                      <a:pt x="429489" y="319056"/>
                    </a:cubicBezTo>
                    <a:cubicBezTo>
                      <a:pt x="421148" y="325880"/>
                      <a:pt x="408257" y="331947"/>
                      <a:pt x="401432" y="331947"/>
                    </a:cubicBezTo>
                    <a:cubicBezTo>
                      <a:pt x="389300" y="331947"/>
                      <a:pt x="390058" y="329672"/>
                      <a:pt x="405224" y="316781"/>
                    </a:cubicBezTo>
                    <a:cubicBezTo>
                      <a:pt x="423422" y="301615"/>
                      <a:pt x="423422" y="301615"/>
                      <a:pt x="408257" y="289483"/>
                    </a:cubicBezTo>
                    <a:cubicBezTo>
                      <a:pt x="388541" y="273559"/>
                      <a:pt x="312713" y="239436"/>
                      <a:pt x="307405" y="243986"/>
                    </a:cubicBezTo>
                    <a:cubicBezTo>
                      <a:pt x="302097" y="249294"/>
                      <a:pt x="324846" y="282658"/>
                      <a:pt x="351385" y="307681"/>
                    </a:cubicBezTo>
                    <a:cubicBezTo>
                      <a:pt x="362760" y="319056"/>
                      <a:pt x="389300" y="336496"/>
                      <a:pt x="409773" y="347112"/>
                    </a:cubicBezTo>
                    <a:cubicBezTo>
                      <a:pt x="468161" y="377444"/>
                      <a:pt x="495459" y="398676"/>
                      <a:pt x="490151" y="412325"/>
                    </a:cubicBezTo>
                    <a:cubicBezTo>
                      <a:pt x="486360" y="421424"/>
                      <a:pt x="478019" y="422941"/>
                      <a:pt x="446929" y="419149"/>
                    </a:cubicBezTo>
                    <a:cubicBezTo>
                      <a:pt x="411290" y="414600"/>
                      <a:pt x="409773" y="415358"/>
                      <a:pt x="423422" y="425216"/>
                    </a:cubicBezTo>
                    <a:cubicBezTo>
                      <a:pt x="431764" y="431282"/>
                      <a:pt x="452996" y="440381"/>
                      <a:pt x="469678" y="444931"/>
                    </a:cubicBezTo>
                    <a:cubicBezTo>
                      <a:pt x="510625" y="455547"/>
                      <a:pt x="571288" y="500286"/>
                      <a:pt x="587970" y="530617"/>
                    </a:cubicBezTo>
                    <a:cubicBezTo>
                      <a:pt x="607685" y="567773"/>
                      <a:pt x="605411" y="606445"/>
                      <a:pt x="582662" y="627677"/>
                    </a:cubicBezTo>
                    <a:cubicBezTo>
                      <a:pt x="565980" y="643601"/>
                      <a:pt x="559914" y="644360"/>
                      <a:pt x="512900" y="640568"/>
                    </a:cubicBezTo>
                    <a:cubicBezTo>
                      <a:pt x="478777" y="636777"/>
                      <a:pt x="446171" y="627677"/>
                      <a:pt x="415840" y="613270"/>
                    </a:cubicBezTo>
                    <a:lnTo>
                      <a:pt x="370343" y="590521"/>
                    </a:lnTo>
                    <a:lnTo>
                      <a:pt x="399916" y="616303"/>
                    </a:lnTo>
                    <a:cubicBezTo>
                      <a:pt x="415840" y="630711"/>
                      <a:pt x="444654" y="648151"/>
                      <a:pt x="464370" y="654976"/>
                    </a:cubicBezTo>
                    <a:cubicBezTo>
                      <a:pt x="528066" y="677724"/>
                      <a:pt x="537165" y="681516"/>
                      <a:pt x="551572" y="692132"/>
                    </a:cubicBezTo>
                    <a:cubicBezTo>
                      <a:pt x="565222" y="701989"/>
                      <a:pt x="565222" y="704264"/>
                      <a:pt x="553847" y="721705"/>
                    </a:cubicBezTo>
                    <a:cubicBezTo>
                      <a:pt x="545506" y="733837"/>
                      <a:pt x="532615" y="741420"/>
                      <a:pt x="516691" y="742937"/>
                    </a:cubicBezTo>
                    <a:cubicBezTo>
                      <a:pt x="497734" y="744453"/>
                      <a:pt x="490910" y="749003"/>
                      <a:pt x="489393" y="761894"/>
                    </a:cubicBezTo>
                    <a:cubicBezTo>
                      <a:pt x="487877" y="773268"/>
                      <a:pt x="479535" y="780092"/>
                      <a:pt x="465128" y="783126"/>
                    </a:cubicBezTo>
                    <a:cubicBezTo>
                      <a:pt x="439346" y="789192"/>
                      <a:pt x="429489" y="799808"/>
                      <a:pt x="440863" y="811182"/>
                    </a:cubicBezTo>
                    <a:cubicBezTo>
                      <a:pt x="445413" y="815732"/>
                      <a:pt x="446929" y="824073"/>
                      <a:pt x="444654" y="829381"/>
                    </a:cubicBezTo>
                    <a:cubicBezTo>
                      <a:pt x="442380" y="835447"/>
                      <a:pt x="445413" y="839997"/>
                      <a:pt x="450721" y="839997"/>
                    </a:cubicBezTo>
                    <a:cubicBezTo>
                      <a:pt x="456029" y="839997"/>
                      <a:pt x="458304" y="842272"/>
                      <a:pt x="455270" y="844547"/>
                    </a:cubicBezTo>
                    <a:cubicBezTo>
                      <a:pt x="452996" y="847580"/>
                      <a:pt x="455270" y="858196"/>
                      <a:pt x="460578" y="869570"/>
                    </a:cubicBezTo>
                    <a:cubicBezTo>
                      <a:pt x="465886" y="880186"/>
                      <a:pt x="468919" y="893835"/>
                      <a:pt x="467403" y="899143"/>
                    </a:cubicBezTo>
                    <a:cubicBezTo>
                      <a:pt x="463611" y="909759"/>
                      <a:pt x="419631" y="910517"/>
                      <a:pt x="387025" y="900660"/>
                    </a:cubicBezTo>
                    <a:close/>
                    <a:moveTo>
                      <a:pt x="415840" y="733837"/>
                    </a:moveTo>
                    <a:cubicBezTo>
                      <a:pt x="413565" y="730046"/>
                      <a:pt x="409773" y="726254"/>
                      <a:pt x="407498" y="726254"/>
                    </a:cubicBezTo>
                    <a:cubicBezTo>
                      <a:pt x="405982" y="726254"/>
                      <a:pt x="404465" y="730046"/>
                      <a:pt x="404465" y="733837"/>
                    </a:cubicBezTo>
                    <a:cubicBezTo>
                      <a:pt x="404465" y="738387"/>
                      <a:pt x="408257" y="741420"/>
                      <a:pt x="412806" y="741420"/>
                    </a:cubicBezTo>
                    <a:cubicBezTo>
                      <a:pt x="416598" y="741420"/>
                      <a:pt x="418114" y="738387"/>
                      <a:pt x="415840" y="733837"/>
                    </a:cubicBezTo>
                    <a:close/>
                    <a:moveTo>
                      <a:pt x="297547" y="632985"/>
                    </a:moveTo>
                    <a:cubicBezTo>
                      <a:pt x="279348" y="618578"/>
                      <a:pt x="237643" y="597346"/>
                      <a:pt x="237643" y="602654"/>
                    </a:cubicBezTo>
                    <a:cubicBezTo>
                      <a:pt x="237643" y="609479"/>
                      <a:pt x="280107" y="633744"/>
                      <a:pt x="293756" y="634502"/>
                    </a:cubicBezTo>
                    <a:cubicBezTo>
                      <a:pt x="297547" y="635260"/>
                      <a:pt x="299064" y="634502"/>
                      <a:pt x="297547" y="632985"/>
                    </a:cubicBezTo>
                    <a:close/>
                    <a:moveTo>
                      <a:pt x="439346" y="447206"/>
                    </a:moveTo>
                    <a:cubicBezTo>
                      <a:pt x="431764" y="434315"/>
                      <a:pt x="373376" y="397917"/>
                      <a:pt x="368826" y="402467"/>
                    </a:cubicBezTo>
                    <a:cubicBezTo>
                      <a:pt x="362760" y="409292"/>
                      <a:pt x="388541" y="438106"/>
                      <a:pt x="408257" y="446447"/>
                    </a:cubicBezTo>
                    <a:cubicBezTo>
                      <a:pt x="428730" y="454030"/>
                      <a:pt x="443896" y="454789"/>
                      <a:pt x="439346" y="447206"/>
                    </a:cubicBezTo>
                    <a:close/>
                  </a:path>
                </a:pathLst>
              </a:custGeom>
              <a:grpFill/>
              <a:ln w="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D88768-7568-D228-BD76-00E01E2047BD}"/>
                  </a:ext>
                </a:extLst>
              </p:cNvPr>
              <p:cNvSpPr/>
              <p:nvPr/>
            </p:nvSpPr>
            <p:spPr>
              <a:xfrm flipV="1">
                <a:off x="5095392" y="-1444958"/>
                <a:ext cx="4928" cy="23232"/>
              </a:xfrm>
              <a:custGeom>
                <a:avLst/>
                <a:gdLst>
                  <a:gd name="connsiteX0" fmla="*/ -713 w 4928"/>
                  <a:gd name="connsiteY0" fmla="*/ 10415 h 23232"/>
                  <a:gd name="connsiteX1" fmla="*/ 3078 w 4928"/>
                  <a:gd name="connsiteY1" fmla="*/ 1315 h 23232"/>
                  <a:gd name="connsiteX2" fmla="*/ 3078 w 4928"/>
                  <a:gd name="connsiteY2" fmla="*/ 20272 h 23232"/>
                  <a:gd name="connsiteX3" fmla="*/ -713 w 4928"/>
                  <a:gd name="connsiteY3" fmla="*/ 10415 h 2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28" h="23232">
                    <a:moveTo>
                      <a:pt x="-713" y="10415"/>
                    </a:moveTo>
                    <a:cubicBezTo>
                      <a:pt x="-713" y="-201"/>
                      <a:pt x="803" y="-3993"/>
                      <a:pt x="3078" y="1315"/>
                    </a:cubicBezTo>
                    <a:cubicBezTo>
                      <a:pt x="4595" y="5865"/>
                      <a:pt x="4595" y="14964"/>
                      <a:pt x="3078" y="20272"/>
                    </a:cubicBezTo>
                    <a:cubicBezTo>
                      <a:pt x="803" y="24822"/>
                      <a:pt x="-713" y="21031"/>
                      <a:pt x="-713" y="10415"/>
                    </a:cubicBezTo>
                    <a:close/>
                  </a:path>
                </a:pathLst>
              </a:custGeom>
              <a:grpFill/>
              <a:ln w="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6826A48-5FE8-311B-C640-BCD427A5D059}"/>
                  </a:ext>
                </a:extLst>
              </p:cNvPr>
              <p:cNvSpPr/>
              <p:nvPr/>
            </p:nvSpPr>
            <p:spPr>
              <a:xfrm flipV="1">
                <a:off x="5000578" y="-1417062"/>
                <a:ext cx="415343" cy="709604"/>
              </a:xfrm>
              <a:custGeom>
                <a:avLst/>
                <a:gdLst>
                  <a:gd name="connsiteX0" fmla="*/ 136430 w 415343"/>
                  <a:gd name="connsiteY0" fmla="*/ 691088 h 709604"/>
                  <a:gd name="connsiteX1" fmla="*/ 90175 w 415343"/>
                  <a:gd name="connsiteY1" fmla="*/ 685780 h 709604"/>
                  <a:gd name="connsiteX2" fmla="*/ 85625 w 415343"/>
                  <a:gd name="connsiteY2" fmla="*/ 681231 h 709604"/>
                  <a:gd name="connsiteX3" fmla="*/ 103824 w 415343"/>
                  <a:gd name="connsiteY3" fmla="*/ 628151 h 709604"/>
                  <a:gd name="connsiteX4" fmla="*/ 130364 w 415343"/>
                  <a:gd name="connsiteY4" fmla="*/ 638008 h 709604"/>
                  <a:gd name="connsiteX5" fmla="*/ 158421 w 415343"/>
                  <a:gd name="connsiteY5" fmla="*/ 647108 h 709604"/>
                  <a:gd name="connsiteX6" fmla="*/ 152354 w 415343"/>
                  <a:gd name="connsiteY6" fmla="*/ 610710 h 709604"/>
                  <a:gd name="connsiteX7" fmla="*/ 141738 w 415343"/>
                  <a:gd name="connsiteY7" fmla="*/ 565972 h 709604"/>
                  <a:gd name="connsiteX8" fmla="*/ 111407 w 415343"/>
                  <a:gd name="connsiteY8" fmla="*/ 456020 h 709604"/>
                  <a:gd name="connsiteX9" fmla="*/ 84109 w 415343"/>
                  <a:gd name="connsiteY9" fmla="*/ 262658 h 709604"/>
                  <a:gd name="connsiteX10" fmla="*/ 173586 w 415343"/>
                  <a:gd name="connsiteY10" fmla="*/ 286165 h 709604"/>
                  <a:gd name="connsiteX11" fmla="*/ 217567 w 415343"/>
                  <a:gd name="connsiteY11" fmla="*/ 299056 h 709604"/>
                  <a:gd name="connsiteX12" fmla="*/ 89417 w 415343"/>
                  <a:gd name="connsiteY12" fmla="*/ 101902 h 709604"/>
                  <a:gd name="connsiteX13" fmla="*/ 10555 w 415343"/>
                  <a:gd name="connsiteY13" fmla="*/ -467 h 709604"/>
                  <a:gd name="connsiteX14" fmla="*/ 52261 w 415343"/>
                  <a:gd name="connsiteY14" fmla="*/ 12424 h 709604"/>
                  <a:gd name="connsiteX15" fmla="*/ 81076 w 415343"/>
                  <a:gd name="connsiteY15" fmla="*/ 19249 h 709604"/>
                  <a:gd name="connsiteX16" fmla="*/ 93208 w 415343"/>
                  <a:gd name="connsiteY16" fmla="*/ 16216 h 709604"/>
                  <a:gd name="connsiteX17" fmla="*/ 100033 w 415343"/>
                  <a:gd name="connsiteY17" fmla="*/ 12424 h 709604"/>
                  <a:gd name="connsiteX18" fmla="*/ 118990 w 415343"/>
                  <a:gd name="connsiteY18" fmla="*/ 16974 h 709604"/>
                  <a:gd name="connsiteX19" fmla="*/ 149321 w 415343"/>
                  <a:gd name="connsiteY19" fmla="*/ 20007 h 709604"/>
                  <a:gd name="connsiteX20" fmla="*/ 156146 w 415343"/>
                  <a:gd name="connsiteY20" fmla="*/ 22282 h 709604"/>
                  <a:gd name="connsiteX21" fmla="*/ 167520 w 415343"/>
                  <a:gd name="connsiteY21" fmla="*/ 42755 h 709604"/>
                  <a:gd name="connsiteX22" fmla="*/ 183444 w 415343"/>
                  <a:gd name="connsiteY22" fmla="*/ 42755 h 709604"/>
                  <a:gd name="connsiteX23" fmla="*/ 191027 w 415343"/>
                  <a:gd name="connsiteY23" fmla="*/ 38964 h 709604"/>
                  <a:gd name="connsiteX24" fmla="*/ 194060 w 415343"/>
                  <a:gd name="connsiteY24" fmla="*/ 52613 h 709604"/>
                  <a:gd name="connsiteX25" fmla="*/ 194818 w 415343"/>
                  <a:gd name="connsiteY25" fmla="*/ 56405 h 709604"/>
                  <a:gd name="connsiteX26" fmla="*/ 212259 w 415343"/>
                  <a:gd name="connsiteY26" fmla="*/ 59438 h 709604"/>
                  <a:gd name="connsiteX27" fmla="*/ 239557 w 415343"/>
                  <a:gd name="connsiteY27" fmla="*/ 76878 h 709604"/>
                  <a:gd name="connsiteX28" fmla="*/ 253206 w 415343"/>
                  <a:gd name="connsiteY28" fmla="*/ 96594 h 709604"/>
                  <a:gd name="connsiteX29" fmla="*/ 259272 w 415343"/>
                  <a:gd name="connsiteY29" fmla="*/ 98110 h 709604"/>
                  <a:gd name="connsiteX30" fmla="*/ 297186 w 415343"/>
                  <a:gd name="connsiteY30" fmla="*/ 105693 h 709604"/>
                  <a:gd name="connsiteX31" fmla="*/ 411687 w 415343"/>
                  <a:gd name="connsiteY31" fmla="*/ 212611 h 709604"/>
                  <a:gd name="connsiteX32" fmla="*/ 347233 w 415343"/>
                  <a:gd name="connsiteY32" fmla="*/ 340003 h 709604"/>
                  <a:gd name="connsiteX33" fmla="*/ 276713 w 415343"/>
                  <a:gd name="connsiteY33" fmla="*/ 387016 h 709604"/>
                  <a:gd name="connsiteX34" fmla="*/ 223633 w 415343"/>
                  <a:gd name="connsiteY34" fmla="*/ 383225 h 709604"/>
                  <a:gd name="connsiteX35" fmla="*/ 141738 w 415343"/>
                  <a:gd name="connsiteY35" fmla="*/ 364268 h 709604"/>
                  <a:gd name="connsiteX36" fmla="*/ 203159 w 415343"/>
                  <a:gd name="connsiteY36" fmla="*/ 562180 h 709604"/>
                  <a:gd name="connsiteX37" fmla="*/ 216808 w 415343"/>
                  <a:gd name="connsiteY37" fmla="*/ 695638 h 709604"/>
                  <a:gd name="connsiteX38" fmla="*/ 136430 w 415343"/>
                  <a:gd name="connsiteY38" fmla="*/ 691088 h 709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15343" h="709604">
                    <a:moveTo>
                      <a:pt x="136430" y="691088"/>
                    </a:moveTo>
                    <a:cubicBezTo>
                      <a:pt x="93966" y="668340"/>
                      <a:pt x="94725" y="668340"/>
                      <a:pt x="90175" y="685780"/>
                    </a:cubicBezTo>
                    <a:cubicBezTo>
                      <a:pt x="87900" y="694880"/>
                      <a:pt x="86384" y="694122"/>
                      <a:pt x="85625" y="681231"/>
                    </a:cubicBezTo>
                    <a:cubicBezTo>
                      <a:pt x="84867" y="666823"/>
                      <a:pt x="94725" y="639525"/>
                      <a:pt x="103824" y="628151"/>
                    </a:cubicBezTo>
                    <a:cubicBezTo>
                      <a:pt x="105341" y="626634"/>
                      <a:pt x="116715" y="631184"/>
                      <a:pt x="130364" y="638008"/>
                    </a:cubicBezTo>
                    <a:cubicBezTo>
                      <a:pt x="144013" y="644833"/>
                      <a:pt x="156146" y="648624"/>
                      <a:pt x="158421" y="647108"/>
                    </a:cubicBezTo>
                    <a:cubicBezTo>
                      <a:pt x="159937" y="644833"/>
                      <a:pt x="157662" y="628151"/>
                      <a:pt x="152354" y="610710"/>
                    </a:cubicBezTo>
                    <a:cubicBezTo>
                      <a:pt x="147046" y="592511"/>
                      <a:pt x="142497" y="572038"/>
                      <a:pt x="141738" y="565972"/>
                    </a:cubicBezTo>
                    <a:cubicBezTo>
                      <a:pt x="140222" y="559905"/>
                      <a:pt x="126573" y="510617"/>
                      <a:pt x="111407" y="456020"/>
                    </a:cubicBezTo>
                    <a:cubicBezTo>
                      <a:pt x="81076" y="353652"/>
                      <a:pt x="71218" y="282373"/>
                      <a:pt x="84109" y="262658"/>
                    </a:cubicBezTo>
                    <a:cubicBezTo>
                      <a:pt x="92450" y="250525"/>
                      <a:pt x="93208" y="250525"/>
                      <a:pt x="173586" y="286165"/>
                    </a:cubicBezTo>
                    <a:cubicBezTo>
                      <a:pt x="195576" y="295264"/>
                      <a:pt x="215292" y="301330"/>
                      <a:pt x="217567" y="299056"/>
                    </a:cubicBezTo>
                    <a:cubicBezTo>
                      <a:pt x="229699" y="287681"/>
                      <a:pt x="152354" y="168631"/>
                      <a:pt x="89417" y="101902"/>
                    </a:cubicBezTo>
                    <a:cubicBezTo>
                      <a:pt x="-15985" y="-9566"/>
                      <a:pt x="-8402" y="292"/>
                      <a:pt x="10555" y="-467"/>
                    </a:cubicBezTo>
                    <a:cubicBezTo>
                      <a:pt x="20413" y="-1225"/>
                      <a:pt x="38612" y="4083"/>
                      <a:pt x="52261" y="12424"/>
                    </a:cubicBezTo>
                    <a:cubicBezTo>
                      <a:pt x="66668" y="20765"/>
                      <a:pt x="78801" y="23798"/>
                      <a:pt x="81076" y="19249"/>
                    </a:cubicBezTo>
                    <a:cubicBezTo>
                      <a:pt x="84109" y="15457"/>
                      <a:pt x="89417" y="13941"/>
                      <a:pt x="93208" y="16216"/>
                    </a:cubicBezTo>
                    <a:cubicBezTo>
                      <a:pt x="96999" y="19249"/>
                      <a:pt x="100033" y="16974"/>
                      <a:pt x="100033" y="12424"/>
                    </a:cubicBezTo>
                    <a:cubicBezTo>
                      <a:pt x="100033" y="7874"/>
                      <a:pt x="108374" y="9391"/>
                      <a:pt x="118990" y="16974"/>
                    </a:cubicBezTo>
                    <a:cubicBezTo>
                      <a:pt x="134155" y="26832"/>
                      <a:pt x="140222" y="27590"/>
                      <a:pt x="149321" y="20007"/>
                    </a:cubicBezTo>
                    <a:cubicBezTo>
                      <a:pt x="159179" y="11666"/>
                      <a:pt x="159937" y="12424"/>
                      <a:pt x="156146" y="22282"/>
                    </a:cubicBezTo>
                    <a:cubicBezTo>
                      <a:pt x="153871" y="29865"/>
                      <a:pt x="157662" y="37448"/>
                      <a:pt x="167520" y="42755"/>
                    </a:cubicBezTo>
                    <a:cubicBezTo>
                      <a:pt x="178894" y="48822"/>
                      <a:pt x="183444" y="48822"/>
                      <a:pt x="183444" y="42755"/>
                    </a:cubicBezTo>
                    <a:cubicBezTo>
                      <a:pt x="183444" y="38206"/>
                      <a:pt x="187235" y="36689"/>
                      <a:pt x="191027" y="38964"/>
                    </a:cubicBezTo>
                    <a:cubicBezTo>
                      <a:pt x="195576" y="41997"/>
                      <a:pt x="196335" y="48063"/>
                      <a:pt x="194060" y="52613"/>
                    </a:cubicBezTo>
                    <a:cubicBezTo>
                      <a:pt x="191027" y="57921"/>
                      <a:pt x="191027" y="59438"/>
                      <a:pt x="194818" y="56405"/>
                    </a:cubicBezTo>
                    <a:cubicBezTo>
                      <a:pt x="197851" y="53371"/>
                      <a:pt x="206192" y="54888"/>
                      <a:pt x="212259" y="59438"/>
                    </a:cubicBezTo>
                    <a:cubicBezTo>
                      <a:pt x="218325" y="64746"/>
                      <a:pt x="230457" y="72329"/>
                      <a:pt x="239557" y="76878"/>
                    </a:cubicBezTo>
                    <a:cubicBezTo>
                      <a:pt x="247898" y="82186"/>
                      <a:pt x="254723" y="90527"/>
                      <a:pt x="253206" y="96594"/>
                    </a:cubicBezTo>
                    <a:cubicBezTo>
                      <a:pt x="250931" y="104935"/>
                      <a:pt x="252448" y="104935"/>
                      <a:pt x="259272" y="98110"/>
                    </a:cubicBezTo>
                    <a:cubicBezTo>
                      <a:pt x="266855" y="91286"/>
                      <a:pt x="275196" y="93561"/>
                      <a:pt x="297186" y="105693"/>
                    </a:cubicBezTo>
                    <a:cubicBezTo>
                      <a:pt x="335101" y="127683"/>
                      <a:pt x="401071" y="189104"/>
                      <a:pt x="411687" y="212611"/>
                    </a:cubicBezTo>
                    <a:cubicBezTo>
                      <a:pt x="423062" y="237635"/>
                      <a:pt x="399555" y="284648"/>
                      <a:pt x="347233" y="340003"/>
                    </a:cubicBezTo>
                    <a:cubicBezTo>
                      <a:pt x="316144" y="374126"/>
                      <a:pt x="302494" y="383225"/>
                      <a:pt x="276713" y="387016"/>
                    </a:cubicBezTo>
                    <a:cubicBezTo>
                      <a:pt x="259272" y="389291"/>
                      <a:pt x="235765" y="387775"/>
                      <a:pt x="223633" y="383225"/>
                    </a:cubicBezTo>
                    <a:cubicBezTo>
                      <a:pt x="172828" y="363510"/>
                      <a:pt x="139463" y="355169"/>
                      <a:pt x="141738" y="364268"/>
                    </a:cubicBezTo>
                    <a:cubicBezTo>
                      <a:pt x="150838" y="396874"/>
                      <a:pt x="188752" y="518200"/>
                      <a:pt x="203159" y="562180"/>
                    </a:cubicBezTo>
                    <a:cubicBezTo>
                      <a:pt x="229699" y="643316"/>
                      <a:pt x="232732" y="677439"/>
                      <a:pt x="216808" y="695638"/>
                    </a:cubicBezTo>
                    <a:cubicBezTo>
                      <a:pt x="199368" y="714595"/>
                      <a:pt x="178894" y="713837"/>
                      <a:pt x="136430" y="691088"/>
                    </a:cubicBezTo>
                    <a:close/>
                  </a:path>
                </a:pathLst>
              </a:custGeom>
              <a:grpFill/>
              <a:ln w="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7">
              <a:extLst>
                <a:ext uri="{FF2B5EF4-FFF2-40B4-BE49-F238E27FC236}">
                  <a16:creationId xmlns:a16="http://schemas.microsoft.com/office/drawing/2014/main" id="{1B79B26F-3438-6FD7-A72C-C414FF302372}"/>
                </a:ext>
              </a:extLst>
            </p:cNvPr>
            <p:cNvGrpSpPr/>
            <p:nvPr/>
          </p:nvGrpSpPr>
          <p:grpSpPr>
            <a:xfrm>
              <a:off x="5962326" y="1800691"/>
              <a:ext cx="1174737" cy="1181319"/>
              <a:chOff x="5827088" y="-1768517"/>
              <a:chExt cx="1174737" cy="1181319"/>
            </a:xfrm>
            <a:grpFill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9E58BAD-D333-F8C6-83ED-A5E8D42DE6D6}"/>
                  </a:ext>
                </a:extLst>
              </p:cNvPr>
              <p:cNvSpPr/>
              <p:nvPr/>
            </p:nvSpPr>
            <p:spPr>
              <a:xfrm flipV="1">
                <a:off x="5827088" y="-1768517"/>
                <a:ext cx="934956" cy="1181319"/>
              </a:xfrm>
              <a:custGeom>
                <a:avLst/>
                <a:gdLst>
                  <a:gd name="connsiteX0" fmla="*/ 529607 w 934956"/>
                  <a:gd name="connsiteY0" fmla="*/ 1178115 h 1181319"/>
                  <a:gd name="connsiteX1" fmla="*/ 417359 w 934956"/>
                  <a:gd name="connsiteY1" fmla="*/ 1152605 h 1181319"/>
                  <a:gd name="connsiteX2" fmla="*/ 408856 w 934956"/>
                  <a:gd name="connsiteY2" fmla="*/ 1096481 h 1181319"/>
                  <a:gd name="connsiteX3" fmla="*/ 453074 w 934956"/>
                  <a:gd name="connsiteY3" fmla="*/ 1079474 h 1181319"/>
                  <a:gd name="connsiteX4" fmla="*/ 484538 w 934956"/>
                  <a:gd name="connsiteY4" fmla="*/ 1067569 h 1181319"/>
                  <a:gd name="connsiteX5" fmla="*/ 499844 w 934956"/>
                  <a:gd name="connsiteY5" fmla="*/ 1048861 h 1181319"/>
                  <a:gd name="connsiteX6" fmla="*/ 472633 w 934956"/>
                  <a:gd name="connsiteY6" fmla="*/ 743581 h 1181319"/>
                  <a:gd name="connsiteX7" fmla="*/ 300860 w 934956"/>
                  <a:gd name="connsiteY7" fmla="*/ 672150 h 1181319"/>
                  <a:gd name="connsiteX8" fmla="*/ 157999 w 934956"/>
                  <a:gd name="connsiteY8" fmla="*/ 642388 h 1181319"/>
                  <a:gd name="connsiteX9" fmla="*/ 122284 w 934956"/>
                  <a:gd name="connsiteY9" fmla="*/ 643238 h 1181319"/>
                  <a:gd name="connsiteX10" fmla="*/ 173306 w 934956"/>
                  <a:gd name="connsiteY10" fmla="*/ 599870 h 1181319"/>
                  <a:gd name="connsiteX11" fmla="*/ 224327 w 934956"/>
                  <a:gd name="connsiteY11" fmla="*/ 574359 h 1181319"/>
                  <a:gd name="connsiteX12" fmla="*/ 290655 w 934956"/>
                  <a:gd name="connsiteY12" fmla="*/ 539494 h 1181319"/>
                  <a:gd name="connsiteX13" fmla="*/ 343378 w 934956"/>
                  <a:gd name="connsiteY13" fmla="*/ 511432 h 1181319"/>
                  <a:gd name="connsiteX14" fmla="*/ 383345 w 934956"/>
                  <a:gd name="connsiteY14" fmla="*/ 525888 h 1181319"/>
                  <a:gd name="connsiteX15" fmla="*/ 425863 w 934956"/>
                  <a:gd name="connsiteY15" fmla="*/ 536943 h 1181319"/>
                  <a:gd name="connsiteX16" fmla="*/ 390998 w 934956"/>
                  <a:gd name="connsiteY16" fmla="*/ 428947 h 1181319"/>
                  <a:gd name="connsiteX17" fmla="*/ 294907 w 934956"/>
                  <a:gd name="connsiteY17" fmla="*/ 269929 h 1181319"/>
                  <a:gd name="connsiteX18" fmla="*/ 254090 w 934956"/>
                  <a:gd name="connsiteY18" fmla="*/ 219758 h 1181319"/>
                  <a:gd name="connsiteX19" fmla="*/ 115481 w 934956"/>
                  <a:gd name="connsiteY19" fmla="*/ 87102 h 1181319"/>
                  <a:gd name="connsiteX20" fmla="*/ 79766 w 934956"/>
                  <a:gd name="connsiteY20" fmla="*/ 55638 h 1181319"/>
                  <a:gd name="connsiteX21" fmla="*/ 73813 w 934956"/>
                  <a:gd name="connsiteY21" fmla="*/ 48836 h 1181319"/>
                  <a:gd name="connsiteX22" fmla="*/ 32996 w 934956"/>
                  <a:gd name="connsiteY22" fmla="*/ 34379 h 1181319"/>
                  <a:gd name="connsiteX23" fmla="*/ -168 w 934956"/>
                  <a:gd name="connsiteY23" fmla="*/ 19923 h 1181319"/>
                  <a:gd name="connsiteX24" fmla="*/ 22792 w 934956"/>
                  <a:gd name="connsiteY24" fmla="*/ 7168 h 1181319"/>
                  <a:gd name="connsiteX25" fmla="*/ 102726 w 934956"/>
                  <a:gd name="connsiteY25" fmla="*/ 8869 h 1181319"/>
                  <a:gd name="connsiteX26" fmla="*/ 177557 w 934956"/>
                  <a:gd name="connsiteY26" fmla="*/ 30128 h 1181319"/>
                  <a:gd name="connsiteX27" fmla="*/ 205619 w 934956"/>
                  <a:gd name="connsiteY27" fmla="*/ 28427 h 1181319"/>
                  <a:gd name="connsiteX28" fmla="*/ 242185 w 934956"/>
                  <a:gd name="connsiteY28" fmla="*/ 32679 h 1181319"/>
                  <a:gd name="connsiteX29" fmla="*/ 314466 w 934956"/>
                  <a:gd name="connsiteY29" fmla="*/ 59890 h 1181319"/>
                  <a:gd name="connsiteX30" fmla="*/ 425863 w 934956"/>
                  <a:gd name="connsiteY30" fmla="*/ 144926 h 1181319"/>
                  <a:gd name="connsiteX31" fmla="*/ 481987 w 934956"/>
                  <a:gd name="connsiteY31" fmla="*/ 251222 h 1181319"/>
                  <a:gd name="connsiteX32" fmla="*/ 538961 w 934956"/>
                  <a:gd name="connsiteY32" fmla="*/ 378776 h 1181319"/>
                  <a:gd name="connsiteX33" fmla="*/ 558519 w 934956"/>
                  <a:gd name="connsiteY33" fmla="*/ 446805 h 1181319"/>
                  <a:gd name="connsiteX34" fmla="*/ 589983 w 934956"/>
                  <a:gd name="connsiteY34" fmla="*/ 583713 h 1181319"/>
                  <a:gd name="connsiteX35" fmla="*/ 659712 w 934956"/>
                  <a:gd name="connsiteY35" fmla="*/ 642388 h 1181319"/>
                  <a:gd name="connsiteX36" fmla="*/ 713285 w 934956"/>
                  <a:gd name="connsiteY36" fmla="*/ 660245 h 1181319"/>
                  <a:gd name="connsiteX37" fmla="*/ 862098 w 934956"/>
                  <a:gd name="connsiteY37" fmla="*/ 695961 h 1181319"/>
                  <a:gd name="connsiteX38" fmla="*/ 890160 w 934956"/>
                  <a:gd name="connsiteY38" fmla="*/ 708716 h 1181319"/>
                  <a:gd name="connsiteX39" fmla="*/ 908018 w 934956"/>
                  <a:gd name="connsiteY39" fmla="*/ 718920 h 1181319"/>
                  <a:gd name="connsiteX40" fmla="*/ 926726 w 934956"/>
                  <a:gd name="connsiteY40" fmla="*/ 764840 h 1181319"/>
                  <a:gd name="connsiteX41" fmla="*/ 918222 w 934956"/>
                  <a:gd name="connsiteY41" fmla="*/ 798004 h 1181319"/>
                  <a:gd name="connsiteX42" fmla="*/ 896963 w 934956"/>
                  <a:gd name="connsiteY42" fmla="*/ 828617 h 1181319"/>
                  <a:gd name="connsiteX43" fmla="*/ 813628 w 934956"/>
                  <a:gd name="connsiteY43" fmla="*/ 857529 h 1181319"/>
                  <a:gd name="connsiteX44" fmla="*/ 802573 w 934956"/>
                  <a:gd name="connsiteY44" fmla="*/ 865182 h 1181319"/>
                  <a:gd name="connsiteX45" fmla="*/ 789818 w 934956"/>
                  <a:gd name="connsiteY45" fmla="*/ 863482 h 1181319"/>
                  <a:gd name="connsiteX46" fmla="*/ 777062 w 934956"/>
                  <a:gd name="connsiteY46" fmla="*/ 858380 h 1181319"/>
                  <a:gd name="connsiteX47" fmla="*/ 737095 w 934956"/>
                  <a:gd name="connsiteY47" fmla="*/ 843923 h 1181319"/>
                  <a:gd name="connsiteX48" fmla="*/ 624847 w 934956"/>
                  <a:gd name="connsiteY48" fmla="*/ 807358 h 1181319"/>
                  <a:gd name="connsiteX49" fmla="*/ 629099 w 934956"/>
                  <a:gd name="connsiteY49" fmla="*/ 852427 h 1181319"/>
                  <a:gd name="connsiteX50" fmla="*/ 644406 w 934956"/>
                  <a:gd name="connsiteY50" fmla="*/ 914503 h 1181319"/>
                  <a:gd name="connsiteX51" fmla="*/ 675869 w 934956"/>
                  <a:gd name="connsiteY51" fmla="*/ 1018248 h 1181319"/>
                  <a:gd name="connsiteX52" fmla="*/ 683522 w 934956"/>
                  <a:gd name="connsiteY52" fmla="*/ 1042908 h 1181319"/>
                  <a:gd name="connsiteX53" fmla="*/ 697128 w 934956"/>
                  <a:gd name="connsiteY53" fmla="*/ 1063317 h 1181319"/>
                  <a:gd name="connsiteX54" fmla="*/ 692876 w 934956"/>
                  <a:gd name="connsiteY54" fmla="*/ 1106685 h 1181319"/>
                  <a:gd name="connsiteX55" fmla="*/ 627399 w 934956"/>
                  <a:gd name="connsiteY55" fmla="*/ 1179816 h 1181319"/>
                  <a:gd name="connsiteX56" fmla="*/ 529607 w 934956"/>
                  <a:gd name="connsiteY56" fmla="*/ 1178115 h 118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934956" h="1181319">
                    <a:moveTo>
                      <a:pt x="529607" y="1178115"/>
                    </a:moveTo>
                    <a:cubicBezTo>
                      <a:pt x="461578" y="1174714"/>
                      <a:pt x="442870" y="1170462"/>
                      <a:pt x="417359" y="1152605"/>
                    </a:cubicBezTo>
                    <a:cubicBezTo>
                      <a:pt x="379943" y="1127094"/>
                      <a:pt x="376542" y="1104134"/>
                      <a:pt x="408856" y="1096481"/>
                    </a:cubicBezTo>
                    <a:cubicBezTo>
                      <a:pt x="421611" y="1093079"/>
                      <a:pt x="441169" y="1085426"/>
                      <a:pt x="453074" y="1079474"/>
                    </a:cubicBezTo>
                    <a:cubicBezTo>
                      <a:pt x="464979" y="1072671"/>
                      <a:pt x="479436" y="1067569"/>
                      <a:pt x="484538" y="1067569"/>
                    </a:cubicBezTo>
                    <a:cubicBezTo>
                      <a:pt x="490490" y="1067569"/>
                      <a:pt x="496443" y="1059065"/>
                      <a:pt x="499844" y="1048861"/>
                    </a:cubicBezTo>
                    <a:cubicBezTo>
                      <a:pt x="509198" y="1009744"/>
                      <a:pt x="487089" y="755486"/>
                      <a:pt x="472633" y="743581"/>
                    </a:cubicBezTo>
                    <a:cubicBezTo>
                      <a:pt x="464979" y="737628"/>
                      <a:pt x="350181" y="689158"/>
                      <a:pt x="300860" y="672150"/>
                    </a:cubicBezTo>
                    <a:cubicBezTo>
                      <a:pt x="208170" y="638986"/>
                      <a:pt x="192864" y="635585"/>
                      <a:pt x="157999" y="642388"/>
                    </a:cubicBezTo>
                    <a:cubicBezTo>
                      <a:pt x="138441" y="645789"/>
                      <a:pt x="122284" y="646640"/>
                      <a:pt x="122284" y="643238"/>
                    </a:cubicBezTo>
                    <a:cubicBezTo>
                      <a:pt x="123134" y="630483"/>
                      <a:pt x="137590" y="617727"/>
                      <a:pt x="173306" y="599870"/>
                    </a:cubicBezTo>
                    <a:cubicBezTo>
                      <a:pt x="194565" y="589665"/>
                      <a:pt x="217524" y="578611"/>
                      <a:pt x="224327" y="574359"/>
                    </a:cubicBezTo>
                    <a:cubicBezTo>
                      <a:pt x="231130" y="570107"/>
                      <a:pt x="260893" y="554801"/>
                      <a:pt x="290655" y="539494"/>
                    </a:cubicBezTo>
                    <a:lnTo>
                      <a:pt x="343378" y="511432"/>
                    </a:lnTo>
                    <a:lnTo>
                      <a:pt x="383345" y="525888"/>
                    </a:lnTo>
                    <a:cubicBezTo>
                      <a:pt x="404604" y="533542"/>
                      <a:pt x="424162" y="538644"/>
                      <a:pt x="425863" y="536943"/>
                    </a:cubicBezTo>
                    <a:cubicBezTo>
                      <a:pt x="430115" y="533542"/>
                      <a:pt x="412257" y="478268"/>
                      <a:pt x="390998" y="428947"/>
                    </a:cubicBezTo>
                    <a:cubicBezTo>
                      <a:pt x="372290" y="384728"/>
                      <a:pt x="322969" y="303094"/>
                      <a:pt x="294907" y="269929"/>
                    </a:cubicBezTo>
                    <a:cubicBezTo>
                      <a:pt x="282152" y="255473"/>
                      <a:pt x="263444" y="232514"/>
                      <a:pt x="254090" y="219758"/>
                    </a:cubicBezTo>
                    <a:cubicBezTo>
                      <a:pt x="225178" y="180642"/>
                      <a:pt x="152897" y="111762"/>
                      <a:pt x="115481" y="87102"/>
                    </a:cubicBezTo>
                    <a:cubicBezTo>
                      <a:pt x="95923" y="74346"/>
                      <a:pt x="79766" y="59890"/>
                      <a:pt x="79766" y="55638"/>
                    </a:cubicBezTo>
                    <a:cubicBezTo>
                      <a:pt x="79766" y="50536"/>
                      <a:pt x="77215" y="47985"/>
                      <a:pt x="73813" y="48836"/>
                    </a:cubicBezTo>
                    <a:cubicBezTo>
                      <a:pt x="69561" y="48836"/>
                      <a:pt x="51704" y="42883"/>
                      <a:pt x="32996" y="34379"/>
                    </a:cubicBezTo>
                    <a:lnTo>
                      <a:pt x="-168" y="19923"/>
                    </a:lnTo>
                    <a:lnTo>
                      <a:pt x="22792" y="7168"/>
                    </a:lnTo>
                    <a:cubicBezTo>
                      <a:pt x="44051" y="-3887"/>
                      <a:pt x="53405" y="-3037"/>
                      <a:pt x="102726" y="8869"/>
                    </a:cubicBezTo>
                    <a:cubicBezTo>
                      <a:pt x="134189" y="16522"/>
                      <a:pt x="167353" y="26726"/>
                      <a:pt x="177557" y="30128"/>
                    </a:cubicBezTo>
                    <a:cubicBezTo>
                      <a:pt x="189462" y="34379"/>
                      <a:pt x="200517" y="33529"/>
                      <a:pt x="205619" y="28427"/>
                    </a:cubicBezTo>
                    <a:cubicBezTo>
                      <a:pt x="211572" y="22474"/>
                      <a:pt x="223477" y="24175"/>
                      <a:pt x="242185" y="32679"/>
                    </a:cubicBezTo>
                    <a:cubicBezTo>
                      <a:pt x="287254" y="52237"/>
                      <a:pt x="304261" y="59040"/>
                      <a:pt x="314466" y="59890"/>
                    </a:cubicBezTo>
                    <a:cubicBezTo>
                      <a:pt x="330622" y="60741"/>
                      <a:pt x="416509" y="126218"/>
                      <a:pt x="425863" y="144926"/>
                    </a:cubicBezTo>
                    <a:cubicBezTo>
                      <a:pt x="430965" y="154280"/>
                      <a:pt x="455626" y="201901"/>
                      <a:pt x="481987" y="251222"/>
                    </a:cubicBezTo>
                    <a:cubicBezTo>
                      <a:pt x="508348" y="300542"/>
                      <a:pt x="533859" y="357517"/>
                      <a:pt x="538961" y="378776"/>
                    </a:cubicBezTo>
                    <a:cubicBezTo>
                      <a:pt x="549165" y="422144"/>
                      <a:pt x="550866" y="428947"/>
                      <a:pt x="558519" y="446805"/>
                    </a:cubicBezTo>
                    <a:cubicBezTo>
                      <a:pt x="567873" y="469764"/>
                      <a:pt x="589983" y="566706"/>
                      <a:pt x="589983" y="583713"/>
                    </a:cubicBezTo>
                    <a:cubicBezTo>
                      <a:pt x="589983" y="607523"/>
                      <a:pt x="618045" y="632183"/>
                      <a:pt x="659712" y="642388"/>
                    </a:cubicBezTo>
                    <a:cubicBezTo>
                      <a:pt x="680121" y="647490"/>
                      <a:pt x="703931" y="655143"/>
                      <a:pt x="713285" y="660245"/>
                    </a:cubicBezTo>
                    <a:cubicBezTo>
                      <a:pt x="737945" y="672150"/>
                      <a:pt x="827233" y="693409"/>
                      <a:pt x="862098" y="695961"/>
                    </a:cubicBezTo>
                    <a:cubicBezTo>
                      <a:pt x="880806" y="696811"/>
                      <a:pt x="891011" y="701913"/>
                      <a:pt x="890160" y="708716"/>
                    </a:cubicBezTo>
                    <a:cubicBezTo>
                      <a:pt x="888459" y="714668"/>
                      <a:pt x="896113" y="718920"/>
                      <a:pt x="908018" y="718920"/>
                    </a:cubicBezTo>
                    <a:cubicBezTo>
                      <a:pt x="936930" y="718920"/>
                      <a:pt x="941182" y="729975"/>
                      <a:pt x="926726" y="764840"/>
                    </a:cubicBezTo>
                    <a:cubicBezTo>
                      <a:pt x="919923" y="780997"/>
                      <a:pt x="916521" y="795453"/>
                      <a:pt x="918222" y="798004"/>
                    </a:cubicBezTo>
                    <a:cubicBezTo>
                      <a:pt x="920773" y="799705"/>
                      <a:pt x="910569" y="813310"/>
                      <a:pt x="896963" y="828617"/>
                    </a:cubicBezTo>
                    <a:cubicBezTo>
                      <a:pt x="874854" y="852427"/>
                      <a:pt x="856146" y="859230"/>
                      <a:pt x="813628" y="857529"/>
                    </a:cubicBezTo>
                    <a:cubicBezTo>
                      <a:pt x="807675" y="856679"/>
                      <a:pt x="802573" y="860931"/>
                      <a:pt x="802573" y="865182"/>
                    </a:cubicBezTo>
                    <a:cubicBezTo>
                      <a:pt x="802573" y="870285"/>
                      <a:pt x="797471" y="869434"/>
                      <a:pt x="789818" y="863482"/>
                    </a:cubicBezTo>
                    <a:cubicBezTo>
                      <a:pt x="783015" y="857529"/>
                      <a:pt x="777062" y="854978"/>
                      <a:pt x="777062" y="858380"/>
                    </a:cubicBezTo>
                    <a:cubicBezTo>
                      <a:pt x="777062" y="860931"/>
                      <a:pt x="759205" y="854978"/>
                      <a:pt x="737095" y="843923"/>
                    </a:cubicBezTo>
                    <a:cubicBezTo>
                      <a:pt x="684373" y="817562"/>
                      <a:pt x="635052" y="801405"/>
                      <a:pt x="624847" y="807358"/>
                    </a:cubicBezTo>
                    <a:cubicBezTo>
                      <a:pt x="620596" y="810759"/>
                      <a:pt x="622296" y="829467"/>
                      <a:pt x="629099" y="852427"/>
                    </a:cubicBezTo>
                    <a:cubicBezTo>
                      <a:pt x="635902" y="875387"/>
                      <a:pt x="642705" y="902598"/>
                      <a:pt x="644406" y="914503"/>
                    </a:cubicBezTo>
                    <a:cubicBezTo>
                      <a:pt x="646957" y="938314"/>
                      <a:pt x="664814" y="996138"/>
                      <a:pt x="675869" y="1018248"/>
                    </a:cubicBezTo>
                    <a:cubicBezTo>
                      <a:pt x="680121" y="1026751"/>
                      <a:pt x="683522" y="1037806"/>
                      <a:pt x="683522" y="1042908"/>
                    </a:cubicBezTo>
                    <a:cubicBezTo>
                      <a:pt x="683522" y="1048861"/>
                      <a:pt x="689475" y="1057364"/>
                      <a:pt x="697128" y="1063317"/>
                    </a:cubicBezTo>
                    <a:cubicBezTo>
                      <a:pt x="709884" y="1071820"/>
                      <a:pt x="709033" y="1076072"/>
                      <a:pt x="692876" y="1106685"/>
                    </a:cubicBezTo>
                    <a:cubicBezTo>
                      <a:pt x="669066" y="1150904"/>
                      <a:pt x="647807" y="1175564"/>
                      <a:pt x="627399" y="1179816"/>
                    </a:cubicBezTo>
                    <a:cubicBezTo>
                      <a:pt x="618895" y="1181517"/>
                      <a:pt x="574676" y="1180667"/>
                      <a:pt x="529607" y="1178115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5F3233FF-2842-E623-DFD0-FF692DAF13DD}"/>
                  </a:ext>
                </a:extLst>
              </p:cNvPr>
              <p:cNvSpPr/>
              <p:nvPr/>
            </p:nvSpPr>
            <p:spPr>
              <a:xfrm flipV="1">
                <a:off x="6339005" y="-906537"/>
                <a:ext cx="662819" cy="310945"/>
              </a:xfrm>
              <a:custGeom>
                <a:avLst/>
                <a:gdLst>
                  <a:gd name="connsiteX0" fmla="*/ 115929 w 662819"/>
                  <a:gd name="connsiteY0" fmla="*/ 299498 h 310945"/>
                  <a:gd name="connsiteX1" fmla="*/ 32593 w 662819"/>
                  <a:gd name="connsiteY1" fmla="*/ 282491 h 310945"/>
                  <a:gd name="connsiteX2" fmla="*/ -571 w 662819"/>
                  <a:gd name="connsiteY2" fmla="*/ 276539 h 310945"/>
                  <a:gd name="connsiteX3" fmla="*/ 36845 w 662819"/>
                  <a:gd name="connsiteY3" fmla="*/ 239973 h 310945"/>
                  <a:gd name="connsiteX4" fmla="*/ 137188 w 662819"/>
                  <a:gd name="connsiteY4" fmla="*/ 183849 h 310945"/>
                  <a:gd name="connsiteX5" fmla="*/ 209469 w 662819"/>
                  <a:gd name="connsiteY5" fmla="*/ 157488 h 310945"/>
                  <a:gd name="connsiteX6" fmla="*/ 250286 w 662819"/>
                  <a:gd name="connsiteY6" fmla="*/ 145583 h 310945"/>
                  <a:gd name="connsiteX7" fmla="*/ 281749 w 662819"/>
                  <a:gd name="connsiteY7" fmla="*/ 133678 h 310945"/>
                  <a:gd name="connsiteX8" fmla="*/ 172053 w 662819"/>
                  <a:gd name="connsiteY8" fmla="*/ 69050 h 310945"/>
                  <a:gd name="connsiteX9" fmla="*/ 263041 w 662819"/>
                  <a:gd name="connsiteY9" fmla="*/ 53744 h 310945"/>
                  <a:gd name="connsiteX10" fmla="*/ 524102 w 662819"/>
                  <a:gd name="connsiteY10" fmla="*/ 40138 h 310945"/>
                  <a:gd name="connsiteX11" fmla="*/ 579376 w 662819"/>
                  <a:gd name="connsiteY11" fmla="*/ 22280 h 310945"/>
                  <a:gd name="connsiteX12" fmla="*/ 621043 w 662819"/>
                  <a:gd name="connsiteY12" fmla="*/ 8675 h 310945"/>
                  <a:gd name="connsiteX13" fmla="*/ 656759 w 662819"/>
                  <a:gd name="connsiteY13" fmla="*/ 57996 h 310945"/>
                  <a:gd name="connsiteX14" fmla="*/ 643153 w 662819"/>
                  <a:gd name="connsiteY14" fmla="*/ 122623 h 310945"/>
                  <a:gd name="connsiteX15" fmla="*/ 517299 w 662819"/>
                  <a:gd name="connsiteY15" fmla="*/ 248477 h 310945"/>
                  <a:gd name="connsiteX16" fmla="*/ 398249 w 662819"/>
                  <a:gd name="connsiteY16" fmla="*/ 285892 h 310945"/>
                  <a:gd name="connsiteX17" fmla="*/ 115929 w 662819"/>
                  <a:gd name="connsiteY17" fmla="*/ 299498 h 310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62819" h="310945">
                    <a:moveTo>
                      <a:pt x="115929" y="299498"/>
                    </a:moveTo>
                    <a:cubicBezTo>
                      <a:pt x="87867" y="293546"/>
                      <a:pt x="50451" y="285892"/>
                      <a:pt x="32593" y="282491"/>
                    </a:cubicBezTo>
                    <a:lnTo>
                      <a:pt x="-571" y="276539"/>
                    </a:lnTo>
                    <a:lnTo>
                      <a:pt x="36845" y="239973"/>
                    </a:lnTo>
                    <a:cubicBezTo>
                      <a:pt x="64907" y="211911"/>
                      <a:pt x="87867" y="199156"/>
                      <a:pt x="137188" y="183849"/>
                    </a:cubicBezTo>
                    <a:cubicBezTo>
                      <a:pt x="172053" y="172794"/>
                      <a:pt x="205217" y="160889"/>
                      <a:pt x="209469" y="157488"/>
                    </a:cubicBezTo>
                    <a:cubicBezTo>
                      <a:pt x="214571" y="154086"/>
                      <a:pt x="232428" y="148984"/>
                      <a:pt x="250286" y="145583"/>
                    </a:cubicBezTo>
                    <a:cubicBezTo>
                      <a:pt x="267293" y="142181"/>
                      <a:pt x="281749" y="137079"/>
                      <a:pt x="281749" y="133678"/>
                    </a:cubicBezTo>
                    <a:cubicBezTo>
                      <a:pt x="281749" y="126875"/>
                      <a:pt x="196713" y="77554"/>
                      <a:pt x="172053" y="69050"/>
                    </a:cubicBezTo>
                    <a:cubicBezTo>
                      <a:pt x="129535" y="55445"/>
                      <a:pt x="161848" y="50342"/>
                      <a:pt x="263041" y="53744"/>
                    </a:cubicBezTo>
                    <a:cubicBezTo>
                      <a:pt x="452672" y="60547"/>
                      <a:pt x="480734" y="58846"/>
                      <a:pt x="524102" y="40138"/>
                    </a:cubicBezTo>
                    <a:cubicBezTo>
                      <a:pt x="546212" y="29934"/>
                      <a:pt x="570872" y="22280"/>
                      <a:pt x="579376" y="22280"/>
                    </a:cubicBezTo>
                    <a:cubicBezTo>
                      <a:pt x="587029" y="22280"/>
                      <a:pt x="605737" y="16328"/>
                      <a:pt x="621043" y="8675"/>
                    </a:cubicBezTo>
                    <a:cubicBezTo>
                      <a:pt x="661010" y="-10884"/>
                      <a:pt x="669514" y="1021"/>
                      <a:pt x="656759" y="57996"/>
                    </a:cubicBezTo>
                    <a:cubicBezTo>
                      <a:pt x="651656" y="82656"/>
                      <a:pt x="645704" y="111568"/>
                      <a:pt x="643153" y="122623"/>
                    </a:cubicBezTo>
                    <a:cubicBezTo>
                      <a:pt x="639751" y="143882"/>
                      <a:pt x="556416" y="227218"/>
                      <a:pt x="517299" y="248477"/>
                    </a:cubicBezTo>
                    <a:cubicBezTo>
                      <a:pt x="504544" y="255279"/>
                      <a:pt x="450971" y="272287"/>
                      <a:pt x="398249" y="285892"/>
                    </a:cubicBezTo>
                    <a:cubicBezTo>
                      <a:pt x="291954" y="313954"/>
                      <a:pt x="204366" y="318206"/>
                      <a:pt x="115929" y="29949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" name="图形 7">
              <a:extLst>
                <a:ext uri="{FF2B5EF4-FFF2-40B4-BE49-F238E27FC236}">
                  <a16:creationId xmlns:a16="http://schemas.microsoft.com/office/drawing/2014/main" id="{5F5327F7-0B21-5C38-A86E-2CAE79FCC9ED}"/>
                </a:ext>
              </a:extLst>
            </p:cNvPr>
            <p:cNvGrpSpPr/>
            <p:nvPr/>
          </p:nvGrpSpPr>
          <p:grpSpPr>
            <a:xfrm>
              <a:off x="6709264" y="1689415"/>
              <a:ext cx="1621967" cy="1334573"/>
              <a:chOff x="7349817" y="-1668110"/>
              <a:chExt cx="1178148" cy="969394"/>
            </a:xfrm>
            <a:grpFill/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CB5E1E6-38F6-BFCF-6BBA-773DD19D2503}"/>
                  </a:ext>
                </a:extLst>
              </p:cNvPr>
              <p:cNvSpPr/>
              <p:nvPr/>
            </p:nvSpPr>
            <p:spPr>
              <a:xfrm flipV="1">
                <a:off x="7349817" y="-1668110"/>
                <a:ext cx="1178148" cy="643574"/>
              </a:xfrm>
              <a:custGeom>
                <a:avLst/>
                <a:gdLst>
                  <a:gd name="connsiteX0" fmla="*/ 595379 w 1178148"/>
                  <a:gd name="connsiteY0" fmla="*/ 636092 h 643574"/>
                  <a:gd name="connsiteX1" fmla="*/ 541806 w 1178148"/>
                  <a:gd name="connsiteY1" fmla="*/ 574866 h 643574"/>
                  <a:gd name="connsiteX2" fmla="*/ 345373 w 1178148"/>
                  <a:gd name="connsiteY2" fmla="*/ 309553 h 643574"/>
                  <a:gd name="connsiteX3" fmla="*/ 129381 w 1178148"/>
                  <a:gd name="connsiteY3" fmla="*/ 100364 h 643574"/>
                  <a:gd name="connsiteX4" fmla="*/ 48597 w 1178148"/>
                  <a:gd name="connsiteY4" fmla="*/ 84207 h 643574"/>
                  <a:gd name="connsiteX5" fmla="*/ 4378 w 1178148"/>
                  <a:gd name="connsiteY5" fmla="*/ 52744 h 643574"/>
                  <a:gd name="connsiteX6" fmla="*/ 112374 w 1178148"/>
                  <a:gd name="connsiteY6" fmla="*/ 17879 h 643574"/>
                  <a:gd name="connsiteX7" fmla="*/ 314760 w 1178148"/>
                  <a:gd name="connsiteY7" fmla="*/ 153087 h 643574"/>
                  <a:gd name="connsiteX8" fmla="*/ 336869 w 1178148"/>
                  <a:gd name="connsiteY8" fmla="*/ 189652 h 643574"/>
                  <a:gd name="connsiteX9" fmla="*/ 371734 w 1178148"/>
                  <a:gd name="connsiteY9" fmla="*/ 206660 h 643574"/>
                  <a:gd name="connsiteX10" fmla="*/ 391292 w 1178148"/>
                  <a:gd name="connsiteY10" fmla="*/ 137780 h 643574"/>
                  <a:gd name="connsiteX11" fmla="*/ 413402 w 1178148"/>
                  <a:gd name="connsiteY11" fmla="*/ 63799 h 643574"/>
                  <a:gd name="connsiteX12" fmla="*/ 414252 w 1178148"/>
                  <a:gd name="connsiteY12" fmla="*/ 47642 h 643574"/>
                  <a:gd name="connsiteX13" fmla="*/ 447416 w 1178148"/>
                  <a:gd name="connsiteY13" fmla="*/ 9376 h 643574"/>
                  <a:gd name="connsiteX14" fmla="*/ 620890 w 1178148"/>
                  <a:gd name="connsiteY14" fmla="*/ 29784 h 643574"/>
                  <a:gd name="connsiteX15" fmla="*/ 737389 w 1178148"/>
                  <a:gd name="connsiteY15" fmla="*/ 58697 h 643574"/>
                  <a:gd name="connsiteX16" fmla="*/ 766302 w 1178148"/>
                  <a:gd name="connsiteY16" fmla="*/ 68901 h 643574"/>
                  <a:gd name="connsiteX17" fmla="*/ 769703 w 1178148"/>
                  <a:gd name="connsiteY17" fmla="*/ 91861 h 643574"/>
                  <a:gd name="connsiteX18" fmla="*/ 678714 w 1178148"/>
                  <a:gd name="connsiteY18" fmla="*/ 126726 h 643574"/>
                  <a:gd name="connsiteX19" fmla="*/ 637897 w 1178148"/>
                  <a:gd name="connsiteY19" fmla="*/ 139481 h 643574"/>
                  <a:gd name="connsiteX20" fmla="*/ 657455 w 1178148"/>
                  <a:gd name="connsiteY20" fmla="*/ 163291 h 643574"/>
                  <a:gd name="connsiteX21" fmla="*/ 688068 w 1178148"/>
                  <a:gd name="connsiteY21" fmla="*/ 201557 h 643574"/>
                  <a:gd name="connsiteX22" fmla="*/ 670211 w 1178148"/>
                  <a:gd name="connsiteY22" fmla="*/ 217714 h 643574"/>
                  <a:gd name="connsiteX23" fmla="*/ 609835 w 1178148"/>
                  <a:gd name="connsiteY23" fmla="*/ 285743 h 643574"/>
                  <a:gd name="connsiteX24" fmla="*/ 722083 w 1178148"/>
                  <a:gd name="connsiteY24" fmla="*/ 319758 h 643574"/>
                  <a:gd name="connsiteX25" fmla="*/ 752696 w 1178148"/>
                  <a:gd name="connsiteY25" fmla="*/ 272137 h 643574"/>
                  <a:gd name="connsiteX26" fmla="*/ 720382 w 1178148"/>
                  <a:gd name="connsiteY26" fmla="*/ 219415 h 643574"/>
                  <a:gd name="connsiteX27" fmla="*/ 718681 w 1178148"/>
                  <a:gd name="connsiteY27" fmla="*/ 205809 h 643574"/>
                  <a:gd name="connsiteX28" fmla="*/ 749294 w 1178148"/>
                  <a:gd name="connsiteY28" fmla="*/ 223667 h 643574"/>
                  <a:gd name="connsiteX29" fmla="*/ 767152 w 1178148"/>
                  <a:gd name="connsiteY29" fmla="*/ 229619 h 643574"/>
                  <a:gd name="connsiteX30" fmla="*/ 841984 w 1178148"/>
                  <a:gd name="connsiteY30" fmla="*/ 278940 h 643574"/>
                  <a:gd name="connsiteX31" fmla="*/ 891305 w 1178148"/>
                  <a:gd name="connsiteY31" fmla="*/ 237273 h 643574"/>
                  <a:gd name="connsiteX32" fmla="*/ 987396 w 1178148"/>
                  <a:gd name="connsiteY32" fmla="*/ 163291 h 643574"/>
                  <a:gd name="connsiteX33" fmla="*/ 1035016 w 1178148"/>
                  <a:gd name="connsiteY33" fmla="*/ 138631 h 643574"/>
                  <a:gd name="connsiteX34" fmla="*/ 1072432 w 1178148"/>
                  <a:gd name="connsiteY34" fmla="*/ 164992 h 643574"/>
                  <a:gd name="connsiteX35" fmla="*/ 1142161 w 1178148"/>
                  <a:gd name="connsiteY35" fmla="*/ 194754 h 643574"/>
                  <a:gd name="connsiteX36" fmla="*/ 1166822 w 1178148"/>
                  <a:gd name="connsiteY36" fmla="*/ 221116 h 643574"/>
                  <a:gd name="connsiteX37" fmla="*/ 1080085 w 1178148"/>
                  <a:gd name="connsiteY37" fmla="*/ 285743 h 643574"/>
                  <a:gd name="connsiteX38" fmla="*/ 802867 w 1178148"/>
                  <a:gd name="connsiteY38" fmla="*/ 443910 h 643574"/>
                  <a:gd name="connsiteX39" fmla="*/ 659156 w 1178148"/>
                  <a:gd name="connsiteY39" fmla="*/ 524695 h 643574"/>
                  <a:gd name="connsiteX40" fmla="*/ 625992 w 1178148"/>
                  <a:gd name="connsiteY40" fmla="*/ 540001 h 643574"/>
                  <a:gd name="connsiteX41" fmla="*/ 662557 w 1178148"/>
                  <a:gd name="connsiteY41" fmla="*/ 556158 h 643574"/>
                  <a:gd name="connsiteX42" fmla="*/ 681265 w 1178148"/>
                  <a:gd name="connsiteY42" fmla="*/ 570614 h 643574"/>
                  <a:gd name="connsiteX43" fmla="*/ 646401 w 1178148"/>
                  <a:gd name="connsiteY43" fmla="*/ 607180 h 643574"/>
                  <a:gd name="connsiteX44" fmla="*/ 595379 w 1178148"/>
                  <a:gd name="connsiteY44" fmla="*/ 636092 h 643574"/>
                  <a:gd name="connsiteX45" fmla="*/ 671911 w 1178148"/>
                  <a:gd name="connsiteY45" fmla="*/ 491531 h 643574"/>
                  <a:gd name="connsiteX46" fmla="*/ 732287 w 1178148"/>
                  <a:gd name="connsiteY46" fmla="*/ 431155 h 643574"/>
                  <a:gd name="connsiteX47" fmla="*/ 799466 w 1178148"/>
                  <a:gd name="connsiteY47" fmla="*/ 346969 h 643574"/>
                  <a:gd name="connsiteX48" fmla="*/ 811371 w 1178148"/>
                  <a:gd name="connsiteY48" fmla="*/ 312955 h 643574"/>
                  <a:gd name="connsiteX49" fmla="*/ 779057 w 1178148"/>
                  <a:gd name="connsiteY49" fmla="*/ 329962 h 643574"/>
                  <a:gd name="connsiteX50" fmla="*/ 629393 w 1178148"/>
                  <a:gd name="connsiteY50" fmla="*/ 324860 h 643574"/>
                  <a:gd name="connsiteX51" fmla="*/ 446566 w 1178148"/>
                  <a:gd name="connsiteY51" fmla="*/ 242375 h 643574"/>
                  <a:gd name="connsiteX52" fmla="*/ 557963 w 1178148"/>
                  <a:gd name="connsiteY52" fmla="*/ 256831 h 643574"/>
                  <a:gd name="connsiteX53" fmla="*/ 582624 w 1178148"/>
                  <a:gd name="connsiteY53" fmla="*/ 250878 h 643574"/>
                  <a:gd name="connsiteX54" fmla="*/ 580923 w 1178148"/>
                  <a:gd name="connsiteY54" fmla="*/ 227068 h 643574"/>
                  <a:gd name="connsiteX55" fmla="*/ 527350 w 1178148"/>
                  <a:gd name="connsiteY55" fmla="*/ 193054 h 643574"/>
                  <a:gd name="connsiteX56" fmla="*/ 498438 w 1178148"/>
                  <a:gd name="connsiteY56" fmla="*/ 152236 h 643574"/>
                  <a:gd name="connsiteX57" fmla="*/ 576671 w 1178148"/>
                  <a:gd name="connsiteY57" fmla="*/ 140331 h 643574"/>
                  <a:gd name="connsiteX58" fmla="*/ 586875 w 1178148"/>
                  <a:gd name="connsiteY58" fmla="*/ 125875 h 643574"/>
                  <a:gd name="connsiteX59" fmla="*/ 541806 w 1178148"/>
                  <a:gd name="connsiteY59" fmla="*/ 96113 h 643574"/>
                  <a:gd name="connsiteX60" fmla="*/ 486533 w 1178148"/>
                  <a:gd name="connsiteY60" fmla="*/ 92711 h 643574"/>
                  <a:gd name="connsiteX61" fmla="*/ 453369 w 1178148"/>
                  <a:gd name="connsiteY61" fmla="*/ 210061 h 643574"/>
                  <a:gd name="connsiteX62" fmla="*/ 409150 w 1178148"/>
                  <a:gd name="connsiteY62" fmla="*/ 234721 h 643574"/>
                  <a:gd name="connsiteX63" fmla="*/ 376836 w 1178148"/>
                  <a:gd name="connsiteY63" fmla="*/ 244926 h 643574"/>
                  <a:gd name="connsiteX64" fmla="*/ 396394 w 1178148"/>
                  <a:gd name="connsiteY64" fmla="*/ 280641 h 643574"/>
                  <a:gd name="connsiteX65" fmla="*/ 436361 w 1178148"/>
                  <a:gd name="connsiteY65" fmla="*/ 340166 h 643574"/>
                  <a:gd name="connsiteX66" fmla="*/ 455920 w 1178148"/>
                  <a:gd name="connsiteY66" fmla="*/ 363976 h 643574"/>
                  <a:gd name="connsiteX67" fmla="*/ 498438 w 1178148"/>
                  <a:gd name="connsiteY67" fmla="*/ 348670 h 643574"/>
                  <a:gd name="connsiteX68" fmla="*/ 612386 w 1178148"/>
                  <a:gd name="connsiteY68" fmla="*/ 357174 h 643574"/>
                  <a:gd name="connsiteX69" fmla="*/ 714430 w 1178148"/>
                  <a:gd name="connsiteY69" fmla="*/ 414148 h 643574"/>
                  <a:gd name="connsiteX70" fmla="*/ 624291 w 1178148"/>
                  <a:gd name="connsiteY70" fmla="*/ 443060 h 643574"/>
                  <a:gd name="connsiteX71" fmla="*/ 546058 w 1178148"/>
                  <a:gd name="connsiteY71" fmla="*/ 409896 h 643574"/>
                  <a:gd name="connsiteX72" fmla="*/ 477179 w 1178148"/>
                  <a:gd name="connsiteY72" fmla="*/ 375031 h 643574"/>
                  <a:gd name="connsiteX73" fmla="*/ 456770 w 1178148"/>
                  <a:gd name="connsiteY73" fmla="*/ 369079 h 643574"/>
                  <a:gd name="connsiteX74" fmla="*/ 474628 w 1178148"/>
                  <a:gd name="connsiteY74" fmla="*/ 392889 h 643574"/>
                  <a:gd name="connsiteX75" fmla="*/ 540105 w 1178148"/>
                  <a:gd name="connsiteY75" fmla="*/ 470272 h 643574"/>
                  <a:gd name="connsiteX76" fmla="*/ 614937 w 1178148"/>
                  <a:gd name="connsiteY76" fmla="*/ 517892 h 643574"/>
                  <a:gd name="connsiteX77" fmla="*/ 671911 w 1178148"/>
                  <a:gd name="connsiteY77" fmla="*/ 491531 h 64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178148" h="643574">
                    <a:moveTo>
                      <a:pt x="595379" y="636092"/>
                    </a:moveTo>
                    <a:cubicBezTo>
                      <a:pt x="595379" y="632691"/>
                      <a:pt x="571569" y="604629"/>
                      <a:pt x="541806" y="574866"/>
                    </a:cubicBezTo>
                    <a:cubicBezTo>
                      <a:pt x="485682" y="517041"/>
                      <a:pt x="414252" y="420100"/>
                      <a:pt x="345373" y="309553"/>
                    </a:cubicBezTo>
                    <a:cubicBezTo>
                      <a:pt x="296902" y="230470"/>
                      <a:pt x="201662" y="138631"/>
                      <a:pt x="129381" y="100364"/>
                    </a:cubicBezTo>
                    <a:cubicBezTo>
                      <a:pt x="74958" y="71452"/>
                      <a:pt x="54549" y="67200"/>
                      <a:pt x="48597" y="84207"/>
                    </a:cubicBezTo>
                    <a:cubicBezTo>
                      <a:pt x="42644" y="100364"/>
                      <a:pt x="14582" y="79956"/>
                      <a:pt x="4378" y="52744"/>
                    </a:cubicBezTo>
                    <a:cubicBezTo>
                      <a:pt x="-13480" y="2573"/>
                      <a:pt x="21385" y="-8482"/>
                      <a:pt x="112374" y="17879"/>
                    </a:cubicBezTo>
                    <a:cubicBezTo>
                      <a:pt x="188056" y="39989"/>
                      <a:pt x="314760" y="124174"/>
                      <a:pt x="314760" y="153087"/>
                    </a:cubicBezTo>
                    <a:cubicBezTo>
                      <a:pt x="314760" y="157339"/>
                      <a:pt x="324964" y="174346"/>
                      <a:pt x="336869" y="189652"/>
                    </a:cubicBezTo>
                    <a:cubicBezTo>
                      <a:pt x="356427" y="216014"/>
                      <a:pt x="360679" y="217714"/>
                      <a:pt x="371734" y="206660"/>
                    </a:cubicBezTo>
                    <a:cubicBezTo>
                      <a:pt x="378537" y="199857"/>
                      <a:pt x="387040" y="168393"/>
                      <a:pt x="391292" y="137780"/>
                    </a:cubicBezTo>
                    <a:cubicBezTo>
                      <a:pt x="395544" y="103766"/>
                      <a:pt x="404048" y="74003"/>
                      <a:pt x="413402" y="63799"/>
                    </a:cubicBezTo>
                    <a:cubicBezTo>
                      <a:pt x="426157" y="49343"/>
                      <a:pt x="426157" y="47642"/>
                      <a:pt x="414252" y="47642"/>
                    </a:cubicBezTo>
                    <a:cubicBezTo>
                      <a:pt x="388741" y="47642"/>
                      <a:pt x="409150" y="23832"/>
                      <a:pt x="447416" y="9376"/>
                    </a:cubicBezTo>
                    <a:cubicBezTo>
                      <a:pt x="490784" y="-6781"/>
                      <a:pt x="496737" y="-5931"/>
                      <a:pt x="620890" y="29784"/>
                    </a:cubicBezTo>
                    <a:cubicBezTo>
                      <a:pt x="670211" y="44241"/>
                      <a:pt x="722933" y="56996"/>
                      <a:pt x="737389" y="58697"/>
                    </a:cubicBezTo>
                    <a:cubicBezTo>
                      <a:pt x="752696" y="59547"/>
                      <a:pt x="765451" y="64649"/>
                      <a:pt x="766302" y="68901"/>
                    </a:cubicBezTo>
                    <a:cubicBezTo>
                      <a:pt x="766302" y="74003"/>
                      <a:pt x="768002" y="84207"/>
                      <a:pt x="769703" y="91861"/>
                    </a:cubicBezTo>
                    <a:cubicBezTo>
                      <a:pt x="773955" y="113970"/>
                      <a:pt x="726335" y="131828"/>
                      <a:pt x="678714" y="126726"/>
                    </a:cubicBezTo>
                    <a:cubicBezTo>
                      <a:pt x="641298" y="122474"/>
                      <a:pt x="637897" y="123324"/>
                      <a:pt x="637897" y="139481"/>
                    </a:cubicBezTo>
                    <a:cubicBezTo>
                      <a:pt x="637897" y="150536"/>
                      <a:pt x="645550" y="159039"/>
                      <a:pt x="657455" y="163291"/>
                    </a:cubicBezTo>
                    <a:cubicBezTo>
                      <a:pt x="688919" y="172645"/>
                      <a:pt x="698273" y="183700"/>
                      <a:pt x="688068" y="201557"/>
                    </a:cubicBezTo>
                    <a:cubicBezTo>
                      <a:pt x="683817" y="210061"/>
                      <a:pt x="675313" y="217714"/>
                      <a:pt x="670211" y="217714"/>
                    </a:cubicBezTo>
                    <a:cubicBezTo>
                      <a:pt x="655755" y="217714"/>
                      <a:pt x="602182" y="278940"/>
                      <a:pt x="609835" y="285743"/>
                    </a:cubicBezTo>
                    <a:cubicBezTo>
                      <a:pt x="621740" y="296798"/>
                      <a:pt x="699973" y="319758"/>
                      <a:pt x="722083" y="319758"/>
                    </a:cubicBezTo>
                    <a:cubicBezTo>
                      <a:pt x="762050" y="319758"/>
                      <a:pt x="768853" y="309553"/>
                      <a:pt x="752696" y="272137"/>
                    </a:cubicBezTo>
                    <a:cubicBezTo>
                      <a:pt x="745043" y="254280"/>
                      <a:pt x="730586" y="230470"/>
                      <a:pt x="720382" y="219415"/>
                    </a:cubicBezTo>
                    <a:cubicBezTo>
                      <a:pt x="703375" y="200707"/>
                      <a:pt x="703375" y="199857"/>
                      <a:pt x="718681" y="205809"/>
                    </a:cubicBezTo>
                    <a:cubicBezTo>
                      <a:pt x="728035" y="209211"/>
                      <a:pt x="741641" y="216864"/>
                      <a:pt x="749294" y="223667"/>
                    </a:cubicBezTo>
                    <a:cubicBezTo>
                      <a:pt x="756948" y="229619"/>
                      <a:pt x="764601" y="232170"/>
                      <a:pt x="767152" y="229619"/>
                    </a:cubicBezTo>
                    <a:cubicBezTo>
                      <a:pt x="773955" y="223667"/>
                      <a:pt x="841984" y="268736"/>
                      <a:pt x="841984" y="278940"/>
                    </a:cubicBezTo>
                    <a:cubicBezTo>
                      <a:pt x="841984" y="283192"/>
                      <a:pt x="864093" y="264484"/>
                      <a:pt x="891305" y="237273"/>
                    </a:cubicBezTo>
                    <a:cubicBezTo>
                      <a:pt x="917666" y="210061"/>
                      <a:pt x="961034" y="176897"/>
                      <a:pt x="987396" y="163291"/>
                    </a:cubicBezTo>
                    <a:lnTo>
                      <a:pt x="1035016" y="138631"/>
                    </a:lnTo>
                    <a:lnTo>
                      <a:pt x="1072432" y="164992"/>
                    </a:lnTo>
                    <a:cubicBezTo>
                      <a:pt x="1092840" y="179448"/>
                      <a:pt x="1124304" y="193054"/>
                      <a:pt x="1142161" y="194754"/>
                    </a:cubicBezTo>
                    <a:cubicBezTo>
                      <a:pt x="1182979" y="199857"/>
                      <a:pt x="1185530" y="202408"/>
                      <a:pt x="1166822" y="221116"/>
                    </a:cubicBezTo>
                    <a:cubicBezTo>
                      <a:pt x="1117501" y="269586"/>
                      <a:pt x="1095391" y="285743"/>
                      <a:pt x="1080085" y="285743"/>
                    </a:cubicBezTo>
                    <a:cubicBezTo>
                      <a:pt x="1023961" y="285743"/>
                      <a:pt x="917666" y="346119"/>
                      <a:pt x="802867" y="443910"/>
                    </a:cubicBezTo>
                    <a:cubicBezTo>
                      <a:pt x="738240" y="498334"/>
                      <a:pt x="724634" y="505987"/>
                      <a:pt x="659156" y="524695"/>
                    </a:cubicBezTo>
                    <a:cubicBezTo>
                      <a:pt x="631094" y="533198"/>
                      <a:pt x="616638" y="540001"/>
                      <a:pt x="625992" y="540001"/>
                    </a:cubicBezTo>
                    <a:cubicBezTo>
                      <a:pt x="636196" y="540852"/>
                      <a:pt x="653204" y="547654"/>
                      <a:pt x="662557" y="556158"/>
                    </a:cubicBezTo>
                    <a:lnTo>
                      <a:pt x="681265" y="570614"/>
                    </a:lnTo>
                    <a:lnTo>
                      <a:pt x="646401" y="607180"/>
                    </a:lnTo>
                    <a:cubicBezTo>
                      <a:pt x="614087" y="640344"/>
                      <a:pt x="595379" y="651399"/>
                      <a:pt x="595379" y="636092"/>
                    </a:cubicBezTo>
                    <a:close/>
                    <a:moveTo>
                      <a:pt x="671911" y="491531"/>
                    </a:moveTo>
                    <a:cubicBezTo>
                      <a:pt x="688068" y="479626"/>
                      <a:pt x="715280" y="452414"/>
                      <a:pt x="732287" y="431155"/>
                    </a:cubicBezTo>
                    <a:cubicBezTo>
                      <a:pt x="749294" y="409896"/>
                      <a:pt x="779907" y="371630"/>
                      <a:pt x="799466" y="346969"/>
                    </a:cubicBezTo>
                    <a:cubicBezTo>
                      <a:pt x="834330" y="303601"/>
                      <a:pt x="834330" y="302750"/>
                      <a:pt x="811371" y="312955"/>
                    </a:cubicBezTo>
                    <a:cubicBezTo>
                      <a:pt x="797765" y="318057"/>
                      <a:pt x="783309" y="325710"/>
                      <a:pt x="779057" y="329962"/>
                    </a:cubicBezTo>
                    <a:cubicBezTo>
                      <a:pt x="766302" y="340166"/>
                      <a:pt x="682116" y="337615"/>
                      <a:pt x="629393" y="324860"/>
                    </a:cubicBezTo>
                    <a:cubicBezTo>
                      <a:pt x="556262" y="307002"/>
                      <a:pt x="418504" y="244926"/>
                      <a:pt x="446566" y="242375"/>
                    </a:cubicBezTo>
                    <a:cubicBezTo>
                      <a:pt x="483131" y="238973"/>
                      <a:pt x="541806" y="246627"/>
                      <a:pt x="557963" y="256831"/>
                    </a:cubicBezTo>
                    <a:cubicBezTo>
                      <a:pt x="575821" y="268736"/>
                      <a:pt x="577521" y="268736"/>
                      <a:pt x="582624" y="250878"/>
                    </a:cubicBezTo>
                    <a:cubicBezTo>
                      <a:pt x="586025" y="240674"/>
                      <a:pt x="585175" y="230470"/>
                      <a:pt x="580923" y="227068"/>
                    </a:cubicBezTo>
                    <a:cubicBezTo>
                      <a:pt x="576671" y="224517"/>
                      <a:pt x="552861" y="209211"/>
                      <a:pt x="527350" y="193054"/>
                    </a:cubicBezTo>
                    <a:cubicBezTo>
                      <a:pt x="486533" y="165842"/>
                      <a:pt x="483982" y="162441"/>
                      <a:pt x="498438" y="152236"/>
                    </a:cubicBezTo>
                    <a:cubicBezTo>
                      <a:pt x="512044" y="142032"/>
                      <a:pt x="547759" y="136930"/>
                      <a:pt x="576671" y="140331"/>
                    </a:cubicBezTo>
                    <a:cubicBezTo>
                      <a:pt x="581773" y="141182"/>
                      <a:pt x="586875" y="135229"/>
                      <a:pt x="586875" y="125875"/>
                    </a:cubicBezTo>
                    <a:cubicBezTo>
                      <a:pt x="586875" y="114821"/>
                      <a:pt x="574970" y="106317"/>
                      <a:pt x="541806" y="96113"/>
                    </a:cubicBezTo>
                    <a:cubicBezTo>
                      <a:pt x="487383" y="79105"/>
                      <a:pt x="488233" y="79105"/>
                      <a:pt x="486533" y="92711"/>
                    </a:cubicBezTo>
                    <a:cubicBezTo>
                      <a:pt x="483131" y="130127"/>
                      <a:pt x="463573" y="199006"/>
                      <a:pt x="453369" y="210061"/>
                    </a:cubicBezTo>
                    <a:cubicBezTo>
                      <a:pt x="447416" y="217714"/>
                      <a:pt x="427007" y="228769"/>
                      <a:pt x="409150" y="234721"/>
                    </a:cubicBezTo>
                    <a:lnTo>
                      <a:pt x="376836" y="244926"/>
                    </a:lnTo>
                    <a:lnTo>
                      <a:pt x="396394" y="280641"/>
                    </a:lnTo>
                    <a:cubicBezTo>
                      <a:pt x="407449" y="299349"/>
                      <a:pt x="425307" y="326561"/>
                      <a:pt x="436361" y="340166"/>
                    </a:cubicBezTo>
                    <a:lnTo>
                      <a:pt x="455920" y="363976"/>
                    </a:lnTo>
                    <a:lnTo>
                      <a:pt x="498438" y="348670"/>
                    </a:lnTo>
                    <a:cubicBezTo>
                      <a:pt x="540956" y="334214"/>
                      <a:pt x="540956" y="334214"/>
                      <a:pt x="612386" y="357174"/>
                    </a:cubicBezTo>
                    <a:cubicBezTo>
                      <a:pt x="680415" y="378433"/>
                      <a:pt x="714430" y="397991"/>
                      <a:pt x="714430" y="414148"/>
                    </a:cubicBezTo>
                    <a:cubicBezTo>
                      <a:pt x="714430" y="427754"/>
                      <a:pt x="654054" y="447312"/>
                      <a:pt x="624291" y="443060"/>
                    </a:cubicBezTo>
                    <a:cubicBezTo>
                      <a:pt x="608134" y="441359"/>
                      <a:pt x="573270" y="426053"/>
                      <a:pt x="546058" y="409896"/>
                    </a:cubicBezTo>
                    <a:cubicBezTo>
                      <a:pt x="519697" y="393739"/>
                      <a:pt x="488233" y="378433"/>
                      <a:pt x="477179" y="375031"/>
                    </a:cubicBezTo>
                    <a:lnTo>
                      <a:pt x="456770" y="369079"/>
                    </a:lnTo>
                    <a:lnTo>
                      <a:pt x="474628" y="392889"/>
                    </a:lnTo>
                    <a:cubicBezTo>
                      <a:pt x="483982" y="406494"/>
                      <a:pt x="513744" y="441359"/>
                      <a:pt x="540105" y="470272"/>
                    </a:cubicBezTo>
                    <a:cubicBezTo>
                      <a:pt x="584324" y="518742"/>
                      <a:pt x="590277" y="522994"/>
                      <a:pt x="614937" y="517892"/>
                    </a:cubicBezTo>
                    <a:cubicBezTo>
                      <a:pt x="630244" y="515341"/>
                      <a:pt x="655755" y="503436"/>
                      <a:pt x="671911" y="491531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59089C3-53F2-2FFA-4951-5FBB8B3AB585}"/>
                  </a:ext>
                </a:extLst>
              </p:cNvPr>
              <p:cNvSpPr/>
              <p:nvPr/>
            </p:nvSpPr>
            <p:spPr>
              <a:xfrm flipV="1">
                <a:off x="7800436" y="-1041961"/>
                <a:ext cx="369793" cy="343244"/>
              </a:xfrm>
              <a:custGeom>
                <a:avLst/>
                <a:gdLst>
                  <a:gd name="connsiteX0" fmla="*/ 263760 w 369793"/>
                  <a:gd name="connsiteY0" fmla="*/ 341757 h 343244"/>
                  <a:gd name="connsiteX1" fmla="*/ 132805 w 369793"/>
                  <a:gd name="connsiteY1" fmla="*/ 276279 h 343244"/>
                  <a:gd name="connsiteX2" fmla="*/ 232297 w 369793"/>
                  <a:gd name="connsiteY2" fmla="*/ 282232 h 343244"/>
                  <a:gd name="connsiteX3" fmla="*/ 246753 w 369793"/>
                  <a:gd name="connsiteY3" fmla="*/ 273728 h 343244"/>
                  <a:gd name="connsiteX4" fmla="*/ 251855 w 369793"/>
                  <a:gd name="connsiteY4" fmla="*/ 230360 h 343244"/>
                  <a:gd name="connsiteX5" fmla="*/ 233147 w 369793"/>
                  <a:gd name="connsiteY5" fmla="*/ 212502 h 343244"/>
                  <a:gd name="connsiteX6" fmla="*/ 186377 w 369793"/>
                  <a:gd name="connsiteY6" fmla="*/ 211652 h 343244"/>
                  <a:gd name="connsiteX7" fmla="*/ 144710 w 369793"/>
                  <a:gd name="connsiteY7" fmla="*/ 234612 h 343244"/>
                  <a:gd name="connsiteX8" fmla="*/ 40966 w 369793"/>
                  <a:gd name="connsiteY8" fmla="*/ 288185 h 343244"/>
                  <a:gd name="connsiteX9" fmla="*/ 17156 w 369793"/>
                  <a:gd name="connsiteY9" fmla="*/ 227809 h 343244"/>
                  <a:gd name="connsiteX10" fmla="*/ 35013 w 369793"/>
                  <a:gd name="connsiteY10" fmla="*/ 120663 h 343244"/>
                  <a:gd name="connsiteX11" fmla="*/ 75830 w 369793"/>
                  <a:gd name="connsiteY11" fmla="*/ 16919 h 343244"/>
                  <a:gd name="connsiteX12" fmla="*/ 85184 w 369793"/>
                  <a:gd name="connsiteY12" fmla="*/ 8416 h 343244"/>
                  <a:gd name="connsiteX13" fmla="*/ 120900 w 369793"/>
                  <a:gd name="connsiteY13" fmla="*/ 9266 h 343244"/>
                  <a:gd name="connsiteX14" fmla="*/ 161717 w 369793"/>
                  <a:gd name="connsiteY14" fmla="*/ 25423 h 343244"/>
                  <a:gd name="connsiteX15" fmla="*/ 232297 w 369793"/>
                  <a:gd name="connsiteY15" fmla="*/ 39029 h 343244"/>
                  <a:gd name="connsiteX16" fmla="*/ 269713 w 369793"/>
                  <a:gd name="connsiteY16" fmla="*/ 27124 h 343244"/>
                  <a:gd name="connsiteX17" fmla="*/ 318183 w 369793"/>
                  <a:gd name="connsiteY17" fmla="*/ 16919 h 343244"/>
                  <a:gd name="connsiteX18" fmla="*/ 340293 w 369793"/>
                  <a:gd name="connsiteY18" fmla="*/ 130017 h 343244"/>
                  <a:gd name="connsiteX19" fmla="*/ 359851 w 369793"/>
                  <a:gd name="connsiteY19" fmla="*/ 252469 h 343244"/>
                  <a:gd name="connsiteX20" fmla="*/ 348796 w 369793"/>
                  <a:gd name="connsiteY20" fmla="*/ 308593 h 343244"/>
                  <a:gd name="connsiteX21" fmla="*/ 263760 w 369793"/>
                  <a:gd name="connsiteY21" fmla="*/ 341757 h 343244"/>
                  <a:gd name="connsiteX22" fmla="*/ 255257 w 369793"/>
                  <a:gd name="connsiteY22" fmla="*/ 158930 h 343244"/>
                  <a:gd name="connsiteX23" fmla="*/ 228045 w 369793"/>
                  <a:gd name="connsiteY23" fmla="*/ 113010 h 343244"/>
                  <a:gd name="connsiteX24" fmla="*/ 172772 w 369793"/>
                  <a:gd name="connsiteY24" fmla="*/ 97704 h 343244"/>
                  <a:gd name="connsiteX25" fmla="*/ 144710 w 369793"/>
                  <a:gd name="connsiteY25" fmla="*/ 112160 h 343244"/>
                  <a:gd name="connsiteX26" fmla="*/ 199133 w 369793"/>
                  <a:gd name="connsiteY26" fmla="*/ 157229 h 343244"/>
                  <a:gd name="connsiteX27" fmla="*/ 244202 w 369793"/>
                  <a:gd name="connsiteY27" fmla="*/ 179338 h 343244"/>
                  <a:gd name="connsiteX28" fmla="*/ 255257 w 369793"/>
                  <a:gd name="connsiteY28" fmla="*/ 158930 h 343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9793" h="343244">
                    <a:moveTo>
                      <a:pt x="263760" y="341757"/>
                    </a:moveTo>
                    <a:cubicBezTo>
                      <a:pt x="228896" y="338356"/>
                      <a:pt x="128553" y="287334"/>
                      <a:pt x="132805" y="276279"/>
                    </a:cubicBezTo>
                    <a:cubicBezTo>
                      <a:pt x="137907" y="264374"/>
                      <a:pt x="205936" y="268626"/>
                      <a:pt x="232297" y="282232"/>
                    </a:cubicBezTo>
                    <a:cubicBezTo>
                      <a:pt x="243352" y="288185"/>
                      <a:pt x="246753" y="286484"/>
                      <a:pt x="246753" y="273728"/>
                    </a:cubicBezTo>
                    <a:cubicBezTo>
                      <a:pt x="246753" y="264374"/>
                      <a:pt x="249304" y="244816"/>
                      <a:pt x="251855" y="230360"/>
                    </a:cubicBezTo>
                    <a:cubicBezTo>
                      <a:pt x="257808" y="203999"/>
                      <a:pt x="256957" y="203999"/>
                      <a:pt x="233147" y="212502"/>
                    </a:cubicBezTo>
                    <a:cubicBezTo>
                      <a:pt x="216140" y="219305"/>
                      <a:pt x="203385" y="219305"/>
                      <a:pt x="186377" y="211652"/>
                    </a:cubicBezTo>
                    <a:cubicBezTo>
                      <a:pt x="157465" y="199747"/>
                      <a:pt x="144710" y="207400"/>
                      <a:pt x="144710" y="234612"/>
                    </a:cubicBezTo>
                    <a:cubicBezTo>
                      <a:pt x="144710" y="259272"/>
                      <a:pt x="108995" y="277980"/>
                      <a:pt x="40966" y="288185"/>
                    </a:cubicBezTo>
                    <a:cubicBezTo>
                      <a:pt x="-7505" y="295838"/>
                      <a:pt x="-10056" y="289035"/>
                      <a:pt x="17156" y="227809"/>
                    </a:cubicBezTo>
                    <a:cubicBezTo>
                      <a:pt x="28210" y="202298"/>
                      <a:pt x="34163" y="169134"/>
                      <a:pt x="35013" y="120663"/>
                    </a:cubicBezTo>
                    <a:cubicBezTo>
                      <a:pt x="36714" y="50934"/>
                      <a:pt x="49469" y="16919"/>
                      <a:pt x="75830" y="16919"/>
                    </a:cubicBezTo>
                    <a:cubicBezTo>
                      <a:pt x="80933" y="16919"/>
                      <a:pt x="85184" y="13518"/>
                      <a:pt x="85184" y="8416"/>
                    </a:cubicBezTo>
                    <a:cubicBezTo>
                      <a:pt x="85184" y="-3489"/>
                      <a:pt x="116648" y="-2639"/>
                      <a:pt x="120900" y="9266"/>
                    </a:cubicBezTo>
                    <a:cubicBezTo>
                      <a:pt x="122600" y="14368"/>
                      <a:pt x="141308" y="22021"/>
                      <a:pt x="161717" y="25423"/>
                    </a:cubicBezTo>
                    <a:cubicBezTo>
                      <a:pt x="182976" y="29675"/>
                      <a:pt x="214439" y="35627"/>
                      <a:pt x="232297" y="39029"/>
                    </a:cubicBezTo>
                    <a:cubicBezTo>
                      <a:pt x="260359" y="44131"/>
                      <a:pt x="265461" y="42430"/>
                      <a:pt x="269713" y="27124"/>
                    </a:cubicBezTo>
                    <a:cubicBezTo>
                      <a:pt x="276516" y="1613"/>
                      <a:pt x="297775" y="-3489"/>
                      <a:pt x="318183" y="16919"/>
                    </a:cubicBezTo>
                    <a:cubicBezTo>
                      <a:pt x="332640" y="31375"/>
                      <a:pt x="336041" y="48383"/>
                      <a:pt x="340293" y="130017"/>
                    </a:cubicBezTo>
                    <a:cubicBezTo>
                      <a:pt x="343694" y="195495"/>
                      <a:pt x="349647" y="233761"/>
                      <a:pt x="359851" y="252469"/>
                    </a:cubicBezTo>
                    <a:cubicBezTo>
                      <a:pt x="374307" y="279681"/>
                      <a:pt x="374307" y="279681"/>
                      <a:pt x="348796" y="308593"/>
                    </a:cubicBezTo>
                    <a:cubicBezTo>
                      <a:pt x="323286" y="338356"/>
                      <a:pt x="302027" y="346859"/>
                      <a:pt x="263760" y="341757"/>
                    </a:cubicBezTo>
                    <a:close/>
                    <a:moveTo>
                      <a:pt x="255257" y="158930"/>
                    </a:moveTo>
                    <a:cubicBezTo>
                      <a:pt x="255257" y="124915"/>
                      <a:pt x="252706" y="121514"/>
                      <a:pt x="228045" y="113010"/>
                    </a:cubicBezTo>
                    <a:cubicBezTo>
                      <a:pt x="212739" y="107908"/>
                      <a:pt x="187228" y="101105"/>
                      <a:pt x="172772" y="97704"/>
                    </a:cubicBezTo>
                    <a:cubicBezTo>
                      <a:pt x="147261" y="92601"/>
                      <a:pt x="144710" y="94302"/>
                      <a:pt x="144710" y="112160"/>
                    </a:cubicBezTo>
                    <a:cubicBezTo>
                      <a:pt x="144710" y="142773"/>
                      <a:pt x="154064" y="151276"/>
                      <a:pt x="199133" y="157229"/>
                    </a:cubicBezTo>
                    <a:cubicBezTo>
                      <a:pt x="228896" y="162331"/>
                      <a:pt x="241651" y="168284"/>
                      <a:pt x="244202" y="179338"/>
                    </a:cubicBezTo>
                    <a:cubicBezTo>
                      <a:pt x="251005" y="205699"/>
                      <a:pt x="255257" y="198046"/>
                      <a:pt x="255257" y="15893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AB179674-7CB5-0975-14B0-6100EC21B31C}"/>
              </a:ext>
            </a:extLst>
          </p:cNvPr>
          <p:cNvSpPr txBox="1"/>
          <p:nvPr/>
        </p:nvSpPr>
        <p:spPr>
          <a:xfrm>
            <a:off x="3762634" y="3755846"/>
            <a:ext cx="4666732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dist"/>
            <a:r>
              <a:rPr lang="zh-CN" altLang="en-US" sz="24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某公司年终誓师表彰大会</a:t>
            </a:r>
          </a:p>
        </p:txBody>
      </p:sp>
      <p:grpSp>
        <p:nvGrpSpPr>
          <p:cNvPr id="502" name="组合 501">
            <a:extLst>
              <a:ext uri="{FF2B5EF4-FFF2-40B4-BE49-F238E27FC236}">
                <a16:creationId xmlns:a16="http://schemas.microsoft.com/office/drawing/2014/main" id="{B49FF66A-A450-485E-AAD3-3C46C34615FF}"/>
              </a:ext>
            </a:extLst>
          </p:cNvPr>
          <p:cNvGrpSpPr/>
          <p:nvPr/>
        </p:nvGrpSpPr>
        <p:grpSpPr>
          <a:xfrm>
            <a:off x="679009" y="-547224"/>
            <a:ext cx="10833981" cy="2943505"/>
            <a:chOff x="840989" y="-547224"/>
            <a:chExt cx="10833981" cy="2943505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grpSp>
          <p:nvGrpSpPr>
            <p:cNvPr id="60" name="图形 8">
              <a:extLst>
                <a:ext uri="{FF2B5EF4-FFF2-40B4-BE49-F238E27FC236}">
                  <a16:creationId xmlns:a16="http://schemas.microsoft.com/office/drawing/2014/main" id="{228E3585-8741-815A-06E1-6BC101EE7112}"/>
                </a:ext>
              </a:extLst>
            </p:cNvPr>
            <p:cNvGrpSpPr/>
            <p:nvPr/>
          </p:nvGrpSpPr>
          <p:grpSpPr>
            <a:xfrm>
              <a:off x="840989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068E550-9334-F72C-8813-3628CFFB3D0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7291542-67B4-230D-3DA3-9E278CF917F8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C764EA0-DE70-A571-58B5-5EC2D5A54F37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6" name="图形 8">
              <a:extLst>
                <a:ext uri="{FF2B5EF4-FFF2-40B4-BE49-F238E27FC236}">
                  <a16:creationId xmlns:a16="http://schemas.microsoft.com/office/drawing/2014/main" id="{25CF4CAE-6E0D-962B-5B5B-766A9B072A4B}"/>
                </a:ext>
              </a:extLst>
            </p:cNvPr>
            <p:cNvGrpSpPr/>
            <p:nvPr/>
          </p:nvGrpSpPr>
          <p:grpSpPr>
            <a:xfrm>
              <a:off x="10497627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1D0EDE2C-ECDA-9650-BE32-C5631FF091E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1631ECA-A41A-0B03-F602-D7FD189899C2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3A428F3D-06EC-5C60-5253-836D7AEA08E3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F6637E15-7F4F-70DB-F003-0F4BB25AAA03}"/>
              </a:ext>
            </a:extLst>
          </p:cNvPr>
          <p:cNvGrpSpPr/>
          <p:nvPr/>
        </p:nvGrpSpPr>
        <p:grpSpPr>
          <a:xfrm>
            <a:off x="4456779" y="4855559"/>
            <a:ext cx="273862" cy="303854"/>
            <a:chOff x="3456450" y="5160133"/>
            <a:chExt cx="361514" cy="401105"/>
          </a:xfrm>
          <a:gradFill>
            <a:gsLst>
              <a:gs pos="90000">
                <a:srgbClr val="FFFFB0"/>
              </a:gs>
              <a:gs pos="33000">
                <a:srgbClr val="FFFFDF"/>
              </a:gs>
              <a:gs pos="0">
                <a:schemeClr val="bg1"/>
              </a:gs>
            </a:gsLst>
            <a:lin ang="16200000" scaled="1"/>
          </a:gradFill>
          <a:effectLst/>
        </p:grpSpPr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CB6DFCB-C1DB-85F4-8B1C-63C0CA2EA4AC}"/>
                </a:ext>
              </a:extLst>
            </p:cNvPr>
            <p:cNvSpPr/>
            <p:nvPr/>
          </p:nvSpPr>
          <p:spPr>
            <a:xfrm>
              <a:off x="3456450" y="5380481"/>
              <a:ext cx="361514" cy="180757"/>
            </a:xfrm>
            <a:custGeom>
              <a:avLst/>
              <a:gdLst>
                <a:gd name="connsiteX0" fmla="*/ 361515 w 361514"/>
                <a:gd name="connsiteY0" fmla="*/ 90379 h 180757"/>
                <a:gd name="connsiteX1" fmla="*/ 343439 w 361514"/>
                <a:gd name="connsiteY1" fmla="*/ 54227 h 180757"/>
                <a:gd name="connsiteX2" fmla="*/ 255320 w 361514"/>
                <a:gd name="connsiteY2" fmla="*/ 11297 h 180757"/>
                <a:gd name="connsiteX3" fmla="*/ 180757 w 361514"/>
                <a:gd name="connsiteY3" fmla="*/ 0 h 180757"/>
                <a:gd name="connsiteX4" fmla="*/ 106195 w 361514"/>
                <a:gd name="connsiteY4" fmla="*/ 11297 h 180757"/>
                <a:gd name="connsiteX5" fmla="*/ 18076 w 361514"/>
                <a:gd name="connsiteY5" fmla="*/ 54227 h 180757"/>
                <a:gd name="connsiteX6" fmla="*/ 0 w 361514"/>
                <a:gd name="connsiteY6" fmla="*/ 90379 h 180757"/>
                <a:gd name="connsiteX7" fmla="*/ 0 w 361514"/>
                <a:gd name="connsiteY7" fmla="*/ 180757 h 180757"/>
                <a:gd name="connsiteX8" fmla="*/ 361515 w 361514"/>
                <a:gd name="connsiteY8" fmla="*/ 180757 h 1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514" h="180757">
                  <a:moveTo>
                    <a:pt x="361515" y="90379"/>
                  </a:moveTo>
                  <a:cubicBezTo>
                    <a:pt x="361220" y="76226"/>
                    <a:pt x="354584" y="62955"/>
                    <a:pt x="343439" y="54227"/>
                  </a:cubicBezTo>
                  <a:cubicBezTo>
                    <a:pt x="318585" y="33892"/>
                    <a:pt x="286952" y="20335"/>
                    <a:pt x="255320" y="11297"/>
                  </a:cubicBezTo>
                  <a:cubicBezTo>
                    <a:pt x="231153" y="3899"/>
                    <a:pt x="206031" y="93"/>
                    <a:pt x="180757" y="0"/>
                  </a:cubicBezTo>
                  <a:cubicBezTo>
                    <a:pt x="155512" y="436"/>
                    <a:pt x="130437" y="4235"/>
                    <a:pt x="106195" y="11297"/>
                  </a:cubicBezTo>
                  <a:cubicBezTo>
                    <a:pt x="74604" y="20516"/>
                    <a:pt x="44807" y="35032"/>
                    <a:pt x="18076" y="54227"/>
                  </a:cubicBezTo>
                  <a:cubicBezTo>
                    <a:pt x="6931" y="62955"/>
                    <a:pt x="295" y="76226"/>
                    <a:pt x="0" y="90379"/>
                  </a:cubicBezTo>
                  <a:lnTo>
                    <a:pt x="0" y="180757"/>
                  </a:lnTo>
                  <a:lnTo>
                    <a:pt x="361515" y="180757"/>
                  </a:lnTo>
                  <a:close/>
                </a:path>
              </a:pathLst>
            </a:custGeom>
            <a:gradFill>
              <a:gsLst>
                <a:gs pos="90000">
                  <a:srgbClr val="FFFFB0"/>
                </a:gs>
                <a:gs pos="0">
                  <a:schemeClr val="bg1">
                    <a:alpha val="0"/>
                  </a:schemeClr>
                </a:gs>
              </a:gsLst>
              <a:lin ang="16200000" scaled="1"/>
            </a:gradFill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A4A0D0C3-FA08-1BD5-D377-49FD38E0764B}"/>
                </a:ext>
              </a:extLst>
            </p:cNvPr>
            <p:cNvSpPr/>
            <p:nvPr/>
          </p:nvSpPr>
          <p:spPr>
            <a:xfrm>
              <a:off x="3536405" y="5160133"/>
              <a:ext cx="193356" cy="101725"/>
            </a:xfrm>
            <a:custGeom>
              <a:avLst/>
              <a:gdLst>
                <a:gd name="connsiteX0" fmla="*/ 83856 w 193356"/>
                <a:gd name="connsiteY0" fmla="*/ 83367 h 101725"/>
                <a:gd name="connsiteX1" fmla="*/ 134694 w 193356"/>
                <a:gd name="connsiteY1" fmla="*/ 46821 h 101725"/>
                <a:gd name="connsiteX2" fmla="*/ 134694 w 193356"/>
                <a:gd name="connsiteY2" fmla="*/ 46821 h 101725"/>
                <a:gd name="connsiteX3" fmla="*/ 150284 w 193356"/>
                <a:gd name="connsiteY3" fmla="*/ 53091 h 101725"/>
                <a:gd name="connsiteX4" fmla="*/ 177285 w 193356"/>
                <a:gd name="connsiteY4" fmla="*/ 81729 h 101725"/>
                <a:gd name="connsiteX5" fmla="*/ 190559 w 193356"/>
                <a:gd name="connsiteY5" fmla="*/ 100935 h 101725"/>
                <a:gd name="connsiteX6" fmla="*/ 190559 w 193356"/>
                <a:gd name="connsiteY6" fmla="*/ 100935 h 101725"/>
                <a:gd name="connsiteX7" fmla="*/ 191181 w 193356"/>
                <a:gd name="connsiteY7" fmla="*/ 101726 h 101725"/>
                <a:gd name="connsiteX8" fmla="*/ 191181 w 193356"/>
                <a:gd name="connsiteY8" fmla="*/ 101726 h 101725"/>
                <a:gd name="connsiteX9" fmla="*/ 191915 w 193356"/>
                <a:gd name="connsiteY9" fmla="*/ 65970 h 101725"/>
                <a:gd name="connsiteX10" fmla="*/ 174235 w 193356"/>
                <a:gd name="connsiteY10" fmla="*/ 29705 h 101725"/>
                <a:gd name="connsiteX11" fmla="*/ 144579 w 193356"/>
                <a:gd name="connsiteY11" fmla="*/ 19820 h 101725"/>
                <a:gd name="connsiteX12" fmla="*/ 93628 w 193356"/>
                <a:gd name="connsiteY12" fmla="*/ 50 h 101725"/>
                <a:gd name="connsiteX13" fmla="*/ 21438 w 193356"/>
                <a:gd name="connsiteY13" fmla="*/ 31061 h 101725"/>
                <a:gd name="connsiteX14" fmla="*/ 3815 w 193356"/>
                <a:gd name="connsiteY14" fmla="*/ 80035 h 101725"/>
                <a:gd name="connsiteX15" fmla="*/ 1725 w 193356"/>
                <a:gd name="connsiteY15" fmla="*/ 96585 h 101725"/>
                <a:gd name="connsiteX16" fmla="*/ 11158 w 193356"/>
                <a:gd name="connsiteY16" fmla="*/ 96585 h 101725"/>
                <a:gd name="connsiteX17" fmla="*/ 11158 w 193356"/>
                <a:gd name="connsiteY17" fmla="*/ 96585 h 101725"/>
                <a:gd name="connsiteX18" fmla="*/ 83856 w 193356"/>
                <a:gd name="connsiteY18" fmla="*/ 83367 h 10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356" h="101725">
                  <a:moveTo>
                    <a:pt x="83856" y="83367"/>
                  </a:moveTo>
                  <a:cubicBezTo>
                    <a:pt x="98543" y="74725"/>
                    <a:pt x="134694" y="46821"/>
                    <a:pt x="134694" y="46821"/>
                  </a:cubicBezTo>
                  <a:lnTo>
                    <a:pt x="134694" y="46821"/>
                  </a:lnTo>
                  <a:cubicBezTo>
                    <a:pt x="140399" y="47315"/>
                    <a:pt x="145827" y="49498"/>
                    <a:pt x="150284" y="53091"/>
                  </a:cubicBezTo>
                  <a:cubicBezTo>
                    <a:pt x="161133" y="60708"/>
                    <a:pt x="170319" y="70452"/>
                    <a:pt x="177285" y="81729"/>
                  </a:cubicBezTo>
                  <a:cubicBezTo>
                    <a:pt x="183555" y="91106"/>
                    <a:pt x="188921" y="98675"/>
                    <a:pt x="190559" y="100935"/>
                  </a:cubicBezTo>
                  <a:lnTo>
                    <a:pt x="190559" y="100935"/>
                  </a:lnTo>
                  <a:lnTo>
                    <a:pt x="191181" y="101726"/>
                  </a:lnTo>
                  <a:lnTo>
                    <a:pt x="191181" y="101726"/>
                  </a:lnTo>
                  <a:cubicBezTo>
                    <a:pt x="194005" y="96077"/>
                    <a:pt x="193892" y="80317"/>
                    <a:pt x="191915" y="65970"/>
                  </a:cubicBezTo>
                  <a:cubicBezTo>
                    <a:pt x="189147" y="46199"/>
                    <a:pt x="186888" y="40325"/>
                    <a:pt x="174235" y="29705"/>
                  </a:cubicBezTo>
                  <a:cubicBezTo>
                    <a:pt x="166173" y="22399"/>
                    <a:pt x="155413" y="18812"/>
                    <a:pt x="144579" y="19820"/>
                  </a:cubicBezTo>
                  <a:cubicBezTo>
                    <a:pt x="129880" y="8414"/>
                    <a:pt x="112174" y="1543"/>
                    <a:pt x="93628" y="50"/>
                  </a:cubicBezTo>
                  <a:cubicBezTo>
                    <a:pt x="65385" y="-967"/>
                    <a:pt x="34543" y="13776"/>
                    <a:pt x="21438" y="31061"/>
                  </a:cubicBezTo>
                  <a:cubicBezTo>
                    <a:pt x="1612" y="57045"/>
                    <a:pt x="3815" y="73991"/>
                    <a:pt x="3815" y="80035"/>
                  </a:cubicBezTo>
                  <a:cubicBezTo>
                    <a:pt x="3815" y="86079"/>
                    <a:pt x="-3133" y="96585"/>
                    <a:pt x="1725" y="96585"/>
                  </a:cubicBezTo>
                  <a:cubicBezTo>
                    <a:pt x="4888" y="96585"/>
                    <a:pt x="7995" y="96585"/>
                    <a:pt x="11158" y="96585"/>
                  </a:cubicBezTo>
                  <a:lnTo>
                    <a:pt x="11158" y="96585"/>
                  </a:lnTo>
                  <a:cubicBezTo>
                    <a:pt x="29064" y="96077"/>
                    <a:pt x="65611" y="94100"/>
                    <a:pt x="83856" y="83367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0374F9F0-BD6D-39A7-201E-642647BE0EFF}"/>
                </a:ext>
              </a:extLst>
            </p:cNvPr>
            <p:cNvSpPr/>
            <p:nvPr/>
          </p:nvSpPr>
          <p:spPr>
            <a:xfrm>
              <a:off x="3546885" y="5218929"/>
              <a:ext cx="179853" cy="138288"/>
            </a:xfrm>
            <a:custGeom>
              <a:avLst/>
              <a:gdLst>
                <a:gd name="connsiteX0" fmla="*/ 171776 w 179853"/>
                <a:gd name="connsiteY0" fmla="*/ 49539 h 138288"/>
                <a:gd name="connsiteX1" fmla="*/ 157711 w 179853"/>
                <a:gd name="connsiteY1" fmla="*/ 29260 h 138288"/>
                <a:gd name="connsiteX2" fmla="*/ 133478 w 179853"/>
                <a:gd name="connsiteY2" fmla="*/ 3389 h 138288"/>
                <a:gd name="connsiteX3" fmla="*/ 127321 w 179853"/>
                <a:gd name="connsiteY3" fmla="*/ 0 h 138288"/>
                <a:gd name="connsiteX4" fmla="*/ 79081 w 179853"/>
                <a:gd name="connsiteY4" fmla="*/ 34231 h 138288"/>
                <a:gd name="connsiteX5" fmla="*/ 0 w 179853"/>
                <a:gd name="connsiteY5" fmla="*/ 49030 h 138288"/>
                <a:gd name="connsiteX6" fmla="*/ 91493 w 179853"/>
                <a:gd name="connsiteY6" fmla="*/ 138281 h 138288"/>
                <a:gd name="connsiteX7" fmla="*/ 179854 w 179853"/>
                <a:gd name="connsiteY7" fmla="*/ 60610 h 13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853" h="138288">
                  <a:moveTo>
                    <a:pt x="171776" y="49539"/>
                  </a:moveTo>
                  <a:cubicBezTo>
                    <a:pt x="171494" y="49143"/>
                    <a:pt x="165280" y="40501"/>
                    <a:pt x="157711" y="29260"/>
                  </a:cubicBezTo>
                  <a:cubicBezTo>
                    <a:pt x="151494" y="19065"/>
                    <a:pt x="143246" y="10258"/>
                    <a:pt x="133478" y="3389"/>
                  </a:cubicBezTo>
                  <a:cubicBezTo>
                    <a:pt x="131577" y="2005"/>
                    <a:pt x="129508" y="866"/>
                    <a:pt x="127321" y="0"/>
                  </a:cubicBezTo>
                  <a:cubicBezTo>
                    <a:pt x="117266" y="7626"/>
                    <a:pt x="91395" y="27057"/>
                    <a:pt x="79081" y="34231"/>
                  </a:cubicBezTo>
                  <a:cubicBezTo>
                    <a:pt x="59537" y="45528"/>
                    <a:pt x="23894" y="48522"/>
                    <a:pt x="0" y="49030"/>
                  </a:cubicBezTo>
                  <a:cubicBezTo>
                    <a:pt x="619" y="98941"/>
                    <a:pt x="41582" y="138900"/>
                    <a:pt x="91493" y="138281"/>
                  </a:cubicBezTo>
                  <a:cubicBezTo>
                    <a:pt x="136072" y="137729"/>
                    <a:pt x="173589" y="104751"/>
                    <a:pt x="179854" y="6061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</p:grpSp>
      <p:sp>
        <p:nvSpPr>
          <p:cNvPr id="336" name="文本框 335">
            <a:extLst>
              <a:ext uri="{FF2B5EF4-FFF2-40B4-BE49-F238E27FC236}">
                <a16:creationId xmlns:a16="http://schemas.microsoft.com/office/drawing/2014/main" id="{C37479C2-3CED-50DE-76DE-EB5420BF9765}"/>
              </a:ext>
            </a:extLst>
          </p:cNvPr>
          <p:cNvSpPr txBox="1"/>
          <p:nvPr/>
        </p:nvSpPr>
        <p:spPr>
          <a:xfrm>
            <a:off x="4719804" y="4889109"/>
            <a:ext cx="1521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rgbClr val="FFEFC4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050" b="1" dirty="0">
                <a:solidFill>
                  <a:srgbClr val="FFEFC4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050" b="1" dirty="0">
                <a:solidFill>
                  <a:srgbClr val="FFEFC4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DB7C93D8-134B-0542-D19D-D70FD1C9491E}"/>
              </a:ext>
            </a:extLst>
          </p:cNvPr>
          <p:cNvGrpSpPr/>
          <p:nvPr/>
        </p:nvGrpSpPr>
        <p:grpSpPr>
          <a:xfrm>
            <a:off x="6299343" y="4875098"/>
            <a:ext cx="281062" cy="281062"/>
            <a:chOff x="6302832" y="5189791"/>
            <a:chExt cx="723900" cy="723900"/>
          </a:xfrm>
          <a:gradFill>
            <a:gsLst>
              <a:gs pos="90000">
                <a:srgbClr val="FFFFB0"/>
              </a:gs>
              <a:gs pos="33000">
                <a:srgbClr val="FFFFDF"/>
              </a:gs>
              <a:gs pos="0">
                <a:schemeClr val="bg1"/>
              </a:gs>
            </a:gsLst>
            <a:lin ang="16200000" scaled="1"/>
          </a:gradFill>
          <a:effectLst/>
        </p:grpSpPr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32FFB6F-4208-2569-0266-2278BD602BCD}"/>
                </a:ext>
              </a:extLst>
            </p:cNvPr>
            <p:cNvSpPr/>
            <p:nvPr/>
          </p:nvSpPr>
          <p:spPr>
            <a:xfrm>
              <a:off x="6302832" y="5189791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035C37A7-4054-2688-D9D4-B1B3781C340C}"/>
                </a:ext>
              </a:extLst>
            </p:cNvPr>
            <p:cNvSpPr/>
            <p:nvPr/>
          </p:nvSpPr>
          <p:spPr>
            <a:xfrm>
              <a:off x="6645732" y="5361241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6A95B00-E82B-A01B-2903-A8CFE6B471E6}"/>
                </a:ext>
              </a:extLst>
            </p:cNvPr>
            <p:cNvSpPr/>
            <p:nvPr/>
          </p:nvSpPr>
          <p:spPr>
            <a:xfrm>
              <a:off x="6645732" y="52850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7A524620-DEDB-5A2C-0E30-59E697D03F0B}"/>
                </a:ext>
              </a:extLst>
            </p:cNvPr>
            <p:cNvSpPr/>
            <p:nvPr/>
          </p:nvSpPr>
          <p:spPr>
            <a:xfrm>
              <a:off x="6645732" y="57803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0297F39A-66EA-5B23-E792-B68252FAA14F}"/>
                </a:ext>
              </a:extLst>
            </p:cNvPr>
            <p:cNvSpPr/>
            <p:nvPr/>
          </p:nvSpPr>
          <p:spPr>
            <a:xfrm>
              <a:off x="63980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9912115-EE19-302B-317B-C4141A72723E}"/>
                </a:ext>
              </a:extLst>
            </p:cNvPr>
            <p:cNvSpPr/>
            <p:nvPr/>
          </p:nvSpPr>
          <p:spPr>
            <a:xfrm>
              <a:off x="68933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</p:grpSp>
      <p:sp>
        <p:nvSpPr>
          <p:cNvPr id="338" name="文本框 337">
            <a:extLst>
              <a:ext uri="{FF2B5EF4-FFF2-40B4-BE49-F238E27FC236}">
                <a16:creationId xmlns:a16="http://schemas.microsoft.com/office/drawing/2014/main" id="{16561EA0-4CCC-8009-4AE5-1B2B3E39C24B}"/>
              </a:ext>
            </a:extLst>
          </p:cNvPr>
          <p:cNvSpPr txBox="1"/>
          <p:nvPr/>
        </p:nvSpPr>
        <p:spPr>
          <a:xfrm>
            <a:off x="6580484" y="4918988"/>
            <a:ext cx="11587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rgbClr val="FFEFC4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时间：</a:t>
            </a:r>
            <a:r>
              <a:rPr lang="en-US" altLang="zh-CN" sz="1050" b="1" dirty="0">
                <a:solidFill>
                  <a:srgbClr val="FFEFC4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2023.01</a:t>
            </a:r>
            <a:endParaRPr lang="zh-CN" altLang="en-US" sz="1050" b="1" dirty="0">
              <a:solidFill>
                <a:srgbClr val="FFEFC4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038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091B0696-CCE5-D79B-F840-D54FCF4B137D}"/>
              </a:ext>
            </a:extLst>
          </p:cNvPr>
          <p:cNvSpPr/>
          <p:nvPr/>
        </p:nvSpPr>
        <p:spPr>
          <a:xfrm>
            <a:off x="3898304" y="-377371"/>
            <a:ext cx="4395391" cy="1425720"/>
          </a:xfrm>
          <a:prstGeom prst="verticalScroll">
            <a:avLst>
              <a:gd name="adj" fmla="val 1494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80884-1268-C456-4301-8C4CA712D953}"/>
              </a:ext>
            </a:extLst>
          </p:cNvPr>
          <p:cNvSpPr txBox="1"/>
          <p:nvPr/>
        </p:nvSpPr>
        <p:spPr>
          <a:xfrm>
            <a:off x="5096369" y="217714"/>
            <a:ext cx="1999266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颁奖表彰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8339E5E-3B46-E628-8E59-F7FCA37F9F61}"/>
              </a:ext>
            </a:extLst>
          </p:cNvPr>
          <p:cNvSpPr/>
          <p:nvPr/>
        </p:nvSpPr>
        <p:spPr>
          <a:xfrm>
            <a:off x="1598543" y="1618740"/>
            <a:ext cx="8537713" cy="3357088"/>
          </a:xfrm>
          <a:prstGeom prst="roundRect">
            <a:avLst>
              <a:gd name="adj" fmla="val 589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effectLst>
            <a:outerShdw blurRad="228600" dist="3810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A721498-3260-5141-8A41-5CB39E16380B}"/>
              </a:ext>
            </a:extLst>
          </p:cNvPr>
          <p:cNvGrpSpPr/>
          <p:nvPr/>
        </p:nvGrpSpPr>
        <p:grpSpPr>
          <a:xfrm>
            <a:off x="9679057" y="1860645"/>
            <a:ext cx="914400" cy="2882709"/>
            <a:chOff x="9234964" y="1676400"/>
            <a:chExt cx="914400" cy="2882709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FCC07EA-CF9E-B4DE-699B-11A4F5561059}"/>
                </a:ext>
              </a:extLst>
            </p:cNvPr>
            <p:cNvSpPr/>
            <p:nvPr/>
          </p:nvSpPr>
          <p:spPr>
            <a:xfrm>
              <a:off x="9234964" y="1676400"/>
              <a:ext cx="914400" cy="914400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rgbClr val="FFC14A"/>
                  </a:gs>
                  <a:gs pos="100000">
                    <a:srgbClr val="FEEC9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107B34D-2039-5846-48F9-0A736418323D}"/>
                </a:ext>
              </a:extLst>
            </p:cNvPr>
            <p:cNvSpPr/>
            <p:nvPr/>
          </p:nvSpPr>
          <p:spPr>
            <a:xfrm>
              <a:off x="9234964" y="2332503"/>
              <a:ext cx="914400" cy="914400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rgbClr val="FFC14A"/>
                  </a:gs>
                  <a:gs pos="100000">
                    <a:srgbClr val="FEEC9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E3881FA-528B-496C-062B-2A4563900CD5}"/>
                </a:ext>
              </a:extLst>
            </p:cNvPr>
            <p:cNvSpPr/>
            <p:nvPr/>
          </p:nvSpPr>
          <p:spPr>
            <a:xfrm>
              <a:off x="9234964" y="2988606"/>
              <a:ext cx="914400" cy="914400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rgbClr val="FFC14A"/>
                  </a:gs>
                  <a:gs pos="100000">
                    <a:srgbClr val="FEEC9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5FA9348-BF54-01EC-11D4-5C989916B264}"/>
                </a:ext>
              </a:extLst>
            </p:cNvPr>
            <p:cNvSpPr/>
            <p:nvPr/>
          </p:nvSpPr>
          <p:spPr>
            <a:xfrm>
              <a:off x="9234964" y="3644709"/>
              <a:ext cx="914400" cy="914400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rgbClr val="FFC14A"/>
                  </a:gs>
                  <a:gs pos="100000">
                    <a:srgbClr val="FEEC9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89146C3-C2C2-F0F5-3DD0-A263281D516A}"/>
                </a:ext>
              </a:extLst>
            </p:cNvPr>
            <p:cNvSpPr txBox="1"/>
            <p:nvPr/>
          </p:nvSpPr>
          <p:spPr>
            <a:xfrm>
              <a:off x="9373006" y="1958877"/>
              <a:ext cx="638315" cy="2308324"/>
            </a:xfrm>
            <a:prstGeom prst="rect">
              <a:avLst/>
            </a:prstGeom>
            <a:solidFill>
              <a:srgbClr val="C00000"/>
            </a:solidFill>
          </p:spPr>
          <p:txBody>
            <a:bodyPr vert="horz" wrap="none" rtlCol="0">
              <a:spAutoFit/>
              <a:scene3d>
                <a:camera prst="orthographicFront"/>
                <a:lightRig rig="threePt" dir="t"/>
              </a:scene3d>
              <a:sp3d>
                <a:bevelB w="190500" h="184150"/>
              </a:sp3d>
            </a:bodyPr>
            <a:lstStyle/>
            <a:p>
              <a:pPr algn="ctr"/>
              <a:r>
                <a:rPr lang="zh-CN" altLang="en-US" sz="3600" b="1" dirty="0">
                  <a:blipFill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最</a:t>
              </a:r>
              <a:endParaRPr lang="en-US" altLang="zh-CN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3600" b="1" dirty="0">
                  <a:blipFill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佳</a:t>
              </a:r>
              <a:endParaRPr lang="en-US" altLang="zh-CN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3600" b="1" dirty="0">
                  <a:blipFill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团</a:t>
              </a:r>
              <a:endParaRPr lang="en-US" altLang="zh-CN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3600" b="1" dirty="0">
                  <a:blipFill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队</a:t>
              </a:r>
            </a:p>
          </p:txBody>
        </p:sp>
      </p:grpSp>
      <p:sp>
        <p:nvSpPr>
          <p:cNvPr id="29" name="TextBox 9">
            <a:extLst>
              <a:ext uri="{FF2B5EF4-FFF2-40B4-BE49-F238E27FC236}">
                <a16:creationId xmlns:a16="http://schemas.microsoft.com/office/drawing/2014/main" id="{774B8DC2-5491-E0B4-D995-80D1FF954DB8}"/>
              </a:ext>
            </a:extLst>
          </p:cNvPr>
          <p:cNvSpPr txBox="1"/>
          <p:nvPr/>
        </p:nvSpPr>
        <p:spPr>
          <a:xfrm>
            <a:off x="1817277" y="5102860"/>
            <a:ext cx="7643047" cy="88671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>
            <a:defPPr>
              <a:defRPr lang="en-US"/>
            </a:defPPr>
            <a:lvl1pPr algn="ctr">
              <a:defRPr sz="3600" b="1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/>
              <a:t>此处添加详细文本描述，建议与标题相关并符合整体语言风格，语言描述尽量简洁生动。</a:t>
            </a:r>
          </a:p>
        </p:txBody>
      </p:sp>
      <p:grpSp>
        <p:nvGrpSpPr>
          <p:cNvPr id="32" name="图形 4">
            <a:extLst>
              <a:ext uri="{FF2B5EF4-FFF2-40B4-BE49-F238E27FC236}">
                <a16:creationId xmlns:a16="http://schemas.microsoft.com/office/drawing/2014/main" id="{2139E6D9-C231-629A-7553-6B66839C857D}"/>
              </a:ext>
            </a:extLst>
          </p:cNvPr>
          <p:cNvGrpSpPr/>
          <p:nvPr/>
        </p:nvGrpSpPr>
        <p:grpSpPr>
          <a:xfrm>
            <a:off x="2055744" y="1105594"/>
            <a:ext cx="1601856" cy="1055429"/>
            <a:chOff x="3528250" y="5433460"/>
            <a:chExt cx="893245" cy="58854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5A350D8-0F6F-5D0C-0DDE-7E665BB04144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gradFill>
              <a:gsLst>
                <a:gs pos="0">
                  <a:srgbClr val="FFD2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72B7D88-5163-C205-981F-5844C284E1A8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gradFill>
              <a:gsLst>
                <a:gs pos="0">
                  <a:srgbClr val="FFD2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492385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" name="图形 4">
              <a:extLst>
                <a:ext uri="{FF2B5EF4-FFF2-40B4-BE49-F238E27FC236}">
                  <a16:creationId xmlns:a16="http://schemas.microsoft.com/office/drawing/2014/main" id="{C2B51FA3-10C9-A2DE-1D75-61E63FFFED15}"/>
                </a:ext>
              </a:extLst>
            </p:cNvPr>
            <p:cNvGrpSpPr/>
            <p:nvPr/>
          </p:nvGrpSpPr>
          <p:grpSpPr>
            <a:xfrm>
              <a:off x="3528250" y="5545762"/>
              <a:ext cx="783526" cy="476238"/>
              <a:chOff x="3528250" y="5545762"/>
              <a:chExt cx="783526" cy="476238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CE762CD-D9F0-0476-9D6F-ECCA5B46DCB0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35AE399-2106-4591-423F-FCF6C1CA7FB5}"/>
                  </a:ext>
                </a:extLst>
              </p:cNvPr>
              <p:cNvSpPr/>
              <p:nvPr/>
            </p:nvSpPr>
            <p:spPr>
              <a:xfrm>
                <a:off x="3528250" y="5755005"/>
                <a:ext cx="651518" cy="266995"/>
              </a:xfrm>
              <a:custGeom>
                <a:avLst/>
                <a:gdLst>
                  <a:gd name="connsiteX0" fmla="*/ 0 w 651518"/>
                  <a:gd name="connsiteY0" fmla="*/ 0 h 266995"/>
                  <a:gd name="connsiteX1" fmla="*/ 1333 w 651518"/>
                  <a:gd name="connsiteY1" fmla="*/ 4476 h 266995"/>
                  <a:gd name="connsiteX2" fmla="*/ 1333 w 651518"/>
                  <a:gd name="connsiteY2" fmla="*/ 4476 h 266995"/>
                  <a:gd name="connsiteX3" fmla="*/ 178689 w 651518"/>
                  <a:gd name="connsiteY3" fmla="*/ 166021 h 266995"/>
                  <a:gd name="connsiteX4" fmla="*/ 299752 w 651518"/>
                  <a:gd name="connsiteY4" fmla="*/ 183166 h 266995"/>
                  <a:gd name="connsiteX5" fmla="*/ 420148 w 651518"/>
                  <a:gd name="connsiteY5" fmla="*/ 159925 h 266995"/>
                  <a:gd name="connsiteX6" fmla="*/ 428149 w 651518"/>
                  <a:gd name="connsiteY6" fmla="*/ 157067 h 266995"/>
                  <a:gd name="connsiteX7" fmla="*/ 427482 w 651518"/>
                  <a:gd name="connsiteY7" fmla="*/ 165545 h 266995"/>
                  <a:gd name="connsiteX8" fmla="*/ 463867 w 651518"/>
                  <a:gd name="connsiteY8" fmla="*/ 235839 h 266995"/>
                  <a:gd name="connsiteX9" fmla="*/ 544830 w 651518"/>
                  <a:gd name="connsiteY9" fmla="*/ 259175 h 266995"/>
                  <a:gd name="connsiteX10" fmla="*/ 587121 w 651518"/>
                  <a:gd name="connsiteY10" fmla="*/ 253269 h 266995"/>
                  <a:gd name="connsiteX11" fmla="*/ 622649 w 651518"/>
                  <a:gd name="connsiteY11" fmla="*/ 230124 h 266995"/>
                  <a:gd name="connsiteX12" fmla="*/ 649796 w 651518"/>
                  <a:gd name="connsiteY12" fmla="*/ 150304 h 266995"/>
                  <a:gd name="connsiteX13" fmla="*/ 626173 w 651518"/>
                  <a:gd name="connsiteY13" fmla="*/ 233363 h 266995"/>
                  <a:gd name="connsiteX14" fmla="*/ 589407 w 651518"/>
                  <a:gd name="connsiteY14" fmla="*/ 259366 h 266995"/>
                  <a:gd name="connsiteX15" fmla="*/ 544925 w 651518"/>
                  <a:gd name="connsiteY15" fmla="*/ 266985 h 266995"/>
                  <a:gd name="connsiteX16" fmla="*/ 458248 w 651518"/>
                  <a:gd name="connsiteY16" fmla="*/ 244126 h 266995"/>
                  <a:gd name="connsiteX17" fmla="*/ 416623 w 651518"/>
                  <a:gd name="connsiteY17" fmla="*/ 164687 h 266995"/>
                  <a:gd name="connsiteX18" fmla="*/ 423958 w 651518"/>
                  <a:gd name="connsiteY18" fmla="*/ 170307 h 266995"/>
                  <a:gd name="connsiteX19" fmla="*/ 300133 w 651518"/>
                  <a:gd name="connsiteY19" fmla="*/ 194405 h 266995"/>
                  <a:gd name="connsiteX20" fmla="*/ 175450 w 651518"/>
                  <a:gd name="connsiteY20" fmla="*/ 175546 h 266995"/>
                  <a:gd name="connsiteX21" fmla="*/ 68580 w 651518"/>
                  <a:gd name="connsiteY21" fmla="*/ 109347 h 266995"/>
                  <a:gd name="connsiteX22" fmla="*/ 1048 w 651518"/>
                  <a:gd name="connsiteY22" fmla="*/ 4667 h 266995"/>
                  <a:gd name="connsiteX23" fmla="*/ 1048 w 651518"/>
                  <a:gd name="connsiteY23" fmla="*/ 4667 h 266995"/>
                  <a:gd name="connsiteX24" fmla="*/ 0 w 651518"/>
                  <a:gd name="connsiteY24" fmla="*/ 0 h 26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1518" h="266995">
                    <a:moveTo>
                      <a:pt x="0" y="0"/>
                    </a:moveTo>
                    <a:lnTo>
                      <a:pt x="1333" y="4476"/>
                    </a:lnTo>
                    <a:lnTo>
                      <a:pt x="1333" y="4476"/>
                    </a:lnTo>
                    <a:cubicBezTo>
                      <a:pt x="33147" y="81819"/>
                      <a:pt x="101251" y="140208"/>
                      <a:pt x="178689" y="166021"/>
                    </a:cubicBezTo>
                    <a:cubicBezTo>
                      <a:pt x="217456" y="179261"/>
                      <a:pt x="258794" y="184690"/>
                      <a:pt x="299752" y="183166"/>
                    </a:cubicBezTo>
                    <a:cubicBezTo>
                      <a:pt x="340709" y="181451"/>
                      <a:pt x="381476" y="173641"/>
                      <a:pt x="420148" y="159925"/>
                    </a:cubicBezTo>
                    <a:lnTo>
                      <a:pt x="428149" y="157067"/>
                    </a:lnTo>
                    <a:lnTo>
                      <a:pt x="427482" y="165545"/>
                    </a:lnTo>
                    <a:cubicBezTo>
                      <a:pt x="425196" y="192786"/>
                      <a:pt x="441103" y="220027"/>
                      <a:pt x="463867" y="235839"/>
                    </a:cubicBezTo>
                    <a:cubicBezTo>
                      <a:pt x="487013" y="251841"/>
                      <a:pt x="516064" y="258699"/>
                      <a:pt x="544830" y="259175"/>
                    </a:cubicBezTo>
                    <a:cubicBezTo>
                      <a:pt x="559213" y="259461"/>
                      <a:pt x="573691" y="257937"/>
                      <a:pt x="587121" y="253269"/>
                    </a:cubicBezTo>
                    <a:cubicBezTo>
                      <a:pt x="600361" y="248412"/>
                      <a:pt x="612743" y="240602"/>
                      <a:pt x="622649" y="230124"/>
                    </a:cubicBezTo>
                    <a:cubicBezTo>
                      <a:pt x="642747" y="209550"/>
                      <a:pt x="653510" y="179546"/>
                      <a:pt x="649796" y="150304"/>
                    </a:cubicBezTo>
                    <a:cubicBezTo>
                      <a:pt x="655701" y="179356"/>
                      <a:pt x="646081" y="210884"/>
                      <a:pt x="626173" y="233363"/>
                    </a:cubicBezTo>
                    <a:cubicBezTo>
                      <a:pt x="616458" y="244887"/>
                      <a:pt x="603599" y="253841"/>
                      <a:pt x="589407" y="259366"/>
                    </a:cubicBezTo>
                    <a:cubicBezTo>
                      <a:pt x="575119" y="264795"/>
                      <a:pt x="559880" y="266795"/>
                      <a:pt x="544925" y="266985"/>
                    </a:cubicBezTo>
                    <a:cubicBezTo>
                      <a:pt x="515207" y="267271"/>
                      <a:pt x="483870" y="261747"/>
                      <a:pt x="458248" y="244126"/>
                    </a:cubicBezTo>
                    <a:cubicBezTo>
                      <a:pt x="433006" y="226790"/>
                      <a:pt x="414433" y="196977"/>
                      <a:pt x="416623" y="164687"/>
                    </a:cubicBezTo>
                    <a:lnTo>
                      <a:pt x="423958" y="170307"/>
                    </a:lnTo>
                    <a:cubicBezTo>
                      <a:pt x="384334" y="184880"/>
                      <a:pt x="342424" y="193453"/>
                      <a:pt x="300133" y="194405"/>
                    </a:cubicBezTo>
                    <a:cubicBezTo>
                      <a:pt x="257937" y="195548"/>
                      <a:pt x="215360" y="189547"/>
                      <a:pt x="175450" y="175546"/>
                    </a:cubicBezTo>
                    <a:cubicBezTo>
                      <a:pt x="135636" y="161258"/>
                      <a:pt x="99060" y="138398"/>
                      <a:pt x="68580" y="109347"/>
                    </a:cubicBezTo>
                    <a:cubicBezTo>
                      <a:pt x="38290" y="80200"/>
                      <a:pt x="14383" y="44196"/>
                      <a:pt x="1048" y="4667"/>
                    </a:cubicBezTo>
                    <a:lnTo>
                      <a:pt x="1048" y="466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46BF32FE-0D95-D5EB-8748-619783F6638A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4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B33C6477-5A10-59C2-1613-DFAB99CC32F6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4570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091B0696-CCE5-D79B-F840-D54FCF4B137D}"/>
              </a:ext>
            </a:extLst>
          </p:cNvPr>
          <p:cNvSpPr/>
          <p:nvPr/>
        </p:nvSpPr>
        <p:spPr>
          <a:xfrm>
            <a:off x="3898304" y="-377371"/>
            <a:ext cx="4395391" cy="1425720"/>
          </a:xfrm>
          <a:prstGeom prst="verticalScroll">
            <a:avLst>
              <a:gd name="adj" fmla="val 1494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80884-1268-C456-4301-8C4CA712D953}"/>
              </a:ext>
            </a:extLst>
          </p:cNvPr>
          <p:cNvSpPr txBox="1"/>
          <p:nvPr/>
        </p:nvSpPr>
        <p:spPr>
          <a:xfrm>
            <a:off x="5096369" y="217714"/>
            <a:ext cx="1999266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颁奖表彰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BA604F6-194F-1B55-11EA-F32B6FE3F203}"/>
              </a:ext>
            </a:extLst>
          </p:cNvPr>
          <p:cNvGrpSpPr/>
          <p:nvPr/>
        </p:nvGrpSpPr>
        <p:grpSpPr>
          <a:xfrm>
            <a:off x="9679057" y="1860645"/>
            <a:ext cx="914400" cy="2882709"/>
            <a:chOff x="9234964" y="1676400"/>
            <a:chExt cx="914400" cy="2882709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690C5A3-2F9B-D28E-2072-4D322413C57F}"/>
                </a:ext>
              </a:extLst>
            </p:cNvPr>
            <p:cNvSpPr/>
            <p:nvPr/>
          </p:nvSpPr>
          <p:spPr>
            <a:xfrm>
              <a:off x="9234964" y="1676400"/>
              <a:ext cx="914400" cy="914400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rgbClr val="FFC14A"/>
                  </a:gs>
                  <a:gs pos="100000">
                    <a:srgbClr val="FEEC9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1C16716-EA4A-EDD1-D5FE-537AD6503D1B}"/>
                </a:ext>
              </a:extLst>
            </p:cNvPr>
            <p:cNvSpPr/>
            <p:nvPr/>
          </p:nvSpPr>
          <p:spPr>
            <a:xfrm>
              <a:off x="9234964" y="2332503"/>
              <a:ext cx="914400" cy="914400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rgbClr val="FFC14A"/>
                  </a:gs>
                  <a:gs pos="100000">
                    <a:srgbClr val="FEEC9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5496C84-31C3-A22D-45B7-099C14DB2E8D}"/>
                </a:ext>
              </a:extLst>
            </p:cNvPr>
            <p:cNvSpPr/>
            <p:nvPr/>
          </p:nvSpPr>
          <p:spPr>
            <a:xfrm>
              <a:off x="9234964" y="2988606"/>
              <a:ext cx="914400" cy="914400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rgbClr val="FFC14A"/>
                  </a:gs>
                  <a:gs pos="100000">
                    <a:srgbClr val="FEEC9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6515E5F-1784-5C80-13AF-20E3C57E2B19}"/>
                </a:ext>
              </a:extLst>
            </p:cNvPr>
            <p:cNvSpPr/>
            <p:nvPr/>
          </p:nvSpPr>
          <p:spPr>
            <a:xfrm>
              <a:off x="9234964" y="3644709"/>
              <a:ext cx="914400" cy="914400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rgbClr val="FFC14A"/>
                  </a:gs>
                  <a:gs pos="100000">
                    <a:srgbClr val="FEEC9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00C6EC1-3055-A19B-B809-2711A646713C}"/>
                </a:ext>
              </a:extLst>
            </p:cNvPr>
            <p:cNvSpPr txBox="1"/>
            <p:nvPr/>
          </p:nvSpPr>
          <p:spPr>
            <a:xfrm>
              <a:off x="9373006" y="1958877"/>
              <a:ext cx="638316" cy="2308324"/>
            </a:xfrm>
            <a:prstGeom prst="rect">
              <a:avLst/>
            </a:prstGeom>
            <a:solidFill>
              <a:srgbClr val="C00000"/>
            </a:solidFill>
          </p:spPr>
          <p:txBody>
            <a:bodyPr vert="horz" wrap="none" rtlCol="0">
              <a:spAutoFit/>
              <a:scene3d>
                <a:camera prst="orthographicFront"/>
                <a:lightRig rig="threePt" dir="t"/>
              </a:scene3d>
              <a:sp3d>
                <a:bevelB w="190500" h="184150"/>
              </a:sp3d>
            </a:bodyPr>
            <a:lstStyle/>
            <a:p>
              <a:pPr algn="ctr"/>
              <a:r>
                <a:rPr lang="zh-CN" altLang="en-US" sz="3600" b="1" dirty="0">
                  <a:blipFill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最</a:t>
              </a:r>
              <a:endParaRPr lang="en-US" altLang="zh-CN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3600" b="1" dirty="0">
                  <a:blipFill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佳</a:t>
              </a:r>
              <a:endParaRPr lang="en-US" altLang="zh-CN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3600" b="1" dirty="0">
                  <a:blipFill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个</a:t>
              </a:r>
              <a:endParaRPr lang="en-US" altLang="zh-CN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3600" b="1" dirty="0">
                  <a:blipFill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人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F09FE03-8BA2-2A82-3C41-70C2CA0682B8}"/>
              </a:ext>
            </a:extLst>
          </p:cNvPr>
          <p:cNvGrpSpPr/>
          <p:nvPr/>
        </p:nvGrpSpPr>
        <p:grpSpPr>
          <a:xfrm>
            <a:off x="2543309" y="4874527"/>
            <a:ext cx="2253532" cy="717895"/>
            <a:chOff x="1332211" y="1206762"/>
            <a:chExt cx="2253532" cy="71789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EA663BE-A08C-0658-48EA-9D61E7BE4F50}"/>
                </a:ext>
              </a:extLst>
            </p:cNvPr>
            <p:cNvSpPr txBox="1"/>
            <p:nvPr/>
          </p:nvSpPr>
          <p:spPr>
            <a:xfrm>
              <a:off x="1332211" y="1537628"/>
              <a:ext cx="2253532" cy="3870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b="0" dirty="0">
                  <a:sym typeface="+mn-lt"/>
                </a:rPr>
                <a:t>对获奖个人的简单描述</a:t>
              </a:r>
              <a:endParaRPr lang="en-US" altLang="zh-CN" sz="1400" b="0" dirty="0"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6CABE3D-D843-8C36-47F7-CD65A44B8C7B}"/>
                </a:ext>
              </a:extLst>
            </p:cNvPr>
            <p:cNvSpPr txBox="1"/>
            <p:nvPr/>
          </p:nvSpPr>
          <p:spPr>
            <a:xfrm>
              <a:off x="1486869" y="1206762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+mn-lt"/>
                </a:rPr>
                <a:t>姓名：张珊</a:t>
              </a:r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4509581C-0536-A8BF-E3A2-94333C826D81}"/>
              </a:ext>
            </a:extLst>
          </p:cNvPr>
          <p:cNvSpPr/>
          <p:nvPr/>
        </p:nvSpPr>
        <p:spPr>
          <a:xfrm>
            <a:off x="2017644" y="1857467"/>
            <a:ext cx="3304862" cy="2832706"/>
          </a:xfrm>
          <a:prstGeom prst="roundRect">
            <a:avLst>
              <a:gd name="adj" fmla="val 589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effectLst>
            <a:outerShdw blurRad="228600" dist="3810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6E84B77-4A7D-FD0E-784D-863AFA2FC369}"/>
              </a:ext>
            </a:extLst>
          </p:cNvPr>
          <p:cNvGrpSpPr/>
          <p:nvPr/>
        </p:nvGrpSpPr>
        <p:grpSpPr>
          <a:xfrm>
            <a:off x="6239009" y="4846445"/>
            <a:ext cx="2253532" cy="717895"/>
            <a:chOff x="1332211" y="1206762"/>
            <a:chExt cx="2253532" cy="71789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9F7DCF1-3414-BFAF-54AE-652526845EB3}"/>
                </a:ext>
              </a:extLst>
            </p:cNvPr>
            <p:cNvSpPr txBox="1"/>
            <p:nvPr/>
          </p:nvSpPr>
          <p:spPr>
            <a:xfrm>
              <a:off x="1332211" y="1537628"/>
              <a:ext cx="2253532" cy="3870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b="0" dirty="0">
                  <a:sym typeface="+mn-lt"/>
                </a:rPr>
                <a:t>对获奖个人的简单描述</a:t>
              </a:r>
              <a:endParaRPr lang="en-US" altLang="zh-CN" sz="1400" b="0" dirty="0"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F7EE9AD-4559-579D-4415-0BCDC92F6DE9}"/>
                </a:ext>
              </a:extLst>
            </p:cNvPr>
            <p:cNvSpPr txBox="1"/>
            <p:nvPr/>
          </p:nvSpPr>
          <p:spPr>
            <a:xfrm>
              <a:off x="1486869" y="1206762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+mn-lt"/>
                </a:rPr>
                <a:t>姓名：张珊</a:t>
              </a: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C4B9A5AF-AD0F-A03B-1D16-72A86295F26B}"/>
              </a:ext>
            </a:extLst>
          </p:cNvPr>
          <p:cNvSpPr/>
          <p:nvPr/>
        </p:nvSpPr>
        <p:spPr>
          <a:xfrm>
            <a:off x="5713344" y="1857467"/>
            <a:ext cx="3304862" cy="2832706"/>
          </a:xfrm>
          <a:prstGeom prst="roundRect">
            <a:avLst>
              <a:gd name="adj" fmla="val 589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effectLst>
            <a:outerShdw blurRad="228600" dist="3810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图形 4">
            <a:extLst>
              <a:ext uri="{FF2B5EF4-FFF2-40B4-BE49-F238E27FC236}">
                <a16:creationId xmlns:a16="http://schemas.microsoft.com/office/drawing/2014/main" id="{D0BFA59C-A0BE-FAD7-394F-AFBF115366FD}"/>
              </a:ext>
            </a:extLst>
          </p:cNvPr>
          <p:cNvGrpSpPr/>
          <p:nvPr/>
        </p:nvGrpSpPr>
        <p:grpSpPr>
          <a:xfrm>
            <a:off x="1021297" y="2317818"/>
            <a:ext cx="1601856" cy="1055429"/>
            <a:chOff x="3528250" y="5433460"/>
            <a:chExt cx="893245" cy="58854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E070428-CD8E-3823-32C7-A2D4A0B635CF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gradFill>
              <a:gsLst>
                <a:gs pos="0">
                  <a:srgbClr val="FFD2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1052FFE-3085-511A-4E17-41494DE5AD5F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gradFill>
              <a:gsLst>
                <a:gs pos="0">
                  <a:srgbClr val="FFD2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492385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4">
              <a:extLst>
                <a:ext uri="{FF2B5EF4-FFF2-40B4-BE49-F238E27FC236}">
                  <a16:creationId xmlns:a16="http://schemas.microsoft.com/office/drawing/2014/main" id="{1CF6ADC4-4A89-D9EB-7D9A-893BC89A8B0A}"/>
                </a:ext>
              </a:extLst>
            </p:cNvPr>
            <p:cNvGrpSpPr/>
            <p:nvPr/>
          </p:nvGrpSpPr>
          <p:grpSpPr>
            <a:xfrm>
              <a:off x="3528250" y="5545762"/>
              <a:ext cx="783526" cy="476238"/>
              <a:chOff x="3528250" y="5545762"/>
              <a:chExt cx="783526" cy="476238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58B4655-369C-0877-6011-0B3C3B6787C1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868A182-BF02-3B19-7519-6E2593C86EC4}"/>
                  </a:ext>
                </a:extLst>
              </p:cNvPr>
              <p:cNvSpPr/>
              <p:nvPr/>
            </p:nvSpPr>
            <p:spPr>
              <a:xfrm>
                <a:off x="3528250" y="5755005"/>
                <a:ext cx="651518" cy="266995"/>
              </a:xfrm>
              <a:custGeom>
                <a:avLst/>
                <a:gdLst>
                  <a:gd name="connsiteX0" fmla="*/ 0 w 651518"/>
                  <a:gd name="connsiteY0" fmla="*/ 0 h 266995"/>
                  <a:gd name="connsiteX1" fmla="*/ 1333 w 651518"/>
                  <a:gd name="connsiteY1" fmla="*/ 4476 h 266995"/>
                  <a:gd name="connsiteX2" fmla="*/ 1333 w 651518"/>
                  <a:gd name="connsiteY2" fmla="*/ 4476 h 266995"/>
                  <a:gd name="connsiteX3" fmla="*/ 178689 w 651518"/>
                  <a:gd name="connsiteY3" fmla="*/ 166021 h 266995"/>
                  <a:gd name="connsiteX4" fmla="*/ 299752 w 651518"/>
                  <a:gd name="connsiteY4" fmla="*/ 183166 h 266995"/>
                  <a:gd name="connsiteX5" fmla="*/ 420148 w 651518"/>
                  <a:gd name="connsiteY5" fmla="*/ 159925 h 266995"/>
                  <a:gd name="connsiteX6" fmla="*/ 428149 w 651518"/>
                  <a:gd name="connsiteY6" fmla="*/ 157067 h 266995"/>
                  <a:gd name="connsiteX7" fmla="*/ 427482 w 651518"/>
                  <a:gd name="connsiteY7" fmla="*/ 165545 h 266995"/>
                  <a:gd name="connsiteX8" fmla="*/ 463867 w 651518"/>
                  <a:gd name="connsiteY8" fmla="*/ 235839 h 266995"/>
                  <a:gd name="connsiteX9" fmla="*/ 544830 w 651518"/>
                  <a:gd name="connsiteY9" fmla="*/ 259175 h 266995"/>
                  <a:gd name="connsiteX10" fmla="*/ 587121 w 651518"/>
                  <a:gd name="connsiteY10" fmla="*/ 253269 h 266995"/>
                  <a:gd name="connsiteX11" fmla="*/ 622649 w 651518"/>
                  <a:gd name="connsiteY11" fmla="*/ 230124 h 266995"/>
                  <a:gd name="connsiteX12" fmla="*/ 649796 w 651518"/>
                  <a:gd name="connsiteY12" fmla="*/ 150304 h 266995"/>
                  <a:gd name="connsiteX13" fmla="*/ 626173 w 651518"/>
                  <a:gd name="connsiteY13" fmla="*/ 233363 h 266995"/>
                  <a:gd name="connsiteX14" fmla="*/ 589407 w 651518"/>
                  <a:gd name="connsiteY14" fmla="*/ 259366 h 266995"/>
                  <a:gd name="connsiteX15" fmla="*/ 544925 w 651518"/>
                  <a:gd name="connsiteY15" fmla="*/ 266985 h 266995"/>
                  <a:gd name="connsiteX16" fmla="*/ 458248 w 651518"/>
                  <a:gd name="connsiteY16" fmla="*/ 244126 h 266995"/>
                  <a:gd name="connsiteX17" fmla="*/ 416623 w 651518"/>
                  <a:gd name="connsiteY17" fmla="*/ 164687 h 266995"/>
                  <a:gd name="connsiteX18" fmla="*/ 423958 w 651518"/>
                  <a:gd name="connsiteY18" fmla="*/ 170307 h 266995"/>
                  <a:gd name="connsiteX19" fmla="*/ 300133 w 651518"/>
                  <a:gd name="connsiteY19" fmla="*/ 194405 h 266995"/>
                  <a:gd name="connsiteX20" fmla="*/ 175450 w 651518"/>
                  <a:gd name="connsiteY20" fmla="*/ 175546 h 266995"/>
                  <a:gd name="connsiteX21" fmla="*/ 68580 w 651518"/>
                  <a:gd name="connsiteY21" fmla="*/ 109347 h 266995"/>
                  <a:gd name="connsiteX22" fmla="*/ 1048 w 651518"/>
                  <a:gd name="connsiteY22" fmla="*/ 4667 h 266995"/>
                  <a:gd name="connsiteX23" fmla="*/ 1048 w 651518"/>
                  <a:gd name="connsiteY23" fmla="*/ 4667 h 266995"/>
                  <a:gd name="connsiteX24" fmla="*/ 0 w 651518"/>
                  <a:gd name="connsiteY24" fmla="*/ 0 h 26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1518" h="266995">
                    <a:moveTo>
                      <a:pt x="0" y="0"/>
                    </a:moveTo>
                    <a:lnTo>
                      <a:pt x="1333" y="4476"/>
                    </a:lnTo>
                    <a:lnTo>
                      <a:pt x="1333" y="4476"/>
                    </a:lnTo>
                    <a:cubicBezTo>
                      <a:pt x="33147" y="81819"/>
                      <a:pt x="101251" y="140208"/>
                      <a:pt x="178689" y="166021"/>
                    </a:cubicBezTo>
                    <a:cubicBezTo>
                      <a:pt x="217456" y="179261"/>
                      <a:pt x="258794" y="184690"/>
                      <a:pt x="299752" y="183166"/>
                    </a:cubicBezTo>
                    <a:cubicBezTo>
                      <a:pt x="340709" y="181451"/>
                      <a:pt x="381476" y="173641"/>
                      <a:pt x="420148" y="159925"/>
                    </a:cubicBezTo>
                    <a:lnTo>
                      <a:pt x="428149" y="157067"/>
                    </a:lnTo>
                    <a:lnTo>
                      <a:pt x="427482" y="165545"/>
                    </a:lnTo>
                    <a:cubicBezTo>
                      <a:pt x="425196" y="192786"/>
                      <a:pt x="441103" y="220027"/>
                      <a:pt x="463867" y="235839"/>
                    </a:cubicBezTo>
                    <a:cubicBezTo>
                      <a:pt x="487013" y="251841"/>
                      <a:pt x="516064" y="258699"/>
                      <a:pt x="544830" y="259175"/>
                    </a:cubicBezTo>
                    <a:cubicBezTo>
                      <a:pt x="559213" y="259461"/>
                      <a:pt x="573691" y="257937"/>
                      <a:pt x="587121" y="253269"/>
                    </a:cubicBezTo>
                    <a:cubicBezTo>
                      <a:pt x="600361" y="248412"/>
                      <a:pt x="612743" y="240602"/>
                      <a:pt x="622649" y="230124"/>
                    </a:cubicBezTo>
                    <a:cubicBezTo>
                      <a:pt x="642747" y="209550"/>
                      <a:pt x="653510" y="179546"/>
                      <a:pt x="649796" y="150304"/>
                    </a:cubicBezTo>
                    <a:cubicBezTo>
                      <a:pt x="655701" y="179356"/>
                      <a:pt x="646081" y="210884"/>
                      <a:pt x="626173" y="233363"/>
                    </a:cubicBezTo>
                    <a:cubicBezTo>
                      <a:pt x="616458" y="244887"/>
                      <a:pt x="603599" y="253841"/>
                      <a:pt x="589407" y="259366"/>
                    </a:cubicBezTo>
                    <a:cubicBezTo>
                      <a:pt x="575119" y="264795"/>
                      <a:pt x="559880" y="266795"/>
                      <a:pt x="544925" y="266985"/>
                    </a:cubicBezTo>
                    <a:cubicBezTo>
                      <a:pt x="515207" y="267271"/>
                      <a:pt x="483870" y="261747"/>
                      <a:pt x="458248" y="244126"/>
                    </a:cubicBezTo>
                    <a:cubicBezTo>
                      <a:pt x="433006" y="226790"/>
                      <a:pt x="414433" y="196977"/>
                      <a:pt x="416623" y="164687"/>
                    </a:cubicBezTo>
                    <a:lnTo>
                      <a:pt x="423958" y="170307"/>
                    </a:lnTo>
                    <a:cubicBezTo>
                      <a:pt x="384334" y="184880"/>
                      <a:pt x="342424" y="193453"/>
                      <a:pt x="300133" y="194405"/>
                    </a:cubicBezTo>
                    <a:cubicBezTo>
                      <a:pt x="257937" y="195548"/>
                      <a:pt x="215360" y="189547"/>
                      <a:pt x="175450" y="175546"/>
                    </a:cubicBezTo>
                    <a:cubicBezTo>
                      <a:pt x="135636" y="161258"/>
                      <a:pt x="99060" y="138398"/>
                      <a:pt x="68580" y="109347"/>
                    </a:cubicBezTo>
                    <a:cubicBezTo>
                      <a:pt x="38290" y="80200"/>
                      <a:pt x="14383" y="44196"/>
                      <a:pt x="1048" y="4667"/>
                    </a:cubicBezTo>
                    <a:lnTo>
                      <a:pt x="1048" y="466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FB5B128-D778-92D4-D391-A5EC084FE13F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4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6B7B8EF8-D904-933A-C58E-A499DE13268E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图形 4">
            <a:extLst>
              <a:ext uri="{FF2B5EF4-FFF2-40B4-BE49-F238E27FC236}">
                <a16:creationId xmlns:a16="http://schemas.microsoft.com/office/drawing/2014/main" id="{4586D78C-03DE-D51C-C2DE-B3C3B8C2A66E}"/>
              </a:ext>
            </a:extLst>
          </p:cNvPr>
          <p:cNvGrpSpPr/>
          <p:nvPr/>
        </p:nvGrpSpPr>
        <p:grpSpPr>
          <a:xfrm>
            <a:off x="7807188" y="3758439"/>
            <a:ext cx="1601856" cy="1055429"/>
            <a:chOff x="3528250" y="5433460"/>
            <a:chExt cx="893245" cy="58854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B48E93D-BE8E-23DF-BC02-A824DE0D8323}"/>
                </a:ext>
              </a:extLst>
            </p:cNvPr>
            <p:cNvSpPr/>
            <p:nvPr/>
          </p:nvSpPr>
          <p:spPr>
            <a:xfrm>
              <a:off x="3528345" y="5433460"/>
              <a:ext cx="893150" cy="584329"/>
            </a:xfrm>
            <a:custGeom>
              <a:avLst/>
              <a:gdLst>
                <a:gd name="connsiteX0" fmla="*/ 892874 w 893150"/>
                <a:gd name="connsiteY0" fmla="*/ 371170 h 584329"/>
                <a:gd name="connsiteX1" fmla="*/ 854202 w 893150"/>
                <a:gd name="connsiteY1" fmla="*/ 279825 h 584329"/>
                <a:gd name="connsiteX2" fmla="*/ 778383 w 893150"/>
                <a:gd name="connsiteY2" fmla="*/ 233248 h 584329"/>
                <a:gd name="connsiteX3" fmla="*/ 723995 w 893150"/>
                <a:gd name="connsiteY3" fmla="*/ 240772 h 584329"/>
                <a:gd name="connsiteX4" fmla="*/ 723710 w 893150"/>
                <a:gd name="connsiteY4" fmla="*/ 240487 h 584329"/>
                <a:gd name="connsiteX5" fmla="*/ 783431 w 893150"/>
                <a:gd name="connsiteY5" fmla="*/ 175907 h 584329"/>
                <a:gd name="connsiteX6" fmla="*/ 778193 w 893150"/>
                <a:gd name="connsiteY6" fmla="*/ 73895 h 584329"/>
                <a:gd name="connsiteX7" fmla="*/ 611696 w 893150"/>
                <a:gd name="connsiteY7" fmla="*/ 5410 h 584329"/>
                <a:gd name="connsiteX8" fmla="*/ 528638 w 893150"/>
                <a:gd name="connsiteY8" fmla="*/ 86563 h 584329"/>
                <a:gd name="connsiteX9" fmla="*/ 326993 w 893150"/>
                <a:gd name="connsiteY9" fmla="*/ 201815 h 584329"/>
                <a:gd name="connsiteX10" fmla="*/ 268224 w 893150"/>
                <a:gd name="connsiteY10" fmla="*/ 226104 h 584329"/>
                <a:gd name="connsiteX11" fmla="*/ 234220 w 893150"/>
                <a:gd name="connsiteY11" fmla="*/ 265347 h 584329"/>
                <a:gd name="connsiteX12" fmla="*/ 105918 w 893150"/>
                <a:gd name="connsiteY12" fmla="*/ 355549 h 584329"/>
                <a:gd name="connsiteX13" fmla="*/ 0 w 893150"/>
                <a:gd name="connsiteY13" fmla="*/ 321354 h 584329"/>
                <a:gd name="connsiteX14" fmla="*/ 1238 w 893150"/>
                <a:gd name="connsiteY14" fmla="*/ 325831 h 584329"/>
                <a:gd name="connsiteX15" fmla="*/ 177070 w 893150"/>
                <a:gd name="connsiteY15" fmla="*/ 492042 h 584329"/>
                <a:gd name="connsiteX16" fmla="*/ 422148 w 893150"/>
                <a:gd name="connsiteY16" fmla="*/ 486422 h 584329"/>
                <a:gd name="connsiteX17" fmla="*/ 458724 w 893150"/>
                <a:gd name="connsiteY17" fmla="*/ 559574 h 584329"/>
                <a:gd name="connsiteX18" fmla="*/ 539115 w 893150"/>
                <a:gd name="connsiteY18" fmla="*/ 584244 h 584329"/>
                <a:gd name="connsiteX19" fmla="*/ 587883 w 893150"/>
                <a:gd name="connsiteY19" fmla="*/ 577767 h 584329"/>
                <a:gd name="connsiteX20" fmla="*/ 649891 w 893150"/>
                <a:gd name="connsiteY20" fmla="*/ 471563 h 584329"/>
                <a:gd name="connsiteX21" fmla="*/ 723138 w 893150"/>
                <a:gd name="connsiteY21" fmla="*/ 512521 h 584329"/>
                <a:gd name="connsiteX22" fmla="*/ 807434 w 893150"/>
                <a:gd name="connsiteY22" fmla="*/ 498996 h 584329"/>
                <a:gd name="connsiteX23" fmla="*/ 861346 w 893150"/>
                <a:gd name="connsiteY23" fmla="*/ 463753 h 584329"/>
                <a:gd name="connsiteX24" fmla="*/ 892874 w 893150"/>
                <a:gd name="connsiteY24" fmla="*/ 371170 h 5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3150" h="584329">
                  <a:moveTo>
                    <a:pt x="892874" y="371170"/>
                  </a:moveTo>
                  <a:cubicBezTo>
                    <a:pt x="890683" y="337642"/>
                    <a:pt x="876014" y="305447"/>
                    <a:pt x="854202" y="279825"/>
                  </a:cubicBezTo>
                  <a:cubicBezTo>
                    <a:pt x="834580" y="256775"/>
                    <a:pt x="808292" y="238391"/>
                    <a:pt x="778383" y="233248"/>
                  </a:cubicBezTo>
                  <a:cubicBezTo>
                    <a:pt x="760095" y="230104"/>
                    <a:pt x="740569" y="232772"/>
                    <a:pt x="723995" y="240772"/>
                  </a:cubicBezTo>
                  <a:lnTo>
                    <a:pt x="723710" y="240487"/>
                  </a:lnTo>
                  <a:cubicBezTo>
                    <a:pt x="750284" y="226390"/>
                    <a:pt x="772382" y="203530"/>
                    <a:pt x="783431" y="175907"/>
                  </a:cubicBezTo>
                  <a:cubicBezTo>
                    <a:pt x="798576" y="141713"/>
                    <a:pt x="794290" y="105232"/>
                    <a:pt x="778193" y="73895"/>
                  </a:cubicBezTo>
                  <a:cubicBezTo>
                    <a:pt x="747332" y="13887"/>
                    <a:pt x="676751" y="-12212"/>
                    <a:pt x="611696" y="5410"/>
                  </a:cubicBezTo>
                  <a:cubicBezTo>
                    <a:pt x="570262" y="16649"/>
                    <a:pt x="534734" y="42462"/>
                    <a:pt x="528638" y="86563"/>
                  </a:cubicBezTo>
                  <a:cubicBezTo>
                    <a:pt x="513302" y="71799"/>
                    <a:pt x="337471" y="58750"/>
                    <a:pt x="326993" y="201815"/>
                  </a:cubicBezTo>
                  <a:cubicBezTo>
                    <a:pt x="305467" y="203911"/>
                    <a:pt x="284607" y="212103"/>
                    <a:pt x="268224" y="226104"/>
                  </a:cubicBezTo>
                  <a:cubicBezTo>
                    <a:pt x="255079" y="237343"/>
                    <a:pt x="244793" y="251631"/>
                    <a:pt x="234220" y="265347"/>
                  </a:cubicBezTo>
                  <a:cubicBezTo>
                    <a:pt x="201359" y="307733"/>
                    <a:pt x="158972" y="347834"/>
                    <a:pt x="105918" y="355549"/>
                  </a:cubicBezTo>
                  <a:cubicBezTo>
                    <a:pt x="67913" y="361073"/>
                    <a:pt x="27622" y="348119"/>
                    <a:pt x="0" y="321354"/>
                  </a:cubicBezTo>
                  <a:lnTo>
                    <a:pt x="1238" y="325831"/>
                  </a:lnTo>
                  <a:cubicBezTo>
                    <a:pt x="30289" y="403936"/>
                    <a:pt x="98298" y="464705"/>
                    <a:pt x="177070" y="492042"/>
                  </a:cubicBezTo>
                  <a:cubicBezTo>
                    <a:pt x="255746" y="519379"/>
                    <a:pt x="343757" y="514711"/>
                    <a:pt x="422148" y="486422"/>
                  </a:cubicBezTo>
                  <a:cubicBezTo>
                    <a:pt x="419862" y="514807"/>
                    <a:pt x="435769" y="542715"/>
                    <a:pt x="458724" y="559574"/>
                  </a:cubicBezTo>
                  <a:cubicBezTo>
                    <a:pt x="481679" y="576434"/>
                    <a:pt x="510730" y="583387"/>
                    <a:pt x="539115" y="584244"/>
                  </a:cubicBezTo>
                  <a:cubicBezTo>
                    <a:pt x="555593" y="584721"/>
                    <a:pt x="572357" y="583292"/>
                    <a:pt x="587883" y="577767"/>
                  </a:cubicBezTo>
                  <a:cubicBezTo>
                    <a:pt x="629793" y="562813"/>
                    <a:pt x="657511" y="515474"/>
                    <a:pt x="649891" y="471563"/>
                  </a:cubicBezTo>
                  <a:cubicBezTo>
                    <a:pt x="666750" y="494900"/>
                    <a:pt x="694563" y="508901"/>
                    <a:pt x="723138" y="512521"/>
                  </a:cubicBezTo>
                  <a:cubicBezTo>
                    <a:pt x="751713" y="516140"/>
                    <a:pt x="780860" y="509949"/>
                    <a:pt x="807434" y="498996"/>
                  </a:cubicBezTo>
                  <a:cubicBezTo>
                    <a:pt x="827437" y="490709"/>
                    <a:pt x="846582" y="479564"/>
                    <a:pt x="861346" y="463753"/>
                  </a:cubicBezTo>
                  <a:cubicBezTo>
                    <a:pt x="884206" y="439464"/>
                    <a:pt x="895064" y="404698"/>
                    <a:pt x="892874" y="371170"/>
                  </a:cubicBezTo>
                  <a:close/>
                </a:path>
              </a:pathLst>
            </a:custGeom>
            <a:gradFill>
              <a:gsLst>
                <a:gs pos="0">
                  <a:srgbClr val="FFD2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A089817-3916-684A-6D3C-24AC8F5BB0CE}"/>
                </a:ext>
              </a:extLst>
            </p:cNvPr>
            <p:cNvSpPr/>
            <p:nvPr/>
          </p:nvSpPr>
          <p:spPr>
            <a:xfrm>
              <a:off x="3528631" y="5715476"/>
              <a:ext cx="892864" cy="302504"/>
            </a:xfrm>
            <a:custGeom>
              <a:avLst/>
              <a:gdLst>
                <a:gd name="connsiteX0" fmla="*/ 892588 w 892864"/>
                <a:gd name="connsiteY0" fmla="*/ 89154 h 302504"/>
                <a:gd name="connsiteX1" fmla="*/ 855631 w 892864"/>
                <a:gd name="connsiteY1" fmla="*/ 0 h 302504"/>
                <a:gd name="connsiteX2" fmla="*/ 795528 w 892864"/>
                <a:gd name="connsiteY2" fmla="*/ 43149 h 302504"/>
                <a:gd name="connsiteX3" fmla="*/ 602266 w 892864"/>
                <a:gd name="connsiteY3" fmla="*/ 53530 h 302504"/>
                <a:gd name="connsiteX4" fmla="*/ 565118 w 892864"/>
                <a:gd name="connsiteY4" fmla="*/ 104299 h 302504"/>
                <a:gd name="connsiteX5" fmla="*/ 502444 w 892864"/>
                <a:gd name="connsiteY5" fmla="*/ 120205 h 302504"/>
                <a:gd name="connsiteX6" fmla="*/ 423672 w 892864"/>
                <a:gd name="connsiteY6" fmla="*/ 108871 h 302504"/>
                <a:gd name="connsiteX7" fmla="*/ 369189 w 892864"/>
                <a:gd name="connsiteY7" fmla="*/ 53054 h 302504"/>
                <a:gd name="connsiteX8" fmla="*/ 165163 w 892864"/>
                <a:gd name="connsiteY8" fmla="*/ 111919 h 302504"/>
                <a:gd name="connsiteX9" fmla="*/ 0 w 892864"/>
                <a:gd name="connsiteY9" fmla="*/ 40767 h 302504"/>
                <a:gd name="connsiteX10" fmla="*/ 857 w 892864"/>
                <a:gd name="connsiteY10" fmla="*/ 44005 h 302504"/>
                <a:gd name="connsiteX11" fmla="*/ 176689 w 892864"/>
                <a:gd name="connsiteY11" fmla="*/ 210217 h 302504"/>
                <a:gd name="connsiteX12" fmla="*/ 421767 w 892864"/>
                <a:gd name="connsiteY12" fmla="*/ 204597 h 302504"/>
                <a:gd name="connsiteX13" fmla="*/ 458343 w 892864"/>
                <a:gd name="connsiteY13" fmla="*/ 277749 h 302504"/>
                <a:gd name="connsiteX14" fmla="*/ 538734 w 892864"/>
                <a:gd name="connsiteY14" fmla="*/ 302419 h 302504"/>
                <a:gd name="connsiteX15" fmla="*/ 587502 w 892864"/>
                <a:gd name="connsiteY15" fmla="*/ 295942 h 302504"/>
                <a:gd name="connsiteX16" fmla="*/ 649510 w 892864"/>
                <a:gd name="connsiteY16" fmla="*/ 189738 h 302504"/>
                <a:gd name="connsiteX17" fmla="*/ 722757 w 892864"/>
                <a:gd name="connsiteY17" fmla="*/ 230696 h 302504"/>
                <a:gd name="connsiteX18" fmla="*/ 807053 w 892864"/>
                <a:gd name="connsiteY18" fmla="*/ 217170 h 302504"/>
                <a:gd name="connsiteX19" fmla="*/ 860965 w 892864"/>
                <a:gd name="connsiteY19" fmla="*/ 181928 h 302504"/>
                <a:gd name="connsiteX20" fmla="*/ 892588 w 892864"/>
                <a:gd name="connsiteY20" fmla="*/ 89154 h 30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2864" h="302504">
                  <a:moveTo>
                    <a:pt x="892588" y="89154"/>
                  </a:moveTo>
                  <a:cubicBezTo>
                    <a:pt x="890397" y="56579"/>
                    <a:pt x="876491" y="25241"/>
                    <a:pt x="855631" y="0"/>
                  </a:cubicBezTo>
                  <a:cubicBezTo>
                    <a:pt x="839629" y="18574"/>
                    <a:pt x="817817" y="32195"/>
                    <a:pt x="795528" y="43149"/>
                  </a:cubicBezTo>
                  <a:cubicBezTo>
                    <a:pt x="735235" y="72676"/>
                    <a:pt x="660654" y="86773"/>
                    <a:pt x="602266" y="53530"/>
                  </a:cubicBezTo>
                  <a:cubicBezTo>
                    <a:pt x="599409" y="75057"/>
                    <a:pt x="583978" y="93536"/>
                    <a:pt x="565118" y="104299"/>
                  </a:cubicBezTo>
                  <a:cubicBezTo>
                    <a:pt x="546259" y="115062"/>
                    <a:pt x="524161" y="118967"/>
                    <a:pt x="502444" y="120205"/>
                  </a:cubicBezTo>
                  <a:cubicBezTo>
                    <a:pt x="475679" y="121730"/>
                    <a:pt x="448246" y="119444"/>
                    <a:pt x="423672" y="108871"/>
                  </a:cubicBezTo>
                  <a:cubicBezTo>
                    <a:pt x="399097" y="98203"/>
                    <a:pt x="377666" y="78486"/>
                    <a:pt x="369189" y="53054"/>
                  </a:cubicBezTo>
                  <a:cubicBezTo>
                    <a:pt x="309372" y="93250"/>
                    <a:pt x="237077" y="116396"/>
                    <a:pt x="165163" y="111919"/>
                  </a:cubicBezTo>
                  <a:cubicBezTo>
                    <a:pt x="104013" y="108109"/>
                    <a:pt x="43720" y="83154"/>
                    <a:pt x="0" y="40767"/>
                  </a:cubicBezTo>
                  <a:lnTo>
                    <a:pt x="857" y="44005"/>
                  </a:lnTo>
                  <a:cubicBezTo>
                    <a:pt x="29909" y="122111"/>
                    <a:pt x="97917" y="182880"/>
                    <a:pt x="176689" y="210217"/>
                  </a:cubicBezTo>
                  <a:cubicBezTo>
                    <a:pt x="255365" y="237554"/>
                    <a:pt x="343376" y="232886"/>
                    <a:pt x="421767" y="204597"/>
                  </a:cubicBezTo>
                  <a:cubicBezTo>
                    <a:pt x="419481" y="232982"/>
                    <a:pt x="435388" y="260890"/>
                    <a:pt x="458343" y="277749"/>
                  </a:cubicBezTo>
                  <a:cubicBezTo>
                    <a:pt x="481298" y="294608"/>
                    <a:pt x="510350" y="301562"/>
                    <a:pt x="538734" y="302419"/>
                  </a:cubicBezTo>
                  <a:cubicBezTo>
                    <a:pt x="555212" y="302895"/>
                    <a:pt x="571976" y="301466"/>
                    <a:pt x="587502" y="295942"/>
                  </a:cubicBezTo>
                  <a:cubicBezTo>
                    <a:pt x="629412" y="280988"/>
                    <a:pt x="657130" y="233649"/>
                    <a:pt x="649510" y="189738"/>
                  </a:cubicBezTo>
                  <a:cubicBezTo>
                    <a:pt x="666369" y="213074"/>
                    <a:pt x="694182" y="227076"/>
                    <a:pt x="722757" y="230696"/>
                  </a:cubicBezTo>
                  <a:cubicBezTo>
                    <a:pt x="751332" y="234315"/>
                    <a:pt x="780479" y="228124"/>
                    <a:pt x="807053" y="217170"/>
                  </a:cubicBezTo>
                  <a:cubicBezTo>
                    <a:pt x="827056" y="208883"/>
                    <a:pt x="846201" y="197739"/>
                    <a:pt x="860965" y="181928"/>
                  </a:cubicBezTo>
                  <a:cubicBezTo>
                    <a:pt x="883920" y="157449"/>
                    <a:pt x="894779" y="122682"/>
                    <a:pt x="892588" y="89154"/>
                  </a:cubicBezTo>
                  <a:close/>
                </a:path>
              </a:pathLst>
            </a:custGeom>
            <a:gradFill>
              <a:gsLst>
                <a:gs pos="0">
                  <a:srgbClr val="FFD2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492385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" name="图形 4">
              <a:extLst>
                <a:ext uri="{FF2B5EF4-FFF2-40B4-BE49-F238E27FC236}">
                  <a16:creationId xmlns:a16="http://schemas.microsoft.com/office/drawing/2014/main" id="{31D2D9CD-9039-0D4E-AE57-84183916DE9C}"/>
                </a:ext>
              </a:extLst>
            </p:cNvPr>
            <p:cNvGrpSpPr/>
            <p:nvPr/>
          </p:nvGrpSpPr>
          <p:grpSpPr>
            <a:xfrm>
              <a:off x="3528250" y="5545762"/>
              <a:ext cx="783526" cy="476238"/>
              <a:chOff x="3528250" y="5545762"/>
              <a:chExt cx="783526" cy="476238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CC79E97-37DF-86A3-4084-5E58CCCF27D0}"/>
                  </a:ext>
                </a:extLst>
              </p:cNvPr>
              <p:cNvSpPr/>
              <p:nvPr/>
            </p:nvSpPr>
            <p:spPr>
              <a:xfrm>
                <a:off x="4204533" y="5663980"/>
                <a:ext cx="104448" cy="152812"/>
              </a:xfrm>
              <a:custGeom>
                <a:avLst/>
                <a:gdLst>
                  <a:gd name="connsiteX0" fmla="*/ 102195 w 104448"/>
                  <a:gd name="connsiteY0" fmla="*/ 2727 h 152812"/>
                  <a:gd name="connsiteX1" fmla="*/ 32568 w 104448"/>
                  <a:gd name="connsiteY1" fmla="*/ 25968 h 152812"/>
                  <a:gd name="connsiteX2" fmla="*/ 12565 w 104448"/>
                  <a:gd name="connsiteY2" fmla="*/ 93120 h 152812"/>
                  <a:gd name="connsiteX3" fmla="*/ 26472 w 104448"/>
                  <a:gd name="connsiteY3" fmla="*/ 125695 h 152812"/>
                  <a:gd name="connsiteX4" fmla="*/ 56190 w 104448"/>
                  <a:gd name="connsiteY4" fmla="*/ 143602 h 152812"/>
                  <a:gd name="connsiteX5" fmla="*/ 89432 w 104448"/>
                  <a:gd name="connsiteY5" fmla="*/ 135030 h 152812"/>
                  <a:gd name="connsiteX6" fmla="*/ 102672 w 104448"/>
                  <a:gd name="connsiteY6" fmla="*/ 101502 h 152812"/>
                  <a:gd name="connsiteX7" fmla="*/ 93433 w 104448"/>
                  <a:gd name="connsiteY7" fmla="*/ 139125 h 152812"/>
                  <a:gd name="connsiteX8" fmla="*/ 54856 w 104448"/>
                  <a:gd name="connsiteY8" fmla="*/ 152461 h 152812"/>
                  <a:gd name="connsiteX9" fmla="*/ 18090 w 104448"/>
                  <a:gd name="connsiteY9" fmla="*/ 132839 h 152812"/>
                  <a:gd name="connsiteX10" fmla="*/ 1040 w 104448"/>
                  <a:gd name="connsiteY10" fmla="*/ 94929 h 152812"/>
                  <a:gd name="connsiteX11" fmla="*/ 26472 w 104448"/>
                  <a:gd name="connsiteY11" fmla="*/ 19301 h 152812"/>
                  <a:gd name="connsiteX12" fmla="*/ 62857 w 104448"/>
                  <a:gd name="connsiteY12" fmla="*/ 1680 h 152812"/>
                  <a:gd name="connsiteX13" fmla="*/ 102195 w 104448"/>
                  <a:gd name="connsiteY13" fmla="*/ 2727 h 1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448" h="152812">
                    <a:moveTo>
                      <a:pt x="102195" y="2727"/>
                    </a:moveTo>
                    <a:cubicBezTo>
                      <a:pt x="76383" y="918"/>
                      <a:pt x="49999" y="8728"/>
                      <a:pt x="32568" y="25968"/>
                    </a:cubicBezTo>
                    <a:cubicBezTo>
                      <a:pt x="15232" y="43113"/>
                      <a:pt x="8755" y="69307"/>
                      <a:pt x="12565" y="93120"/>
                    </a:cubicBezTo>
                    <a:cubicBezTo>
                      <a:pt x="14375" y="105026"/>
                      <a:pt x="18947" y="116551"/>
                      <a:pt x="26472" y="125695"/>
                    </a:cubicBezTo>
                    <a:cubicBezTo>
                      <a:pt x="33806" y="134839"/>
                      <a:pt x="44569" y="141126"/>
                      <a:pt x="56190" y="143602"/>
                    </a:cubicBezTo>
                    <a:cubicBezTo>
                      <a:pt x="67810" y="145983"/>
                      <a:pt x="80383" y="143412"/>
                      <a:pt x="89432" y="135030"/>
                    </a:cubicBezTo>
                    <a:cubicBezTo>
                      <a:pt x="98671" y="127219"/>
                      <a:pt x="104577" y="114551"/>
                      <a:pt x="102672" y="101502"/>
                    </a:cubicBezTo>
                    <a:cubicBezTo>
                      <a:pt x="107244" y="114075"/>
                      <a:pt x="102576" y="128838"/>
                      <a:pt x="93433" y="139125"/>
                    </a:cubicBezTo>
                    <a:cubicBezTo>
                      <a:pt x="84003" y="149603"/>
                      <a:pt x="68763" y="154175"/>
                      <a:pt x="54856" y="152461"/>
                    </a:cubicBezTo>
                    <a:cubicBezTo>
                      <a:pt x="40664" y="151032"/>
                      <a:pt x="27519" y="143507"/>
                      <a:pt x="18090" y="132839"/>
                    </a:cubicBezTo>
                    <a:cubicBezTo>
                      <a:pt x="8755" y="122076"/>
                      <a:pt x="3326" y="108550"/>
                      <a:pt x="1040" y="94929"/>
                    </a:cubicBezTo>
                    <a:cubicBezTo>
                      <a:pt x="-3056" y="67783"/>
                      <a:pt x="4850" y="37589"/>
                      <a:pt x="26472" y="19301"/>
                    </a:cubicBezTo>
                    <a:cubicBezTo>
                      <a:pt x="36949" y="10252"/>
                      <a:pt x="49808" y="4537"/>
                      <a:pt x="62857" y="1680"/>
                    </a:cubicBezTo>
                    <a:cubicBezTo>
                      <a:pt x="76002" y="-797"/>
                      <a:pt x="89527" y="-606"/>
                      <a:pt x="102195" y="2727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ADA45FE-6823-EFA4-94D3-70400EC2768E}"/>
                  </a:ext>
                </a:extLst>
              </p:cNvPr>
              <p:cNvSpPr/>
              <p:nvPr/>
            </p:nvSpPr>
            <p:spPr>
              <a:xfrm>
                <a:off x="3528250" y="5755005"/>
                <a:ext cx="651518" cy="266995"/>
              </a:xfrm>
              <a:custGeom>
                <a:avLst/>
                <a:gdLst>
                  <a:gd name="connsiteX0" fmla="*/ 0 w 651518"/>
                  <a:gd name="connsiteY0" fmla="*/ 0 h 266995"/>
                  <a:gd name="connsiteX1" fmla="*/ 1333 w 651518"/>
                  <a:gd name="connsiteY1" fmla="*/ 4476 h 266995"/>
                  <a:gd name="connsiteX2" fmla="*/ 1333 w 651518"/>
                  <a:gd name="connsiteY2" fmla="*/ 4476 h 266995"/>
                  <a:gd name="connsiteX3" fmla="*/ 178689 w 651518"/>
                  <a:gd name="connsiteY3" fmla="*/ 166021 h 266995"/>
                  <a:gd name="connsiteX4" fmla="*/ 299752 w 651518"/>
                  <a:gd name="connsiteY4" fmla="*/ 183166 h 266995"/>
                  <a:gd name="connsiteX5" fmla="*/ 420148 w 651518"/>
                  <a:gd name="connsiteY5" fmla="*/ 159925 h 266995"/>
                  <a:gd name="connsiteX6" fmla="*/ 428149 w 651518"/>
                  <a:gd name="connsiteY6" fmla="*/ 157067 h 266995"/>
                  <a:gd name="connsiteX7" fmla="*/ 427482 w 651518"/>
                  <a:gd name="connsiteY7" fmla="*/ 165545 h 266995"/>
                  <a:gd name="connsiteX8" fmla="*/ 463867 w 651518"/>
                  <a:gd name="connsiteY8" fmla="*/ 235839 h 266995"/>
                  <a:gd name="connsiteX9" fmla="*/ 544830 w 651518"/>
                  <a:gd name="connsiteY9" fmla="*/ 259175 h 266995"/>
                  <a:gd name="connsiteX10" fmla="*/ 587121 w 651518"/>
                  <a:gd name="connsiteY10" fmla="*/ 253269 h 266995"/>
                  <a:gd name="connsiteX11" fmla="*/ 622649 w 651518"/>
                  <a:gd name="connsiteY11" fmla="*/ 230124 h 266995"/>
                  <a:gd name="connsiteX12" fmla="*/ 649796 w 651518"/>
                  <a:gd name="connsiteY12" fmla="*/ 150304 h 266995"/>
                  <a:gd name="connsiteX13" fmla="*/ 626173 w 651518"/>
                  <a:gd name="connsiteY13" fmla="*/ 233363 h 266995"/>
                  <a:gd name="connsiteX14" fmla="*/ 589407 w 651518"/>
                  <a:gd name="connsiteY14" fmla="*/ 259366 h 266995"/>
                  <a:gd name="connsiteX15" fmla="*/ 544925 w 651518"/>
                  <a:gd name="connsiteY15" fmla="*/ 266985 h 266995"/>
                  <a:gd name="connsiteX16" fmla="*/ 458248 w 651518"/>
                  <a:gd name="connsiteY16" fmla="*/ 244126 h 266995"/>
                  <a:gd name="connsiteX17" fmla="*/ 416623 w 651518"/>
                  <a:gd name="connsiteY17" fmla="*/ 164687 h 266995"/>
                  <a:gd name="connsiteX18" fmla="*/ 423958 w 651518"/>
                  <a:gd name="connsiteY18" fmla="*/ 170307 h 266995"/>
                  <a:gd name="connsiteX19" fmla="*/ 300133 w 651518"/>
                  <a:gd name="connsiteY19" fmla="*/ 194405 h 266995"/>
                  <a:gd name="connsiteX20" fmla="*/ 175450 w 651518"/>
                  <a:gd name="connsiteY20" fmla="*/ 175546 h 266995"/>
                  <a:gd name="connsiteX21" fmla="*/ 68580 w 651518"/>
                  <a:gd name="connsiteY21" fmla="*/ 109347 h 266995"/>
                  <a:gd name="connsiteX22" fmla="*/ 1048 w 651518"/>
                  <a:gd name="connsiteY22" fmla="*/ 4667 h 266995"/>
                  <a:gd name="connsiteX23" fmla="*/ 1048 w 651518"/>
                  <a:gd name="connsiteY23" fmla="*/ 4667 h 266995"/>
                  <a:gd name="connsiteX24" fmla="*/ 0 w 651518"/>
                  <a:gd name="connsiteY24" fmla="*/ 0 h 26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1518" h="266995">
                    <a:moveTo>
                      <a:pt x="0" y="0"/>
                    </a:moveTo>
                    <a:lnTo>
                      <a:pt x="1333" y="4476"/>
                    </a:lnTo>
                    <a:lnTo>
                      <a:pt x="1333" y="4476"/>
                    </a:lnTo>
                    <a:cubicBezTo>
                      <a:pt x="33147" y="81819"/>
                      <a:pt x="101251" y="140208"/>
                      <a:pt x="178689" y="166021"/>
                    </a:cubicBezTo>
                    <a:cubicBezTo>
                      <a:pt x="217456" y="179261"/>
                      <a:pt x="258794" y="184690"/>
                      <a:pt x="299752" y="183166"/>
                    </a:cubicBezTo>
                    <a:cubicBezTo>
                      <a:pt x="340709" y="181451"/>
                      <a:pt x="381476" y="173641"/>
                      <a:pt x="420148" y="159925"/>
                    </a:cubicBezTo>
                    <a:lnTo>
                      <a:pt x="428149" y="157067"/>
                    </a:lnTo>
                    <a:lnTo>
                      <a:pt x="427482" y="165545"/>
                    </a:lnTo>
                    <a:cubicBezTo>
                      <a:pt x="425196" y="192786"/>
                      <a:pt x="441103" y="220027"/>
                      <a:pt x="463867" y="235839"/>
                    </a:cubicBezTo>
                    <a:cubicBezTo>
                      <a:pt x="487013" y="251841"/>
                      <a:pt x="516064" y="258699"/>
                      <a:pt x="544830" y="259175"/>
                    </a:cubicBezTo>
                    <a:cubicBezTo>
                      <a:pt x="559213" y="259461"/>
                      <a:pt x="573691" y="257937"/>
                      <a:pt x="587121" y="253269"/>
                    </a:cubicBezTo>
                    <a:cubicBezTo>
                      <a:pt x="600361" y="248412"/>
                      <a:pt x="612743" y="240602"/>
                      <a:pt x="622649" y="230124"/>
                    </a:cubicBezTo>
                    <a:cubicBezTo>
                      <a:pt x="642747" y="209550"/>
                      <a:pt x="653510" y="179546"/>
                      <a:pt x="649796" y="150304"/>
                    </a:cubicBezTo>
                    <a:cubicBezTo>
                      <a:pt x="655701" y="179356"/>
                      <a:pt x="646081" y="210884"/>
                      <a:pt x="626173" y="233363"/>
                    </a:cubicBezTo>
                    <a:cubicBezTo>
                      <a:pt x="616458" y="244887"/>
                      <a:pt x="603599" y="253841"/>
                      <a:pt x="589407" y="259366"/>
                    </a:cubicBezTo>
                    <a:cubicBezTo>
                      <a:pt x="575119" y="264795"/>
                      <a:pt x="559880" y="266795"/>
                      <a:pt x="544925" y="266985"/>
                    </a:cubicBezTo>
                    <a:cubicBezTo>
                      <a:pt x="515207" y="267271"/>
                      <a:pt x="483870" y="261747"/>
                      <a:pt x="458248" y="244126"/>
                    </a:cubicBezTo>
                    <a:cubicBezTo>
                      <a:pt x="433006" y="226790"/>
                      <a:pt x="414433" y="196977"/>
                      <a:pt x="416623" y="164687"/>
                    </a:cubicBezTo>
                    <a:lnTo>
                      <a:pt x="423958" y="170307"/>
                    </a:lnTo>
                    <a:cubicBezTo>
                      <a:pt x="384334" y="184880"/>
                      <a:pt x="342424" y="193453"/>
                      <a:pt x="300133" y="194405"/>
                    </a:cubicBezTo>
                    <a:cubicBezTo>
                      <a:pt x="257937" y="195548"/>
                      <a:pt x="215360" y="189547"/>
                      <a:pt x="175450" y="175546"/>
                    </a:cubicBezTo>
                    <a:cubicBezTo>
                      <a:pt x="135636" y="161258"/>
                      <a:pt x="99060" y="138398"/>
                      <a:pt x="68580" y="109347"/>
                    </a:cubicBezTo>
                    <a:cubicBezTo>
                      <a:pt x="38290" y="80200"/>
                      <a:pt x="14383" y="44196"/>
                      <a:pt x="1048" y="4667"/>
                    </a:cubicBezTo>
                    <a:lnTo>
                      <a:pt x="1048" y="466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FA6EE5F-C6DC-B788-685E-633EDCED82AF}"/>
                  </a:ext>
                </a:extLst>
              </p:cNvPr>
              <p:cNvSpPr/>
              <p:nvPr/>
            </p:nvSpPr>
            <p:spPr>
              <a:xfrm>
                <a:off x="3796474" y="5631500"/>
                <a:ext cx="180641" cy="181039"/>
              </a:xfrm>
              <a:custGeom>
                <a:avLst/>
                <a:gdLst>
                  <a:gd name="connsiteX0" fmla="*/ 62484 w 180641"/>
                  <a:gd name="connsiteY0" fmla="*/ 107026 h 181039"/>
                  <a:gd name="connsiteX1" fmla="*/ 51054 w 180641"/>
                  <a:gd name="connsiteY1" fmla="*/ 130362 h 181039"/>
                  <a:gd name="connsiteX2" fmla="*/ 62960 w 180641"/>
                  <a:gd name="connsiteY2" fmla="*/ 154270 h 181039"/>
                  <a:gd name="connsiteX3" fmla="*/ 112681 w 180641"/>
                  <a:gd name="connsiteY3" fmla="*/ 172177 h 181039"/>
                  <a:gd name="connsiteX4" fmla="*/ 138779 w 180641"/>
                  <a:gd name="connsiteY4" fmla="*/ 166176 h 181039"/>
                  <a:gd name="connsiteX5" fmla="*/ 158877 w 180641"/>
                  <a:gd name="connsiteY5" fmla="*/ 150651 h 181039"/>
                  <a:gd name="connsiteX6" fmla="*/ 167735 w 180641"/>
                  <a:gd name="connsiteY6" fmla="*/ 126076 h 181039"/>
                  <a:gd name="connsiteX7" fmla="*/ 168307 w 180641"/>
                  <a:gd name="connsiteY7" fmla="*/ 99025 h 181039"/>
                  <a:gd name="connsiteX8" fmla="*/ 106775 w 180641"/>
                  <a:gd name="connsiteY8" fmla="*/ 14729 h 181039"/>
                  <a:gd name="connsiteX9" fmla="*/ 0 w 180641"/>
                  <a:gd name="connsiteY9" fmla="*/ 28159 h 181039"/>
                  <a:gd name="connsiteX10" fmla="*/ 51340 w 180641"/>
                  <a:gd name="connsiteY10" fmla="*/ 1966 h 181039"/>
                  <a:gd name="connsiteX11" fmla="*/ 110014 w 180641"/>
                  <a:gd name="connsiteY11" fmla="*/ 6347 h 181039"/>
                  <a:gd name="connsiteX12" fmla="*/ 157734 w 180641"/>
                  <a:gd name="connsiteY12" fmla="*/ 42066 h 181039"/>
                  <a:gd name="connsiteX13" fmla="*/ 179927 w 180641"/>
                  <a:gd name="connsiteY13" fmla="*/ 97596 h 181039"/>
                  <a:gd name="connsiteX14" fmla="*/ 179070 w 180641"/>
                  <a:gd name="connsiteY14" fmla="*/ 127886 h 181039"/>
                  <a:gd name="connsiteX15" fmla="*/ 168021 w 180641"/>
                  <a:gd name="connsiteY15" fmla="*/ 156842 h 181039"/>
                  <a:gd name="connsiteX16" fmla="*/ 142780 w 180641"/>
                  <a:gd name="connsiteY16" fmla="*/ 175511 h 181039"/>
                  <a:gd name="connsiteX17" fmla="*/ 112871 w 180641"/>
                  <a:gd name="connsiteY17" fmla="*/ 181035 h 181039"/>
                  <a:gd name="connsiteX18" fmla="*/ 58674 w 180641"/>
                  <a:gd name="connsiteY18" fmla="*/ 157985 h 181039"/>
                  <a:gd name="connsiteX19" fmla="*/ 47911 w 180641"/>
                  <a:gd name="connsiteY19" fmla="*/ 130362 h 181039"/>
                  <a:gd name="connsiteX20" fmla="*/ 51245 w 180641"/>
                  <a:gd name="connsiteY20" fmla="*/ 115885 h 181039"/>
                  <a:gd name="connsiteX21" fmla="*/ 62484 w 180641"/>
                  <a:gd name="connsiteY21" fmla="*/ 107026 h 18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0641" h="181039">
                    <a:moveTo>
                      <a:pt x="62484" y="107026"/>
                    </a:moveTo>
                    <a:cubicBezTo>
                      <a:pt x="53150" y="110836"/>
                      <a:pt x="50197" y="121504"/>
                      <a:pt x="51054" y="130362"/>
                    </a:cubicBezTo>
                    <a:cubicBezTo>
                      <a:pt x="51816" y="139697"/>
                      <a:pt x="56483" y="147889"/>
                      <a:pt x="62960" y="154270"/>
                    </a:cubicBezTo>
                    <a:cubicBezTo>
                      <a:pt x="75724" y="167415"/>
                      <a:pt x="94774" y="173130"/>
                      <a:pt x="112681" y="172177"/>
                    </a:cubicBezTo>
                    <a:cubicBezTo>
                      <a:pt x="121729" y="171701"/>
                      <a:pt x="130588" y="169701"/>
                      <a:pt x="138779" y="166176"/>
                    </a:cubicBezTo>
                    <a:cubicBezTo>
                      <a:pt x="147066" y="162557"/>
                      <a:pt x="154305" y="157604"/>
                      <a:pt x="158877" y="150651"/>
                    </a:cubicBezTo>
                    <a:cubicBezTo>
                      <a:pt x="163544" y="143602"/>
                      <a:pt x="166402" y="135030"/>
                      <a:pt x="167735" y="126076"/>
                    </a:cubicBezTo>
                    <a:cubicBezTo>
                      <a:pt x="169259" y="117218"/>
                      <a:pt x="169450" y="108074"/>
                      <a:pt x="168307" y="99025"/>
                    </a:cubicBezTo>
                    <a:cubicBezTo>
                      <a:pt x="164306" y="62926"/>
                      <a:pt x="140779" y="28921"/>
                      <a:pt x="106775" y="14729"/>
                    </a:cubicBezTo>
                    <a:cubicBezTo>
                      <a:pt x="72866" y="632"/>
                      <a:pt x="30861" y="5204"/>
                      <a:pt x="0" y="28159"/>
                    </a:cubicBezTo>
                    <a:cubicBezTo>
                      <a:pt x="13811" y="14729"/>
                      <a:pt x="32195" y="6061"/>
                      <a:pt x="51340" y="1966"/>
                    </a:cubicBezTo>
                    <a:cubicBezTo>
                      <a:pt x="70676" y="-1654"/>
                      <a:pt x="91154" y="-320"/>
                      <a:pt x="110014" y="6347"/>
                    </a:cubicBezTo>
                    <a:cubicBezTo>
                      <a:pt x="129064" y="12920"/>
                      <a:pt x="145542" y="26159"/>
                      <a:pt x="157734" y="42066"/>
                    </a:cubicBezTo>
                    <a:cubicBezTo>
                      <a:pt x="169831" y="58163"/>
                      <a:pt x="177451" y="77594"/>
                      <a:pt x="179927" y="97596"/>
                    </a:cubicBezTo>
                    <a:cubicBezTo>
                      <a:pt x="181070" y="107598"/>
                      <a:pt x="180880" y="117885"/>
                      <a:pt x="179070" y="127886"/>
                    </a:cubicBezTo>
                    <a:cubicBezTo>
                      <a:pt x="177356" y="137792"/>
                      <a:pt x="174212" y="147984"/>
                      <a:pt x="168021" y="156842"/>
                    </a:cubicBezTo>
                    <a:cubicBezTo>
                      <a:pt x="161735" y="165891"/>
                      <a:pt x="152210" y="171796"/>
                      <a:pt x="142780" y="175511"/>
                    </a:cubicBezTo>
                    <a:cubicBezTo>
                      <a:pt x="133255" y="179416"/>
                      <a:pt x="122968" y="181131"/>
                      <a:pt x="112871" y="181035"/>
                    </a:cubicBezTo>
                    <a:cubicBezTo>
                      <a:pt x="92774" y="180940"/>
                      <a:pt x="72009" y="173511"/>
                      <a:pt x="58674" y="157985"/>
                    </a:cubicBezTo>
                    <a:cubicBezTo>
                      <a:pt x="52197" y="150365"/>
                      <a:pt x="47720" y="140459"/>
                      <a:pt x="47911" y="130362"/>
                    </a:cubicBezTo>
                    <a:cubicBezTo>
                      <a:pt x="47911" y="125410"/>
                      <a:pt x="48863" y="120361"/>
                      <a:pt x="51245" y="115885"/>
                    </a:cubicBezTo>
                    <a:cubicBezTo>
                      <a:pt x="53721" y="111598"/>
                      <a:pt x="57912" y="108264"/>
                      <a:pt x="62484" y="107026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4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12C6EBA7-EB53-087E-2DCB-63B022A9B0D2}"/>
                  </a:ext>
                </a:extLst>
              </p:cNvPr>
              <p:cNvSpPr/>
              <p:nvPr/>
            </p:nvSpPr>
            <p:spPr>
              <a:xfrm>
                <a:off x="4095710" y="5545762"/>
                <a:ext cx="216066" cy="148809"/>
              </a:xfrm>
              <a:custGeom>
                <a:avLst/>
                <a:gdLst>
                  <a:gd name="connsiteX0" fmla="*/ 97385 w 216066"/>
                  <a:gd name="connsiteY0" fmla="*/ 42269 h 148809"/>
                  <a:gd name="connsiteX1" fmla="*/ 82335 w 216066"/>
                  <a:gd name="connsiteY1" fmla="*/ 20076 h 148809"/>
                  <a:gd name="connsiteX2" fmla="*/ 60713 w 216066"/>
                  <a:gd name="connsiteY2" fmla="*/ 6836 h 148809"/>
                  <a:gd name="connsiteX3" fmla="*/ 20137 w 216066"/>
                  <a:gd name="connsiteY3" fmla="*/ 29791 h 148809"/>
                  <a:gd name="connsiteX4" fmla="*/ 11946 w 216066"/>
                  <a:gd name="connsiteY4" fmla="*/ 78369 h 148809"/>
                  <a:gd name="connsiteX5" fmla="*/ 39378 w 216066"/>
                  <a:gd name="connsiteY5" fmla="*/ 118850 h 148809"/>
                  <a:gd name="connsiteX6" fmla="*/ 137580 w 216066"/>
                  <a:gd name="connsiteY6" fmla="*/ 131518 h 148809"/>
                  <a:gd name="connsiteX7" fmla="*/ 183205 w 216066"/>
                  <a:gd name="connsiteY7" fmla="*/ 105515 h 148809"/>
                  <a:gd name="connsiteX8" fmla="*/ 216066 w 216066"/>
                  <a:gd name="connsiteY8" fmla="*/ 63605 h 148809"/>
                  <a:gd name="connsiteX9" fmla="*/ 187110 w 216066"/>
                  <a:gd name="connsiteY9" fmla="*/ 109801 h 148809"/>
                  <a:gd name="connsiteX10" fmla="*/ 140723 w 216066"/>
                  <a:gd name="connsiteY10" fmla="*/ 139995 h 148809"/>
                  <a:gd name="connsiteX11" fmla="*/ 85288 w 216066"/>
                  <a:gd name="connsiteY11" fmla="*/ 148377 h 148809"/>
                  <a:gd name="connsiteX12" fmla="*/ 32424 w 216066"/>
                  <a:gd name="connsiteY12" fmla="*/ 128184 h 148809"/>
                  <a:gd name="connsiteX13" fmla="*/ 1182 w 216066"/>
                  <a:gd name="connsiteY13" fmla="*/ 80464 h 148809"/>
                  <a:gd name="connsiteX14" fmla="*/ 12612 w 216066"/>
                  <a:gd name="connsiteY14" fmla="*/ 24933 h 148809"/>
                  <a:gd name="connsiteX15" fmla="*/ 33472 w 216066"/>
                  <a:gd name="connsiteY15" fmla="*/ 5121 h 148809"/>
                  <a:gd name="connsiteX16" fmla="*/ 62142 w 216066"/>
                  <a:gd name="connsiteY16" fmla="*/ 1216 h 148809"/>
                  <a:gd name="connsiteX17" fmla="*/ 84717 w 216066"/>
                  <a:gd name="connsiteY17" fmla="*/ 17980 h 148809"/>
                  <a:gd name="connsiteX18" fmla="*/ 97385 w 216066"/>
                  <a:gd name="connsiteY18" fmla="*/ 42269 h 1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066" h="148809">
                    <a:moveTo>
                      <a:pt x="97385" y="42269"/>
                    </a:moveTo>
                    <a:cubicBezTo>
                      <a:pt x="93003" y="34363"/>
                      <a:pt x="88336" y="26553"/>
                      <a:pt x="82335" y="20076"/>
                    </a:cubicBezTo>
                    <a:cubicBezTo>
                      <a:pt x="76335" y="13694"/>
                      <a:pt x="68905" y="8550"/>
                      <a:pt x="60713" y="6836"/>
                    </a:cubicBezTo>
                    <a:cubicBezTo>
                      <a:pt x="44045" y="3407"/>
                      <a:pt x="28233" y="15313"/>
                      <a:pt x="20137" y="29791"/>
                    </a:cubicBezTo>
                    <a:cubicBezTo>
                      <a:pt x="11755" y="44460"/>
                      <a:pt x="8421" y="62081"/>
                      <a:pt x="11946" y="78369"/>
                    </a:cubicBezTo>
                    <a:cubicBezTo>
                      <a:pt x="15279" y="94751"/>
                      <a:pt x="25566" y="109039"/>
                      <a:pt x="39378" y="118850"/>
                    </a:cubicBezTo>
                    <a:cubicBezTo>
                      <a:pt x="66619" y="140091"/>
                      <a:pt x="104719" y="142757"/>
                      <a:pt x="137580" y="131518"/>
                    </a:cubicBezTo>
                    <a:cubicBezTo>
                      <a:pt x="154154" y="125994"/>
                      <a:pt x="169775" y="117136"/>
                      <a:pt x="183205" y="105515"/>
                    </a:cubicBezTo>
                    <a:cubicBezTo>
                      <a:pt x="196921" y="94180"/>
                      <a:pt x="208065" y="79797"/>
                      <a:pt x="216066" y="63605"/>
                    </a:cubicBezTo>
                    <a:cubicBezTo>
                      <a:pt x="210542" y="80940"/>
                      <a:pt x="199969" y="96561"/>
                      <a:pt x="187110" y="109801"/>
                    </a:cubicBezTo>
                    <a:cubicBezTo>
                      <a:pt x="173966" y="122755"/>
                      <a:pt x="158059" y="133042"/>
                      <a:pt x="140723" y="139995"/>
                    </a:cubicBezTo>
                    <a:cubicBezTo>
                      <a:pt x="123388" y="147044"/>
                      <a:pt x="104243" y="149996"/>
                      <a:pt x="85288" y="148377"/>
                    </a:cubicBezTo>
                    <a:cubicBezTo>
                      <a:pt x="66333" y="146663"/>
                      <a:pt x="47664" y="139805"/>
                      <a:pt x="32424" y="128184"/>
                    </a:cubicBezTo>
                    <a:cubicBezTo>
                      <a:pt x="16994" y="116850"/>
                      <a:pt x="4706" y="99895"/>
                      <a:pt x="1182" y="80464"/>
                    </a:cubicBezTo>
                    <a:cubicBezTo>
                      <a:pt x="-2247" y="61223"/>
                      <a:pt x="1849" y="40936"/>
                      <a:pt x="12612" y="24933"/>
                    </a:cubicBezTo>
                    <a:cubicBezTo>
                      <a:pt x="17946" y="16932"/>
                      <a:pt x="24899" y="9789"/>
                      <a:pt x="33472" y="5121"/>
                    </a:cubicBezTo>
                    <a:cubicBezTo>
                      <a:pt x="42045" y="454"/>
                      <a:pt x="52522" y="-1451"/>
                      <a:pt x="62142" y="1216"/>
                    </a:cubicBezTo>
                    <a:cubicBezTo>
                      <a:pt x="71667" y="4169"/>
                      <a:pt x="79097" y="10741"/>
                      <a:pt x="84717" y="17980"/>
                    </a:cubicBezTo>
                    <a:cubicBezTo>
                      <a:pt x="90431" y="25410"/>
                      <a:pt x="94146" y="33887"/>
                      <a:pt x="97385" y="4226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49106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624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图形 4">
            <a:extLst>
              <a:ext uri="{FF2B5EF4-FFF2-40B4-BE49-F238E27FC236}">
                <a16:creationId xmlns:a16="http://schemas.microsoft.com/office/drawing/2014/main" id="{A2BDACA2-302A-696B-E61E-12DEF952896B}"/>
              </a:ext>
            </a:extLst>
          </p:cNvPr>
          <p:cNvGrpSpPr/>
          <p:nvPr/>
        </p:nvGrpSpPr>
        <p:grpSpPr>
          <a:xfrm>
            <a:off x="-1013745" y="-55340"/>
            <a:ext cx="14624970" cy="7495920"/>
            <a:chOff x="-1013745" y="-55340"/>
            <a:chExt cx="14624970" cy="749592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54C7879-B782-5A61-E390-3AD3E8F2A72F}"/>
                </a:ext>
              </a:extLst>
            </p:cNvPr>
            <p:cNvSpPr/>
            <p:nvPr/>
          </p:nvSpPr>
          <p:spPr>
            <a:xfrm>
              <a:off x="-760571" y="-55340"/>
              <a:ext cx="8389048" cy="2068865"/>
            </a:xfrm>
            <a:custGeom>
              <a:avLst/>
              <a:gdLst>
                <a:gd name="connsiteX0" fmla="*/ 0 w 8389048"/>
                <a:gd name="connsiteY0" fmla="*/ 1899190 h 2068865"/>
                <a:gd name="connsiteX1" fmla="*/ 293180 w 8389048"/>
                <a:gd name="connsiteY1" fmla="*/ 1349026 h 2068865"/>
                <a:gd name="connsiteX2" fmla="*/ 759143 w 8389048"/>
                <a:gd name="connsiteY2" fmla="*/ 901637 h 2068865"/>
                <a:gd name="connsiteX3" fmla="*/ 1351407 w 8389048"/>
                <a:gd name="connsiteY3" fmla="*/ 596456 h 2068865"/>
                <a:gd name="connsiteX4" fmla="*/ 1682210 w 8389048"/>
                <a:gd name="connsiteY4" fmla="*/ 508826 h 2068865"/>
                <a:gd name="connsiteX5" fmla="*/ 1767650 w 8389048"/>
                <a:gd name="connsiteY5" fmla="*/ 495109 h 2068865"/>
                <a:gd name="connsiteX6" fmla="*/ 1853851 w 8389048"/>
                <a:gd name="connsiteY6" fmla="*/ 483584 h 2068865"/>
                <a:gd name="connsiteX7" fmla="*/ 1875473 w 8389048"/>
                <a:gd name="connsiteY7" fmla="*/ 480822 h 2068865"/>
                <a:gd name="connsiteX8" fmla="*/ 1896809 w 8389048"/>
                <a:gd name="connsiteY8" fmla="*/ 479298 h 2068865"/>
                <a:gd name="connsiteX9" fmla="*/ 1939576 w 8389048"/>
                <a:gd name="connsiteY9" fmla="*/ 476345 h 2068865"/>
                <a:gd name="connsiteX10" fmla="*/ 2025396 w 8389048"/>
                <a:gd name="connsiteY10" fmla="*/ 471202 h 2068865"/>
                <a:gd name="connsiteX11" fmla="*/ 2695004 w 8389048"/>
                <a:gd name="connsiteY11" fmla="*/ 521494 h 2068865"/>
                <a:gd name="connsiteX12" fmla="*/ 2854833 w 8389048"/>
                <a:gd name="connsiteY12" fmla="*/ 553022 h 2068865"/>
                <a:gd name="connsiteX13" fmla="*/ 2933795 w 8389048"/>
                <a:gd name="connsiteY13" fmla="*/ 570262 h 2068865"/>
                <a:gd name="connsiteX14" fmla="*/ 3011043 w 8389048"/>
                <a:gd name="connsiteY14" fmla="*/ 589598 h 2068865"/>
                <a:gd name="connsiteX15" fmla="*/ 3088291 w 8389048"/>
                <a:gd name="connsiteY15" fmla="*/ 609029 h 2068865"/>
                <a:gd name="connsiteX16" fmla="*/ 3163919 w 8389048"/>
                <a:gd name="connsiteY16" fmla="*/ 629698 h 2068865"/>
                <a:gd name="connsiteX17" fmla="*/ 3239357 w 8389048"/>
                <a:gd name="connsiteY17" fmla="*/ 651034 h 2068865"/>
                <a:gd name="connsiteX18" fmla="*/ 3313271 w 8389048"/>
                <a:gd name="connsiteY18" fmla="*/ 673037 h 2068865"/>
                <a:gd name="connsiteX19" fmla="*/ 4411980 w 8389048"/>
                <a:gd name="connsiteY19" fmla="*/ 1012984 h 2068865"/>
                <a:gd name="connsiteX20" fmla="*/ 5475256 w 8389048"/>
                <a:gd name="connsiteY20" fmla="*/ 1168146 h 2068865"/>
                <a:gd name="connsiteX21" fmla="*/ 6027706 w 8389048"/>
                <a:gd name="connsiteY21" fmla="*/ 1176338 h 2068865"/>
                <a:gd name="connsiteX22" fmla="*/ 6566440 w 8389048"/>
                <a:gd name="connsiteY22" fmla="*/ 1139381 h 2068865"/>
                <a:gd name="connsiteX23" fmla="*/ 7070503 w 8389048"/>
                <a:gd name="connsiteY23" fmla="*/ 1026224 h 2068865"/>
                <a:gd name="connsiteX24" fmla="*/ 7304342 w 8389048"/>
                <a:gd name="connsiteY24" fmla="*/ 928211 h 2068865"/>
                <a:gd name="connsiteX25" fmla="*/ 7360825 w 8389048"/>
                <a:gd name="connsiteY25" fmla="*/ 898779 h 2068865"/>
                <a:gd name="connsiteX26" fmla="*/ 7416261 w 8389048"/>
                <a:gd name="connsiteY26" fmla="*/ 866204 h 2068865"/>
                <a:gd name="connsiteX27" fmla="*/ 7471410 w 8389048"/>
                <a:gd name="connsiteY27" fmla="*/ 831152 h 2068865"/>
                <a:gd name="connsiteX28" fmla="*/ 7526179 w 8389048"/>
                <a:gd name="connsiteY28" fmla="*/ 793528 h 2068865"/>
                <a:gd name="connsiteX29" fmla="*/ 7741920 w 8389048"/>
                <a:gd name="connsiteY29" fmla="*/ 621125 h 2068865"/>
                <a:gd name="connsiteX30" fmla="*/ 7953280 w 8389048"/>
                <a:gd name="connsiteY30" fmla="*/ 421672 h 2068865"/>
                <a:gd name="connsiteX31" fmla="*/ 8389049 w 8389048"/>
                <a:gd name="connsiteY31" fmla="*/ 0 h 2068865"/>
                <a:gd name="connsiteX32" fmla="*/ 8171593 w 8389048"/>
                <a:gd name="connsiteY32" fmla="*/ 571119 h 2068865"/>
                <a:gd name="connsiteX33" fmla="*/ 8032718 w 8389048"/>
                <a:gd name="connsiteY33" fmla="*/ 851440 h 2068865"/>
                <a:gd name="connsiteX34" fmla="*/ 7854506 w 8389048"/>
                <a:gd name="connsiteY34" fmla="*/ 1123283 h 2068865"/>
                <a:gd name="connsiteX35" fmla="*/ 7624858 w 8389048"/>
                <a:gd name="connsiteY35" fmla="*/ 1373791 h 2068865"/>
                <a:gd name="connsiteX36" fmla="*/ 7559612 w 8389048"/>
                <a:gd name="connsiteY36" fmla="*/ 1430274 h 2068865"/>
                <a:gd name="connsiteX37" fmla="*/ 7491984 w 8389048"/>
                <a:gd name="connsiteY37" fmla="*/ 1483995 h 2068865"/>
                <a:gd name="connsiteX38" fmla="*/ 7422451 w 8389048"/>
                <a:gd name="connsiteY38" fmla="*/ 1535240 h 2068865"/>
                <a:gd name="connsiteX39" fmla="*/ 7350633 w 8389048"/>
                <a:gd name="connsiteY39" fmla="*/ 1582484 h 2068865"/>
                <a:gd name="connsiteX40" fmla="*/ 7050310 w 8389048"/>
                <a:gd name="connsiteY40" fmla="*/ 1744694 h 2068865"/>
                <a:gd name="connsiteX41" fmla="*/ 6736938 w 8389048"/>
                <a:gd name="connsiteY41" fmla="*/ 1864614 h 2068865"/>
                <a:gd name="connsiteX42" fmla="*/ 6419279 w 8389048"/>
                <a:gd name="connsiteY42" fmla="*/ 1950434 h 2068865"/>
                <a:gd name="connsiteX43" fmla="*/ 6339840 w 8389048"/>
                <a:gd name="connsiteY43" fmla="*/ 1967198 h 2068865"/>
                <a:gd name="connsiteX44" fmla="*/ 6260497 w 8389048"/>
                <a:gd name="connsiteY44" fmla="*/ 1982534 h 2068865"/>
                <a:gd name="connsiteX45" fmla="*/ 6181249 w 8389048"/>
                <a:gd name="connsiteY45" fmla="*/ 1996726 h 2068865"/>
                <a:gd name="connsiteX46" fmla="*/ 6102287 w 8389048"/>
                <a:gd name="connsiteY46" fmla="*/ 2009013 h 2068865"/>
                <a:gd name="connsiteX47" fmla="*/ 5786819 w 8389048"/>
                <a:gd name="connsiteY47" fmla="*/ 2046923 h 2068865"/>
                <a:gd name="connsiteX48" fmla="*/ 5627751 w 8389048"/>
                <a:gd name="connsiteY48" fmla="*/ 2059400 h 2068865"/>
                <a:gd name="connsiteX49" fmla="*/ 5467827 w 8389048"/>
                <a:gd name="connsiteY49" fmla="*/ 2066449 h 2068865"/>
                <a:gd name="connsiteX50" fmla="*/ 4178141 w 8389048"/>
                <a:gd name="connsiteY50" fmla="*/ 1929765 h 2068865"/>
                <a:gd name="connsiteX51" fmla="*/ 4020979 w 8389048"/>
                <a:gd name="connsiteY51" fmla="*/ 1886426 h 2068865"/>
                <a:gd name="connsiteX52" fmla="*/ 3868007 w 8389048"/>
                <a:gd name="connsiteY52" fmla="*/ 1839277 h 2068865"/>
                <a:gd name="connsiteX53" fmla="*/ 3719131 w 8389048"/>
                <a:gd name="connsiteY53" fmla="*/ 1788605 h 2068865"/>
                <a:gd name="connsiteX54" fmla="*/ 3573780 w 8389048"/>
                <a:gd name="connsiteY54" fmla="*/ 1736122 h 2068865"/>
                <a:gd name="connsiteX55" fmla="*/ 3021902 w 8389048"/>
                <a:gd name="connsiteY55" fmla="*/ 1520762 h 2068865"/>
                <a:gd name="connsiteX56" fmla="*/ 1997583 w 8389048"/>
                <a:gd name="connsiteY56" fmla="*/ 1212914 h 2068865"/>
                <a:gd name="connsiteX57" fmla="*/ 1934909 w 8389048"/>
                <a:gd name="connsiteY57" fmla="*/ 1205389 h 2068865"/>
                <a:gd name="connsiteX58" fmla="*/ 1903381 w 8389048"/>
                <a:gd name="connsiteY58" fmla="*/ 1201293 h 2068865"/>
                <a:gd name="connsiteX59" fmla="*/ 1887569 w 8389048"/>
                <a:gd name="connsiteY59" fmla="*/ 1199198 h 2068865"/>
                <a:gd name="connsiteX60" fmla="*/ 1872044 w 8389048"/>
                <a:gd name="connsiteY60" fmla="*/ 1198150 h 2068865"/>
                <a:gd name="connsiteX61" fmla="*/ 1809845 w 8389048"/>
                <a:gd name="connsiteY61" fmla="*/ 1194149 h 2068865"/>
                <a:gd name="connsiteX62" fmla="*/ 1747171 w 8389048"/>
                <a:gd name="connsiteY62" fmla="*/ 1191292 h 2068865"/>
                <a:gd name="connsiteX63" fmla="*/ 1492187 w 8389048"/>
                <a:gd name="connsiteY63" fmla="*/ 1200341 h 2068865"/>
                <a:gd name="connsiteX64" fmla="*/ 974884 w 8389048"/>
                <a:gd name="connsiteY64" fmla="*/ 1311021 h 2068865"/>
                <a:gd name="connsiteX65" fmla="*/ 470249 w 8389048"/>
                <a:gd name="connsiteY65" fmla="*/ 1543336 h 2068865"/>
                <a:gd name="connsiteX66" fmla="*/ 0 w 8389048"/>
                <a:gd name="connsiteY66" fmla="*/ 1899190 h 20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389048" h="2068865">
                  <a:moveTo>
                    <a:pt x="0" y="1899190"/>
                  </a:moveTo>
                  <a:cubicBezTo>
                    <a:pt x="61436" y="1703451"/>
                    <a:pt x="164211" y="1517999"/>
                    <a:pt x="293180" y="1349026"/>
                  </a:cubicBezTo>
                  <a:cubicBezTo>
                    <a:pt x="422910" y="1180433"/>
                    <a:pt x="580549" y="1029081"/>
                    <a:pt x="759143" y="901637"/>
                  </a:cubicBezTo>
                  <a:cubicBezTo>
                    <a:pt x="937736" y="774097"/>
                    <a:pt x="1137380" y="670370"/>
                    <a:pt x="1351407" y="596456"/>
                  </a:cubicBezTo>
                  <a:cubicBezTo>
                    <a:pt x="1458278" y="558832"/>
                    <a:pt x="1569149" y="530828"/>
                    <a:pt x="1682210" y="508826"/>
                  </a:cubicBezTo>
                  <a:cubicBezTo>
                    <a:pt x="1710309" y="502349"/>
                    <a:pt x="1738979" y="499205"/>
                    <a:pt x="1767650" y="495109"/>
                  </a:cubicBezTo>
                  <a:lnTo>
                    <a:pt x="1853851" y="483584"/>
                  </a:lnTo>
                  <a:lnTo>
                    <a:pt x="1875473" y="480822"/>
                  </a:lnTo>
                  <a:lnTo>
                    <a:pt x="1896809" y="479298"/>
                  </a:lnTo>
                  <a:lnTo>
                    <a:pt x="1939576" y="476345"/>
                  </a:lnTo>
                  <a:lnTo>
                    <a:pt x="2025396" y="471202"/>
                  </a:lnTo>
                  <a:cubicBezTo>
                    <a:pt x="2254091" y="461677"/>
                    <a:pt x="2479739" y="483680"/>
                    <a:pt x="2695004" y="521494"/>
                  </a:cubicBezTo>
                  <a:cubicBezTo>
                    <a:pt x="2749582" y="530257"/>
                    <a:pt x="2801969" y="541973"/>
                    <a:pt x="2854833" y="553022"/>
                  </a:cubicBezTo>
                  <a:cubicBezTo>
                    <a:pt x="2881122" y="558832"/>
                    <a:pt x="2908078" y="563785"/>
                    <a:pt x="2933795" y="570262"/>
                  </a:cubicBezTo>
                  <a:lnTo>
                    <a:pt x="3011043" y="589598"/>
                  </a:lnTo>
                  <a:lnTo>
                    <a:pt x="3088291" y="609029"/>
                  </a:lnTo>
                  <a:lnTo>
                    <a:pt x="3163919" y="629698"/>
                  </a:lnTo>
                  <a:lnTo>
                    <a:pt x="3239357" y="651034"/>
                  </a:lnTo>
                  <a:lnTo>
                    <a:pt x="3313271" y="673037"/>
                  </a:lnTo>
                  <a:cubicBezTo>
                    <a:pt x="3707130" y="791051"/>
                    <a:pt x="4068699" y="926306"/>
                    <a:pt x="4411980" y="1012984"/>
                  </a:cubicBezTo>
                  <a:cubicBezTo>
                    <a:pt x="4754213" y="1099471"/>
                    <a:pt x="5110448" y="1149191"/>
                    <a:pt x="5475256" y="1168146"/>
                  </a:cubicBezTo>
                  <a:cubicBezTo>
                    <a:pt x="5657469" y="1177576"/>
                    <a:pt x="5842350" y="1180243"/>
                    <a:pt x="6027706" y="1176338"/>
                  </a:cubicBezTo>
                  <a:cubicBezTo>
                    <a:pt x="6211824" y="1172813"/>
                    <a:pt x="6391752" y="1161860"/>
                    <a:pt x="6566440" y="1139381"/>
                  </a:cubicBezTo>
                  <a:cubicBezTo>
                    <a:pt x="6740938" y="1116140"/>
                    <a:pt x="6909911" y="1080802"/>
                    <a:pt x="7070503" y="1026224"/>
                  </a:cubicBezTo>
                  <a:cubicBezTo>
                    <a:pt x="7151275" y="999268"/>
                    <a:pt x="7228237" y="965835"/>
                    <a:pt x="7304342" y="928211"/>
                  </a:cubicBezTo>
                  <a:lnTo>
                    <a:pt x="7360825" y="898779"/>
                  </a:lnTo>
                  <a:cubicBezTo>
                    <a:pt x="7379113" y="887921"/>
                    <a:pt x="7397496" y="876967"/>
                    <a:pt x="7416261" y="866204"/>
                  </a:cubicBezTo>
                  <a:cubicBezTo>
                    <a:pt x="7435025" y="855536"/>
                    <a:pt x="7452836" y="842772"/>
                    <a:pt x="7471410" y="831152"/>
                  </a:cubicBezTo>
                  <a:cubicBezTo>
                    <a:pt x="7490079" y="819626"/>
                    <a:pt x="7507796" y="806291"/>
                    <a:pt x="7526179" y="793528"/>
                  </a:cubicBezTo>
                  <a:cubicBezTo>
                    <a:pt x="7599045" y="741807"/>
                    <a:pt x="7671054" y="683895"/>
                    <a:pt x="7741920" y="621125"/>
                  </a:cubicBezTo>
                  <a:cubicBezTo>
                    <a:pt x="7812691" y="558070"/>
                    <a:pt x="7882986" y="491014"/>
                    <a:pt x="7953280" y="421672"/>
                  </a:cubicBezTo>
                  <a:cubicBezTo>
                    <a:pt x="8094535" y="283464"/>
                    <a:pt x="8234363" y="134684"/>
                    <a:pt x="8389049" y="0"/>
                  </a:cubicBezTo>
                  <a:cubicBezTo>
                    <a:pt x="8322469" y="193834"/>
                    <a:pt x="8254175" y="382334"/>
                    <a:pt x="8171593" y="571119"/>
                  </a:cubicBezTo>
                  <a:cubicBezTo>
                    <a:pt x="8129969" y="665131"/>
                    <a:pt x="8084534" y="758952"/>
                    <a:pt x="8032718" y="851440"/>
                  </a:cubicBezTo>
                  <a:cubicBezTo>
                    <a:pt x="7980902" y="944023"/>
                    <a:pt x="7921752" y="1035082"/>
                    <a:pt x="7854506" y="1123283"/>
                  </a:cubicBezTo>
                  <a:cubicBezTo>
                    <a:pt x="7786878" y="1210913"/>
                    <a:pt x="7711154" y="1297115"/>
                    <a:pt x="7624858" y="1373791"/>
                  </a:cubicBezTo>
                  <a:cubicBezTo>
                    <a:pt x="7604093" y="1394079"/>
                    <a:pt x="7581710" y="1411891"/>
                    <a:pt x="7559612" y="1430274"/>
                  </a:cubicBezTo>
                  <a:cubicBezTo>
                    <a:pt x="7537418" y="1448562"/>
                    <a:pt x="7515225" y="1467422"/>
                    <a:pt x="7491984" y="1483995"/>
                  </a:cubicBezTo>
                  <a:cubicBezTo>
                    <a:pt x="7468934" y="1501045"/>
                    <a:pt x="7445883" y="1518476"/>
                    <a:pt x="7422451" y="1535240"/>
                  </a:cubicBezTo>
                  <a:lnTo>
                    <a:pt x="7350633" y="1582484"/>
                  </a:lnTo>
                  <a:cubicBezTo>
                    <a:pt x="7253954" y="1643634"/>
                    <a:pt x="7153085" y="1698308"/>
                    <a:pt x="7050310" y="1744694"/>
                  </a:cubicBezTo>
                  <a:cubicBezTo>
                    <a:pt x="6947250" y="1790129"/>
                    <a:pt x="6842570" y="1831658"/>
                    <a:pt x="6736938" y="1864614"/>
                  </a:cubicBezTo>
                  <a:cubicBezTo>
                    <a:pt x="6631591" y="1898333"/>
                    <a:pt x="6525102" y="1926908"/>
                    <a:pt x="6419279" y="1950434"/>
                  </a:cubicBezTo>
                  <a:cubicBezTo>
                    <a:pt x="6392704" y="1957007"/>
                    <a:pt x="6366320" y="1961769"/>
                    <a:pt x="6339840" y="1967198"/>
                  </a:cubicBezTo>
                  <a:cubicBezTo>
                    <a:pt x="6313360" y="1972532"/>
                    <a:pt x="6286786" y="1978057"/>
                    <a:pt x="6260497" y="1982534"/>
                  </a:cubicBezTo>
                  <a:lnTo>
                    <a:pt x="6181249" y="1996726"/>
                  </a:lnTo>
                  <a:lnTo>
                    <a:pt x="6102287" y="2009013"/>
                  </a:lnTo>
                  <a:cubicBezTo>
                    <a:pt x="5997321" y="2024253"/>
                    <a:pt x="5892737" y="2038064"/>
                    <a:pt x="5786819" y="2046923"/>
                  </a:cubicBezTo>
                  <a:cubicBezTo>
                    <a:pt x="5733955" y="2052066"/>
                    <a:pt x="5680901" y="2055876"/>
                    <a:pt x="5627751" y="2059400"/>
                  </a:cubicBezTo>
                  <a:cubicBezTo>
                    <a:pt x="5574506" y="2062163"/>
                    <a:pt x="5521262" y="2064830"/>
                    <a:pt x="5467827" y="2066449"/>
                  </a:cubicBezTo>
                  <a:cubicBezTo>
                    <a:pt x="5040725" y="2079784"/>
                    <a:pt x="4604004" y="2038445"/>
                    <a:pt x="4178141" y="1929765"/>
                  </a:cubicBezTo>
                  <a:lnTo>
                    <a:pt x="4020979" y="1886426"/>
                  </a:lnTo>
                  <a:cubicBezTo>
                    <a:pt x="3970020" y="1870710"/>
                    <a:pt x="3918871" y="1855375"/>
                    <a:pt x="3868007" y="1839277"/>
                  </a:cubicBezTo>
                  <a:lnTo>
                    <a:pt x="3719131" y="1788605"/>
                  </a:lnTo>
                  <a:cubicBezTo>
                    <a:pt x="3669983" y="1771460"/>
                    <a:pt x="3622072" y="1754124"/>
                    <a:pt x="3573780" y="1736122"/>
                  </a:cubicBezTo>
                  <a:cubicBezTo>
                    <a:pt x="3382423" y="1664684"/>
                    <a:pt x="3199447" y="1590770"/>
                    <a:pt x="3021902" y="1520762"/>
                  </a:cubicBezTo>
                  <a:cubicBezTo>
                    <a:pt x="2666714" y="1381125"/>
                    <a:pt x="2332196" y="1261015"/>
                    <a:pt x="1997583" y="1212914"/>
                  </a:cubicBezTo>
                  <a:lnTo>
                    <a:pt x="1934909" y="1205389"/>
                  </a:lnTo>
                  <a:lnTo>
                    <a:pt x="1903381" y="1201293"/>
                  </a:lnTo>
                  <a:lnTo>
                    <a:pt x="1887569" y="1199198"/>
                  </a:lnTo>
                  <a:lnTo>
                    <a:pt x="1872044" y="1198150"/>
                  </a:lnTo>
                  <a:lnTo>
                    <a:pt x="1809845" y="1194149"/>
                  </a:lnTo>
                  <a:cubicBezTo>
                    <a:pt x="1788986" y="1192816"/>
                    <a:pt x="1768126" y="1190720"/>
                    <a:pt x="1747171" y="1191292"/>
                  </a:cubicBezTo>
                  <a:cubicBezTo>
                    <a:pt x="1663256" y="1189292"/>
                    <a:pt x="1578007" y="1191959"/>
                    <a:pt x="1492187" y="1200341"/>
                  </a:cubicBezTo>
                  <a:cubicBezTo>
                    <a:pt x="1320546" y="1216724"/>
                    <a:pt x="1146620" y="1253776"/>
                    <a:pt x="974884" y="1311021"/>
                  </a:cubicBezTo>
                  <a:cubicBezTo>
                    <a:pt x="803148" y="1368266"/>
                    <a:pt x="633508" y="1445419"/>
                    <a:pt x="470249" y="1543336"/>
                  </a:cubicBezTo>
                  <a:cubicBezTo>
                    <a:pt x="306515" y="1640967"/>
                    <a:pt x="150590" y="1760125"/>
                    <a:pt x="0" y="189919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5000">
                  <a:srgbClr val="FFFFFF">
                    <a:alpha val="11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EACCAAF-5D96-5354-6894-1D84A796F0D1}"/>
                </a:ext>
              </a:extLst>
            </p:cNvPr>
            <p:cNvSpPr/>
            <p:nvPr/>
          </p:nvSpPr>
          <p:spPr>
            <a:xfrm>
              <a:off x="-1013745" y="2721817"/>
              <a:ext cx="14624970" cy="2529981"/>
            </a:xfrm>
            <a:custGeom>
              <a:avLst/>
              <a:gdLst>
                <a:gd name="connsiteX0" fmla="*/ 0 w 14624970"/>
                <a:gd name="connsiteY0" fmla="*/ 887204 h 2529981"/>
                <a:gd name="connsiteX1" fmla="*/ 78581 w 14624970"/>
                <a:gd name="connsiteY1" fmla="*/ 776334 h 2529981"/>
                <a:gd name="connsiteX2" fmla="*/ 167354 w 14624970"/>
                <a:gd name="connsiteY2" fmla="*/ 672320 h 2529981"/>
                <a:gd name="connsiteX3" fmla="*/ 214884 w 14624970"/>
                <a:gd name="connsiteY3" fmla="*/ 622600 h 2529981"/>
                <a:gd name="connsiteX4" fmla="*/ 264605 w 14624970"/>
                <a:gd name="connsiteY4" fmla="*/ 574689 h 2529981"/>
                <a:gd name="connsiteX5" fmla="*/ 289750 w 14624970"/>
                <a:gd name="connsiteY5" fmla="*/ 550686 h 2529981"/>
                <a:gd name="connsiteX6" fmla="*/ 315944 w 14624970"/>
                <a:gd name="connsiteY6" fmla="*/ 528017 h 2529981"/>
                <a:gd name="connsiteX7" fmla="*/ 369380 w 14624970"/>
                <a:gd name="connsiteY7" fmla="*/ 483535 h 2529981"/>
                <a:gd name="connsiteX8" fmla="*/ 850773 w 14624970"/>
                <a:gd name="connsiteY8" fmla="*/ 192070 h 2529981"/>
                <a:gd name="connsiteX9" fmla="*/ 1403414 w 14624970"/>
                <a:gd name="connsiteY9" fmla="*/ 29002 h 2529981"/>
                <a:gd name="connsiteX10" fmla="*/ 1993011 w 14624970"/>
                <a:gd name="connsiteY10" fmla="*/ 10714 h 2529981"/>
                <a:gd name="connsiteX11" fmla="*/ 2067592 w 14624970"/>
                <a:gd name="connsiteY11" fmla="*/ 18239 h 2529981"/>
                <a:gd name="connsiteX12" fmla="*/ 2141887 w 14624970"/>
                <a:gd name="connsiteY12" fmla="*/ 30050 h 2529981"/>
                <a:gd name="connsiteX13" fmla="*/ 2216277 w 14624970"/>
                <a:gd name="connsiteY13" fmla="*/ 42813 h 2529981"/>
                <a:gd name="connsiteX14" fmla="*/ 2288858 w 14624970"/>
                <a:gd name="connsiteY14" fmla="*/ 59196 h 2529981"/>
                <a:gd name="connsiteX15" fmla="*/ 2361152 w 14624970"/>
                <a:gd name="connsiteY15" fmla="*/ 76627 h 2529981"/>
                <a:gd name="connsiteX16" fmla="*/ 2432685 w 14624970"/>
                <a:gd name="connsiteY16" fmla="*/ 96153 h 2529981"/>
                <a:gd name="connsiteX17" fmla="*/ 2573274 w 14624970"/>
                <a:gd name="connsiteY17" fmla="*/ 140730 h 2529981"/>
                <a:gd name="connsiteX18" fmla="*/ 3093434 w 14624970"/>
                <a:gd name="connsiteY18" fmla="*/ 379236 h 2529981"/>
                <a:gd name="connsiteX19" fmla="*/ 3952970 w 14624970"/>
                <a:gd name="connsiteY19" fmla="*/ 994361 h 2529981"/>
                <a:gd name="connsiteX20" fmla="*/ 4326065 w 14624970"/>
                <a:gd name="connsiteY20" fmla="*/ 1317544 h 2529981"/>
                <a:gd name="connsiteX21" fmla="*/ 4512945 w 14624970"/>
                <a:gd name="connsiteY21" fmla="*/ 1469944 h 2529981"/>
                <a:gd name="connsiteX22" fmla="*/ 4609434 w 14624970"/>
                <a:gd name="connsiteY22" fmla="*/ 1542905 h 2529981"/>
                <a:gd name="connsiteX23" fmla="*/ 4708875 w 14624970"/>
                <a:gd name="connsiteY23" fmla="*/ 1613105 h 2529981"/>
                <a:gd name="connsiteX24" fmla="*/ 4915948 w 14624970"/>
                <a:gd name="connsiteY24" fmla="*/ 1744359 h 2529981"/>
                <a:gd name="connsiteX25" fmla="*/ 5133213 w 14624970"/>
                <a:gd name="connsiteY25" fmla="*/ 1861898 h 2529981"/>
                <a:gd name="connsiteX26" fmla="*/ 5594700 w 14624970"/>
                <a:gd name="connsiteY26" fmla="*/ 2045730 h 2529981"/>
                <a:gd name="connsiteX27" fmla="*/ 6080094 w 14624970"/>
                <a:gd name="connsiteY27" fmla="*/ 2159268 h 2529981"/>
                <a:gd name="connsiteX28" fmla="*/ 6570155 w 14624970"/>
                <a:gd name="connsiteY28" fmla="*/ 2195559 h 2529981"/>
                <a:gd name="connsiteX29" fmla="*/ 7451979 w 14624970"/>
                <a:gd name="connsiteY29" fmla="*/ 1943432 h 2529981"/>
                <a:gd name="connsiteX30" fmla="*/ 7630668 w 14624970"/>
                <a:gd name="connsiteY30" fmla="*/ 1808177 h 2529981"/>
                <a:gd name="connsiteX31" fmla="*/ 7673626 w 14624970"/>
                <a:gd name="connsiteY31" fmla="*/ 1770648 h 2529981"/>
                <a:gd name="connsiteX32" fmla="*/ 7716107 w 14624970"/>
                <a:gd name="connsiteY32" fmla="*/ 1732072 h 2529981"/>
                <a:gd name="connsiteX33" fmla="*/ 7758304 w 14624970"/>
                <a:gd name="connsiteY33" fmla="*/ 1692638 h 2529981"/>
                <a:gd name="connsiteX34" fmla="*/ 7800022 w 14624970"/>
                <a:gd name="connsiteY34" fmla="*/ 1651586 h 2529981"/>
                <a:gd name="connsiteX35" fmla="*/ 7966425 w 14624970"/>
                <a:gd name="connsiteY35" fmla="*/ 1479469 h 2529981"/>
                <a:gd name="connsiteX36" fmla="*/ 8050816 w 14624970"/>
                <a:gd name="connsiteY36" fmla="*/ 1389648 h 2529981"/>
                <a:gd name="connsiteX37" fmla="*/ 8137017 w 14624970"/>
                <a:gd name="connsiteY37" fmla="*/ 1297351 h 2529981"/>
                <a:gd name="connsiteX38" fmla="*/ 8318850 w 14624970"/>
                <a:gd name="connsiteY38" fmla="*/ 1109804 h 2529981"/>
                <a:gd name="connsiteX39" fmla="*/ 8367046 w 14624970"/>
                <a:gd name="connsiteY39" fmla="*/ 1062655 h 2529981"/>
                <a:gd name="connsiteX40" fmla="*/ 8417338 w 14624970"/>
                <a:gd name="connsiteY40" fmla="*/ 1015030 h 2529981"/>
                <a:gd name="connsiteX41" fmla="*/ 8469153 w 14624970"/>
                <a:gd name="connsiteY41" fmla="*/ 968072 h 2529981"/>
                <a:gd name="connsiteX42" fmla="*/ 8522113 w 14624970"/>
                <a:gd name="connsiteY42" fmla="*/ 921590 h 2529981"/>
                <a:gd name="connsiteX43" fmla="*/ 8749284 w 14624970"/>
                <a:gd name="connsiteY43" fmla="*/ 742615 h 2529981"/>
                <a:gd name="connsiteX44" fmla="*/ 9004363 w 14624970"/>
                <a:gd name="connsiteY44" fmla="*/ 578595 h 2529981"/>
                <a:gd name="connsiteX45" fmla="*/ 9294781 w 14624970"/>
                <a:gd name="connsiteY45" fmla="*/ 441149 h 2529981"/>
                <a:gd name="connsiteX46" fmla="*/ 9373743 w 14624970"/>
                <a:gd name="connsiteY46" fmla="*/ 413241 h 2529981"/>
                <a:gd name="connsiteX47" fmla="*/ 9413653 w 14624970"/>
                <a:gd name="connsiteY47" fmla="*/ 399905 h 2529981"/>
                <a:gd name="connsiteX48" fmla="*/ 9454801 w 14624970"/>
                <a:gd name="connsiteY48" fmla="*/ 388285 h 2529981"/>
                <a:gd name="connsiteX49" fmla="*/ 9496139 w 14624970"/>
                <a:gd name="connsiteY49" fmla="*/ 376855 h 2529981"/>
                <a:gd name="connsiteX50" fmla="*/ 9538049 w 14624970"/>
                <a:gd name="connsiteY50" fmla="*/ 366378 h 2529981"/>
                <a:gd name="connsiteX51" fmla="*/ 9623584 w 14624970"/>
                <a:gd name="connsiteY51" fmla="*/ 348756 h 2529981"/>
                <a:gd name="connsiteX52" fmla="*/ 9711118 w 14624970"/>
                <a:gd name="connsiteY52" fmla="*/ 335993 h 2529981"/>
                <a:gd name="connsiteX53" fmla="*/ 9755219 w 14624970"/>
                <a:gd name="connsiteY53" fmla="*/ 330373 h 2529981"/>
                <a:gd name="connsiteX54" fmla="*/ 9799987 w 14624970"/>
                <a:gd name="connsiteY54" fmla="*/ 327325 h 2529981"/>
                <a:gd name="connsiteX55" fmla="*/ 9889712 w 14624970"/>
                <a:gd name="connsiteY55" fmla="*/ 322944 h 2529981"/>
                <a:gd name="connsiteX56" fmla="*/ 9979152 w 14624970"/>
                <a:gd name="connsiteY56" fmla="*/ 323896 h 2529981"/>
                <a:gd name="connsiteX57" fmla="*/ 10315384 w 14624970"/>
                <a:gd name="connsiteY57" fmla="*/ 367520 h 2529981"/>
                <a:gd name="connsiteX58" fmla="*/ 10609136 w 14624970"/>
                <a:gd name="connsiteY58" fmla="*/ 448959 h 2529981"/>
                <a:gd name="connsiteX59" fmla="*/ 10643330 w 14624970"/>
                <a:gd name="connsiteY59" fmla="*/ 460294 h 2529981"/>
                <a:gd name="connsiteX60" fmla="*/ 10676191 w 14624970"/>
                <a:gd name="connsiteY60" fmla="*/ 471724 h 2529981"/>
                <a:gd name="connsiteX61" fmla="*/ 10741152 w 14624970"/>
                <a:gd name="connsiteY61" fmla="*/ 494489 h 2529981"/>
                <a:gd name="connsiteX62" fmla="*/ 10864025 w 14624970"/>
                <a:gd name="connsiteY62" fmla="*/ 540113 h 2529981"/>
                <a:gd name="connsiteX63" fmla="*/ 11086624 w 14624970"/>
                <a:gd name="connsiteY63" fmla="*/ 622314 h 2529981"/>
                <a:gd name="connsiteX64" fmla="*/ 11282553 w 14624970"/>
                <a:gd name="connsiteY64" fmla="*/ 683846 h 2529981"/>
                <a:gd name="connsiteX65" fmla="*/ 11477815 w 14624970"/>
                <a:gd name="connsiteY65" fmla="*/ 726137 h 2529981"/>
                <a:gd name="connsiteX66" fmla="*/ 11677936 w 14624970"/>
                <a:gd name="connsiteY66" fmla="*/ 750235 h 2529981"/>
                <a:gd name="connsiteX67" fmla="*/ 11880914 w 14624970"/>
                <a:gd name="connsiteY67" fmla="*/ 754712 h 2529981"/>
                <a:gd name="connsiteX68" fmla="*/ 11982831 w 14624970"/>
                <a:gd name="connsiteY68" fmla="*/ 749854 h 2529981"/>
                <a:gd name="connsiteX69" fmla="*/ 12033694 w 14624970"/>
                <a:gd name="connsiteY69" fmla="*/ 745187 h 2529981"/>
                <a:gd name="connsiteX70" fmla="*/ 12084463 w 14624970"/>
                <a:gd name="connsiteY70" fmla="*/ 739281 h 2529981"/>
                <a:gd name="connsiteX71" fmla="*/ 12135136 w 14624970"/>
                <a:gd name="connsiteY71" fmla="*/ 732328 h 2529981"/>
                <a:gd name="connsiteX72" fmla="*/ 12186475 w 14624970"/>
                <a:gd name="connsiteY72" fmla="*/ 723946 h 2529981"/>
                <a:gd name="connsiteX73" fmla="*/ 12295156 w 14624970"/>
                <a:gd name="connsiteY73" fmla="*/ 702134 h 2529981"/>
                <a:gd name="connsiteX74" fmla="*/ 12538996 w 14624970"/>
                <a:gd name="connsiteY74" fmla="*/ 644508 h 2529981"/>
                <a:gd name="connsiteX75" fmla="*/ 12817888 w 14624970"/>
                <a:gd name="connsiteY75" fmla="*/ 586691 h 2529981"/>
                <a:gd name="connsiteX76" fmla="*/ 12893611 w 14624970"/>
                <a:gd name="connsiteY76" fmla="*/ 575356 h 2529981"/>
                <a:gd name="connsiteX77" fmla="*/ 12971717 w 14624970"/>
                <a:gd name="connsiteY77" fmla="*/ 566212 h 2529981"/>
                <a:gd name="connsiteX78" fmla="*/ 13052584 w 14624970"/>
                <a:gd name="connsiteY78" fmla="*/ 560497 h 2529981"/>
                <a:gd name="connsiteX79" fmla="*/ 13135642 w 14624970"/>
                <a:gd name="connsiteY79" fmla="*/ 558402 h 2529981"/>
                <a:gd name="connsiteX80" fmla="*/ 13478923 w 14624970"/>
                <a:gd name="connsiteY80" fmla="*/ 600693 h 2529981"/>
                <a:gd name="connsiteX81" fmla="*/ 13796962 w 14624970"/>
                <a:gd name="connsiteY81" fmla="*/ 732995 h 2529981"/>
                <a:gd name="connsiteX82" fmla="*/ 14053947 w 14624970"/>
                <a:gd name="connsiteY82" fmla="*/ 933401 h 2529981"/>
                <a:gd name="connsiteX83" fmla="*/ 14245590 w 14624970"/>
                <a:gd name="connsiteY83" fmla="*/ 1168478 h 2529981"/>
                <a:gd name="connsiteX84" fmla="*/ 14386750 w 14624970"/>
                <a:gd name="connsiteY84" fmla="*/ 1417271 h 2529981"/>
                <a:gd name="connsiteX85" fmla="*/ 14415802 w 14624970"/>
                <a:gd name="connsiteY85" fmla="*/ 1480517 h 2529981"/>
                <a:gd name="connsiteX86" fmla="*/ 14442948 w 14624970"/>
                <a:gd name="connsiteY86" fmla="*/ 1543858 h 2529981"/>
                <a:gd name="connsiteX87" fmla="*/ 14491144 w 14624970"/>
                <a:gd name="connsiteY87" fmla="*/ 1671493 h 2529981"/>
                <a:gd name="connsiteX88" fmla="*/ 14532768 w 14624970"/>
                <a:gd name="connsiteY88" fmla="*/ 1799604 h 2529981"/>
                <a:gd name="connsiteX89" fmla="*/ 14568678 w 14624970"/>
                <a:gd name="connsiteY89" fmla="*/ 1928192 h 2529981"/>
                <a:gd name="connsiteX90" fmla="*/ 14624971 w 14624970"/>
                <a:gd name="connsiteY90" fmla="*/ 2187081 h 2529981"/>
                <a:gd name="connsiteX91" fmla="*/ 14538484 w 14624970"/>
                <a:gd name="connsiteY91" fmla="*/ 2225562 h 2529981"/>
                <a:gd name="connsiteX92" fmla="*/ 14218920 w 14624970"/>
                <a:gd name="connsiteY92" fmla="*/ 1825608 h 2529981"/>
                <a:gd name="connsiteX93" fmla="*/ 14137005 w 14624970"/>
                <a:gd name="connsiteY93" fmla="*/ 1733310 h 2529981"/>
                <a:gd name="connsiteX94" fmla="*/ 14095761 w 14624970"/>
                <a:gd name="connsiteY94" fmla="*/ 1688733 h 2529981"/>
                <a:gd name="connsiteX95" fmla="*/ 14053852 w 14624970"/>
                <a:gd name="connsiteY95" fmla="*/ 1645776 h 2529981"/>
                <a:gd name="connsiteX96" fmla="*/ 13881544 w 14624970"/>
                <a:gd name="connsiteY96" fmla="*/ 1491375 h 2529981"/>
                <a:gd name="connsiteX97" fmla="*/ 13704475 w 14624970"/>
                <a:gd name="connsiteY97" fmla="*/ 1373551 h 2529981"/>
                <a:gd name="connsiteX98" fmla="*/ 13529119 w 14624970"/>
                <a:gd name="connsiteY98" fmla="*/ 1303638 h 2529981"/>
                <a:gd name="connsiteX99" fmla="*/ 13361193 w 14624970"/>
                <a:gd name="connsiteY99" fmla="*/ 1282968 h 2529981"/>
                <a:gd name="connsiteX100" fmla="*/ 13340715 w 14624970"/>
                <a:gd name="connsiteY100" fmla="*/ 1283159 h 2529981"/>
                <a:gd name="connsiteX101" fmla="*/ 13320236 w 14624970"/>
                <a:gd name="connsiteY101" fmla="*/ 1285064 h 2529981"/>
                <a:gd name="connsiteX102" fmla="*/ 13300043 w 14624970"/>
                <a:gd name="connsiteY102" fmla="*/ 1286493 h 2529981"/>
                <a:gd name="connsiteX103" fmla="*/ 13279374 w 14624970"/>
                <a:gd name="connsiteY103" fmla="*/ 1289255 h 2529981"/>
                <a:gd name="connsiteX104" fmla="*/ 13195173 w 14624970"/>
                <a:gd name="connsiteY104" fmla="*/ 1304780 h 2529981"/>
                <a:gd name="connsiteX105" fmla="*/ 12798361 w 14624970"/>
                <a:gd name="connsiteY105" fmla="*/ 1448608 h 2529981"/>
                <a:gd name="connsiteX106" fmla="*/ 12555855 w 14624970"/>
                <a:gd name="connsiteY106" fmla="*/ 1548144 h 2529981"/>
                <a:gd name="connsiteX107" fmla="*/ 12419076 w 14624970"/>
                <a:gd name="connsiteY107" fmla="*/ 1597198 h 2529981"/>
                <a:gd name="connsiteX108" fmla="*/ 12346591 w 14624970"/>
                <a:gd name="connsiteY108" fmla="*/ 1619963 h 2529981"/>
                <a:gd name="connsiteX109" fmla="*/ 12272677 w 14624970"/>
                <a:gd name="connsiteY109" fmla="*/ 1641013 h 2529981"/>
                <a:gd name="connsiteX110" fmla="*/ 11971115 w 14624970"/>
                <a:gd name="connsiteY110" fmla="*/ 1702259 h 2529981"/>
                <a:gd name="connsiteX111" fmla="*/ 11663648 w 14624970"/>
                <a:gd name="connsiteY111" fmla="*/ 1727881 h 2529981"/>
                <a:gd name="connsiteX112" fmla="*/ 11354276 w 14624970"/>
                <a:gd name="connsiteY112" fmla="*/ 1716356 h 2529981"/>
                <a:gd name="connsiteX113" fmla="*/ 11277029 w 14624970"/>
                <a:gd name="connsiteY113" fmla="*/ 1707879 h 2529981"/>
                <a:gd name="connsiteX114" fmla="*/ 11199972 w 14624970"/>
                <a:gd name="connsiteY114" fmla="*/ 1697115 h 2529981"/>
                <a:gd name="connsiteX115" fmla="*/ 11046904 w 14624970"/>
                <a:gd name="connsiteY115" fmla="*/ 1667588 h 2529981"/>
                <a:gd name="connsiteX116" fmla="*/ 10752963 w 14624970"/>
                <a:gd name="connsiteY116" fmla="*/ 1584435 h 2529981"/>
                <a:gd name="connsiteX117" fmla="*/ 10496741 w 14624970"/>
                <a:gd name="connsiteY117" fmla="*/ 1488042 h 2529981"/>
                <a:gd name="connsiteX118" fmla="*/ 10381202 w 14624970"/>
                <a:gd name="connsiteY118" fmla="*/ 1441941 h 2529981"/>
                <a:gd name="connsiteX119" fmla="*/ 10326434 w 14624970"/>
                <a:gd name="connsiteY119" fmla="*/ 1420033 h 2529981"/>
                <a:gd name="connsiteX120" fmla="*/ 10299382 w 14624970"/>
                <a:gd name="connsiteY120" fmla="*/ 1409270 h 2529981"/>
                <a:gd name="connsiteX121" fmla="*/ 10273284 w 14624970"/>
                <a:gd name="connsiteY121" fmla="*/ 1399364 h 2529981"/>
                <a:gd name="connsiteX122" fmla="*/ 10078402 w 14624970"/>
                <a:gd name="connsiteY122" fmla="*/ 1331641 h 2529981"/>
                <a:gd name="connsiteX123" fmla="*/ 9910858 w 14624970"/>
                <a:gd name="connsiteY123" fmla="*/ 1293065 h 2529981"/>
                <a:gd name="connsiteX124" fmla="*/ 9872663 w 14624970"/>
                <a:gd name="connsiteY124" fmla="*/ 1288397 h 2529981"/>
                <a:gd name="connsiteX125" fmla="*/ 9834658 w 14624970"/>
                <a:gd name="connsiteY125" fmla="*/ 1286302 h 2529981"/>
                <a:gd name="connsiteX126" fmla="*/ 9815513 w 14624970"/>
                <a:gd name="connsiteY126" fmla="*/ 1285064 h 2529981"/>
                <a:gd name="connsiteX127" fmla="*/ 9795986 w 14624970"/>
                <a:gd name="connsiteY127" fmla="*/ 1285730 h 2529981"/>
                <a:gd name="connsiteX128" fmla="*/ 9756553 w 14624970"/>
                <a:gd name="connsiteY128" fmla="*/ 1286873 h 2529981"/>
                <a:gd name="connsiteX129" fmla="*/ 9589198 w 14624970"/>
                <a:gd name="connsiteY129" fmla="*/ 1313925 h 2529981"/>
                <a:gd name="connsiteX130" fmla="*/ 9409557 w 14624970"/>
                <a:gd name="connsiteY130" fmla="*/ 1375837 h 2529981"/>
                <a:gd name="connsiteX131" fmla="*/ 9223343 w 14624970"/>
                <a:gd name="connsiteY131" fmla="*/ 1469182 h 2529981"/>
                <a:gd name="connsiteX132" fmla="*/ 9034748 w 14624970"/>
                <a:gd name="connsiteY132" fmla="*/ 1587197 h 2529981"/>
                <a:gd name="connsiteX133" fmla="*/ 8939498 w 14624970"/>
                <a:gd name="connsiteY133" fmla="*/ 1652729 h 2529981"/>
                <a:gd name="connsiteX134" fmla="*/ 8891492 w 14624970"/>
                <a:gd name="connsiteY134" fmla="*/ 1686733 h 2529981"/>
                <a:gd name="connsiteX135" fmla="*/ 8842343 w 14624970"/>
                <a:gd name="connsiteY135" fmla="*/ 1722356 h 2529981"/>
                <a:gd name="connsiteX136" fmla="*/ 8638699 w 14624970"/>
                <a:gd name="connsiteY136" fmla="*/ 1870470 h 2529981"/>
                <a:gd name="connsiteX137" fmla="*/ 8422386 w 14624970"/>
                <a:gd name="connsiteY137" fmla="*/ 2022299 h 2529981"/>
                <a:gd name="connsiteX138" fmla="*/ 8190071 w 14624970"/>
                <a:gd name="connsiteY138" fmla="*/ 2169746 h 2529981"/>
                <a:gd name="connsiteX139" fmla="*/ 7939279 w 14624970"/>
                <a:gd name="connsiteY139" fmla="*/ 2303763 h 2529981"/>
                <a:gd name="connsiteX140" fmla="*/ 7669721 w 14624970"/>
                <a:gd name="connsiteY140" fmla="*/ 2413300 h 2529981"/>
                <a:gd name="connsiteX141" fmla="*/ 7529037 w 14624970"/>
                <a:gd name="connsiteY141" fmla="*/ 2454829 h 2529981"/>
                <a:gd name="connsiteX142" fmla="*/ 7458266 w 14624970"/>
                <a:gd name="connsiteY142" fmla="*/ 2472260 h 2529981"/>
                <a:gd name="connsiteX143" fmla="*/ 7387400 w 14624970"/>
                <a:gd name="connsiteY143" fmla="*/ 2486928 h 2529981"/>
                <a:gd name="connsiteX144" fmla="*/ 7316534 w 14624970"/>
                <a:gd name="connsiteY144" fmla="*/ 2499025 h 2529981"/>
                <a:gd name="connsiteX145" fmla="*/ 7245858 w 14624970"/>
                <a:gd name="connsiteY145" fmla="*/ 2509312 h 2529981"/>
                <a:gd name="connsiteX146" fmla="*/ 7105270 w 14624970"/>
                <a:gd name="connsiteY146" fmla="*/ 2522838 h 2529981"/>
                <a:gd name="connsiteX147" fmla="*/ 7035451 w 14624970"/>
                <a:gd name="connsiteY147" fmla="*/ 2527124 h 2529981"/>
                <a:gd name="connsiteX148" fmla="*/ 6966013 w 14624970"/>
                <a:gd name="connsiteY148" fmla="*/ 2529029 h 2529981"/>
                <a:gd name="connsiteX149" fmla="*/ 6931438 w 14624970"/>
                <a:gd name="connsiteY149" fmla="*/ 2529981 h 2529981"/>
                <a:gd name="connsiteX150" fmla="*/ 6896957 w 14624970"/>
                <a:gd name="connsiteY150" fmla="*/ 2529791 h 2529981"/>
                <a:gd name="connsiteX151" fmla="*/ 6828282 w 14624970"/>
                <a:gd name="connsiteY151" fmla="*/ 2529315 h 2529981"/>
                <a:gd name="connsiteX152" fmla="*/ 6557677 w 14624970"/>
                <a:gd name="connsiteY152" fmla="*/ 2513313 h 2529981"/>
                <a:gd name="connsiteX153" fmla="*/ 6032183 w 14624970"/>
                <a:gd name="connsiteY153" fmla="*/ 2440446 h 2529981"/>
                <a:gd name="connsiteX154" fmla="*/ 5903214 w 14624970"/>
                <a:gd name="connsiteY154" fmla="*/ 2416920 h 2529981"/>
                <a:gd name="connsiteX155" fmla="*/ 5774912 w 14624970"/>
                <a:gd name="connsiteY155" fmla="*/ 2392250 h 2529981"/>
                <a:gd name="connsiteX156" fmla="*/ 5518214 w 14624970"/>
                <a:gd name="connsiteY156" fmla="*/ 2340815 h 2529981"/>
                <a:gd name="connsiteX157" fmla="*/ 5002435 w 14624970"/>
                <a:gd name="connsiteY157" fmla="*/ 2226610 h 2529981"/>
                <a:gd name="connsiteX158" fmla="*/ 4742974 w 14624970"/>
                <a:gd name="connsiteY158" fmla="*/ 2160221 h 2529981"/>
                <a:gd name="connsiteX159" fmla="*/ 4678014 w 14624970"/>
                <a:gd name="connsiteY159" fmla="*/ 2142219 h 2529981"/>
                <a:gd name="connsiteX160" fmla="*/ 4613148 w 14624970"/>
                <a:gd name="connsiteY160" fmla="*/ 2123359 h 2529981"/>
                <a:gd name="connsiteX161" fmla="*/ 4483227 w 14624970"/>
                <a:gd name="connsiteY161" fmla="*/ 2083735 h 2529981"/>
                <a:gd name="connsiteX162" fmla="*/ 3970687 w 14624970"/>
                <a:gd name="connsiteY162" fmla="*/ 1887234 h 2529981"/>
                <a:gd name="connsiteX163" fmla="*/ 3495961 w 14624970"/>
                <a:gd name="connsiteY163" fmla="*/ 1639680 h 2529981"/>
                <a:gd name="connsiteX164" fmla="*/ 3065145 w 14624970"/>
                <a:gd name="connsiteY164" fmla="*/ 1369646 h 2529981"/>
                <a:gd name="connsiteX165" fmla="*/ 2963037 w 14624970"/>
                <a:gd name="connsiteY165" fmla="*/ 1301923 h 2529981"/>
                <a:gd name="connsiteX166" fmla="*/ 2912555 w 14624970"/>
                <a:gd name="connsiteY166" fmla="*/ 1268490 h 2529981"/>
                <a:gd name="connsiteX167" fmla="*/ 2862644 w 14624970"/>
                <a:gd name="connsiteY167" fmla="*/ 1234772 h 2529981"/>
                <a:gd name="connsiteX168" fmla="*/ 2763584 w 14624970"/>
                <a:gd name="connsiteY168" fmla="*/ 1169145 h 2529981"/>
                <a:gd name="connsiteX169" fmla="*/ 2665000 w 14624970"/>
                <a:gd name="connsiteY169" fmla="*/ 1106756 h 2529981"/>
                <a:gd name="connsiteX170" fmla="*/ 2272189 w 14624970"/>
                <a:gd name="connsiteY170" fmla="*/ 887871 h 2529981"/>
                <a:gd name="connsiteX171" fmla="*/ 2173129 w 14624970"/>
                <a:gd name="connsiteY171" fmla="*/ 843770 h 2529981"/>
                <a:gd name="connsiteX172" fmla="*/ 2123218 w 14624970"/>
                <a:gd name="connsiteY172" fmla="*/ 823578 h 2529981"/>
                <a:gd name="connsiteX173" fmla="*/ 2073212 w 14624970"/>
                <a:gd name="connsiteY173" fmla="*/ 804242 h 2529981"/>
                <a:gd name="connsiteX174" fmla="*/ 2023110 w 14624970"/>
                <a:gd name="connsiteY174" fmla="*/ 785096 h 2529981"/>
                <a:gd name="connsiteX175" fmla="*/ 1972913 w 14624970"/>
                <a:gd name="connsiteY175" fmla="*/ 769285 h 2529981"/>
                <a:gd name="connsiteX176" fmla="*/ 1922717 w 14624970"/>
                <a:gd name="connsiteY176" fmla="*/ 752521 h 2529981"/>
                <a:gd name="connsiteX177" fmla="*/ 1871282 w 14624970"/>
                <a:gd name="connsiteY177" fmla="*/ 739281 h 2529981"/>
                <a:gd name="connsiteX178" fmla="*/ 1442466 w 14624970"/>
                <a:gd name="connsiteY178" fmla="*/ 668511 h 2529981"/>
                <a:gd name="connsiteX179" fmla="*/ 990124 w 14624970"/>
                <a:gd name="connsiteY179" fmla="*/ 680226 h 2529981"/>
                <a:gd name="connsiteX180" fmla="*/ 527876 w 14624970"/>
                <a:gd name="connsiteY180" fmla="*/ 775571 h 2529981"/>
                <a:gd name="connsiteX181" fmla="*/ 295751 w 14624970"/>
                <a:gd name="connsiteY181" fmla="*/ 855772 h 2529981"/>
                <a:gd name="connsiteX182" fmla="*/ 238030 w 14624970"/>
                <a:gd name="connsiteY182" fmla="*/ 879870 h 2529981"/>
                <a:gd name="connsiteX183" fmla="*/ 179642 w 14624970"/>
                <a:gd name="connsiteY183" fmla="*/ 904445 h 2529981"/>
                <a:gd name="connsiteX184" fmla="*/ 62675 w 14624970"/>
                <a:gd name="connsiteY184" fmla="*/ 958070 h 2529981"/>
                <a:gd name="connsiteX185" fmla="*/ 0 w 14624970"/>
                <a:gd name="connsiteY185" fmla="*/ 887204 h 252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4624970" h="2529981">
                  <a:moveTo>
                    <a:pt x="0" y="887204"/>
                  </a:moveTo>
                  <a:cubicBezTo>
                    <a:pt x="24956" y="849867"/>
                    <a:pt x="51530" y="813195"/>
                    <a:pt x="78581" y="776334"/>
                  </a:cubicBezTo>
                  <a:cubicBezTo>
                    <a:pt x="106680" y="740710"/>
                    <a:pt x="136779" y="706706"/>
                    <a:pt x="167354" y="672320"/>
                  </a:cubicBezTo>
                  <a:cubicBezTo>
                    <a:pt x="182309" y="654699"/>
                    <a:pt x="198596" y="638697"/>
                    <a:pt x="214884" y="622600"/>
                  </a:cubicBezTo>
                  <a:cubicBezTo>
                    <a:pt x="231172" y="606408"/>
                    <a:pt x="247936" y="590691"/>
                    <a:pt x="264605" y="574689"/>
                  </a:cubicBezTo>
                  <a:lnTo>
                    <a:pt x="289750" y="550686"/>
                  </a:lnTo>
                  <a:cubicBezTo>
                    <a:pt x="298133" y="542590"/>
                    <a:pt x="307181" y="535637"/>
                    <a:pt x="315944" y="528017"/>
                  </a:cubicBezTo>
                  <a:cubicBezTo>
                    <a:pt x="333470" y="512967"/>
                    <a:pt x="351377" y="498299"/>
                    <a:pt x="369380" y="483535"/>
                  </a:cubicBezTo>
                  <a:cubicBezTo>
                    <a:pt x="513874" y="366663"/>
                    <a:pt x="676561" y="268937"/>
                    <a:pt x="850773" y="192070"/>
                  </a:cubicBezTo>
                  <a:cubicBezTo>
                    <a:pt x="1025081" y="115679"/>
                    <a:pt x="1211009" y="59292"/>
                    <a:pt x="1403414" y="29002"/>
                  </a:cubicBezTo>
                  <a:cubicBezTo>
                    <a:pt x="1595723" y="-1669"/>
                    <a:pt x="1794320" y="-8431"/>
                    <a:pt x="1993011" y="10714"/>
                  </a:cubicBezTo>
                  <a:cubicBezTo>
                    <a:pt x="2017871" y="13191"/>
                    <a:pt x="2042732" y="15381"/>
                    <a:pt x="2067592" y="18239"/>
                  </a:cubicBezTo>
                  <a:lnTo>
                    <a:pt x="2141887" y="30050"/>
                  </a:lnTo>
                  <a:lnTo>
                    <a:pt x="2216277" y="42813"/>
                  </a:lnTo>
                  <a:cubicBezTo>
                    <a:pt x="2241042" y="47195"/>
                    <a:pt x="2264569" y="53767"/>
                    <a:pt x="2288858" y="59196"/>
                  </a:cubicBezTo>
                  <a:cubicBezTo>
                    <a:pt x="2312956" y="64911"/>
                    <a:pt x="2337149" y="70531"/>
                    <a:pt x="2361152" y="76627"/>
                  </a:cubicBezTo>
                  <a:cubicBezTo>
                    <a:pt x="2385251" y="82533"/>
                    <a:pt x="2409539" y="88438"/>
                    <a:pt x="2432685" y="96153"/>
                  </a:cubicBezTo>
                  <a:cubicBezTo>
                    <a:pt x="2479453" y="110822"/>
                    <a:pt x="2526506" y="125204"/>
                    <a:pt x="2573274" y="140730"/>
                  </a:cubicBezTo>
                  <a:cubicBezTo>
                    <a:pt x="2757297" y="206262"/>
                    <a:pt x="2930462" y="289035"/>
                    <a:pt x="3093434" y="379236"/>
                  </a:cubicBezTo>
                  <a:cubicBezTo>
                    <a:pt x="3420047" y="560116"/>
                    <a:pt x="3698939" y="776334"/>
                    <a:pt x="3952970" y="994361"/>
                  </a:cubicBezTo>
                  <a:cubicBezTo>
                    <a:pt x="4080510" y="1102946"/>
                    <a:pt x="4203097" y="1212293"/>
                    <a:pt x="4326065" y="1317544"/>
                  </a:cubicBezTo>
                  <a:cubicBezTo>
                    <a:pt x="4387882" y="1368503"/>
                    <a:pt x="4449604" y="1420890"/>
                    <a:pt x="4512945" y="1469944"/>
                  </a:cubicBezTo>
                  <a:cubicBezTo>
                    <a:pt x="4544568" y="1494804"/>
                    <a:pt x="4577144" y="1518426"/>
                    <a:pt x="4609434" y="1542905"/>
                  </a:cubicBezTo>
                  <a:cubicBezTo>
                    <a:pt x="4642485" y="1566146"/>
                    <a:pt x="4675156" y="1590340"/>
                    <a:pt x="4708875" y="1613105"/>
                  </a:cubicBezTo>
                  <a:cubicBezTo>
                    <a:pt x="4776311" y="1658444"/>
                    <a:pt x="4844796" y="1703592"/>
                    <a:pt x="4915948" y="1744359"/>
                  </a:cubicBezTo>
                  <a:cubicBezTo>
                    <a:pt x="4986528" y="1786460"/>
                    <a:pt x="5059204" y="1825417"/>
                    <a:pt x="5133213" y="1861898"/>
                  </a:cubicBezTo>
                  <a:cubicBezTo>
                    <a:pt x="5281232" y="1935240"/>
                    <a:pt x="5436108" y="1996010"/>
                    <a:pt x="5594700" y="2045730"/>
                  </a:cubicBezTo>
                  <a:cubicBezTo>
                    <a:pt x="5753100" y="2095165"/>
                    <a:pt x="5916549" y="2133551"/>
                    <a:pt x="6080094" y="2159268"/>
                  </a:cubicBezTo>
                  <a:cubicBezTo>
                    <a:pt x="6243542" y="2185272"/>
                    <a:pt x="6408039" y="2199559"/>
                    <a:pt x="6570155" y="2195559"/>
                  </a:cubicBezTo>
                  <a:cubicBezTo>
                    <a:pt x="6894386" y="2191463"/>
                    <a:pt x="7208235" y="2105738"/>
                    <a:pt x="7451979" y="1943432"/>
                  </a:cubicBezTo>
                  <a:cubicBezTo>
                    <a:pt x="7513511" y="1901712"/>
                    <a:pt x="7573042" y="1857516"/>
                    <a:pt x="7630668" y="1808177"/>
                  </a:cubicBezTo>
                  <a:cubicBezTo>
                    <a:pt x="7645241" y="1796461"/>
                    <a:pt x="7659339" y="1783031"/>
                    <a:pt x="7673626" y="1770648"/>
                  </a:cubicBezTo>
                  <a:cubicBezTo>
                    <a:pt x="7687914" y="1758075"/>
                    <a:pt x="7702010" y="1745502"/>
                    <a:pt x="7716107" y="1732072"/>
                  </a:cubicBezTo>
                  <a:lnTo>
                    <a:pt x="7758304" y="1692638"/>
                  </a:lnTo>
                  <a:lnTo>
                    <a:pt x="7800022" y="1651586"/>
                  </a:lnTo>
                  <a:cubicBezTo>
                    <a:pt x="7855553" y="1596055"/>
                    <a:pt x="7910894" y="1539572"/>
                    <a:pt x="7966425" y="1479469"/>
                  </a:cubicBezTo>
                  <a:cubicBezTo>
                    <a:pt x="7994333" y="1450418"/>
                    <a:pt x="8022717" y="1419652"/>
                    <a:pt x="8050816" y="1389648"/>
                  </a:cubicBezTo>
                  <a:cubicBezTo>
                    <a:pt x="8079201" y="1358787"/>
                    <a:pt x="8107585" y="1328403"/>
                    <a:pt x="8137017" y="1297351"/>
                  </a:cubicBezTo>
                  <a:cubicBezTo>
                    <a:pt x="8195120" y="1235534"/>
                    <a:pt x="8255508" y="1172764"/>
                    <a:pt x="8318850" y="1109804"/>
                  </a:cubicBezTo>
                  <a:cubicBezTo>
                    <a:pt x="8334947" y="1093992"/>
                    <a:pt x="8350282" y="1078657"/>
                    <a:pt x="8367046" y="1062655"/>
                  </a:cubicBezTo>
                  <a:lnTo>
                    <a:pt x="8417338" y="1015030"/>
                  </a:lnTo>
                  <a:cubicBezTo>
                    <a:pt x="8434102" y="999219"/>
                    <a:pt x="8451913" y="983693"/>
                    <a:pt x="8469153" y="968072"/>
                  </a:cubicBezTo>
                  <a:cubicBezTo>
                    <a:pt x="8486584" y="952451"/>
                    <a:pt x="8503825" y="936735"/>
                    <a:pt x="8522113" y="921590"/>
                  </a:cubicBezTo>
                  <a:cubicBezTo>
                    <a:pt x="8593265" y="859868"/>
                    <a:pt x="8669941" y="800527"/>
                    <a:pt x="8749284" y="742615"/>
                  </a:cubicBezTo>
                  <a:cubicBezTo>
                    <a:pt x="8829199" y="684894"/>
                    <a:pt x="8914638" y="630220"/>
                    <a:pt x="9004363" y="578595"/>
                  </a:cubicBezTo>
                  <a:cubicBezTo>
                    <a:pt x="9095613" y="528017"/>
                    <a:pt x="9191816" y="481059"/>
                    <a:pt x="9294781" y="441149"/>
                  </a:cubicBezTo>
                  <a:cubicBezTo>
                    <a:pt x="9320593" y="431338"/>
                    <a:pt x="9347359" y="422480"/>
                    <a:pt x="9373743" y="413241"/>
                  </a:cubicBezTo>
                  <a:cubicBezTo>
                    <a:pt x="9387078" y="408764"/>
                    <a:pt x="9400127" y="404001"/>
                    <a:pt x="9413653" y="399905"/>
                  </a:cubicBezTo>
                  <a:lnTo>
                    <a:pt x="9454801" y="388285"/>
                  </a:lnTo>
                  <a:lnTo>
                    <a:pt x="9496139" y="376855"/>
                  </a:lnTo>
                  <a:cubicBezTo>
                    <a:pt x="9509950" y="373045"/>
                    <a:pt x="9523666" y="369235"/>
                    <a:pt x="9538049" y="366378"/>
                  </a:cubicBezTo>
                  <a:cubicBezTo>
                    <a:pt x="9566434" y="360186"/>
                    <a:pt x="9595009" y="354471"/>
                    <a:pt x="9623584" y="348756"/>
                  </a:cubicBezTo>
                  <a:cubicBezTo>
                    <a:pt x="9652254" y="343232"/>
                    <a:pt x="9681877" y="340088"/>
                    <a:pt x="9711118" y="335993"/>
                  </a:cubicBezTo>
                  <a:lnTo>
                    <a:pt x="9755219" y="330373"/>
                  </a:lnTo>
                  <a:lnTo>
                    <a:pt x="9799987" y="327325"/>
                  </a:lnTo>
                  <a:cubicBezTo>
                    <a:pt x="9829800" y="325706"/>
                    <a:pt x="9859899" y="323325"/>
                    <a:pt x="9889712" y="322944"/>
                  </a:cubicBezTo>
                  <a:lnTo>
                    <a:pt x="9979152" y="323896"/>
                  </a:lnTo>
                  <a:cubicBezTo>
                    <a:pt x="10097167" y="328278"/>
                    <a:pt x="10209943" y="345232"/>
                    <a:pt x="10315384" y="367520"/>
                  </a:cubicBezTo>
                  <a:cubicBezTo>
                    <a:pt x="10421112" y="390285"/>
                    <a:pt x="10518172" y="418860"/>
                    <a:pt x="10609136" y="448959"/>
                  </a:cubicBezTo>
                  <a:lnTo>
                    <a:pt x="10643330" y="460294"/>
                  </a:lnTo>
                  <a:lnTo>
                    <a:pt x="10676191" y="471724"/>
                  </a:lnTo>
                  <a:lnTo>
                    <a:pt x="10741152" y="494489"/>
                  </a:lnTo>
                  <a:lnTo>
                    <a:pt x="10864025" y="540113"/>
                  </a:lnTo>
                  <a:cubicBezTo>
                    <a:pt x="10943272" y="569260"/>
                    <a:pt x="11016900" y="598311"/>
                    <a:pt x="11086624" y="622314"/>
                  </a:cubicBezTo>
                  <a:cubicBezTo>
                    <a:pt x="11156156" y="647841"/>
                    <a:pt x="11218640" y="666129"/>
                    <a:pt x="11282553" y="683846"/>
                  </a:cubicBezTo>
                  <a:cubicBezTo>
                    <a:pt x="11346562" y="700991"/>
                    <a:pt x="11411808" y="715088"/>
                    <a:pt x="11477815" y="726137"/>
                  </a:cubicBezTo>
                  <a:cubicBezTo>
                    <a:pt x="11543919" y="736710"/>
                    <a:pt x="11610690" y="745282"/>
                    <a:pt x="11677936" y="750235"/>
                  </a:cubicBezTo>
                  <a:cubicBezTo>
                    <a:pt x="11745278" y="754331"/>
                    <a:pt x="11813001" y="756712"/>
                    <a:pt x="11880914" y="754712"/>
                  </a:cubicBezTo>
                  <a:cubicBezTo>
                    <a:pt x="11914918" y="753950"/>
                    <a:pt x="11948732" y="751759"/>
                    <a:pt x="11982831" y="749854"/>
                  </a:cubicBezTo>
                  <a:lnTo>
                    <a:pt x="12033694" y="745187"/>
                  </a:lnTo>
                  <a:cubicBezTo>
                    <a:pt x="12050744" y="743853"/>
                    <a:pt x="12067413" y="740996"/>
                    <a:pt x="12084463" y="739281"/>
                  </a:cubicBezTo>
                  <a:cubicBezTo>
                    <a:pt x="12101512" y="737662"/>
                    <a:pt x="12118276" y="734995"/>
                    <a:pt x="12135136" y="732328"/>
                  </a:cubicBezTo>
                  <a:cubicBezTo>
                    <a:pt x="12151995" y="729852"/>
                    <a:pt x="12168854" y="727470"/>
                    <a:pt x="12186475" y="723946"/>
                  </a:cubicBezTo>
                  <a:cubicBezTo>
                    <a:pt x="12220861" y="717850"/>
                    <a:pt x="12257722" y="710135"/>
                    <a:pt x="12295156" y="702134"/>
                  </a:cubicBezTo>
                  <a:cubicBezTo>
                    <a:pt x="12370308" y="685560"/>
                    <a:pt x="12452128" y="664986"/>
                    <a:pt x="12538996" y="644508"/>
                  </a:cubicBezTo>
                  <a:cubicBezTo>
                    <a:pt x="12625959" y="624029"/>
                    <a:pt x="12718637" y="603169"/>
                    <a:pt x="12817888" y="586691"/>
                  </a:cubicBezTo>
                  <a:cubicBezTo>
                    <a:pt x="12843224" y="582881"/>
                    <a:pt x="12867799" y="578690"/>
                    <a:pt x="12893611" y="575356"/>
                  </a:cubicBezTo>
                  <a:lnTo>
                    <a:pt x="12971717" y="566212"/>
                  </a:lnTo>
                  <a:lnTo>
                    <a:pt x="13052584" y="560497"/>
                  </a:lnTo>
                  <a:cubicBezTo>
                    <a:pt x="13079921" y="559163"/>
                    <a:pt x="13108115" y="558973"/>
                    <a:pt x="13135642" y="558402"/>
                  </a:cubicBezTo>
                  <a:cubicBezTo>
                    <a:pt x="13247370" y="558402"/>
                    <a:pt x="13365766" y="571260"/>
                    <a:pt x="13478923" y="600693"/>
                  </a:cubicBezTo>
                  <a:cubicBezTo>
                    <a:pt x="13591794" y="629934"/>
                    <a:pt x="13700380" y="674987"/>
                    <a:pt x="13796962" y="732995"/>
                  </a:cubicBezTo>
                  <a:cubicBezTo>
                    <a:pt x="13893927" y="790621"/>
                    <a:pt x="13979652" y="859392"/>
                    <a:pt x="14053947" y="933401"/>
                  </a:cubicBezTo>
                  <a:cubicBezTo>
                    <a:pt x="14128146" y="1007696"/>
                    <a:pt x="14191107" y="1087039"/>
                    <a:pt x="14245590" y="1168478"/>
                  </a:cubicBezTo>
                  <a:cubicBezTo>
                    <a:pt x="14299692" y="1250202"/>
                    <a:pt x="14346937" y="1332784"/>
                    <a:pt x="14386750" y="1417271"/>
                  </a:cubicBezTo>
                  <a:lnTo>
                    <a:pt x="14415802" y="1480517"/>
                  </a:lnTo>
                  <a:cubicBezTo>
                    <a:pt x="14424850" y="1501758"/>
                    <a:pt x="14434280" y="1522713"/>
                    <a:pt x="14442948" y="1543858"/>
                  </a:cubicBezTo>
                  <a:cubicBezTo>
                    <a:pt x="14459998" y="1586435"/>
                    <a:pt x="14476095" y="1628916"/>
                    <a:pt x="14491144" y="1671493"/>
                  </a:cubicBezTo>
                  <a:cubicBezTo>
                    <a:pt x="14506480" y="1713879"/>
                    <a:pt x="14519814" y="1756932"/>
                    <a:pt x="14532768" y="1799604"/>
                  </a:cubicBezTo>
                  <a:cubicBezTo>
                    <a:pt x="14546008" y="1842276"/>
                    <a:pt x="14557630" y="1885234"/>
                    <a:pt x="14568678" y="1928192"/>
                  </a:cubicBezTo>
                  <a:cubicBezTo>
                    <a:pt x="14590872" y="2014012"/>
                    <a:pt x="14609826" y="2100118"/>
                    <a:pt x="14624971" y="2187081"/>
                  </a:cubicBezTo>
                  <a:lnTo>
                    <a:pt x="14538484" y="2225562"/>
                  </a:lnTo>
                  <a:cubicBezTo>
                    <a:pt x="14430470" y="2088117"/>
                    <a:pt x="14327410" y="1951433"/>
                    <a:pt x="14218920" y="1825608"/>
                  </a:cubicBezTo>
                  <a:cubicBezTo>
                    <a:pt x="14192060" y="1793985"/>
                    <a:pt x="14164723" y="1763314"/>
                    <a:pt x="14137005" y="1733310"/>
                  </a:cubicBezTo>
                  <a:lnTo>
                    <a:pt x="14095761" y="1688733"/>
                  </a:lnTo>
                  <a:lnTo>
                    <a:pt x="14053852" y="1645776"/>
                  </a:lnTo>
                  <a:cubicBezTo>
                    <a:pt x="13997082" y="1589959"/>
                    <a:pt x="13940504" y="1537095"/>
                    <a:pt x="13881544" y="1491375"/>
                  </a:cubicBezTo>
                  <a:cubicBezTo>
                    <a:pt x="13822871" y="1445560"/>
                    <a:pt x="13763815" y="1405174"/>
                    <a:pt x="13704475" y="1373551"/>
                  </a:cubicBezTo>
                  <a:cubicBezTo>
                    <a:pt x="13645229" y="1341928"/>
                    <a:pt x="13586269" y="1318687"/>
                    <a:pt x="13529119" y="1303638"/>
                  </a:cubicBezTo>
                  <a:cubicBezTo>
                    <a:pt x="13471969" y="1288207"/>
                    <a:pt x="13416153" y="1282683"/>
                    <a:pt x="13361193" y="1282968"/>
                  </a:cubicBezTo>
                  <a:lnTo>
                    <a:pt x="13340715" y="1283159"/>
                  </a:lnTo>
                  <a:lnTo>
                    <a:pt x="13320236" y="1285064"/>
                  </a:lnTo>
                  <a:lnTo>
                    <a:pt x="13300043" y="1286493"/>
                  </a:lnTo>
                  <a:cubicBezTo>
                    <a:pt x="13293471" y="1286588"/>
                    <a:pt x="13286232" y="1288397"/>
                    <a:pt x="13279374" y="1289255"/>
                  </a:cubicBezTo>
                  <a:cubicBezTo>
                    <a:pt x="13252132" y="1292398"/>
                    <a:pt x="13223843" y="1298589"/>
                    <a:pt x="13195173" y="1304780"/>
                  </a:cubicBezTo>
                  <a:cubicBezTo>
                    <a:pt x="13080112" y="1331165"/>
                    <a:pt x="12948285" y="1384981"/>
                    <a:pt x="12798361" y="1448608"/>
                  </a:cubicBezTo>
                  <a:cubicBezTo>
                    <a:pt x="12723018" y="1480231"/>
                    <a:pt x="12643580" y="1514712"/>
                    <a:pt x="12555855" y="1548144"/>
                  </a:cubicBezTo>
                  <a:cubicBezTo>
                    <a:pt x="12511850" y="1564908"/>
                    <a:pt x="12467082" y="1581672"/>
                    <a:pt x="12419076" y="1597198"/>
                  </a:cubicBezTo>
                  <a:cubicBezTo>
                    <a:pt x="12395835" y="1605294"/>
                    <a:pt x="12371165" y="1612629"/>
                    <a:pt x="12346591" y="1619963"/>
                  </a:cubicBezTo>
                  <a:cubicBezTo>
                    <a:pt x="12322016" y="1627392"/>
                    <a:pt x="12297442" y="1634727"/>
                    <a:pt x="12272677" y="1641013"/>
                  </a:cubicBezTo>
                  <a:cubicBezTo>
                    <a:pt x="12173617" y="1667302"/>
                    <a:pt x="12072937" y="1688352"/>
                    <a:pt x="11971115" y="1702259"/>
                  </a:cubicBezTo>
                  <a:cubicBezTo>
                    <a:pt x="11869388" y="1716165"/>
                    <a:pt x="11766709" y="1725881"/>
                    <a:pt x="11663648" y="1727881"/>
                  </a:cubicBezTo>
                  <a:cubicBezTo>
                    <a:pt x="11560588" y="1729881"/>
                    <a:pt x="11457242" y="1726547"/>
                    <a:pt x="11354276" y="1716356"/>
                  </a:cubicBezTo>
                  <a:cubicBezTo>
                    <a:pt x="11328559" y="1713594"/>
                    <a:pt x="11302746" y="1711308"/>
                    <a:pt x="11277029" y="1707879"/>
                  </a:cubicBezTo>
                  <a:cubicBezTo>
                    <a:pt x="11251406" y="1704354"/>
                    <a:pt x="11225593" y="1701021"/>
                    <a:pt x="11199972" y="1697115"/>
                  </a:cubicBezTo>
                  <a:cubicBezTo>
                    <a:pt x="11148822" y="1688257"/>
                    <a:pt x="11097673" y="1679208"/>
                    <a:pt x="11046904" y="1667588"/>
                  </a:cubicBezTo>
                  <a:cubicBezTo>
                    <a:pt x="10945178" y="1645585"/>
                    <a:pt x="10844212" y="1615105"/>
                    <a:pt x="10752963" y="1584435"/>
                  </a:cubicBezTo>
                  <a:cubicBezTo>
                    <a:pt x="10661809" y="1552335"/>
                    <a:pt x="10576370" y="1520427"/>
                    <a:pt x="10496741" y="1488042"/>
                  </a:cubicBezTo>
                  <a:lnTo>
                    <a:pt x="10381202" y="1441941"/>
                  </a:lnTo>
                  <a:lnTo>
                    <a:pt x="10326434" y="1420033"/>
                  </a:lnTo>
                  <a:lnTo>
                    <a:pt x="10299382" y="1409270"/>
                  </a:lnTo>
                  <a:lnTo>
                    <a:pt x="10273284" y="1399364"/>
                  </a:lnTo>
                  <a:cubicBezTo>
                    <a:pt x="10203561" y="1372884"/>
                    <a:pt x="10138410" y="1348691"/>
                    <a:pt x="10078402" y="1331641"/>
                  </a:cubicBezTo>
                  <a:cubicBezTo>
                    <a:pt x="10018300" y="1313639"/>
                    <a:pt x="9962769" y="1301447"/>
                    <a:pt x="9910858" y="1293065"/>
                  </a:cubicBezTo>
                  <a:cubicBezTo>
                    <a:pt x="9898190" y="1291731"/>
                    <a:pt x="9885426" y="1290207"/>
                    <a:pt x="9872663" y="1288397"/>
                  </a:cubicBezTo>
                  <a:cubicBezTo>
                    <a:pt x="9859899" y="1287159"/>
                    <a:pt x="9847421" y="1287255"/>
                    <a:pt x="9834658" y="1286302"/>
                  </a:cubicBezTo>
                  <a:lnTo>
                    <a:pt x="9815513" y="1285064"/>
                  </a:lnTo>
                  <a:lnTo>
                    <a:pt x="9795986" y="1285730"/>
                  </a:lnTo>
                  <a:cubicBezTo>
                    <a:pt x="9782937" y="1286397"/>
                    <a:pt x="9769983" y="1285540"/>
                    <a:pt x="9756553" y="1286873"/>
                  </a:cubicBezTo>
                  <a:cubicBezTo>
                    <a:pt x="9703403" y="1290303"/>
                    <a:pt x="9647206" y="1300018"/>
                    <a:pt x="9589198" y="1313925"/>
                  </a:cubicBezTo>
                  <a:cubicBezTo>
                    <a:pt x="9531001" y="1329260"/>
                    <a:pt x="9470803" y="1350501"/>
                    <a:pt x="9409557" y="1375837"/>
                  </a:cubicBezTo>
                  <a:cubicBezTo>
                    <a:pt x="9348311" y="1402983"/>
                    <a:pt x="9286018" y="1433463"/>
                    <a:pt x="9223343" y="1469182"/>
                  </a:cubicBezTo>
                  <a:cubicBezTo>
                    <a:pt x="9160860" y="1505472"/>
                    <a:pt x="9097803" y="1543858"/>
                    <a:pt x="9034748" y="1587197"/>
                  </a:cubicBezTo>
                  <a:cubicBezTo>
                    <a:pt x="9003126" y="1608152"/>
                    <a:pt x="8971312" y="1630440"/>
                    <a:pt x="8939498" y="1652729"/>
                  </a:cubicBezTo>
                  <a:lnTo>
                    <a:pt x="8891492" y="1686733"/>
                  </a:lnTo>
                  <a:cubicBezTo>
                    <a:pt x="8875490" y="1697972"/>
                    <a:pt x="8858822" y="1710641"/>
                    <a:pt x="8842343" y="1722356"/>
                  </a:cubicBezTo>
                  <a:lnTo>
                    <a:pt x="8638699" y="1870470"/>
                  </a:lnTo>
                  <a:cubicBezTo>
                    <a:pt x="8569357" y="1921048"/>
                    <a:pt x="8496586" y="1971340"/>
                    <a:pt x="8422386" y="2022299"/>
                  </a:cubicBezTo>
                  <a:cubicBezTo>
                    <a:pt x="8347996" y="2072400"/>
                    <a:pt x="8270367" y="2122406"/>
                    <a:pt x="8190071" y="2169746"/>
                  </a:cubicBezTo>
                  <a:cubicBezTo>
                    <a:pt x="8110252" y="2217466"/>
                    <a:pt x="8025670" y="2262329"/>
                    <a:pt x="7939279" y="2303763"/>
                  </a:cubicBezTo>
                  <a:cubicBezTo>
                    <a:pt x="7852696" y="2345291"/>
                    <a:pt x="7761922" y="2381677"/>
                    <a:pt x="7669721" y="2413300"/>
                  </a:cubicBezTo>
                  <a:cubicBezTo>
                    <a:pt x="7622953" y="2428254"/>
                    <a:pt x="7576662" y="2443494"/>
                    <a:pt x="7529037" y="2454829"/>
                  </a:cubicBezTo>
                  <a:cubicBezTo>
                    <a:pt x="7505320" y="2460640"/>
                    <a:pt x="7481983" y="2467593"/>
                    <a:pt x="7458266" y="2472260"/>
                  </a:cubicBezTo>
                  <a:lnTo>
                    <a:pt x="7387400" y="2486928"/>
                  </a:lnTo>
                  <a:cubicBezTo>
                    <a:pt x="7363873" y="2492262"/>
                    <a:pt x="7340156" y="2495310"/>
                    <a:pt x="7316534" y="2499025"/>
                  </a:cubicBezTo>
                  <a:cubicBezTo>
                    <a:pt x="7292912" y="2502454"/>
                    <a:pt x="7269385" y="2506360"/>
                    <a:pt x="7245858" y="2509312"/>
                  </a:cubicBezTo>
                  <a:cubicBezTo>
                    <a:pt x="7198710" y="2514170"/>
                    <a:pt x="7152037" y="2520932"/>
                    <a:pt x="7105270" y="2522838"/>
                  </a:cubicBezTo>
                  <a:lnTo>
                    <a:pt x="7035451" y="2527124"/>
                  </a:lnTo>
                  <a:lnTo>
                    <a:pt x="6966013" y="2529029"/>
                  </a:lnTo>
                  <a:lnTo>
                    <a:pt x="6931438" y="2529981"/>
                  </a:lnTo>
                  <a:lnTo>
                    <a:pt x="6896957" y="2529791"/>
                  </a:lnTo>
                  <a:lnTo>
                    <a:pt x="6828282" y="2529315"/>
                  </a:lnTo>
                  <a:cubicBezTo>
                    <a:pt x="6737128" y="2526457"/>
                    <a:pt x="6646736" y="2521981"/>
                    <a:pt x="6557677" y="2513313"/>
                  </a:cubicBezTo>
                  <a:cubicBezTo>
                    <a:pt x="6379178" y="2497501"/>
                    <a:pt x="6204680" y="2470641"/>
                    <a:pt x="6032183" y="2440446"/>
                  </a:cubicBezTo>
                  <a:cubicBezTo>
                    <a:pt x="5988844" y="2433588"/>
                    <a:pt x="5946267" y="2424254"/>
                    <a:pt x="5903214" y="2416920"/>
                  </a:cubicBezTo>
                  <a:lnTo>
                    <a:pt x="5774912" y="2392250"/>
                  </a:lnTo>
                  <a:cubicBezTo>
                    <a:pt x="5689473" y="2375391"/>
                    <a:pt x="5603843" y="2358531"/>
                    <a:pt x="5518214" y="2340815"/>
                  </a:cubicBezTo>
                  <a:cubicBezTo>
                    <a:pt x="5346954" y="2305287"/>
                    <a:pt x="5175028" y="2268425"/>
                    <a:pt x="5002435" y="2226610"/>
                  </a:cubicBezTo>
                  <a:cubicBezTo>
                    <a:pt x="4916329" y="2205179"/>
                    <a:pt x="4829461" y="2184129"/>
                    <a:pt x="4742974" y="2160221"/>
                  </a:cubicBezTo>
                  <a:cubicBezTo>
                    <a:pt x="4721352" y="2154220"/>
                    <a:pt x="4699540" y="2148505"/>
                    <a:pt x="4678014" y="2142219"/>
                  </a:cubicBezTo>
                  <a:lnTo>
                    <a:pt x="4613148" y="2123359"/>
                  </a:lnTo>
                  <a:cubicBezTo>
                    <a:pt x="4569524" y="2111358"/>
                    <a:pt x="4526661" y="2097070"/>
                    <a:pt x="4483227" y="2083735"/>
                  </a:cubicBezTo>
                  <a:cubicBezTo>
                    <a:pt x="4310158" y="2029538"/>
                    <a:pt x="4137374" y="1962863"/>
                    <a:pt x="3970687" y="1887234"/>
                  </a:cubicBezTo>
                  <a:cubicBezTo>
                    <a:pt x="3804666" y="1811796"/>
                    <a:pt x="3646837" y="1727595"/>
                    <a:pt x="3495961" y="1639680"/>
                  </a:cubicBezTo>
                  <a:cubicBezTo>
                    <a:pt x="3344799" y="1551764"/>
                    <a:pt x="3202591" y="1460133"/>
                    <a:pt x="3065145" y="1369646"/>
                  </a:cubicBezTo>
                  <a:lnTo>
                    <a:pt x="2963037" y="1301923"/>
                  </a:lnTo>
                  <a:lnTo>
                    <a:pt x="2912555" y="1268490"/>
                  </a:lnTo>
                  <a:cubicBezTo>
                    <a:pt x="2895886" y="1257251"/>
                    <a:pt x="2879217" y="1245249"/>
                    <a:pt x="2862644" y="1234772"/>
                  </a:cubicBezTo>
                  <a:cubicBezTo>
                    <a:pt x="2829306" y="1213341"/>
                    <a:pt x="2796445" y="1191243"/>
                    <a:pt x="2763584" y="1169145"/>
                  </a:cubicBezTo>
                  <a:cubicBezTo>
                    <a:pt x="2730722" y="1147618"/>
                    <a:pt x="2697766" y="1127711"/>
                    <a:pt x="2665000" y="1106756"/>
                  </a:cubicBezTo>
                  <a:cubicBezTo>
                    <a:pt x="2534126" y="1024745"/>
                    <a:pt x="2403634" y="951403"/>
                    <a:pt x="2272189" y="887871"/>
                  </a:cubicBezTo>
                  <a:cubicBezTo>
                    <a:pt x="2239042" y="873870"/>
                    <a:pt x="2206181" y="858725"/>
                    <a:pt x="2173129" y="843770"/>
                  </a:cubicBezTo>
                  <a:cubicBezTo>
                    <a:pt x="2156651" y="835770"/>
                    <a:pt x="2139982" y="829769"/>
                    <a:pt x="2123218" y="823578"/>
                  </a:cubicBezTo>
                  <a:cubicBezTo>
                    <a:pt x="2106454" y="817386"/>
                    <a:pt x="2089880" y="810719"/>
                    <a:pt x="2073212" y="804242"/>
                  </a:cubicBezTo>
                  <a:cubicBezTo>
                    <a:pt x="2056543" y="798051"/>
                    <a:pt x="2039779" y="790430"/>
                    <a:pt x="2023110" y="785096"/>
                  </a:cubicBezTo>
                  <a:lnTo>
                    <a:pt x="1972913" y="769285"/>
                  </a:lnTo>
                  <a:lnTo>
                    <a:pt x="1922717" y="752521"/>
                  </a:lnTo>
                  <a:lnTo>
                    <a:pt x="1871282" y="739281"/>
                  </a:lnTo>
                  <a:cubicBezTo>
                    <a:pt x="1734026" y="702420"/>
                    <a:pt x="1590199" y="678797"/>
                    <a:pt x="1442466" y="668511"/>
                  </a:cubicBezTo>
                  <a:cubicBezTo>
                    <a:pt x="1294638" y="657938"/>
                    <a:pt x="1143191" y="662891"/>
                    <a:pt x="990124" y="680226"/>
                  </a:cubicBezTo>
                  <a:cubicBezTo>
                    <a:pt x="837057" y="697847"/>
                    <a:pt x="682562" y="729566"/>
                    <a:pt x="527876" y="775571"/>
                  </a:cubicBezTo>
                  <a:cubicBezTo>
                    <a:pt x="449866" y="797574"/>
                    <a:pt x="373571" y="826054"/>
                    <a:pt x="295751" y="855772"/>
                  </a:cubicBezTo>
                  <a:cubicBezTo>
                    <a:pt x="276701" y="863773"/>
                    <a:pt x="257651" y="872060"/>
                    <a:pt x="238030" y="879870"/>
                  </a:cubicBezTo>
                  <a:cubicBezTo>
                    <a:pt x="218789" y="888062"/>
                    <a:pt x="198406" y="895110"/>
                    <a:pt x="179642" y="904445"/>
                  </a:cubicBezTo>
                  <a:cubicBezTo>
                    <a:pt x="141542" y="922352"/>
                    <a:pt x="102870" y="940545"/>
                    <a:pt x="62675" y="958070"/>
                  </a:cubicBezTo>
                  <a:lnTo>
                    <a:pt x="0" y="887204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6000">
                  <a:srgbClr val="FFFFFF">
                    <a:alpha val="13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9490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9D43F2F-FE2D-C7D8-1413-88C767967459}"/>
                </a:ext>
              </a:extLst>
            </p:cNvPr>
            <p:cNvSpPr/>
            <p:nvPr/>
          </p:nvSpPr>
          <p:spPr>
            <a:xfrm>
              <a:off x="-751522" y="776187"/>
              <a:ext cx="13297567" cy="2888461"/>
            </a:xfrm>
            <a:custGeom>
              <a:avLst/>
              <a:gdLst>
                <a:gd name="connsiteX0" fmla="*/ 13269372 w 13297567"/>
                <a:gd name="connsiteY0" fmla="*/ 394340 h 2888461"/>
                <a:gd name="connsiteX1" fmla="*/ 13037820 w 13297567"/>
                <a:gd name="connsiteY1" fmla="*/ 386053 h 2888461"/>
                <a:gd name="connsiteX2" fmla="*/ 12981432 w 13297567"/>
                <a:gd name="connsiteY2" fmla="*/ 385101 h 2888461"/>
                <a:gd name="connsiteX3" fmla="*/ 12925901 w 13297567"/>
                <a:gd name="connsiteY3" fmla="*/ 384910 h 2888461"/>
                <a:gd name="connsiteX4" fmla="*/ 12898469 w 13297567"/>
                <a:gd name="connsiteY4" fmla="*/ 385101 h 2888461"/>
                <a:gd name="connsiteX5" fmla="*/ 12871323 w 13297567"/>
                <a:gd name="connsiteY5" fmla="*/ 386149 h 2888461"/>
                <a:gd name="connsiteX6" fmla="*/ 12817793 w 13297567"/>
                <a:gd name="connsiteY6" fmla="*/ 388625 h 2888461"/>
                <a:gd name="connsiteX7" fmla="*/ 12714636 w 13297567"/>
                <a:gd name="connsiteY7" fmla="*/ 398817 h 2888461"/>
                <a:gd name="connsiteX8" fmla="*/ 12618339 w 13297567"/>
                <a:gd name="connsiteY8" fmla="*/ 416438 h 2888461"/>
                <a:gd name="connsiteX9" fmla="*/ 12453747 w 13297567"/>
                <a:gd name="connsiteY9" fmla="*/ 478160 h 2888461"/>
                <a:gd name="connsiteX10" fmla="*/ 12324874 w 13297567"/>
                <a:gd name="connsiteY10" fmla="*/ 573791 h 2888461"/>
                <a:gd name="connsiteX11" fmla="*/ 12204858 w 13297567"/>
                <a:gd name="connsiteY11" fmla="*/ 703617 h 2888461"/>
                <a:gd name="connsiteX12" fmla="*/ 12078463 w 13297567"/>
                <a:gd name="connsiteY12" fmla="*/ 866208 h 2888461"/>
                <a:gd name="connsiteX13" fmla="*/ 11931873 w 13297567"/>
                <a:gd name="connsiteY13" fmla="*/ 1051946 h 2888461"/>
                <a:gd name="connsiteX14" fmla="*/ 11743182 w 13297567"/>
                <a:gd name="connsiteY14" fmla="*/ 1249590 h 2888461"/>
                <a:gd name="connsiteX15" fmla="*/ 11507343 w 13297567"/>
                <a:gd name="connsiteY15" fmla="*/ 1427612 h 2888461"/>
                <a:gd name="connsiteX16" fmla="*/ 11242644 w 13297567"/>
                <a:gd name="connsiteY16" fmla="*/ 1563820 h 2888461"/>
                <a:gd name="connsiteX17" fmla="*/ 10955083 w 13297567"/>
                <a:gd name="connsiteY17" fmla="*/ 1654212 h 2888461"/>
                <a:gd name="connsiteX18" fmla="*/ 10375964 w 13297567"/>
                <a:gd name="connsiteY18" fmla="*/ 1693931 h 2888461"/>
                <a:gd name="connsiteX19" fmla="*/ 10241756 w 13297567"/>
                <a:gd name="connsiteY19" fmla="*/ 1682977 h 2888461"/>
                <a:gd name="connsiteX20" fmla="*/ 10113455 w 13297567"/>
                <a:gd name="connsiteY20" fmla="*/ 1666499 h 2888461"/>
                <a:gd name="connsiteX21" fmla="*/ 10051161 w 13297567"/>
                <a:gd name="connsiteY21" fmla="*/ 1657165 h 2888461"/>
                <a:gd name="connsiteX22" fmla="*/ 9990010 w 13297567"/>
                <a:gd name="connsiteY22" fmla="*/ 1647258 h 2888461"/>
                <a:gd name="connsiteX23" fmla="*/ 9872091 w 13297567"/>
                <a:gd name="connsiteY23" fmla="*/ 1625542 h 2888461"/>
                <a:gd name="connsiteX24" fmla="*/ 9650444 w 13297567"/>
                <a:gd name="connsiteY24" fmla="*/ 1581346 h 2888461"/>
                <a:gd name="connsiteX25" fmla="*/ 9598152 w 13297567"/>
                <a:gd name="connsiteY25" fmla="*/ 1570487 h 2888461"/>
                <a:gd name="connsiteX26" fmla="*/ 9547289 w 13297567"/>
                <a:gd name="connsiteY26" fmla="*/ 1560391 h 2888461"/>
                <a:gd name="connsiteX27" fmla="*/ 9450419 w 13297567"/>
                <a:gd name="connsiteY27" fmla="*/ 1542388 h 2888461"/>
                <a:gd name="connsiteX28" fmla="*/ 9403175 w 13297567"/>
                <a:gd name="connsiteY28" fmla="*/ 1534483 h 2888461"/>
                <a:gd name="connsiteX29" fmla="*/ 9356598 w 13297567"/>
                <a:gd name="connsiteY29" fmla="*/ 1527434 h 2888461"/>
                <a:gd name="connsiteX30" fmla="*/ 9310783 w 13297567"/>
                <a:gd name="connsiteY30" fmla="*/ 1520671 h 2888461"/>
                <a:gd name="connsiteX31" fmla="*/ 9265920 w 13297567"/>
                <a:gd name="connsiteY31" fmla="*/ 1515242 h 2888461"/>
                <a:gd name="connsiteX32" fmla="*/ 9096089 w 13297567"/>
                <a:gd name="connsiteY32" fmla="*/ 1503336 h 2888461"/>
                <a:gd name="connsiteX33" fmla="*/ 8945404 w 13297567"/>
                <a:gd name="connsiteY33" fmla="*/ 1509051 h 2888461"/>
                <a:gd name="connsiteX34" fmla="*/ 8817864 w 13297567"/>
                <a:gd name="connsiteY34" fmla="*/ 1534864 h 2888461"/>
                <a:gd name="connsiteX35" fmla="*/ 8789194 w 13297567"/>
                <a:gd name="connsiteY35" fmla="*/ 1544293 h 2888461"/>
                <a:gd name="connsiteX36" fmla="*/ 8761857 w 13297567"/>
                <a:gd name="connsiteY36" fmla="*/ 1555342 h 2888461"/>
                <a:gd name="connsiteX37" fmla="*/ 8734615 w 13297567"/>
                <a:gd name="connsiteY37" fmla="*/ 1568011 h 2888461"/>
                <a:gd name="connsiteX38" fmla="*/ 8706993 w 13297567"/>
                <a:gd name="connsiteY38" fmla="*/ 1582584 h 2888461"/>
                <a:gd name="connsiteX39" fmla="*/ 8678799 w 13297567"/>
                <a:gd name="connsiteY39" fmla="*/ 1599443 h 2888461"/>
                <a:gd name="connsiteX40" fmla="*/ 8650033 w 13297567"/>
                <a:gd name="connsiteY40" fmla="*/ 1620017 h 2888461"/>
                <a:gd name="connsiteX41" fmla="*/ 8620506 w 13297567"/>
                <a:gd name="connsiteY41" fmla="*/ 1643163 h 2888461"/>
                <a:gd name="connsiteX42" fmla="*/ 8605552 w 13297567"/>
                <a:gd name="connsiteY42" fmla="*/ 1655164 h 2888461"/>
                <a:gd name="connsiteX43" fmla="*/ 8590407 w 13297567"/>
                <a:gd name="connsiteY43" fmla="*/ 1668785 h 2888461"/>
                <a:gd name="connsiteX44" fmla="*/ 8464296 w 13297567"/>
                <a:gd name="connsiteY44" fmla="*/ 1797944 h 2888461"/>
                <a:gd name="connsiteX45" fmla="*/ 8328660 w 13297567"/>
                <a:gd name="connsiteY45" fmla="*/ 1961107 h 2888461"/>
                <a:gd name="connsiteX46" fmla="*/ 8254937 w 13297567"/>
                <a:gd name="connsiteY46" fmla="*/ 2051214 h 2888461"/>
                <a:gd name="connsiteX47" fmla="*/ 8215503 w 13297567"/>
                <a:gd name="connsiteY47" fmla="*/ 2097791 h 2888461"/>
                <a:gd name="connsiteX48" fmla="*/ 8195596 w 13297567"/>
                <a:gd name="connsiteY48" fmla="*/ 2121127 h 2888461"/>
                <a:gd name="connsiteX49" fmla="*/ 8174641 w 13297567"/>
                <a:gd name="connsiteY49" fmla="*/ 2145035 h 2888461"/>
                <a:gd name="connsiteX50" fmla="*/ 8131874 w 13297567"/>
                <a:gd name="connsiteY50" fmla="*/ 2192565 h 2888461"/>
                <a:gd name="connsiteX51" fmla="*/ 8086916 w 13297567"/>
                <a:gd name="connsiteY51" fmla="*/ 2240476 h 2888461"/>
                <a:gd name="connsiteX52" fmla="*/ 8039291 w 13297567"/>
                <a:gd name="connsiteY52" fmla="*/ 2288386 h 2888461"/>
                <a:gd name="connsiteX53" fmla="*/ 8015097 w 13297567"/>
                <a:gd name="connsiteY53" fmla="*/ 2312199 h 2888461"/>
                <a:gd name="connsiteX54" fmla="*/ 7989380 w 13297567"/>
                <a:gd name="connsiteY54" fmla="*/ 2335630 h 2888461"/>
                <a:gd name="connsiteX55" fmla="*/ 7937754 w 13297567"/>
                <a:gd name="connsiteY55" fmla="*/ 2381922 h 2888461"/>
                <a:gd name="connsiteX56" fmla="*/ 7884033 w 13297567"/>
                <a:gd name="connsiteY56" fmla="*/ 2425356 h 2888461"/>
                <a:gd name="connsiteX57" fmla="*/ 7829360 w 13297567"/>
                <a:gd name="connsiteY57" fmla="*/ 2466980 h 2888461"/>
                <a:gd name="connsiteX58" fmla="*/ 7773829 w 13297567"/>
                <a:gd name="connsiteY58" fmla="*/ 2506985 h 2888461"/>
                <a:gd name="connsiteX59" fmla="*/ 7658577 w 13297567"/>
                <a:gd name="connsiteY59" fmla="*/ 2579375 h 2888461"/>
                <a:gd name="connsiteX60" fmla="*/ 7599902 w 13297567"/>
                <a:gd name="connsiteY60" fmla="*/ 2612903 h 2888461"/>
                <a:gd name="connsiteX61" fmla="*/ 7540086 w 13297567"/>
                <a:gd name="connsiteY61" fmla="*/ 2643859 h 2888461"/>
                <a:gd name="connsiteX62" fmla="*/ 7479506 w 13297567"/>
                <a:gd name="connsiteY62" fmla="*/ 2672625 h 2888461"/>
                <a:gd name="connsiteX63" fmla="*/ 7418451 w 13297567"/>
                <a:gd name="connsiteY63" fmla="*/ 2699771 h 2888461"/>
                <a:gd name="connsiteX64" fmla="*/ 7294245 w 13297567"/>
                <a:gd name="connsiteY64" fmla="*/ 2747110 h 2888461"/>
                <a:gd name="connsiteX65" fmla="*/ 7168515 w 13297567"/>
                <a:gd name="connsiteY65" fmla="*/ 2786925 h 2888461"/>
                <a:gd name="connsiteX66" fmla="*/ 7104984 w 13297567"/>
                <a:gd name="connsiteY66" fmla="*/ 2803498 h 2888461"/>
                <a:gd name="connsiteX67" fmla="*/ 7041356 w 13297567"/>
                <a:gd name="connsiteY67" fmla="*/ 2818357 h 2888461"/>
                <a:gd name="connsiteX68" fmla="*/ 6785515 w 13297567"/>
                <a:gd name="connsiteY68" fmla="*/ 2859220 h 2888461"/>
                <a:gd name="connsiteX69" fmla="*/ 6721317 w 13297567"/>
                <a:gd name="connsiteY69" fmla="*/ 2864363 h 2888461"/>
                <a:gd name="connsiteX70" fmla="*/ 6689408 w 13297567"/>
                <a:gd name="connsiteY70" fmla="*/ 2866744 h 2888461"/>
                <a:gd name="connsiteX71" fmla="*/ 6657023 w 13297567"/>
                <a:gd name="connsiteY71" fmla="*/ 2868078 h 2888461"/>
                <a:gd name="connsiteX72" fmla="*/ 6593300 w 13297567"/>
                <a:gd name="connsiteY72" fmla="*/ 2870650 h 2888461"/>
                <a:gd name="connsiteX73" fmla="*/ 6538246 w 13297567"/>
                <a:gd name="connsiteY73" fmla="*/ 2872269 h 2888461"/>
                <a:gd name="connsiteX74" fmla="*/ 6427851 w 13297567"/>
                <a:gd name="connsiteY74" fmla="*/ 2876460 h 2888461"/>
                <a:gd name="connsiteX75" fmla="*/ 6372606 w 13297567"/>
                <a:gd name="connsiteY75" fmla="*/ 2879222 h 2888461"/>
                <a:gd name="connsiteX76" fmla="*/ 6344984 w 13297567"/>
                <a:gd name="connsiteY76" fmla="*/ 2880651 h 2888461"/>
                <a:gd name="connsiteX77" fmla="*/ 6313647 w 13297567"/>
                <a:gd name="connsiteY77" fmla="*/ 2882747 h 2888461"/>
                <a:gd name="connsiteX78" fmla="*/ 6187821 w 13297567"/>
                <a:gd name="connsiteY78" fmla="*/ 2888461 h 2888461"/>
                <a:gd name="connsiteX79" fmla="*/ 6125718 w 13297567"/>
                <a:gd name="connsiteY79" fmla="*/ 2888176 h 2888461"/>
                <a:gd name="connsiteX80" fmla="*/ 6094762 w 13297567"/>
                <a:gd name="connsiteY80" fmla="*/ 2888080 h 2888461"/>
                <a:gd name="connsiteX81" fmla="*/ 6063996 w 13297567"/>
                <a:gd name="connsiteY81" fmla="*/ 2886842 h 2888461"/>
                <a:gd name="connsiteX82" fmla="*/ 5582126 w 13297567"/>
                <a:gd name="connsiteY82" fmla="*/ 2832264 h 2888461"/>
                <a:gd name="connsiteX83" fmla="*/ 5523072 w 13297567"/>
                <a:gd name="connsiteY83" fmla="*/ 2820929 h 2888461"/>
                <a:gd name="connsiteX84" fmla="*/ 5464302 w 13297567"/>
                <a:gd name="connsiteY84" fmla="*/ 2808642 h 2888461"/>
                <a:gd name="connsiteX85" fmla="*/ 5347526 w 13297567"/>
                <a:gd name="connsiteY85" fmla="*/ 2781686 h 2888461"/>
                <a:gd name="connsiteX86" fmla="*/ 5231797 w 13297567"/>
                <a:gd name="connsiteY86" fmla="*/ 2750920 h 2888461"/>
                <a:gd name="connsiteX87" fmla="*/ 5173885 w 13297567"/>
                <a:gd name="connsiteY87" fmla="*/ 2735585 h 2888461"/>
                <a:gd name="connsiteX88" fmla="*/ 5116735 w 13297567"/>
                <a:gd name="connsiteY88" fmla="*/ 2718154 h 2888461"/>
                <a:gd name="connsiteX89" fmla="*/ 5001768 w 13297567"/>
                <a:gd name="connsiteY89" fmla="*/ 2683769 h 2888461"/>
                <a:gd name="connsiteX90" fmla="*/ 4888135 w 13297567"/>
                <a:gd name="connsiteY90" fmla="*/ 2645288 h 2888461"/>
                <a:gd name="connsiteX91" fmla="*/ 4830794 w 13297567"/>
                <a:gd name="connsiteY91" fmla="*/ 2626714 h 2888461"/>
                <a:gd name="connsiteX92" fmla="*/ 4774597 w 13297567"/>
                <a:gd name="connsiteY92" fmla="*/ 2605569 h 2888461"/>
                <a:gd name="connsiteX93" fmla="*/ 4661154 w 13297567"/>
                <a:gd name="connsiteY93" fmla="*/ 2564135 h 2888461"/>
                <a:gd name="connsiteX94" fmla="*/ 4604957 w 13297567"/>
                <a:gd name="connsiteY94" fmla="*/ 2541942 h 2888461"/>
                <a:gd name="connsiteX95" fmla="*/ 4548950 w 13297567"/>
                <a:gd name="connsiteY95" fmla="*/ 2519082 h 2888461"/>
                <a:gd name="connsiteX96" fmla="*/ 4435888 w 13297567"/>
                <a:gd name="connsiteY96" fmla="*/ 2473838 h 2888461"/>
                <a:gd name="connsiteX97" fmla="*/ 4325208 w 13297567"/>
                <a:gd name="connsiteY97" fmla="*/ 2423737 h 2888461"/>
                <a:gd name="connsiteX98" fmla="*/ 4213765 w 13297567"/>
                <a:gd name="connsiteY98" fmla="*/ 2373159 h 2888461"/>
                <a:gd name="connsiteX99" fmla="*/ 3996500 w 13297567"/>
                <a:gd name="connsiteY99" fmla="*/ 2263907 h 2888461"/>
                <a:gd name="connsiteX100" fmla="*/ 3903345 w 13297567"/>
                <a:gd name="connsiteY100" fmla="*/ 2220568 h 2888461"/>
                <a:gd name="connsiteX101" fmla="*/ 3880295 w 13297567"/>
                <a:gd name="connsiteY101" fmla="*/ 2209805 h 2888461"/>
                <a:gd name="connsiteX102" fmla="*/ 3856482 w 13297567"/>
                <a:gd name="connsiteY102" fmla="*/ 2200090 h 2888461"/>
                <a:gd name="connsiteX103" fmla="*/ 3809238 w 13297567"/>
                <a:gd name="connsiteY103" fmla="*/ 2180659 h 2888461"/>
                <a:gd name="connsiteX104" fmla="*/ 3427190 w 13297567"/>
                <a:gd name="connsiteY104" fmla="*/ 2046547 h 2888461"/>
                <a:gd name="connsiteX105" fmla="*/ 3038285 w 13297567"/>
                <a:gd name="connsiteY105" fmla="*/ 1936914 h 2888461"/>
                <a:gd name="connsiteX106" fmla="*/ 2939701 w 13297567"/>
                <a:gd name="connsiteY106" fmla="*/ 1911673 h 2888461"/>
                <a:gd name="connsiteX107" fmla="*/ 2890266 w 13297567"/>
                <a:gd name="connsiteY107" fmla="*/ 1899195 h 2888461"/>
                <a:gd name="connsiteX108" fmla="*/ 2865692 w 13297567"/>
                <a:gd name="connsiteY108" fmla="*/ 1892527 h 2888461"/>
                <a:gd name="connsiteX109" fmla="*/ 2840736 w 13297567"/>
                <a:gd name="connsiteY109" fmla="*/ 1886812 h 2888461"/>
                <a:gd name="connsiteX110" fmla="*/ 2740914 w 13297567"/>
                <a:gd name="connsiteY110" fmla="*/ 1862714 h 2888461"/>
                <a:gd name="connsiteX111" fmla="*/ 2639949 w 13297567"/>
                <a:gd name="connsiteY111" fmla="*/ 1841092 h 2888461"/>
                <a:gd name="connsiteX112" fmla="*/ 1806797 w 13297567"/>
                <a:gd name="connsiteY112" fmla="*/ 1714791 h 2888461"/>
                <a:gd name="connsiteX113" fmla="*/ 1375886 w 13297567"/>
                <a:gd name="connsiteY113" fmla="*/ 1679643 h 2888461"/>
                <a:gd name="connsiteX114" fmla="*/ 937260 w 13297567"/>
                <a:gd name="connsiteY114" fmla="*/ 1659641 h 2888461"/>
                <a:gd name="connsiteX115" fmla="*/ 490728 w 13297567"/>
                <a:gd name="connsiteY115" fmla="*/ 1652974 h 2888461"/>
                <a:gd name="connsiteX116" fmla="*/ 32575 w 13297567"/>
                <a:gd name="connsiteY116" fmla="*/ 1661546 h 2888461"/>
                <a:gd name="connsiteX117" fmla="*/ 0 w 13297567"/>
                <a:gd name="connsiteY117" fmla="*/ 1572678 h 2888461"/>
                <a:gd name="connsiteX118" fmla="*/ 202216 w 13297567"/>
                <a:gd name="connsiteY118" fmla="*/ 1439804 h 2888461"/>
                <a:gd name="connsiteX119" fmla="*/ 254794 w 13297567"/>
                <a:gd name="connsiteY119" fmla="*/ 1409991 h 2888461"/>
                <a:gd name="connsiteX120" fmla="*/ 308134 w 13297567"/>
                <a:gd name="connsiteY120" fmla="*/ 1382178 h 2888461"/>
                <a:gd name="connsiteX121" fmla="*/ 416243 w 13297567"/>
                <a:gd name="connsiteY121" fmla="*/ 1329028 h 2888461"/>
                <a:gd name="connsiteX122" fmla="*/ 864965 w 13297567"/>
                <a:gd name="connsiteY122" fmla="*/ 1157197 h 2888461"/>
                <a:gd name="connsiteX123" fmla="*/ 1331595 w 13297567"/>
                <a:gd name="connsiteY123" fmla="*/ 1040707 h 2888461"/>
                <a:gd name="connsiteX124" fmla="*/ 1810703 w 13297567"/>
                <a:gd name="connsiteY124" fmla="*/ 976508 h 2888461"/>
                <a:gd name="connsiteX125" fmla="*/ 2789396 w 13297567"/>
                <a:gd name="connsiteY125" fmla="*/ 1010703 h 2888461"/>
                <a:gd name="connsiteX126" fmla="*/ 3743801 w 13297567"/>
                <a:gd name="connsiteY126" fmla="*/ 1322647 h 2888461"/>
                <a:gd name="connsiteX127" fmla="*/ 3854672 w 13297567"/>
                <a:gd name="connsiteY127" fmla="*/ 1386559 h 2888461"/>
                <a:gd name="connsiteX128" fmla="*/ 3962305 w 13297567"/>
                <a:gd name="connsiteY128" fmla="*/ 1456473 h 2888461"/>
                <a:gd name="connsiteX129" fmla="*/ 4014597 w 13297567"/>
                <a:gd name="connsiteY129" fmla="*/ 1493906 h 2888461"/>
                <a:gd name="connsiteX130" fmla="*/ 4066127 w 13297567"/>
                <a:gd name="connsiteY130" fmla="*/ 1532387 h 2888461"/>
                <a:gd name="connsiteX131" fmla="*/ 4117181 w 13297567"/>
                <a:gd name="connsiteY131" fmla="*/ 1571154 h 2888461"/>
                <a:gd name="connsiteX132" fmla="*/ 4166330 w 13297567"/>
                <a:gd name="connsiteY132" fmla="*/ 1612969 h 2888461"/>
                <a:gd name="connsiteX133" fmla="*/ 4215099 w 13297567"/>
                <a:gd name="connsiteY133" fmla="*/ 1654688 h 2888461"/>
                <a:gd name="connsiteX134" fmla="*/ 4262819 w 13297567"/>
                <a:gd name="connsiteY134" fmla="*/ 1697455 h 2888461"/>
                <a:gd name="connsiteX135" fmla="*/ 4354830 w 13297567"/>
                <a:gd name="connsiteY135" fmla="*/ 1786514 h 2888461"/>
                <a:gd name="connsiteX136" fmla="*/ 4365879 w 13297567"/>
                <a:gd name="connsiteY136" fmla="*/ 1797373 h 2888461"/>
                <a:gd name="connsiteX137" fmla="*/ 4375214 w 13297567"/>
                <a:gd name="connsiteY137" fmla="*/ 1806993 h 2888461"/>
                <a:gd name="connsiteX138" fmla="*/ 4393978 w 13297567"/>
                <a:gd name="connsiteY138" fmla="*/ 1826233 h 2888461"/>
                <a:gd name="connsiteX139" fmla="*/ 4431602 w 13297567"/>
                <a:gd name="connsiteY139" fmla="*/ 1864905 h 2888461"/>
                <a:gd name="connsiteX140" fmla="*/ 4507421 w 13297567"/>
                <a:gd name="connsiteY140" fmla="*/ 1942724 h 2888461"/>
                <a:gd name="connsiteX141" fmla="*/ 4667917 w 13297567"/>
                <a:gd name="connsiteY141" fmla="*/ 2088742 h 2888461"/>
                <a:gd name="connsiteX142" fmla="*/ 4752785 w 13297567"/>
                <a:gd name="connsiteY142" fmla="*/ 2155989 h 2888461"/>
                <a:gd name="connsiteX143" fmla="*/ 4839843 w 13297567"/>
                <a:gd name="connsiteY143" fmla="*/ 2221045 h 2888461"/>
                <a:gd name="connsiteX144" fmla="*/ 4930426 w 13297567"/>
                <a:gd name="connsiteY144" fmla="*/ 2280671 h 2888461"/>
                <a:gd name="connsiteX145" fmla="*/ 4976336 w 13297567"/>
                <a:gd name="connsiteY145" fmla="*/ 2309913 h 2888461"/>
                <a:gd name="connsiteX146" fmla="*/ 5023581 w 13297567"/>
                <a:gd name="connsiteY146" fmla="*/ 2336107 h 2888461"/>
                <a:gd name="connsiteX147" fmla="*/ 5119307 w 13297567"/>
                <a:gd name="connsiteY147" fmla="*/ 2387256 h 2888461"/>
                <a:gd name="connsiteX148" fmla="*/ 5218081 w 13297567"/>
                <a:gd name="connsiteY148" fmla="*/ 2431357 h 2888461"/>
                <a:gd name="connsiteX149" fmla="*/ 5267897 w 13297567"/>
                <a:gd name="connsiteY149" fmla="*/ 2452788 h 2888461"/>
                <a:gd name="connsiteX150" fmla="*/ 5318760 w 13297567"/>
                <a:gd name="connsiteY150" fmla="*/ 2470695 h 2888461"/>
                <a:gd name="connsiteX151" fmla="*/ 5421344 w 13297567"/>
                <a:gd name="connsiteY151" fmla="*/ 2504604 h 2888461"/>
                <a:gd name="connsiteX152" fmla="*/ 5525739 w 13297567"/>
                <a:gd name="connsiteY152" fmla="*/ 2531369 h 2888461"/>
                <a:gd name="connsiteX153" fmla="*/ 5578412 w 13297567"/>
                <a:gd name="connsiteY153" fmla="*/ 2542323 h 2888461"/>
                <a:gd name="connsiteX154" fmla="*/ 5631275 w 13297567"/>
                <a:gd name="connsiteY154" fmla="*/ 2551848 h 2888461"/>
                <a:gd name="connsiteX155" fmla="*/ 6055519 w 13297567"/>
                <a:gd name="connsiteY155" fmla="*/ 2569374 h 2888461"/>
                <a:gd name="connsiteX156" fmla="*/ 6159151 w 13297567"/>
                <a:gd name="connsiteY156" fmla="*/ 2556229 h 2888461"/>
                <a:gd name="connsiteX157" fmla="*/ 6259259 w 13297567"/>
                <a:gd name="connsiteY157" fmla="*/ 2534703 h 2888461"/>
                <a:gd name="connsiteX158" fmla="*/ 6370034 w 13297567"/>
                <a:gd name="connsiteY158" fmla="*/ 2506890 h 2888461"/>
                <a:gd name="connsiteX159" fmla="*/ 6484715 w 13297567"/>
                <a:gd name="connsiteY159" fmla="*/ 2476886 h 2888461"/>
                <a:gd name="connsiteX160" fmla="*/ 6542247 w 13297567"/>
                <a:gd name="connsiteY160" fmla="*/ 2461456 h 2888461"/>
                <a:gd name="connsiteX161" fmla="*/ 6591110 w 13297567"/>
                <a:gd name="connsiteY161" fmla="*/ 2447454 h 2888461"/>
                <a:gd name="connsiteX162" fmla="*/ 6615303 w 13297567"/>
                <a:gd name="connsiteY162" fmla="*/ 2440215 h 2888461"/>
                <a:gd name="connsiteX163" fmla="*/ 6639211 w 13297567"/>
                <a:gd name="connsiteY163" fmla="*/ 2431738 h 2888461"/>
                <a:gd name="connsiteX164" fmla="*/ 6686741 w 13297567"/>
                <a:gd name="connsiteY164" fmla="*/ 2414783 h 2888461"/>
                <a:gd name="connsiteX165" fmla="*/ 6779229 w 13297567"/>
                <a:gd name="connsiteY165" fmla="*/ 2375159 h 2888461"/>
                <a:gd name="connsiteX166" fmla="*/ 6824282 w 13297567"/>
                <a:gd name="connsiteY166" fmla="*/ 2353537 h 2888461"/>
                <a:gd name="connsiteX167" fmla="*/ 6868287 w 13297567"/>
                <a:gd name="connsiteY167" fmla="*/ 2330106 h 2888461"/>
                <a:gd name="connsiteX168" fmla="*/ 7426262 w 13297567"/>
                <a:gd name="connsiteY168" fmla="*/ 1821757 h 2888461"/>
                <a:gd name="connsiteX169" fmla="*/ 7439216 w 13297567"/>
                <a:gd name="connsiteY169" fmla="*/ 1803373 h 2888461"/>
                <a:gd name="connsiteX170" fmla="*/ 7451979 w 13297567"/>
                <a:gd name="connsiteY170" fmla="*/ 1783942 h 2888461"/>
                <a:gd name="connsiteX171" fmla="*/ 7477602 w 13297567"/>
                <a:gd name="connsiteY171" fmla="*/ 1744795 h 2888461"/>
                <a:gd name="connsiteX172" fmla="*/ 7503509 w 13297567"/>
                <a:gd name="connsiteY172" fmla="*/ 1703647 h 2888461"/>
                <a:gd name="connsiteX173" fmla="*/ 7529799 w 13297567"/>
                <a:gd name="connsiteY173" fmla="*/ 1660689 h 2888461"/>
                <a:gd name="connsiteX174" fmla="*/ 7642289 w 13297567"/>
                <a:gd name="connsiteY174" fmla="*/ 1475428 h 2888461"/>
                <a:gd name="connsiteX175" fmla="*/ 7774687 w 13297567"/>
                <a:gd name="connsiteY175" fmla="*/ 1270545 h 2888461"/>
                <a:gd name="connsiteX176" fmla="*/ 7942136 w 13297567"/>
                <a:gd name="connsiteY176" fmla="*/ 1051946 h 2888461"/>
                <a:gd name="connsiteX177" fmla="*/ 7966139 w 13297567"/>
                <a:gd name="connsiteY177" fmla="*/ 1024324 h 2888461"/>
                <a:gd name="connsiteX178" fmla="*/ 7992047 w 13297567"/>
                <a:gd name="connsiteY178" fmla="*/ 996796 h 2888461"/>
                <a:gd name="connsiteX179" fmla="*/ 8045672 w 13297567"/>
                <a:gd name="connsiteY179" fmla="*/ 942123 h 2888461"/>
                <a:gd name="connsiteX180" fmla="*/ 8103204 w 13297567"/>
                <a:gd name="connsiteY180" fmla="*/ 888402 h 2888461"/>
                <a:gd name="connsiteX181" fmla="*/ 8165878 w 13297567"/>
                <a:gd name="connsiteY181" fmla="*/ 836681 h 2888461"/>
                <a:gd name="connsiteX182" fmla="*/ 8232458 w 13297567"/>
                <a:gd name="connsiteY182" fmla="*/ 787437 h 2888461"/>
                <a:gd name="connsiteX183" fmla="*/ 8302467 w 13297567"/>
                <a:gd name="connsiteY183" fmla="*/ 741241 h 2888461"/>
                <a:gd name="connsiteX184" fmla="*/ 8375523 w 13297567"/>
                <a:gd name="connsiteY184" fmla="*/ 698664 h 2888461"/>
                <a:gd name="connsiteX185" fmla="*/ 8450580 w 13297567"/>
                <a:gd name="connsiteY185" fmla="*/ 661326 h 2888461"/>
                <a:gd name="connsiteX186" fmla="*/ 8758143 w 13297567"/>
                <a:gd name="connsiteY186" fmla="*/ 555789 h 2888461"/>
                <a:gd name="connsiteX187" fmla="*/ 9059608 w 13297567"/>
                <a:gd name="connsiteY187" fmla="*/ 511402 h 2888461"/>
                <a:gd name="connsiteX188" fmla="*/ 9611963 w 13297567"/>
                <a:gd name="connsiteY188" fmla="*/ 538930 h 2888461"/>
                <a:gd name="connsiteX189" fmla="*/ 9676257 w 13297567"/>
                <a:gd name="connsiteY189" fmla="*/ 549026 h 2888461"/>
                <a:gd name="connsiteX190" fmla="*/ 9739218 w 13297567"/>
                <a:gd name="connsiteY190" fmla="*/ 560742 h 2888461"/>
                <a:gd name="connsiteX191" fmla="*/ 9799986 w 13297567"/>
                <a:gd name="connsiteY191" fmla="*/ 572743 h 2888461"/>
                <a:gd name="connsiteX192" fmla="*/ 9859137 w 13297567"/>
                <a:gd name="connsiteY192" fmla="*/ 584935 h 2888461"/>
                <a:gd name="connsiteX193" fmla="*/ 10082594 w 13297567"/>
                <a:gd name="connsiteY193" fmla="*/ 636370 h 2888461"/>
                <a:gd name="connsiteX194" fmla="*/ 10287667 w 13297567"/>
                <a:gd name="connsiteY194" fmla="*/ 684186 h 2888461"/>
                <a:gd name="connsiteX195" fmla="*/ 10383965 w 13297567"/>
                <a:gd name="connsiteY195" fmla="*/ 704569 h 2888461"/>
                <a:gd name="connsiteX196" fmla="*/ 10475690 w 13297567"/>
                <a:gd name="connsiteY196" fmla="*/ 721428 h 2888461"/>
                <a:gd name="connsiteX197" fmla="*/ 10520172 w 13297567"/>
                <a:gd name="connsiteY197" fmla="*/ 728286 h 2888461"/>
                <a:gd name="connsiteX198" fmla="*/ 10563701 w 13297567"/>
                <a:gd name="connsiteY198" fmla="*/ 734668 h 2888461"/>
                <a:gd name="connsiteX199" fmla="*/ 10605992 w 13297567"/>
                <a:gd name="connsiteY199" fmla="*/ 739526 h 2888461"/>
                <a:gd name="connsiteX200" fmla="*/ 10647331 w 13297567"/>
                <a:gd name="connsiteY200" fmla="*/ 742955 h 2888461"/>
                <a:gd name="connsiteX201" fmla="*/ 10804398 w 13297567"/>
                <a:gd name="connsiteY201" fmla="*/ 745432 h 2888461"/>
                <a:gd name="connsiteX202" fmla="*/ 10958132 w 13297567"/>
                <a:gd name="connsiteY202" fmla="*/ 725429 h 2888461"/>
                <a:gd name="connsiteX203" fmla="*/ 11111008 w 13297567"/>
                <a:gd name="connsiteY203" fmla="*/ 681328 h 2888461"/>
                <a:gd name="connsiteX204" fmla="*/ 11258170 w 13297567"/>
                <a:gd name="connsiteY204" fmla="*/ 614082 h 2888461"/>
                <a:gd name="connsiteX205" fmla="*/ 11412379 w 13297567"/>
                <a:gd name="connsiteY205" fmla="*/ 512545 h 2888461"/>
                <a:gd name="connsiteX206" fmla="*/ 11588305 w 13297567"/>
                <a:gd name="connsiteY206" fmla="*/ 376909 h 2888461"/>
                <a:gd name="connsiteX207" fmla="*/ 11792617 w 13297567"/>
                <a:gd name="connsiteY207" fmla="*/ 226605 h 2888461"/>
                <a:gd name="connsiteX208" fmla="*/ 12040363 w 13297567"/>
                <a:gd name="connsiteY208" fmla="*/ 89064 h 2888461"/>
                <a:gd name="connsiteX209" fmla="*/ 12329351 w 13297567"/>
                <a:gd name="connsiteY209" fmla="*/ 7720 h 2888461"/>
                <a:gd name="connsiteX210" fmla="*/ 12615387 w 13297567"/>
                <a:gd name="connsiteY210" fmla="*/ 12769 h 2888461"/>
                <a:gd name="connsiteX211" fmla="*/ 12746355 w 13297567"/>
                <a:gd name="connsiteY211" fmla="*/ 40486 h 2888461"/>
                <a:gd name="connsiteX212" fmla="*/ 12868847 w 13297567"/>
                <a:gd name="connsiteY212" fmla="*/ 80110 h 2888461"/>
                <a:gd name="connsiteX213" fmla="*/ 12927235 w 13297567"/>
                <a:gd name="connsiteY213" fmla="*/ 103161 h 2888461"/>
                <a:gd name="connsiteX214" fmla="*/ 12955905 w 13297567"/>
                <a:gd name="connsiteY214" fmla="*/ 115257 h 2888461"/>
                <a:gd name="connsiteX215" fmla="*/ 12983908 w 13297567"/>
                <a:gd name="connsiteY215" fmla="*/ 128116 h 2888461"/>
                <a:gd name="connsiteX216" fmla="*/ 13092875 w 13297567"/>
                <a:gd name="connsiteY216" fmla="*/ 182218 h 2888461"/>
                <a:gd name="connsiteX217" fmla="*/ 13297567 w 13297567"/>
                <a:gd name="connsiteY217" fmla="*/ 304138 h 2888461"/>
                <a:gd name="connsiteX218" fmla="*/ 13269372 w 13297567"/>
                <a:gd name="connsiteY218" fmla="*/ 394340 h 288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3297567" h="2888461">
                  <a:moveTo>
                    <a:pt x="13269372" y="394340"/>
                  </a:moveTo>
                  <a:lnTo>
                    <a:pt x="13037820" y="386053"/>
                  </a:lnTo>
                  <a:cubicBezTo>
                    <a:pt x="13018866" y="385291"/>
                    <a:pt x="13000100" y="385291"/>
                    <a:pt x="12981432" y="385101"/>
                  </a:cubicBezTo>
                  <a:cubicBezTo>
                    <a:pt x="12962763" y="384720"/>
                    <a:pt x="12944284" y="384625"/>
                    <a:pt x="12925901" y="384910"/>
                  </a:cubicBezTo>
                  <a:lnTo>
                    <a:pt x="12898469" y="385101"/>
                  </a:lnTo>
                  <a:lnTo>
                    <a:pt x="12871323" y="386149"/>
                  </a:lnTo>
                  <a:cubicBezTo>
                    <a:pt x="12853226" y="386911"/>
                    <a:pt x="12835319" y="387292"/>
                    <a:pt x="12817793" y="388625"/>
                  </a:cubicBezTo>
                  <a:cubicBezTo>
                    <a:pt x="12782454" y="390435"/>
                    <a:pt x="12747974" y="394054"/>
                    <a:pt x="12714636" y="398817"/>
                  </a:cubicBezTo>
                  <a:cubicBezTo>
                    <a:pt x="12681299" y="403103"/>
                    <a:pt x="12649104" y="409199"/>
                    <a:pt x="12618339" y="416438"/>
                  </a:cubicBezTo>
                  <a:cubicBezTo>
                    <a:pt x="12556903" y="431869"/>
                    <a:pt x="12501276" y="451109"/>
                    <a:pt x="12453747" y="478160"/>
                  </a:cubicBezTo>
                  <a:cubicBezTo>
                    <a:pt x="12406312" y="504544"/>
                    <a:pt x="12365451" y="536358"/>
                    <a:pt x="12324874" y="573791"/>
                  </a:cubicBezTo>
                  <a:cubicBezTo>
                    <a:pt x="12284488" y="611224"/>
                    <a:pt x="12245244" y="654658"/>
                    <a:pt x="12204858" y="703617"/>
                  </a:cubicBezTo>
                  <a:cubicBezTo>
                    <a:pt x="12164377" y="753147"/>
                    <a:pt x="12123134" y="807820"/>
                    <a:pt x="12078463" y="866208"/>
                  </a:cubicBezTo>
                  <a:cubicBezTo>
                    <a:pt x="12033980" y="924787"/>
                    <a:pt x="11986641" y="986890"/>
                    <a:pt x="11931873" y="1051946"/>
                  </a:cubicBezTo>
                  <a:cubicBezTo>
                    <a:pt x="11877295" y="1116621"/>
                    <a:pt x="11815667" y="1183867"/>
                    <a:pt x="11743182" y="1249590"/>
                  </a:cubicBezTo>
                  <a:cubicBezTo>
                    <a:pt x="11670030" y="1315312"/>
                    <a:pt x="11591068" y="1375034"/>
                    <a:pt x="11507343" y="1427612"/>
                  </a:cubicBezTo>
                  <a:cubicBezTo>
                    <a:pt x="11423428" y="1479904"/>
                    <a:pt x="11334940" y="1525720"/>
                    <a:pt x="11242644" y="1563820"/>
                  </a:cubicBezTo>
                  <a:cubicBezTo>
                    <a:pt x="11150346" y="1602015"/>
                    <a:pt x="11053953" y="1631637"/>
                    <a:pt x="10955083" y="1654212"/>
                  </a:cubicBezTo>
                  <a:cubicBezTo>
                    <a:pt x="10756011" y="1697646"/>
                    <a:pt x="10557319" y="1705551"/>
                    <a:pt x="10375964" y="1693931"/>
                  </a:cubicBezTo>
                  <a:cubicBezTo>
                    <a:pt x="10329958" y="1691455"/>
                    <a:pt x="10286143" y="1687073"/>
                    <a:pt x="10241756" y="1682977"/>
                  </a:cubicBezTo>
                  <a:cubicBezTo>
                    <a:pt x="10198513" y="1678310"/>
                    <a:pt x="10154983" y="1672595"/>
                    <a:pt x="10113455" y="1666499"/>
                  </a:cubicBezTo>
                  <a:cubicBezTo>
                    <a:pt x="10092309" y="1663546"/>
                    <a:pt x="10071354" y="1660498"/>
                    <a:pt x="10051161" y="1657165"/>
                  </a:cubicBezTo>
                  <a:cubicBezTo>
                    <a:pt x="10030778" y="1653831"/>
                    <a:pt x="10010013" y="1650878"/>
                    <a:pt x="9990010" y="1647258"/>
                  </a:cubicBezTo>
                  <a:lnTo>
                    <a:pt x="9872091" y="1625542"/>
                  </a:lnTo>
                  <a:cubicBezTo>
                    <a:pt x="9795034" y="1611445"/>
                    <a:pt x="9720929" y="1594871"/>
                    <a:pt x="9650444" y="1581346"/>
                  </a:cubicBezTo>
                  <a:lnTo>
                    <a:pt x="9598152" y="1570487"/>
                  </a:lnTo>
                  <a:cubicBezTo>
                    <a:pt x="9581007" y="1567058"/>
                    <a:pt x="9563195" y="1563248"/>
                    <a:pt x="9547289" y="1560391"/>
                  </a:cubicBezTo>
                  <a:lnTo>
                    <a:pt x="9450419" y="1542388"/>
                  </a:lnTo>
                  <a:cubicBezTo>
                    <a:pt x="9434322" y="1539245"/>
                    <a:pt x="9418892" y="1537150"/>
                    <a:pt x="9403175" y="1534483"/>
                  </a:cubicBezTo>
                  <a:cubicBezTo>
                    <a:pt x="9387459" y="1531911"/>
                    <a:pt x="9371743" y="1529339"/>
                    <a:pt x="9356598" y="1527434"/>
                  </a:cubicBezTo>
                  <a:lnTo>
                    <a:pt x="9310783" y="1520671"/>
                  </a:lnTo>
                  <a:lnTo>
                    <a:pt x="9265920" y="1515242"/>
                  </a:lnTo>
                  <a:cubicBezTo>
                    <a:pt x="9206960" y="1509241"/>
                    <a:pt x="9149715" y="1504003"/>
                    <a:pt x="9096089" y="1503336"/>
                  </a:cubicBezTo>
                  <a:cubicBezTo>
                    <a:pt x="9042654" y="1502288"/>
                    <a:pt x="8992362" y="1504860"/>
                    <a:pt x="8945404" y="1509051"/>
                  </a:cubicBezTo>
                  <a:cubicBezTo>
                    <a:pt x="8899303" y="1514575"/>
                    <a:pt x="8857011" y="1523338"/>
                    <a:pt x="8817864" y="1534864"/>
                  </a:cubicBezTo>
                  <a:cubicBezTo>
                    <a:pt x="8808434" y="1538293"/>
                    <a:pt x="8798909" y="1541436"/>
                    <a:pt x="8789194" y="1544293"/>
                  </a:cubicBezTo>
                  <a:cubicBezTo>
                    <a:pt x="8779859" y="1547722"/>
                    <a:pt x="8771192" y="1551913"/>
                    <a:pt x="8761857" y="1555342"/>
                  </a:cubicBezTo>
                  <a:cubicBezTo>
                    <a:pt x="8752427" y="1558295"/>
                    <a:pt x="8743664" y="1563534"/>
                    <a:pt x="8734615" y="1568011"/>
                  </a:cubicBezTo>
                  <a:cubicBezTo>
                    <a:pt x="8725567" y="1572773"/>
                    <a:pt x="8716137" y="1576202"/>
                    <a:pt x="8706993" y="1582584"/>
                  </a:cubicBezTo>
                  <a:cubicBezTo>
                    <a:pt x="8697754" y="1588394"/>
                    <a:pt x="8688324" y="1593823"/>
                    <a:pt x="8678799" y="1599443"/>
                  </a:cubicBezTo>
                  <a:cubicBezTo>
                    <a:pt x="8669369" y="1606396"/>
                    <a:pt x="8659749" y="1613254"/>
                    <a:pt x="8650033" y="1620017"/>
                  </a:cubicBezTo>
                  <a:cubicBezTo>
                    <a:pt x="8640223" y="1626113"/>
                    <a:pt x="8630507" y="1635448"/>
                    <a:pt x="8620506" y="1643163"/>
                  </a:cubicBezTo>
                  <a:lnTo>
                    <a:pt x="8605552" y="1655164"/>
                  </a:lnTo>
                  <a:cubicBezTo>
                    <a:pt x="8600503" y="1659260"/>
                    <a:pt x="8595455" y="1664308"/>
                    <a:pt x="8590407" y="1668785"/>
                  </a:cubicBezTo>
                  <a:cubicBezTo>
                    <a:pt x="8549830" y="1704028"/>
                    <a:pt x="8507730" y="1748890"/>
                    <a:pt x="8464296" y="1797944"/>
                  </a:cubicBezTo>
                  <a:cubicBezTo>
                    <a:pt x="8421053" y="1846712"/>
                    <a:pt x="8376095" y="1902529"/>
                    <a:pt x="8328660" y="1961107"/>
                  </a:cubicBezTo>
                  <a:lnTo>
                    <a:pt x="8254937" y="2051214"/>
                  </a:lnTo>
                  <a:lnTo>
                    <a:pt x="8215503" y="2097791"/>
                  </a:lnTo>
                  <a:lnTo>
                    <a:pt x="8195596" y="2121127"/>
                  </a:lnTo>
                  <a:lnTo>
                    <a:pt x="8174641" y="2145035"/>
                  </a:lnTo>
                  <a:cubicBezTo>
                    <a:pt x="8160354" y="2160942"/>
                    <a:pt x="8146923" y="2176468"/>
                    <a:pt x="8131874" y="2192565"/>
                  </a:cubicBezTo>
                  <a:lnTo>
                    <a:pt x="8086916" y="2240476"/>
                  </a:lnTo>
                  <a:cubicBezTo>
                    <a:pt x="8071676" y="2256382"/>
                    <a:pt x="8055103" y="2272480"/>
                    <a:pt x="8039291" y="2288386"/>
                  </a:cubicBezTo>
                  <a:cubicBezTo>
                    <a:pt x="8031195" y="2296292"/>
                    <a:pt x="8023384" y="2304293"/>
                    <a:pt x="8015097" y="2312199"/>
                  </a:cubicBezTo>
                  <a:lnTo>
                    <a:pt x="7989380" y="2335630"/>
                  </a:lnTo>
                  <a:cubicBezTo>
                    <a:pt x="7972140" y="2351156"/>
                    <a:pt x="7955185" y="2366872"/>
                    <a:pt x="7937754" y="2381922"/>
                  </a:cubicBezTo>
                  <a:lnTo>
                    <a:pt x="7884033" y="2425356"/>
                  </a:lnTo>
                  <a:cubicBezTo>
                    <a:pt x="7866317" y="2440024"/>
                    <a:pt x="7847838" y="2453550"/>
                    <a:pt x="7829360" y="2466980"/>
                  </a:cubicBezTo>
                  <a:cubicBezTo>
                    <a:pt x="7810786" y="2480410"/>
                    <a:pt x="7792688" y="2494222"/>
                    <a:pt x="7773829" y="2506985"/>
                  </a:cubicBezTo>
                  <a:cubicBezTo>
                    <a:pt x="7735634" y="2531941"/>
                    <a:pt x="7698010" y="2557182"/>
                    <a:pt x="7658577" y="2579375"/>
                  </a:cubicBezTo>
                  <a:cubicBezTo>
                    <a:pt x="7638955" y="2590615"/>
                    <a:pt x="7619905" y="2602521"/>
                    <a:pt x="7599902" y="2612903"/>
                  </a:cubicBezTo>
                  <a:lnTo>
                    <a:pt x="7540086" y="2643859"/>
                  </a:lnTo>
                  <a:cubicBezTo>
                    <a:pt x="7520369" y="2654432"/>
                    <a:pt x="7499604" y="2663195"/>
                    <a:pt x="7479506" y="2672625"/>
                  </a:cubicBezTo>
                  <a:cubicBezTo>
                    <a:pt x="7459123" y="2681674"/>
                    <a:pt x="7439311" y="2691675"/>
                    <a:pt x="7418451" y="2699771"/>
                  </a:cubicBezTo>
                  <a:cubicBezTo>
                    <a:pt x="7377208" y="2716630"/>
                    <a:pt x="7336250" y="2733204"/>
                    <a:pt x="7294245" y="2747110"/>
                  </a:cubicBezTo>
                  <a:cubicBezTo>
                    <a:pt x="7252907" y="2762350"/>
                    <a:pt x="7210425" y="2774352"/>
                    <a:pt x="7168515" y="2786925"/>
                  </a:cubicBezTo>
                  <a:cubicBezTo>
                    <a:pt x="7147560" y="2793116"/>
                    <a:pt x="7126034" y="2797974"/>
                    <a:pt x="7104984" y="2803498"/>
                  </a:cubicBezTo>
                  <a:cubicBezTo>
                    <a:pt x="7083838" y="2808737"/>
                    <a:pt x="7062788" y="2814357"/>
                    <a:pt x="7041356" y="2818357"/>
                  </a:cubicBezTo>
                  <a:cubicBezTo>
                    <a:pt x="6956584" y="2837788"/>
                    <a:pt x="6870573" y="2849314"/>
                    <a:pt x="6785515" y="2859220"/>
                  </a:cubicBezTo>
                  <a:cubicBezTo>
                    <a:pt x="6764084" y="2861220"/>
                    <a:pt x="6742652" y="2862649"/>
                    <a:pt x="6721317" y="2864363"/>
                  </a:cubicBezTo>
                  <a:lnTo>
                    <a:pt x="6689408" y="2866744"/>
                  </a:lnTo>
                  <a:lnTo>
                    <a:pt x="6657023" y="2868078"/>
                  </a:lnTo>
                  <a:lnTo>
                    <a:pt x="6593300" y="2870650"/>
                  </a:lnTo>
                  <a:lnTo>
                    <a:pt x="6538246" y="2872269"/>
                  </a:lnTo>
                  <a:cubicBezTo>
                    <a:pt x="6501479" y="2873222"/>
                    <a:pt x="6464713" y="2874841"/>
                    <a:pt x="6427851" y="2876460"/>
                  </a:cubicBezTo>
                  <a:lnTo>
                    <a:pt x="6372606" y="2879222"/>
                  </a:lnTo>
                  <a:lnTo>
                    <a:pt x="6344984" y="2880651"/>
                  </a:lnTo>
                  <a:lnTo>
                    <a:pt x="6313647" y="2882747"/>
                  </a:lnTo>
                  <a:cubicBezTo>
                    <a:pt x="6271165" y="2886652"/>
                    <a:pt x="6229445" y="2886747"/>
                    <a:pt x="6187821" y="2888461"/>
                  </a:cubicBezTo>
                  <a:lnTo>
                    <a:pt x="6125718" y="2888176"/>
                  </a:lnTo>
                  <a:cubicBezTo>
                    <a:pt x="6115431" y="2888080"/>
                    <a:pt x="6105049" y="2888366"/>
                    <a:pt x="6094762" y="2888080"/>
                  </a:cubicBezTo>
                  <a:lnTo>
                    <a:pt x="6063996" y="2886842"/>
                  </a:lnTo>
                  <a:cubicBezTo>
                    <a:pt x="5900071" y="2881032"/>
                    <a:pt x="5739765" y="2861410"/>
                    <a:pt x="5582126" y="2832264"/>
                  </a:cubicBezTo>
                  <a:lnTo>
                    <a:pt x="5523072" y="2820929"/>
                  </a:lnTo>
                  <a:cubicBezTo>
                    <a:pt x="5503355" y="2817119"/>
                    <a:pt x="5483638" y="2813500"/>
                    <a:pt x="5464302" y="2808642"/>
                  </a:cubicBezTo>
                  <a:cubicBezTo>
                    <a:pt x="5425345" y="2799688"/>
                    <a:pt x="5386578" y="2789973"/>
                    <a:pt x="5347526" y="2781686"/>
                  </a:cubicBezTo>
                  <a:cubicBezTo>
                    <a:pt x="5308759" y="2772256"/>
                    <a:pt x="5270659" y="2760541"/>
                    <a:pt x="5231797" y="2750920"/>
                  </a:cubicBezTo>
                  <a:cubicBezTo>
                    <a:pt x="5212461" y="2745777"/>
                    <a:pt x="5193030" y="2741014"/>
                    <a:pt x="5173885" y="2735585"/>
                  </a:cubicBezTo>
                  <a:lnTo>
                    <a:pt x="5116735" y="2718154"/>
                  </a:lnTo>
                  <a:lnTo>
                    <a:pt x="5001768" y="2683769"/>
                  </a:lnTo>
                  <a:cubicBezTo>
                    <a:pt x="4964240" y="2670434"/>
                    <a:pt x="4926140" y="2658242"/>
                    <a:pt x="4888135" y="2645288"/>
                  </a:cubicBezTo>
                  <a:lnTo>
                    <a:pt x="4830794" y="2626714"/>
                  </a:lnTo>
                  <a:lnTo>
                    <a:pt x="4774597" y="2605569"/>
                  </a:lnTo>
                  <a:cubicBezTo>
                    <a:pt x="4736878" y="2591758"/>
                    <a:pt x="4699350" y="2577565"/>
                    <a:pt x="4661154" y="2564135"/>
                  </a:cubicBezTo>
                  <a:cubicBezTo>
                    <a:pt x="4641914" y="2557753"/>
                    <a:pt x="4623531" y="2549657"/>
                    <a:pt x="4604957" y="2541942"/>
                  </a:cubicBezTo>
                  <a:lnTo>
                    <a:pt x="4548950" y="2519082"/>
                  </a:lnTo>
                  <a:lnTo>
                    <a:pt x="4435888" y="2473838"/>
                  </a:lnTo>
                  <a:cubicBezTo>
                    <a:pt x="4399122" y="2457169"/>
                    <a:pt x="4362545" y="2440024"/>
                    <a:pt x="4325208" y="2423737"/>
                  </a:cubicBezTo>
                  <a:cubicBezTo>
                    <a:pt x="4288250" y="2406877"/>
                    <a:pt x="4250150" y="2391161"/>
                    <a:pt x="4213765" y="2373159"/>
                  </a:cubicBezTo>
                  <a:lnTo>
                    <a:pt x="3996500" y="2263907"/>
                  </a:lnTo>
                  <a:lnTo>
                    <a:pt x="3903345" y="2220568"/>
                  </a:lnTo>
                  <a:cubicBezTo>
                    <a:pt x="3895630" y="2217044"/>
                    <a:pt x="3888200" y="2213139"/>
                    <a:pt x="3880295" y="2209805"/>
                  </a:cubicBezTo>
                  <a:lnTo>
                    <a:pt x="3856482" y="2200090"/>
                  </a:lnTo>
                  <a:lnTo>
                    <a:pt x="3809238" y="2180659"/>
                  </a:lnTo>
                  <a:cubicBezTo>
                    <a:pt x="3683032" y="2129890"/>
                    <a:pt x="3556349" y="2085123"/>
                    <a:pt x="3427190" y="2046547"/>
                  </a:cubicBezTo>
                  <a:cubicBezTo>
                    <a:pt x="3298413" y="2007684"/>
                    <a:pt x="3169825" y="1970061"/>
                    <a:pt x="3038285" y="1936914"/>
                  </a:cubicBezTo>
                  <a:cubicBezTo>
                    <a:pt x="3005900" y="1927675"/>
                    <a:pt x="2972753" y="1919959"/>
                    <a:pt x="2939701" y="1911673"/>
                  </a:cubicBezTo>
                  <a:lnTo>
                    <a:pt x="2890266" y="1899195"/>
                  </a:lnTo>
                  <a:lnTo>
                    <a:pt x="2865692" y="1892527"/>
                  </a:lnTo>
                  <a:lnTo>
                    <a:pt x="2840736" y="1886812"/>
                  </a:lnTo>
                  <a:cubicBezTo>
                    <a:pt x="2807399" y="1879383"/>
                    <a:pt x="2774156" y="1871001"/>
                    <a:pt x="2740914" y="1862714"/>
                  </a:cubicBezTo>
                  <a:lnTo>
                    <a:pt x="2639949" y="1841092"/>
                  </a:lnTo>
                  <a:cubicBezTo>
                    <a:pt x="2370106" y="1783466"/>
                    <a:pt x="2091119" y="1744033"/>
                    <a:pt x="1806797" y="1714791"/>
                  </a:cubicBezTo>
                  <a:cubicBezTo>
                    <a:pt x="1664494" y="1700599"/>
                    <a:pt x="1520857" y="1688978"/>
                    <a:pt x="1375886" y="1679643"/>
                  </a:cubicBezTo>
                  <a:cubicBezTo>
                    <a:pt x="1230916" y="1670595"/>
                    <a:pt x="1084707" y="1664213"/>
                    <a:pt x="937260" y="1659641"/>
                  </a:cubicBezTo>
                  <a:cubicBezTo>
                    <a:pt x="789718" y="1655069"/>
                    <a:pt x="641033" y="1652974"/>
                    <a:pt x="490728" y="1652974"/>
                  </a:cubicBezTo>
                  <a:cubicBezTo>
                    <a:pt x="340043" y="1652402"/>
                    <a:pt x="189167" y="1656783"/>
                    <a:pt x="32575" y="1661546"/>
                  </a:cubicBezTo>
                  <a:lnTo>
                    <a:pt x="0" y="1572678"/>
                  </a:lnTo>
                  <a:cubicBezTo>
                    <a:pt x="64389" y="1523815"/>
                    <a:pt x="132302" y="1479333"/>
                    <a:pt x="202216" y="1439804"/>
                  </a:cubicBezTo>
                  <a:cubicBezTo>
                    <a:pt x="219647" y="1429898"/>
                    <a:pt x="237173" y="1419611"/>
                    <a:pt x="254794" y="1409991"/>
                  </a:cubicBezTo>
                  <a:cubicBezTo>
                    <a:pt x="272415" y="1400466"/>
                    <a:pt x="290322" y="1391512"/>
                    <a:pt x="308134" y="1382178"/>
                  </a:cubicBezTo>
                  <a:cubicBezTo>
                    <a:pt x="343853" y="1363509"/>
                    <a:pt x="379857" y="1345887"/>
                    <a:pt x="416243" y="1329028"/>
                  </a:cubicBezTo>
                  <a:cubicBezTo>
                    <a:pt x="561785" y="1261210"/>
                    <a:pt x="711994" y="1204918"/>
                    <a:pt x="864965" y="1157197"/>
                  </a:cubicBezTo>
                  <a:cubicBezTo>
                    <a:pt x="1017937" y="1109668"/>
                    <a:pt x="1173766" y="1070710"/>
                    <a:pt x="1331595" y="1040707"/>
                  </a:cubicBezTo>
                  <a:cubicBezTo>
                    <a:pt x="1489520" y="1010989"/>
                    <a:pt x="1649444" y="989748"/>
                    <a:pt x="1810703" y="976508"/>
                  </a:cubicBezTo>
                  <a:cubicBezTo>
                    <a:pt x="2133219" y="951457"/>
                    <a:pt x="2461736" y="960411"/>
                    <a:pt x="2789396" y="1010703"/>
                  </a:cubicBezTo>
                  <a:cubicBezTo>
                    <a:pt x="3116675" y="1059566"/>
                    <a:pt x="3444812" y="1156531"/>
                    <a:pt x="3743801" y="1322647"/>
                  </a:cubicBezTo>
                  <a:cubicBezTo>
                    <a:pt x="3781044" y="1343697"/>
                    <a:pt x="3818477" y="1363604"/>
                    <a:pt x="3854672" y="1386559"/>
                  </a:cubicBezTo>
                  <a:cubicBezTo>
                    <a:pt x="3890963" y="1409324"/>
                    <a:pt x="3926681" y="1433232"/>
                    <a:pt x="3962305" y="1456473"/>
                  </a:cubicBezTo>
                  <a:cubicBezTo>
                    <a:pt x="3980212" y="1467903"/>
                    <a:pt x="3997262" y="1481238"/>
                    <a:pt x="4014597" y="1493906"/>
                  </a:cubicBezTo>
                  <a:lnTo>
                    <a:pt x="4066127" y="1532387"/>
                  </a:lnTo>
                  <a:cubicBezTo>
                    <a:pt x="4083177" y="1545341"/>
                    <a:pt x="4100322" y="1558009"/>
                    <a:pt x="4117181" y="1571154"/>
                  </a:cubicBezTo>
                  <a:lnTo>
                    <a:pt x="4166330" y="1612969"/>
                  </a:lnTo>
                  <a:lnTo>
                    <a:pt x="4215099" y="1654688"/>
                  </a:lnTo>
                  <a:cubicBezTo>
                    <a:pt x="4231386" y="1668499"/>
                    <a:pt x="4247484" y="1682310"/>
                    <a:pt x="4262819" y="1697455"/>
                  </a:cubicBezTo>
                  <a:lnTo>
                    <a:pt x="4354830" y="1786514"/>
                  </a:lnTo>
                  <a:lnTo>
                    <a:pt x="4365879" y="1797373"/>
                  </a:lnTo>
                  <a:lnTo>
                    <a:pt x="4375214" y="1806993"/>
                  </a:lnTo>
                  <a:lnTo>
                    <a:pt x="4393978" y="1826233"/>
                  </a:lnTo>
                  <a:lnTo>
                    <a:pt x="4431602" y="1864905"/>
                  </a:lnTo>
                  <a:lnTo>
                    <a:pt x="4507421" y="1942724"/>
                  </a:lnTo>
                  <a:cubicBezTo>
                    <a:pt x="4559618" y="1992254"/>
                    <a:pt x="4613434" y="2040450"/>
                    <a:pt x="4667917" y="2088742"/>
                  </a:cubicBezTo>
                  <a:cubicBezTo>
                    <a:pt x="4695920" y="2111317"/>
                    <a:pt x="4724115" y="2133891"/>
                    <a:pt x="4752785" y="2155989"/>
                  </a:cubicBezTo>
                  <a:cubicBezTo>
                    <a:pt x="4781645" y="2177706"/>
                    <a:pt x="4809744" y="2201423"/>
                    <a:pt x="4839843" y="2221045"/>
                  </a:cubicBezTo>
                  <a:cubicBezTo>
                    <a:pt x="4869657" y="2241238"/>
                    <a:pt x="4900041" y="2260764"/>
                    <a:pt x="4930426" y="2280671"/>
                  </a:cubicBezTo>
                  <a:cubicBezTo>
                    <a:pt x="4945571" y="2290577"/>
                    <a:pt x="4961001" y="2300197"/>
                    <a:pt x="4976336" y="2309913"/>
                  </a:cubicBezTo>
                  <a:lnTo>
                    <a:pt x="5023581" y="2336107"/>
                  </a:lnTo>
                  <a:cubicBezTo>
                    <a:pt x="5055394" y="2353061"/>
                    <a:pt x="5087017" y="2370778"/>
                    <a:pt x="5119307" y="2387256"/>
                  </a:cubicBezTo>
                  <a:cubicBezTo>
                    <a:pt x="5151882" y="2402782"/>
                    <a:pt x="5184934" y="2417069"/>
                    <a:pt x="5218081" y="2431357"/>
                  </a:cubicBezTo>
                  <a:lnTo>
                    <a:pt x="5267897" y="2452788"/>
                  </a:lnTo>
                  <a:cubicBezTo>
                    <a:pt x="5284756" y="2459074"/>
                    <a:pt x="5301806" y="2464694"/>
                    <a:pt x="5318760" y="2470695"/>
                  </a:cubicBezTo>
                  <a:cubicBezTo>
                    <a:pt x="5352765" y="2482506"/>
                    <a:pt x="5386864" y="2494412"/>
                    <a:pt x="5421344" y="2504604"/>
                  </a:cubicBezTo>
                  <a:cubicBezTo>
                    <a:pt x="5455920" y="2514224"/>
                    <a:pt x="5490972" y="2522416"/>
                    <a:pt x="5525739" y="2531369"/>
                  </a:cubicBezTo>
                  <a:cubicBezTo>
                    <a:pt x="5543074" y="2536322"/>
                    <a:pt x="5560791" y="2539180"/>
                    <a:pt x="5578412" y="2542323"/>
                  </a:cubicBezTo>
                  <a:lnTo>
                    <a:pt x="5631275" y="2551848"/>
                  </a:lnTo>
                  <a:cubicBezTo>
                    <a:pt x="5772436" y="2575375"/>
                    <a:pt x="5915883" y="2582233"/>
                    <a:pt x="6055519" y="2569374"/>
                  </a:cubicBezTo>
                  <a:cubicBezTo>
                    <a:pt x="6090571" y="2567374"/>
                    <a:pt x="6124766" y="2560897"/>
                    <a:pt x="6159151" y="2556229"/>
                  </a:cubicBezTo>
                  <a:cubicBezTo>
                    <a:pt x="6192965" y="2549848"/>
                    <a:pt x="6226874" y="2543466"/>
                    <a:pt x="6259259" y="2534703"/>
                  </a:cubicBezTo>
                  <a:lnTo>
                    <a:pt x="6370034" y="2506890"/>
                  </a:lnTo>
                  <a:cubicBezTo>
                    <a:pt x="6408230" y="2497079"/>
                    <a:pt x="6446520" y="2487364"/>
                    <a:pt x="6484715" y="2476886"/>
                  </a:cubicBezTo>
                  <a:lnTo>
                    <a:pt x="6542247" y="2461456"/>
                  </a:lnTo>
                  <a:lnTo>
                    <a:pt x="6591110" y="2447454"/>
                  </a:lnTo>
                  <a:cubicBezTo>
                    <a:pt x="6599206" y="2445168"/>
                    <a:pt x="6607303" y="2442787"/>
                    <a:pt x="6615303" y="2440215"/>
                  </a:cubicBezTo>
                  <a:lnTo>
                    <a:pt x="6639211" y="2431738"/>
                  </a:lnTo>
                  <a:lnTo>
                    <a:pt x="6686741" y="2414783"/>
                  </a:lnTo>
                  <a:cubicBezTo>
                    <a:pt x="6717888" y="2401734"/>
                    <a:pt x="6749225" y="2390399"/>
                    <a:pt x="6779229" y="2375159"/>
                  </a:cubicBezTo>
                  <a:cubicBezTo>
                    <a:pt x="6794278" y="2367825"/>
                    <a:pt x="6809423" y="2361157"/>
                    <a:pt x="6824282" y="2353537"/>
                  </a:cubicBezTo>
                  <a:lnTo>
                    <a:pt x="6868287" y="2330106"/>
                  </a:lnTo>
                  <a:cubicBezTo>
                    <a:pt x="7100697" y="2201137"/>
                    <a:pt x="7290435" y="2019210"/>
                    <a:pt x="7426262" y="1821757"/>
                  </a:cubicBezTo>
                  <a:lnTo>
                    <a:pt x="7439216" y="1803373"/>
                  </a:lnTo>
                  <a:lnTo>
                    <a:pt x="7451979" y="1783942"/>
                  </a:lnTo>
                  <a:cubicBezTo>
                    <a:pt x="7460552" y="1770798"/>
                    <a:pt x="7469029" y="1758415"/>
                    <a:pt x="7477602" y="1744795"/>
                  </a:cubicBezTo>
                  <a:lnTo>
                    <a:pt x="7503509" y="1703647"/>
                  </a:lnTo>
                  <a:cubicBezTo>
                    <a:pt x="7512178" y="1690121"/>
                    <a:pt x="7521036" y="1674881"/>
                    <a:pt x="7529799" y="1660689"/>
                  </a:cubicBezTo>
                  <a:lnTo>
                    <a:pt x="7642289" y="1475428"/>
                  </a:lnTo>
                  <a:cubicBezTo>
                    <a:pt x="7682770" y="1410277"/>
                    <a:pt x="7725347" y="1341982"/>
                    <a:pt x="7774687" y="1270545"/>
                  </a:cubicBezTo>
                  <a:cubicBezTo>
                    <a:pt x="7823835" y="1199488"/>
                    <a:pt x="7877175" y="1125860"/>
                    <a:pt x="7942136" y="1051946"/>
                  </a:cubicBezTo>
                  <a:cubicBezTo>
                    <a:pt x="7950137" y="1042707"/>
                    <a:pt x="7957661" y="1033563"/>
                    <a:pt x="7966139" y="1024324"/>
                  </a:cubicBezTo>
                  <a:lnTo>
                    <a:pt x="7992047" y="996796"/>
                  </a:lnTo>
                  <a:cubicBezTo>
                    <a:pt x="8009763" y="978508"/>
                    <a:pt x="8025955" y="960030"/>
                    <a:pt x="8045672" y="942123"/>
                  </a:cubicBezTo>
                  <a:lnTo>
                    <a:pt x="8103204" y="888402"/>
                  </a:lnTo>
                  <a:cubicBezTo>
                    <a:pt x="8123777" y="870971"/>
                    <a:pt x="8144828" y="853826"/>
                    <a:pt x="8165878" y="836681"/>
                  </a:cubicBezTo>
                  <a:cubicBezTo>
                    <a:pt x="8186357" y="819250"/>
                    <a:pt x="8209788" y="803534"/>
                    <a:pt x="8232458" y="787437"/>
                  </a:cubicBezTo>
                  <a:cubicBezTo>
                    <a:pt x="8255318" y="771435"/>
                    <a:pt x="8277987" y="755242"/>
                    <a:pt x="8302467" y="741241"/>
                  </a:cubicBezTo>
                  <a:cubicBezTo>
                    <a:pt x="8326660" y="726858"/>
                    <a:pt x="8350854" y="711999"/>
                    <a:pt x="8375523" y="698664"/>
                  </a:cubicBezTo>
                  <a:cubicBezTo>
                    <a:pt x="8400288" y="685900"/>
                    <a:pt x="8425434" y="673518"/>
                    <a:pt x="8450580" y="661326"/>
                  </a:cubicBezTo>
                  <a:cubicBezTo>
                    <a:pt x="8551735" y="615034"/>
                    <a:pt x="8655463" y="580554"/>
                    <a:pt x="8758143" y="555789"/>
                  </a:cubicBezTo>
                  <a:cubicBezTo>
                    <a:pt x="8860441" y="531976"/>
                    <a:pt x="8961406" y="518736"/>
                    <a:pt x="9059608" y="511402"/>
                  </a:cubicBezTo>
                  <a:cubicBezTo>
                    <a:pt x="9255538" y="499210"/>
                    <a:pt x="9439561" y="512450"/>
                    <a:pt x="9611963" y="538930"/>
                  </a:cubicBezTo>
                  <a:lnTo>
                    <a:pt x="9676257" y="549026"/>
                  </a:lnTo>
                  <a:lnTo>
                    <a:pt x="9739218" y="560742"/>
                  </a:lnTo>
                  <a:cubicBezTo>
                    <a:pt x="9760649" y="564647"/>
                    <a:pt x="9779984" y="568743"/>
                    <a:pt x="9799986" y="572743"/>
                  </a:cubicBezTo>
                  <a:lnTo>
                    <a:pt x="9859137" y="584935"/>
                  </a:lnTo>
                  <a:cubicBezTo>
                    <a:pt x="9937242" y="602557"/>
                    <a:pt x="10011251" y="618940"/>
                    <a:pt x="10082594" y="636370"/>
                  </a:cubicBezTo>
                  <a:cubicBezTo>
                    <a:pt x="10154221" y="653515"/>
                    <a:pt x="10222230" y="669327"/>
                    <a:pt x="10287667" y="684186"/>
                  </a:cubicBezTo>
                  <a:cubicBezTo>
                    <a:pt x="10320719" y="691901"/>
                    <a:pt x="10352246" y="697521"/>
                    <a:pt x="10383965" y="704569"/>
                  </a:cubicBezTo>
                  <a:cubicBezTo>
                    <a:pt x="10414730" y="710380"/>
                    <a:pt x="10446067" y="716952"/>
                    <a:pt x="10475690" y="721428"/>
                  </a:cubicBezTo>
                  <a:cubicBezTo>
                    <a:pt x="10490740" y="724000"/>
                    <a:pt x="10505789" y="726572"/>
                    <a:pt x="10520172" y="728286"/>
                  </a:cubicBezTo>
                  <a:cubicBezTo>
                    <a:pt x="10534650" y="730287"/>
                    <a:pt x="10549414" y="732858"/>
                    <a:pt x="10563701" y="734668"/>
                  </a:cubicBezTo>
                  <a:lnTo>
                    <a:pt x="10605992" y="739526"/>
                  </a:lnTo>
                  <a:cubicBezTo>
                    <a:pt x="10620184" y="741241"/>
                    <a:pt x="10633424" y="741717"/>
                    <a:pt x="10647331" y="742955"/>
                  </a:cubicBezTo>
                  <a:cubicBezTo>
                    <a:pt x="10701623" y="746384"/>
                    <a:pt x="10754488" y="748765"/>
                    <a:pt x="10804398" y="745432"/>
                  </a:cubicBezTo>
                  <a:cubicBezTo>
                    <a:pt x="10855262" y="742860"/>
                    <a:pt x="10906601" y="735621"/>
                    <a:pt x="10958132" y="725429"/>
                  </a:cubicBezTo>
                  <a:cubicBezTo>
                    <a:pt x="11009375" y="714380"/>
                    <a:pt x="11060620" y="699807"/>
                    <a:pt x="11111008" y="681328"/>
                  </a:cubicBezTo>
                  <a:cubicBezTo>
                    <a:pt x="11161395" y="662850"/>
                    <a:pt x="11210449" y="640085"/>
                    <a:pt x="11258170" y="614082"/>
                  </a:cubicBezTo>
                  <a:cubicBezTo>
                    <a:pt x="11305984" y="587221"/>
                    <a:pt x="11357610" y="553027"/>
                    <a:pt x="11412379" y="512545"/>
                  </a:cubicBezTo>
                  <a:cubicBezTo>
                    <a:pt x="11467243" y="472540"/>
                    <a:pt x="11525440" y="425582"/>
                    <a:pt x="11588305" y="376909"/>
                  </a:cubicBezTo>
                  <a:cubicBezTo>
                    <a:pt x="11650980" y="327951"/>
                    <a:pt x="11718417" y="276706"/>
                    <a:pt x="11792617" y="226605"/>
                  </a:cubicBezTo>
                  <a:cubicBezTo>
                    <a:pt x="11867293" y="176598"/>
                    <a:pt x="11949780" y="128402"/>
                    <a:pt x="12040363" y="89064"/>
                  </a:cubicBezTo>
                  <a:cubicBezTo>
                    <a:pt x="12130659" y="50011"/>
                    <a:pt x="12229814" y="19912"/>
                    <a:pt x="12329351" y="7720"/>
                  </a:cubicBezTo>
                  <a:cubicBezTo>
                    <a:pt x="12428600" y="-4472"/>
                    <a:pt x="12525184" y="-1805"/>
                    <a:pt x="12615387" y="12769"/>
                  </a:cubicBezTo>
                  <a:cubicBezTo>
                    <a:pt x="12660440" y="20103"/>
                    <a:pt x="12704159" y="29152"/>
                    <a:pt x="12746355" y="40486"/>
                  </a:cubicBezTo>
                  <a:cubicBezTo>
                    <a:pt x="12788551" y="52202"/>
                    <a:pt x="12829413" y="65442"/>
                    <a:pt x="12868847" y="80110"/>
                  </a:cubicBezTo>
                  <a:cubicBezTo>
                    <a:pt x="12888849" y="87063"/>
                    <a:pt x="12908090" y="94874"/>
                    <a:pt x="12927235" y="103161"/>
                  </a:cubicBezTo>
                  <a:lnTo>
                    <a:pt x="12955905" y="115257"/>
                  </a:lnTo>
                  <a:lnTo>
                    <a:pt x="12983908" y="128116"/>
                  </a:lnTo>
                  <a:cubicBezTo>
                    <a:pt x="13021342" y="144785"/>
                    <a:pt x="13057346" y="163359"/>
                    <a:pt x="13092875" y="182218"/>
                  </a:cubicBezTo>
                  <a:cubicBezTo>
                    <a:pt x="13163740" y="220032"/>
                    <a:pt x="13231558" y="260609"/>
                    <a:pt x="13297567" y="304138"/>
                  </a:cubicBezTo>
                  <a:lnTo>
                    <a:pt x="13269372" y="39434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981735C-C3A8-1BD5-2344-EFA714927EB5}"/>
                </a:ext>
              </a:extLst>
            </p:cNvPr>
            <p:cNvSpPr/>
            <p:nvPr/>
          </p:nvSpPr>
          <p:spPr>
            <a:xfrm>
              <a:off x="-101822" y="5299614"/>
              <a:ext cx="12689871" cy="2140965"/>
            </a:xfrm>
            <a:custGeom>
              <a:avLst/>
              <a:gdLst>
                <a:gd name="connsiteX0" fmla="*/ 0 w 12689871"/>
                <a:gd name="connsiteY0" fmla="*/ 329184 h 2140965"/>
                <a:gd name="connsiteX1" fmla="*/ 97250 w 12689871"/>
                <a:gd name="connsiteY1" fmla="*/ 276796 h 2140965"/>
                <a:gd name="connsiteX2" fmla="*/ 146685 w 12689871"/>
                <a:gd name="connsiteY2" fmla="*/ 251079 h 2140965"/>
                <a:gd name="connsiteX3" fmla="*/ 197358 w 12689871"/>
                <a:gd name="connsiteY3" fmla="*/ 228409 h 2140965"/>
                <a:gd name="connsiteX4" fmla="*/ 299942 w 12689871"/>
                <a:gd name="connsiteY4" fmla="*/ 183832 h 2140965"/>
                <a:gd name="connsiteX5" fmla="*/ 405384 w 12689871"/>
                <a:gd name="connsiteY5" fmla="*/ 145637 h 2140965"/>
                <a:gd name="connsiteX6" fmla="*/ 458629 w 12689871"/>
                <a:gd name="connsiteY6" fmla="*/ 126968 h 2140965"/>
                <a:gd name="connsiteX7" fmla="*/ 512731 w 12689871"/>
                <a:gd name="connsiteY7" fmla="*/ 111443 h 2140965"/>
                <a:gd name="connsiteX8" fmla="*/ 621887 w 12689871"/>
                <a:gd name="connsiteY8" fmla="*/ 80676 h 2140965"/>
                <a:gd name="connsiteX9" fmla="*/ 732854 w 12689871"/>
                <a:gd name="connsiteY9" fmla="*/ 56579 h 2140965"/>
                <a:gd name="connsiteX10" fmla="*/ 788765 w 12689871"/>
                <a:gd name="connsiteY10" fmla="*/ 44958 h 2140965"/>
                <a:gd name="connsiteX11" fmla="*/ 845153 w 12689871"/>
                <a:gd name="connsiteY11" fmla="*/ 36195 h 2140965"/>
                <a:gd name="connsiteX12" fmla="*/ 958691 w 12689871"/>
                <a:gd name="connsiteY12" fmla="*/ 19240 h 2140965"/>
                <a:gd name="connsiteX13" fmla="*/ 1073182 w 12689871"/>
                <a:gd name="connsiteY13" fmla="*/ 9049 h 2140965"/>
                <a:gd name="connsiteX14" fmla="*/ 1130808 w 12689871"/>
                <a:gd name="connsiteY14" fmla="*/ 4286 h 2140965"/>
                <a:gd name="connsiteX15" fmla="*/ 1188434 w 12689871"/>
                <a:gd name="connsiteY15" fmla="*/ 2381 h 2140965"/>
                <a:gd name="connsiteX16" fmla="*/ 1304354 w 12689871"/>
                <a:gd name="connsiteY16" fmla="*/ 0 h 2140965"/>
                <a:gd name="connsiteX17" fmla="*/ 1420463 w 12689871"/>
                <a:gd name="connsiteY17" fmla="*/ 3905 h 2140965"/>
                <a:gd name="connsiteX18" fmla="*/ 1478756 w 12689871"/>
                <a:gd name="connsiteY18" fmla="*/ 6382 h 2140965"/>
                <a:gd name="connsiteX19" fmla="*/ 1536859 w 12689871"/>
                <a:gd name="connsiteY19" fmla="*/ 11525 h 2140965"/>
                <a:gd name="connsiteX20" fmla="*/ 1653445 w 12689871"/>
                <a:gd name="connsiteY20" fmla="*/ 23431 h 2140965"/>
                <a:gd name="connsiteX21" fmla="*/ 1769555 w 12689871"/>
                <a:gd name="connsiteY21" fmla="*/ 41529 h 2140965"/>
                <a:gd name="connsiteX22" fmla="*/ 1827848 w 12689871"/>
                <a:gd name="connsiteY22" fmla="*/ 51054 h 2140965"/>
                <a:gd name="connsiteX23" fmla="*/ 1885569 w 12689871"/>
                <a:gd name="connsiteY23" fmla="*/ 63436 h 2140965"/>
                <a:gd name="connsiteX24" fmla="*/ 2001107 w 12689871"/>
                <a:gd name="connsiteY24" fmla="*/ 89725 h 2140965"/>
                <a:gd name="connsiteX25" fmla="*/ 2115407 w 12689871"/>
                <a:gd name="connsiteY25" fmla="*/ 122301 h 2140965"/>
                <a:gd name="connsiteX26" fmla="*/ 2172653 w 12689871"/>
                <a:gd name="connsiteY26" fmla="*/ 139255 h 2140965"/>
                <a:gd name="connsiteX27" fmla="*/ 2229136 w 12689871"/>
                <a:gd name="connsiteY27" fmla="*/ 158686 h 2140965"/>
                <a:gd name="connsiteX28" fmla="*/ 2341817 w 12689871"/>
                <a:gd name="connsiteY28" fmla="*/ 199549 h 2140965"/>
                <a:gd name="connsiteX29" fmla="*/ 2452402 w 12689871"/>
                <a:gd name="connsiteY29" fmla="*/ 246793 h 2140965"/>
                <a:gd name="connsiteX30" fmla="*/ 2669762 w 12689871"/>
                <a:gd name="connsiteY30" fmla="*/ 353473 h 2140965"/>
                <a:gd name="connsiteX31" fmla="*/ 3416427 w 12689871"/>
                <a:gd name="connsiteY31" fmla="*/ 844772 h 2140965"/>
                <a:gd name="connsiteX32" fmla="*/ 3582924 w 12689871"/>
                <a:gd name="connsiteY32" fmla="*/ 948690 h 2140965"/>
                <a:gd name="connsiteX33" fmla="*/ 3664458 w 12689871"/>
                <a:gd name="connsiteY33" fmla="*/ 994791 h 2140965"/>
                <a:gd name="connsiteX34" fmla="*/ 3745516 w 12689871"/>
                <a:gd name="connsiteY34" fmla="*/ 1034986 h 2140965"/>
                <a:gd name="connsiteX35" fmla="*/ 4082034 w 12689871"/>
                <a:gd name="connsiteY35" fmla="*/ 1159383 h 2140965"/>
                <a:gd name="connsiteX36" fmla="*/ 4439126 w 12689871"/>
                <a:gd name="connsiteY36" fmla="*/ 1227677 h 2140965"/>
                <a:gd name="connsiteX37" fmla="*/ 4484656 w 12689871"/>
                <a:gd name="connsiteY37" fmla="*/ 1232821 h 2140965"/>
                <a:gd name="connsiteX38" fmla="*/ 4530471 w 12689871"/>
                <a:gd name="connsiteY38" fmla="*/ 1236345 h 2140965"/>
                <a:gd name="connsiteX39" fmla="*/ 4576287 w 12689871"/>
                <a:gd name="connsiteY39" fmla="*/ 1239678 h 2140965"/>
                <a:gd name="connsiteX40" fmla="*/ 4622388 w 12689871"/>
                <a:gd name="connsiteY40" fmla="*/ 1241488 h 2140965"/>
                <a:gd name="connsiteX41" fmla="*/ 4714589 w 12689871"/>
                <a:gd name="connsiteY41" fmla="*/ 1243869 h 2140965"/>
                <a:gd name="connsiteX42" fmla="*/ 4807077 w 12689871"/>
                <a:gd name="connsiteY42" fmla="*/ 1242917 h 2140965"/>
                <a:gd name="connsiteX43" fmla="*/ 5177124 w 12689871"/>
                <a:gd name="connsiteY43" fmla="*/ 1208246 h 2140965"/>
                <a:gd name="connsiteX44" fmla="*/ 5547360 w 12689871"/>
                <a:gd name="connsiteY44" fmla="*/ 1127855 h 2140965"/>
                <a:gd name="connsiteX45" fmla="*/ 5914358 w 12689871"/>
                <a:gd name="connsiteY45" fmla="*/ 1007650 h 2140965"/>
                <a:gd name="connsiteX46" fmla="*/ 6276404 w 12689871"/>
                <a:gd name="connsiteY46" fmla="*/ 853154 h 2140965"/>
                <a:gd name="connsiteX47" fmla="*/ 6366129 w 12689871"/>
                <a:gd name="connsiteY47" fmla="*/ 810006 h 2140965"/>
                <a:gd name="connsiteX48" fmla="*/ 6455474 w 12689871"/>
                <a:gd name="connsiteY48" fmla="*/ 765143 h 2140965"/>
                <a:gd name="connsiteX49" fmla="*/ 6636544 w 12689871"/>
                <a:gd name="connsiteY49" fmla="*/ 668560 h 2140965"/>
                <a:gd name="connsiteX50" fmla="*/ 7037737 w 12689871"/>
                <a:gd name="connsiteY50" fmla="*/ 457962 h 2140965"/>
                <a:gd name="connsiteX51" fmla="*/ 7148894 w 12689871"/>
                <a:gd name="connsiteY51" fmla="*/ 406432 h 2140965"/>
                <a:gd name="connsiteX52" fmla="*/ 7206044 w 12689871"/>
                <a:gd name="connsiteY52" fmla="*/ 381285 h 2140965"/>
                <a:gd name="connsiteX53" fmla="*/ 7265099 w 12689871"/>
                <a:gd name="connsiteY53" fmla="*/ 357092 h 2140965"/>
                <a:gd name="connsiteX54" fmla="*/ 7294721 w 12689871"/>
                <a:gd name="connsiteY54" fmla="*/ 345091 h 2140965"/>
                <a:gd name="connsiteX55" fmla="*/ 7325487 w 12689871"/>
                <a:gd name="connsiteY55" fmla="*/ 333660 h 2140965"/>
                <a:gd name="connsiteX56" fmla="*/ 7387019 w 12689871"/>
                <a:gd name="connsiteY56" fmla="*/ 311086 h 2140965"/>
                <a:gd name="connsiteX57" fmla="*/ 7450836 w 12689871"/>
                <a:gd name="connsiteY57" fmla="*/ 290322 h 2140965"/>
                <a:gd name="connsiteX58" fmla="*/ 7515797 w 12689871"/>
                <a:gd name="connsiteY58" fmla="*/ 270891 h 2140965"/>
                <a:gd name="connsiteX59" fmla="*/ 7651052 w 12689871"/>
                <a:gd name="connsiteY59" fmla="*/ 237839 h 2140965"/>
                <a:gd name="connsiteX60" fmla="*/ 7720489 w 12689871"/>
                <a:gd name="connsiteY60" fmla="*/ 224028 h 2140965"/>
                <a:gd name="connsiteX61" fmla="*/ 7792022 w 12689871"/>
                <a:gd name="connsiteY61" fmla="*/ 213550 h 2140965"/>
                <a:gd name="connsiteX62" fmla="*/ 7827836 w 12689871"/>
                <a:gd name="connsiteY62" fmla="*/ 208597 h 2140965"/>
                <a:gd name="connsiteX63" fmla="*/ 7864507 w 12689871"/>
                <a:gd name="connsiteY63" fmla="*/ 205359 h 2140965"/>
                <a:gd name="connsiteX64" fmla="*/ 7937945 w 12689871"/>
                <a:gd name="connsiteY64" fmla="*/ 199930 h 2140965"/>
                <a:gd name="connsiteX65" fmla="*/ 8012430 w 12689871"/>
                <a:gd name="connsiteY65" fmla="*/ 198787 h 2140965"/>
                <a:gd name="connsiteX66" fmla="*/ 8086916 w 12689871"/>
                <a:gd name="connsiteY66" fmla="*/ 199930 h 2140965"/>
                <a:gd name="connsiteX67" fmla="*/ 8611934 w 12689871"/>
                <a:gd name="connsiteY67" fmla="*/ 297085 h 2140965"/>
                <a:gd name="connsiteX68" fmla="*/ 8822722 w 12689871"/>
                <a:gd name="connsiteY68" fmla="*/ 361569 h 2140965"/>
                <a:gd name="connsiteX69" fmla="*/ 9005697 w 12689871"/>
                <a:gd name="connsiteY69" fmla="*/ 414147 h 2140965"/>
                <a:gd name="connsiteX70" fmla="*/ 9047798 w 12689871"/>
                <a:gd name="connsiteY70" fmla="*/ 424339 h 2140965"/>
                <a:gd name="connsiteX71" fmla="*/ 9088088 w 12689871"/>
                <a:gd name="connsiteY71" fmla="*/ 433006 h 2140965"/>
                <a:gd name="connsiteX72" fmla="*/ 9165622 w 12689871"/>
                <a:gd name="connsiteY72" fmla="*/ 445198 h 2140965"/>
                <a:gd name="connsiteX73" fmla="*/ 9204579 w 12689871"/>
                <a:gd name="connsiteY73" fmla="*/ 449675 h 2140965"/>
                <a:gd name="connsiteX74" fmla="*/ 9224296 w 12689871"/>
                <a:gd name="connsiteY74" fmla="*/ 451771 h 2140965"/>
                <a:gd name="connsiteX75" fmla="*/ 9244870 w 12689871"/>
                <a:gd name="connsiteY75" fmla="*/ 452438 h 2140965"/>
                <a:gd name="connsiteX76" fmla="*/ 9286113 w 12689871"/>
                <a:gd name="connsiteY76" fmla="*/ 454057 h 2140965"/>
                <a:gd name="connsiteX77" fmla="*/ 9306877 w 12689871"/>
                <a:gd name="connsiteY77" fmla="*/ 454914 h 2140965"/>
                <a:gd name="connsiteX78" fmla="*/ 9328499 w 12689871"/>
                <a:gd name="connsiteY78" fmla="*/ 454437 h 2140965"/>
                <a:gd name="connsiteX79" fmla="*/ 9703022 w 12689871"/>
                <a:gd name="connsiteY79" fmla="*/ 417862 h 2140965"/>
                <a:gd name="connsiteX80" fmla="*/ 10131933 w 12689871"/>
                <a:gd name="connsiteY80" fmla="*/ 344138 h 2140965"/>
                <a:gd name="connsiteX81" fmla="*/ 10615041 w 12689871"/>
                <a:gd name="connsiteY81" fmla="*/ 300704 h 2140965"/>
                <a:gd name="connsiteX82" fmla="*/ 10679049 w 12689871"/>
                <a:gd name="connsiteY82" fmla="*/ 302037 h 2140965"/>
                <a:gd name="connsiteX83" fmla="*/ 10743247 w 12689871"/>
                <a:gd name="connsiteY83" fmla="*/ 304609 h 2140965"/>
                <a:gd name="connsiteX84" fmla="*/ 10808113 w 12689871"/>
                <a:gd name="connsiteY84" fmla="*/ 310419 h 2140965"/>
                <a:gd name="connsiteX85" fmla="*/ 10873073 w 12689871"/>
                <a:gd name="connsiteY85" fmla="*/ 317849 h 2140965"/>
                <a:gd name="connsiteX86" fmla="*/ 11127771 w 12689871"/>
                <a:gd name="connsiteY86" fmla="*/ 373761 h 2140965"/>
                <a:gd name="connsiteX87" fmla="*/ 11364849 w 12689871"/>
                <a:gd name="connsiteY87" fmla="*/ 465582 h 2140965"/>
                <a:gd name="connsiteX88" fmla="*/ 11581256 w 12689871"/>
                <a:gd name="connsiteY88" fmla="*/ 585597 h 2140965"/>
                <a:gd name="connsiteX89" fmla="*/ 12248578 w 12689871"/>
                <a:gd name="connsiteY89" fmla="*/ 1239298 h 2140965"/>
                <a:gd name="connsiteX90" fmla="*/ 12689871 w 12689871"/>
                <a:gd name="connsiteY90" fmla="*/ 2010061 h 2140965"/>
                <a:gd name="connsiteX91" fmla="*/ 12054745 w 12689871"/>
                <a:gd name="connsiteY91" fmla="*/ 1418272 h 2140965"/>
                <a:gd name="connsiteX92" fmla="*/ 11719846 w 12689871"/>
                <a:gd name="connsiteY92" fmla="*/ 1175099 h 2140965"/>
                <a:gd name="connsiteX93" fmla="*/ 11676602 w 12689871"/>
                <a:gd name="connsiteY93" fmla="*/ 1149096 h 2140965"/>
                <a:gd name="connsiteX94" fmla="*/ 11633264 w 12689871"/>
                <a:gd name="connsiteY94" fmla="*/ 1123855 h 2140965"/>
                <a:gd name="connsiteX95" fmla="*/ 11545348 w 12689871"/>
                <a:gd name="connsiteY95" fmla="*/ 1077373 h 2140965"/>
                <a:gd name="connsiteX96" fmla="*/ 11456670 w 12689871"/>
                <a:gd name="connsiteY96" fmla="*/ 1035177 h 2140965"/>
                <a:gd name="connsiteX97" fmla="*/ 11366944 w 12689871"/>
                <a:gd name="connsiteY97" fmla="*/ 998696 h 2140965"/>
                <a:gd name="connsiteX98" fmla="*/ 11277028 w 12689871"/>
                <a:gd name="connsiteY98" fmla="*/ 967168 h 2140965"/>
                <a:gd name="connsiteX99" fmla="*/ 11231975 w 12689871"/>
                <a:gd name="connsiteY99" fmla="*/ 953834 h 2140965"/>
                <a:gd name="connsiteX100" fmla="*/ 11209497 w 12689871"/>
                <a:gd name="connsiteY100" fmla="*/ 947356 h 2140965"/>
                <a:gd name="connsiteX101" fmla="*/ 11186922 w 12689871"/>
                <a:gd name="connsiteY101" fmla="*/ 941927 h 2140965"/>
                <a:gd name="connsiteX102" fmla="*/ 11008138 w 12689871"/>
                <a:gd name="connsiteY102" fmla="*/ 909638 h 2140965"/>
                <a:gd name="connsiteX103" fmla="*/ 10657617 w 12689871"/>
                <a:gd name="connsiteY103" fmla="*/ 922211 h 2140965"/>
                <a:gd name="connsiteX104" fmla="*/ 9867901 w 12689871"/>
                <a:gd name="connsiteY104" fmla="*/ 1144428 h 2140965"/>
                <a:gd name="connsiteX105" fmla="*/ 9385840 w 12689871"/>
                <a:gd name="connsiteY105" fmla="*/ 1246918 h 2140965"/>
                <a:gd name="connsiteX106" fmla="*/ 9353359 w 12689871"/>
                <a:gd name="connsiteY106" fmla="*/ 1251109 h 2140965"/>
                <a:gd name="connsiteX107" fmla="*/ 9319832 w 12689871"/>
                <a:gd name="connsiteY107" fmla="*/ 1253585 h 2140965"/>
                <a:gd name="connsiteX108" fmla="*/ 9252490 w 12689871"/>
                <a:gd name="connsiteY108" fmla="*/ 1257872 h 2140965"/>
                <a:gd name="connsiteX109" fmla="*/ 9218771 w 12689871"/>
                <a:gd name="connsiteY109" fmla="*/ 1259871 h 2140965"/>
                <a:gd name="connsiteX110" fmla="*/ 9184291 w 12689871"/>
                <a:gd name="connsiteY110" fmla="*/ 1260157 h 2140965"/>
                <a:gd name="connsiteX111" fmla="*/ 9114758 w 12689871"/>
                <a:gd name="connsiteY111" fmla="*/ 1259586 h 2140965"/>
                <a:gd name="connsiteX112" fmla="*/ 8976170 w 12689871"/>
                <a:gd name="connsiteY112" fmla="*/ 1251871 h 2140965"/>
                <a:gd name="connsiteX113" fmla="*/ 8909114 w 12689871"/>
                <a:gd name="connsiteY113" fmla="*/ 1244251 h 2140965"/>
                <a:gd name="connsiteX114" fmla="*/ 8844439 w 12689871"/>
                <a:gd name="connsiteY114" fmla="*/ 1234631 h 2140965"/>
                <a:gd name="connsiteX115" fmla="*/ 8604695 w 12689871"/>
                <a:gd name="connsiteY115" fmla="*/ 1187672 h 2140965"/>
                <a:gd name="connsiteX116" fmla="*/ 8395716 w 12689871"/>
                <a:gd name="connsiteY116" fmla="*/ 1140428 h 2140965"/>
                <a:gd name="connsiteX117" fmla="*/ 8215408 w 12689871"/>
                <a:gd name="connsiteY117" fmla="*/ 1108043 h 2140965"/>
                <a:gd name="connsiteX118" fmla="*/ 8065294 w 12689871"/>
                <a:gd name="connsiteY118" fmla="*/ 1098137 h 2140965"/>
                <a:gd name="connsiteX119" fmla="*/ 7780306 w 12689871"/>
                <a:gd name="connsiteY119" fmla="*/ 1151763 h 2140965"/>
                <a:gd name="connsiteX120" fmla="*/ 7455694 w 12689871"/>
                <a:gd name="connsiteY120" fmla="*/ 1294257 h 2140965"/>
                <a:gd name="connsiteX121" fmla="*/ 7091934 w 12689871"/>
                <a:gd name="connsiteY121" fmla="*/ 1495139 h 2140965"/>
                <a:gd name="connsiteX122" fmla="*/ 6890385 w 12689871"/>
                <a:gd name="connsiteY122" fmla="*/ 1604200 h 2140965"/>
                <a:gd name="connsiteX123" fmla="*/ 6680073 w 12689871"/>
                <a:gd name="connsiteY123" fmla="*/ 1708880 h 2140965"/>
                <a:gd name="connsiteX124" fmla="*/ 6241828 w 12689871"/>
                <a:gd name="connsiteY124" fmla="*/ 1891760 h 2140965"/>
                <a:gd name="connsiteX125" fmla="*/ 5780342 w 12689871"/>
                <a:gd name="connsiteY125" fmla="*/ 2031778 h 2140965"/>
                <a:gd name="connsiteX126" fmla="*/ 5298472 w 12689871"/>
                <a:gd name="connsiteY126" fmla="*/ 2118170 h 2140965"/>
                <a:gd name="connsiteX127" fmla="*/ 4802315 w 12689871"/>
                <a:gd name="connsiteY127" fmla="*/ 2139220 h 2140965"/>
                <a:gd name="connsiteX128" fmla="*/ 4677728 w 12689871"/>
                <a:gd name="connsiteY128" fmla="*/ 2133124 h 2140965"/>
                <a:gd name="connsiteX129" fmla="*/ 4553236 w 12689871"/>
                <a:gd name="connsiteY129" fmla="*/ 2122361 h 2140965"/>
                <a:gd name="connsiteX130" fmla="*/ 4491038 w 12689871"/>
                <a:gd name="connsiteY130" fmla="*/ 2115312 h 2140965"/>
                <a:gd name="connsiteX131" fmla="*/ 4428935 w 12689871"/>
                <a:gd name="connsiteY131" fmla="*/ 2106359 h 2140965"/>
                <a:gd name="connsiteX132" fmla="*/ 4366927 w 12689871"/>
                <a:gd name="connsiteY132" fmla="*/ 2096928 h 2140965"/>
                <a:gd name="connsiteX133" fmla="*/ 4305110 w 12689871"/>
                <a:gd name="connsiteY133" fmla="*/ 2085499 h 2140965"/>
                <a:gd name="connsiteX134" fmla="*/ 3818763 w 12689871"/>
                <a:gd name="connsiteY134" fmla="*/ 1950339 h 2140965"/>
                <a:gd name="connsiteX135" fmla="*/ 3360801 w 12689871"/>
                <a:gd name="connsiteY135" fmla="*/ 1726787 h 2140965"/>
                <a:gd name="connsiteX136" fmla="*/ 3254121 w 12689871"/>
                <a:gd name="connsiteY136" fmla="*/ 1657826 h 2140965"/>
                <a:gd name="connsiteX137" fmla="*/ 3153632 w 12689871"/>
                <a:gd name="connsiteY137" fmla="*/ 1585531 h 2140965"/>
                <a:gd name="connsiteX138" fmla="*/ 2967514 w 12689871"/>
                <a:gd name="connsiteY138" fmla="*/ 1435894 h 2140965"/>
                <a:gd name="connsiteX139" fmla="*/ 2332958 w 12689871"/>
                <a:gd name="connsiteY139" fmla="*/ 874300 h 2140965"/>
                <a:gd name="connsiteX140" fmla="*/ 2255425 w 12689871"/>
                <a:gd name="connsiteY140" fmla="*/ 816769 h 2140965"/>
                <a:gd name="connsiteX141" fmla="*/ 2175605 w 12689871"/>
                <a:gd name="connsiteY141" fmla="*/ 761429 h 2140965"/>
                <a:gd name="connsiteX142" fmla="*/ 2093786 w 12689871"/>
                <a:gd name="connsiteY142" fmla="*/ 708088 h 2140965"/>
                <a:gd name="connsiteX143" fmla="*/ 2009013 w 12689871"/>
                <a:gd name="connsiteY143" fmla="*/ 658653 h 2140965"/>
                <a:gd name="connsiteX144" fmla="*/ 1966151 w 12689871"/>
                <a:gd name="connsiteY144" fmla="*/ 634269 h 2140965"/>
                <a:gd name="connsiteX145" fmla="*/ 1922145 w 12689871"/>
                <a:gd name="connsiteY145" fmla="*/ 611886 h 2140965"/>
                <a:gd name="connsiteX146" fmla="*/ 1878044 w 12689871"/>
                <a:gd name="connsiteY146" fmla="*/ 589407 h 2140965"/>
                <a:gd name="connsiteX147" fmla="*/ 1833658 w 12689871"/>
                <a:gd name="connsiteY147" fmla="*/ 567023 h 2140965"/>
                <a:gd name="connsiteX148" fmla="*/ 1742599 w 12689871"/>
                <a:gd name="connsiteY148" fmla="*/ 526446 h 2140965"/>
                <a:gd name="connsiteX149" fmla="*/ 1696593 w 12689871"/>
                <a:gd name="connsiteY149" fmla="*/ 506539 h 2140965"/>
                <a:gd name="connsiteX150" fmla="*/ 1649825 w 12689871"/>
                <a:gd name="connsiteY150" fmla="*/ 488537 h 2140965"/>
                <a:gd name="connsiteX151" fmla="*/ 1555623 w 12689871"/>
                <a:gd name="connsiteY151" fmla="*/ 452628 h 2140965"/>
                <a:gd name="connsiteX152" fmla="*/ 1459325 w 12689871"/>
                <a:gd name="connsiteY152" fmla="*/ 421386 h 2140965"/>
                <a:gd name="connsiteX153" fmla="*/ 1410843 w 12689871"/>
                <a:gd name="connsiteY153" fmla="*/ 405860 h 2140965"/>
                <a:gd name="connsiteX154" fmla="*/ 1361694 w 12689871"/>
                <a:gd name="connsiteY154" fmla="*/ 392811 h 2140965"/>
                <a:gd name="connsiteX155" fmla="*/ 1262825 w 12689871"/>
                <a:gd name="connsiteY155" fmla="*/ 366426 h 2140965"/>
                <a:gd name="connsiteX156" fmla="*/ 1162431 w 12689871"/>
                <a:gd name="connsiteY156" fmla="*/ 345091 h 2140965"/>
                <a:gd name="connsiteX157" fmla="*/ 1111853 w 12689871"/>
                <a:gd name="connsiteY157" fmla="*/ 334327 h 2140965"/>
                <a:gd name="connsiteX158" fmla="*/ 1060895 w 12689871"/>
                <a:gd name="connsiteY158" fmla="*/ 326136 h 2140965"/>
                <a:gd name="connsiteX159" fmla="*/ 958310 w 12689871"/>
                <a:gd name="connsiteY159" fmla="*/ 309658 h 2140965"/>
                <a:gd name="connsiteX160" fmla="*/ 854678 w 12689871"/>
                <a:gd name="connsiteY160" fmla="*/ 298132 h 2140965"/>
                <a:gd name="connsiteX161" fmla="*/ 802481 w 12689871"/>
                <a:gd name="connsiteY161" fmla="*/ 292512 h 2140965"/>
                <a:gd name="connsiteX162" fmla="*/ 750189 w 12689871"/>
                <a:gd name="connsiteY162" fmla="*/ 289750 h 2140965"/>
                <a:gd name="connsiteX163" fmla="*/ 644747 w 12689871"/>
                <a:gd name="connsiteY163" fmla="*/ 283750 h 2140965"/>
                <a:gd name="connsiteX164" fmla="*/ 538829 w 12689871"/>
                <a:gd name="connsiteY164" fmla="*/ 283083 h 2140965"/>
                <a:gd name="connsiteX165" fmla="*/ 485394 w 12689871"/>
                <a:gd name="connsiteY165" fmla="*/ 282893 h 2140965"/>
                <a:gd name="connsiteX166" fmla="*/ 432149 w 12689871"/>
                <a:gd name="connsiteY166" fmla="*/ 285464 h 2140965"/>
                <a:gd name="connsiteX167" fmla="*/ 324612 w 12689871"/>
                <a:gd name="connsiteY167" fmla="*/ 290036 h 2140965"/>
                <a:gd name="connsiteX168" fmla="*/ 217170 w 12689871"/>
                <a:gd name="connsiteY168" fmla="*/ 300609 h 2140965"/>
                <a:gd name="connsiteX169" fmla="*/ 162878 w 12689871"/>
                <a:gd name="connsiteY169" fmla="*/ 305657 h 2140965"/>
                <a:gd name="connsiteX170" fmla="*/ 109156 w 12689871"/>
                <a:gd name="connsiteY170" fmla="*/ 313849 h 2140965"/>
                <a:gd name="connsiteX171" fmla="*/ 0 w 12689871"/>
                <a:gd name="connsiteY171" fmla="*/ 329184 h 214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2689871" h="2140965">
                  <a:moveTo>
                    <a:pt x="0" y="329184"/>
                  </a:moveTo>
                  <a:cubicBezTo>
                    <a:pt x="32004" y="311372"/>
                    <a:pt x="64579" y="294322"/>
                    <a:pt x="97250" y="276796"/>
                  </a:cubicBezTo>
                  <a:lnTo>
                    <a:pt x="146685" y="251079"/>
                  </a:lnTo>
                  <a:lnTo>
                    <a:pt x="197358" y="228409"/>
                  </a:lnTo>
                  <a:cubicBezTo>
                    <a:pt x="231267" y="213170"/>
                    <a:pt x="265557" y="198596"/>
                    <a:pt x="299942" y="183832"/>
                  </a:cubicBezTo>
                  <a:lnTo>
                    <a:pt x="405384" y="145637"/>
                  </a:lnTo>
                  <a:lnTo>
                    <a:pt x="458629" y="126968"/>
                  </a:lnTo>
                  <a:cubicBezTo>
                    <a:pt x="476536" y="121539"/>
                    <a:pt x="494633" y="116586"/>
                    <a:pt x="512731" y="111443"/>
                  </a:cubicBezTo>
                  <a:lnTo>
                    <a:pt x="621887" y="80676"/>
                  </a:lnTo>
                  <a:cubicBezTo>
                    <a:pt x="658654" y="71914"/>
                    <a:pt x="695706" y="64294"/>
                    <a:pt x="732854" y="56579"/>
                  </a:cubicBezTo>
                  <a:lnTo>
                    <a:pt x="788765" y="44958"/>
                  </a:lnTo>
                  <a:cubicBezTo>
                    <a:pt x="807529" y="41624"/>
                    <a:pt x="826294" y="39148"/>
                    <a:pt x="845153" y="36195"/>
                  </a:cubicBezTo>
                  <a:lnTo>
                    <a:pt x="958691" y="19240"/>
                  </a:lnTo>
                  <a:cubicBezTo>
                    <a:pt x="996696" y="14954"/>
                    <a:pt x="1034891" y="12382"/>
                    <a:pt x="1073182" y="9049"/>
                  </a:cubicBezTo>
                  <a:lnTo>
                    <a:pt x="1130808" y="4286"/>
                  </a:lnTo>
                  <a:cubicBezTo>
                    <a:pt x="1150049" y="3048"/>
                    <a:pt x="1169194" y="2953"/>
                    <a:pt x="1188434" y="2381"/>
                  </a:cubicBezTo>
                  <a:lnTo>
                    <a:pt x="1304354" y="0"/>
                  </a:lnTo>
                  <a:cubicBezTo>
                    <a:pt x="1343025" y="476"/>
                    <a:pt x="1381697" y="2381"/>
                    <a:pt x="1420463" y="3905"/>
                  </a:cubicBezTo>
                  <a:lnTo>
                    <a:pt x="1478756" y="6382"/>
                  </a:lnTo>
                  <a:cubicBezTo>
                    <a:pt x="1498187" y="7334"/>
                    <a:pt x="1517428" y="9810"/>
                    <a:pt x="1536859" y="11525"/>
                  </a:cubicBezTo>
                  <a:cubicBezTo>
                    <a:pt x="1575626" y="15240"/>
                    <a:pt x="1614488" y="19240"/>
                    <a:pt x="1653445" y="23431"/>
                  </a:cubicBezTo>
                  <a:cubicBezTo>
                    <a:pt x="1692212" y="28575"/>
                    <a:pt x="1730693" y="35528"/>
                    <a:pt x="1769555" y="41529"/>
                  </a:cubicBezTo>
                  <a:lnTo>
                    <a:pt x="1827848" y="51054"/>
                  </a:lnTo>
                  <a:cubicBezTo>
                    <a:pt x="1847279" y="54197"/>
                    <a:pt x="1866233" y="59341"/>
                    <a:pt x="1885569" y="63436"/>
                  </a:cubicBezTo>
                  <a:lnTo>
                    <a:pt x="2001107" y="89725"/>
                  </a:lnTo>
                  <a:cubicBezTo>
                    <a:pt x="2039493" y="99346"/>
                    <a:pt x="2077307" y="111157"/>
                    <a:pt x="2115407" y="122301"/>
                  </a:cubicBezTo>
                  <a:lnTo>
                    <a:pt x="2172653" y="139255"/>
                  </a:lnTo>
                  <a:cubicBezTo>
                    <a:pt x="2191893" y="144589"/>
                    <a:pt x="2210276" y="152305"/>
                    <a:pt x="2229136" y="158686"/>
                  </a:cubicBezTo>
                  <a:lnTo>
                    <a:pt x="2341817" y="199549"/>
                  </a:lnTo>
                  <a:cubicBezTo>
                    <a:pt x="2379155" y="214026"/>
                    <a:pt x="2415445" y="230981"/>
                    <a:pt x="2452402" y="246793"/>
                  </a:cubicBezTo>
                  <a:cubicBezTo>
                    <a:pt x="2527078" y="277082"/>
                    <a:pt x="2597563" y="316420"/>
                    <a:pt x="2669762" y="353473"/>
                  </a:cubicBezTo>
                  <a:cubicBezTo>
                    <a:pt x="2953131" y="509206"/>
                    <a:pt x="3191161" y="696659"/>
                    <a:pt x="3416427" y="844772"/>
                  </a:cubicBezTo>
                  <a:cubicBezTo>
                    <a:pt x="3472529" y="881634"/>
                    <a:pt x="3528346" y="917067"/>
                    <a:pt x="3582924" y="948690"/>
                  </a:cubicBezTo>
                  <a:cubicBezTo>
                    <a:pt x="3610261" y="965454"/>
                    <a:pt x="3637407" y="979361"/>
                    <a:pt x="3664458" y="994791"/>
                  </a:cubicBezTo>
                  <a:cubicBezTo>
                    <a:pt x="3691604" y="1008221"/>
                    <a:pt x="3718179" y="1023271"/>
                    <a:pt x="3745516" y="1034986"/>
                  </a:cubicBezTo>
                  <a:cubicBezTo>
                    <a:pt x="3853148" y="1086136"/>
                    <a:pt x="3965829" y="1127665"/>
                    <a:pt x="4082034" y="1159383"/>
                  </a:cubicBezTo>
                  <a:cubicBezTo>
                    <a:pt x="4198049" y="1191863"/>
                    <a:pt x="4317873" y="1213485"/>
                    <a:pt x="4439126" y="1227677"/>
                  </a:cubicBezTo>
                  <a:cubicBezTo>
                    <a:pt x="4454271" y="1229297"/>
                    <a:pt x="4469416" y="1231392"/>
                    <a:pt x="4484656" y="1232821"/>
                  </a:cubicBezTo>
                  <a:lnTo>
                    <a:pt x="4530471" y="1236345"/>
                  </a:lnTo>
                  <a:cubicBezTo>
                    <a:pt x="4545806" y="1237393"/>
                    <a:pt x="4560951" y="1239107"/>
                    <a:pt x="4576287" y="1239678"/>
                  </a:cubicBezTo>
                  <a:lnTo>
                    <a:pt x="4622388" y="1241488"/>
                  </a:lnTo>
                  <a:cubicBezTo>
                    <a:pt x="4652963" y="1243393"/>
                    <a:pt x="4683824" y="1243584"/>
                    <a:pt x="4714589" y="1243869"/>
                  </a:cubicBezTo>
                  <a:cubicBezTo>
                    <a:pt x="4745260" y="1244822"/>
                    <a:pt x="4776216" y="1243584"/>
                    <a:pt x="4807077" y="1242917"/>
                  </a:cubicBezTo>
                  <a:cubicBezTo>
                    <a:pt x="4930712" y="1239012"/>
                    <a:pt x="5053394" y="1227963"/>
                    <a:pt x="5177124" y="1208246"/>
                  </a:cubicBezTo>
                  <a:cubicBezTo>
                    <a:pt x="5300758" y="1188053"/>
                    <a:pt x="5424488" y="1162240"/>
                    <a:pt x="5547360" y="1127855"/>
                  </a:cubicBezTo>
                  <a:cubicBezTo>
                    <a:pt x="5670233" y="1093946"/>
                    <a:pt x="5792915" y="1054227"/>
                    <a:pt x="5914358" y="1007650"/>
                  </a:cubicBezTo>
                  <a:cubicBezTo>
                    <a:pt x="6035993" y="961549"/>
                    <a:pt x="6156865" y="910209"/>
                    <a:pt x="6276404" y="853154"/>
                  </a:cubicBezTo>
                  <a:lnTo>
                    <a:pt x="6366129" y="810006"/>
                  </a:lnTo>
                  <a:cubicBezTo>
                    <a:pt x="6395847" y="794956"/>
                    <a:pt x="6425756" y="780574"/>
                    <a:pt x="6455474" y="765143"/>
                  </a:cubicBezTo>
                  <a:cubicBezTo>
                    <a:pt x="6514624" y="734568"/>
                    <a:pt x="6574060" y="702945"/>
                    <a:pt x="6636544" y="668560"/>
                  </a:cubicBezTo>
                  <a:cubicBezTo>
                    <a:pt x="6761512" y="601599"/>
                    <a:pt x="6892767" y="528256"/>
                    <a:pt x="7037737" y="457962"/>
                  </a:cubicBezTo>
                  <a:cubicBezTo>
                    <a:pt x="7074122" y="440531"/>
                    <a:pt x="7110413" y="423196"/>
                    <a:pt x="7148894" y="406432"/>
                  </a:cubicBezTo>
                  <a:cubicBezTo>
                    <a:pt x="7167944" y="398050"/>
                    <a:pt x="7186422" y="389477"/>
                    <a:pt x="7206044" y="381285"/>
                  </a:cubicBezTo>
                  <a:lnTo>
                    <a:pt x="7265099" y="357092"/>
                  </a:lnTo>
                  <a:lnTo>
                    <a:pt x="7294721" y="345091"/>
                  </a:lnTo>
                  <a:lnTo>
                    <a:pt x="7325487" y="333660"/>
                  </a:lnTo>
                  <a:lnTo>
                    <a:pt x="7387019" y="311086"/>
                  </a:lnTo>
                  <a:cubicBezTo>
                    <a:pt x="7407784" y="303847"/>
                    <a:pt x="7429500" y="297085"/>
                    <a:pt x="7450836" y="290322"/>
                  </a:cubicBezTo>
                  <a:cubicBezTo>
                    <a:pt x="7472458" y="283750"/>
                    <a:pt x="7493127" y="276510"/>
                    <a:pt x="7515797" y="270891"/>
                  </a:cubicBezTo>
                  <a:cubicBezTo>
                    <a:pt x="7560469" y="259175"/>
                    <a:pt x="7604094" y="246697"/>
                    <a:pt x="7651052" y="237839"/>
                  </a:cubicBezTo>
                  <a:cubicBezTo>
                    <a:pt x="7674197" y="233172"/>
                    <a:pt x="7697152" y="228219"/>
                    <a:pt x="7720489" y="224028"/>
                  </a:cubicBezTo>
                  <a:lnTo>
                    <a:pt x="7792022" y="213550"/>
                  </a:lnTo>
                  <a:lnTo>
                    <a:pt x="7827836" y="208597"/>
                  </a:lnTo>
                  <a:cubicBezTo>
                    <a:pt x="7839933" y="207264"/>
                    <a:pt x="7852220" y="206407"/>
                    <a:pt x="7864507" y="205359"/>
                  </a:cubicBezTo>
                  <a:cubicBezTo>
                    <a:pt x="7888986" y="203359"/>
                    <a:pt x="7913465" y="201453"/>
                    <a:pt x="7937945" y="199930"/>
                  </a:cubicBezTo>
                  <a:cubicBezTo>
                    <a:pt x="7962424" y="198405"/>
                    <a:pt x="7987570" y="199072"/>
                    <a:pt x="8012430" y="198787"/>
                  </a:cubicBezTo>
                  <a:cubicBezTo>
                    <a:pt x="8037290" y="199072"/>
                    <a:pt x="8062246" y="198120"/>
                    <a:pt x="8086916" y="199930"/>
                  </a:cubicBezTo>
                  <a:cubicBezTo>
                    <a:pt x="8287131" y="209264"/>
                    <a:pt x="8462105" y="253269"/>
                    <a:pt x="8611934" y="297085"/>
                  </a:cubicBezTo>
                  <a:cubicBezTo>
                    <a:pt x="8686991" y="319183"/>
                    <a:pt x="8757190" y="340804"/>
                    <a:pt x="8822722" y="361569"/>
                  </a:cubicBezTo>
                  <a:cubicBezTo>
                    <a:pt x="8887777" y="381857"/>
                    <a:pt x="8948642" y="399764"/>
                    <a:pt x="9005697" y="414147"/>
                  </a:cubicBezTo>
                  <a:lnTo>
                    <a:pt x="9047798" y="424339"/>
                  </a:lnTo>
                  <a:lnTo>
                    <a:pt x="9088088" y="433006"/>
                  </a:lnTo>
                  <a:cubicBezTo>
                    <a:pt x="9114282" y="437674"/>
                    <a:pt x="9139524" y="443293"/>
                    <a:pt x="9165622" y="445198"/>
                  </a:cubicBezTo>
                  <a:lnTo>
                    <a:pt x="9204579" y="449675"/>
                  </a:lnTo>
                  <a:cubicBezTo>
                    <a:pt x="9211151" y="450342"/>
                    <a:pt x="9217438" y="451675"/>
                    <a:pt x="9224296" y="451771"/>
                  </a:cubicBezTo>
                  <a:lnTo>
                    <a:pt x="9244870" y="452438"/>
                  </a:lnTo>
                  <a:lnTo>
                    <a:pt x="9286113" y="454057"/>
                  </a:lnTo>
                  <a:cubicBezTo>
                    <a:pt x="9293066" y="454343"/>
                    <a:pt x="9299829" y="454819"/>
                    <a:pt x="9306877" y="454914"/>
                  </a:cubicBezTo>
                  <a:lnTo>
                    <a:pt x="9328499" y="454437"/>
                  </a:lnTo>
                  <a:cubicBezTo>
                    <a:pt x="9442990" y="454247"/>
                    <a:pt x="9568720" y="439007"/>
                    <a:pt x="9703022" y="417862"/>
                  </a:cubicBezTo>
                  <a:cubicBezTo>
                    <a:pt x="9837325" y="396144"/>
                    <a:pt x="9980295" y="368712"/>
                    <a:pt x="10131933" y="344138"/>
                  </a:cubicBezTo>
                  <a:cubicBezTo>
                    <a:pt x="10283857" y="320802"/>
                    <a:pt x="10445306" y="300514"/>
                    <a:pt x="10615041" y="300704"/>
                  </a:cubicBezTo>
                  <a:cubicBezTo>
                    <a:pt x="10635711" y="299751"/>
                    <a:pt x="10657808" y="301561"/>
                    <a:pt x="10679049" y="302037"/>
                  </a:cubicBezTo>
                  <a:lnTo>
                    <a:pt x="10743247" y="304609"/>
                  </a:lnTo>
                  <a:cubicBezTo>
                    <a:pt x="10764394" y="304990"/>
                    <a:pt x="10786491" y="308229"/>
                    <a:pt x="10808113" y="310419"/>
                  </a:cubicBezTo>
                  <a:lnTo>
                    <a:pt x="10873073" y="317849"/>
                  </a:lnTo>
                  <a:cubicBezTo>
                    <a:pt x="10959656" y="329946"/>
                    <a:pt x="11046047" y="347663"/>
                    <a:pt x="11127771" y="373761"/>
                  </a:cubicBezTo>
                  <a:cubicBezTo>
                    <a:pt x="11209877" y="399288"/>
                    <a:pt x="11289601" y="429006"/>
                    <a:pt x="11364849" y="465582"/>
                  </a:cubicBezTo>
                  <a:cubicBezTo>
                    <a:pt x="11440382" y="501491"/>
                    <a:pt x="11512963" y="541115"/>
                    <a:pt x="11581256" y="585597"/>
                  </a:cubicBezTo>
                  <a:cubicBezTo>
                    <a:pt x="11855958" y="761524"/>
                    <a:pt x="12074366" y="993457"/>
                    <a:pt x="12248578" y="1239298"/>
                  </a:cubicBezTo>
                  <a:cubicBezTo>
                    <a:pt x="12424314" y="1485519"/>
                    <a:pt x="12562142" y="1745266"/>
                    <a:pt x="12689871" y="2010061"/>
                  </a:cubicBezTo>
                  <a:cubicBezTo>
                    <a:pt x="12476606" y="1807178"/>
                    <a:pt x="12272200" y="1598009"/>
                    <a:pt x="12054745" y="1418272"/>
                  </a:cubicBezTo>
                  <a:cubicBezTo>
                    <a:pt x="11945778" y="1328928"/>
                    <a:pt x="11834336" y="1245679"/>
                    <a:pt x="11719846" y="1175099"/>
                  </a:cubicBezTo>
                  <a:cubicBezTo>
                    <a:pt x="11705558" y="1166146"/>
                    <a:pt x="11691271" y="1157288"/>
                    <a:pt x="11676602" y="1149096"/>
                  </a:cubicBezTo>
                  <a:lnTo>
                    <a:pt x="11633264" y="1123855"/>
                  </a:lnTo>
                  <a:cubicBezTo>
                    <a:pt x="11603926" y="1108043"/>
                    <a:pt x="11575066" y="1091660"/>
                    <a:pt x="11545348" y="1077373"/>
                  </a:cubicBezTo>
                  <a:cubicBezTo>
                    <a:pt x="11516010" y="1062228"/>
                    <a:pt x="11486102" y="1049084"/>
                    <a:pt x="11456670" y="1035177"/>
                  </a:cubicBezTo>
                  <a:cubicBezTo>
                    <a:pt x="11426666" y="1022795"/>
                    <a:pt x="11397234" y="1009364"/>
                    <a:pt x="11366944" y="998696"/>
                  </a:cubicBezTo>
                  <a:cubicBezTo>
                    <a:pt x="11337036" y="986980"/>
                    <a:pt x="11306937" y="977169"/>
                    <a:pt x="11277028" y="967168"/>
                  </a:cubicBezTo>
                  <a:cubicBezTo>
                    <a:pt x="11262075" y="962215"/>
                    <a:pt x="11246929" y="958405"/>
                    <a:pt x="11231975" y="953834"/>
                  </a:cubicBezTo>
                  <a:lnTo>
                    <a:pt x="11209497" y="947356"/>
                  </a:lnTo>
                  <a:lnTo>
                    <a:pt x="11186922" y="941927"/>
                  </a:lnTo>
                  <a:cubicBezTo>
                    <a:pt x="11127010" y="926592"/>
                    <a:pt x="11067192" y="916114"/>
                    <a:pt x="11008138" y="909638"/>
                  </a:cubicBezTo>
                  <a:cubicBezTo>
                    <a:pt x="10889646" y="896112"/>
                    <a:pt x="10777632" y="903065"/>
                    <a:pt x="10657617" y="922211"/>
                  </a:cubicBezTo>
                  <a:cubicBezTo>
                    <a:pt x="10418254" y="961168"/>
                    <a:pt x="10163365" y="1058609"/>
                    <a:pt x="9867901" y="1144428"/>
                  </a:cubicBezTo>
                  <a:cubicBezTo>
                    <a:pt x="9720072" y="1187291"/>
                    <a:pt x="9560338" y="1226153"/>
                    <a:pt x="9385840" y="1246918"/>
                  </a:cubicBezTo>
                  <a:lnTo>
                    <a:pt x="9353359" y="1251109"/>
                  </a:lnTo>
                  <a:cubicBezTo>
                    <a:pt x="9342406" y="1252252"/>
                    <a:pt x="9330976" y="1252823"/>
                    <a:pt x="9319832" y="1253585"/>
                  </a:cubicBezTo>
                  <a:lnTo>
                    <a:pt x="9252490" y="1257872"/>
                  </a:lnTo>
                  <a:lnTo>
                    <a:pt x="9218771" y="1259871"/>
                  </a:lnTo>
                  <a:cubicBezTo>
                    <a:pt x="9207532" y="1260538"/>
                    <a:pt x="9195721" y="1260062"/>
                    <a:pt x="9184291" y="1260157"/>
                  </a:cubicBezTo>
                  <a:lnTo>
                    <a:pt x="9114758" y="1259586"/>
                  </a:lnTo>
                  <a:cubicBezTo>
                    <a:pt x="9068371" y="1259871"/>
                    <a:pt x="9021794" y="1255680"/>
                    <a:pt x="8976170" y="1251871"/>
                  </a:cubicBezTo>
                  <a:lnTo>
                    <a:pt x="8909114" y="1244251"/>
                  </a:lnTo>
                  <a:cubicBezTo>
                    <a:pt x="8887206" y="1241298"/>
                    <a:pt x="8865965" y="1237869"/>
                    <a:pt x="8844439" y="1234631"/>
                  </a:cubicBezTo>
                  <a:cubicBezTo>
                    <a:pt x="8759476" y="1220914"/>
                    <a:pt x="8679656" y="1204246"/>
                    <a:pt x="8604695" y="1187672"/>
                  </a:cubicBezTo>
                  <a:cubicBezTo>
                    <a:pt x="8530304" y="1171289"/>
                    <a:pt x="8460867" y="1154335"/>
                    <a:pt x="8395716" y="1140428"/>
                  </a:cubicBezTo>
                  <a:cubicBezTo>
                    <a:pt x="8330375" y="1126045"/>
                    <a:pt x="8270558" y="1115282"/>
                    <a:pt x="8215408" y="1108043"/>
                  </a:cubicBezTo>
                  <a:cubicBezTo>
                    <a:pt x="8160449" y="1100804"/>
                    <a:pt x="8109680" y="1096327"/>
                    <a:pt x="8065294" y="1098137"/>
                  </a:cubicBezTo>
                  <a:cubicBezTo>
                    <a:pt x="7975473" y="1100328"/>
                    <a:pt x="7881842" y="1118521"/>
                    <a:pt x="7780306" y="1151763"/>
                  </a:cubicBezTo>
                  <a:cubicBezTo>
                    <a:pt x="7678960" y="1185005"/>
                    <a:pt x="7569613" y="1234821"/>
                    <a:pt x="7455694" y="1294257"/>
                  </a:cubicBezTo>
                  <a:cubicBezTo>
                    <a:pt x="7341394" y="1353026"/>
                    <a:pt x="7220712" y="1422559"/>
                    <a:pt x="7091934" y="1495139"/>
                  </a:cubicBezTo>
                  <a:cubicBezTo>
                    <a:pt x="7027736" y="1530953"/>
                    <a:pt x="6959727" y="1567910"/>
                    <a:pt x="6890385" y="1604200"/>
                  </a:cubicBezTo>
                  <a:cubicBezTo>
                    <a:pt x="6821139" y="1640205"/>
                    <a:pt x="6751130" y="1675352"/>
                    <a:pt x="6680073" y="1708880"/>
                  </a:cubicBezTo>
                  <a:cubicBezTo>
                    <a:pt x="6537674" y="1775365"/>
                    <a:pt x="6391847" y="1837277"/>
                    <a:pt x="6241828" y="1891760"/>
                  </a:cubicBezTo>
                  <a:cubicBezTo>
                    <a:pt x="6091619" y="1945577"/>
                    <a:pt x="5937885" y="1993582"/>
                    <a:pt x="5780342" y="2031778"/>
                  </a:cubicBezTo>
                  <a:cubicBezTo>
                    <a:pt x="5622798" y="2069592"/>
                    <a:pt x="5461921" y="2100167"/>
                    <a:pt x="5298472" y="2118170"/>
                  </a:cubicBezTo>
                  <a:cubicBezTo>
                    <a:pt x="5135118" y="2136648"/>
                    <a:pt x="4968240" y="2144840"/>
                    <a:pt x="4802315" y="2139220"/>
                  </a:cubicBezTo>
                  <a:cubicBezTo>
                    <a:pt x="4760786" y="2137696"/>
                    <a:pt x="4719257" y="2136553"/>
                    <a:pt x="4677728" y="2133124"/>
                  </a:cubicBezTo>
                  <a:cubicBezTo>
                    <a:pt x="4636199" y="2130266"/>
                    <a:pt x="4594670" y="2127504"/>
                    <a:pt x="4553236" y="2122361"/>
                  </a:cubicBezTo>
                  <a:lnTo>
                    <a:pt x="4491038" y="2115312"/>
                  </a:lnTo>
                  <a:cubicBezTo>
                    <a:pt x="4470369" y="2112930"/>
                    <a:pt x="4449604" y="2109311"/>
                    <a:pt x="4428935" y="2106359"/>
                  </a:cubicBezTo>
                  <a:lnTo>
                    <a:pt x="4366927" y="2096928"/>
                  </a:lnTo>
                  <a:cubicBezTo>
                    <a:pt x="4346258" y="2093500"/>
                    <a:pt x="4325684" y="2089309"/>
                    <a:pt x="4305110" y="2085499"/>
                  </a:cubicBezTo>
                  <a:cubicBezTo>
                    <a:pt x="4140327" y="2054923"/>
                    <a:pt x="3977450" y="2009299"/>
                    <a:pt x="3818763" y="1950339"/>
                  </a:cubicBezTo>
                  <a:cubicBezTo>
                    <a:pt x="3660267" y="1890617"/>
                    <a:pt x="3506153" y="1816418"/>
                    <a:pt x="3360801" y="1726787"/>
                  </a:cubicBezTo>
                  <a:cubicBezTo>
                    <a:pt x="3323844" y="1705165"/>
                    <a:pt x="3289554" y="1680972"/>
                    <a:pt x="3254121" y="1657826"/>
                  </a:cubicBezTo>
                  <a:cubicBezTo>
                    <a:pt x="3220498" y="1633728"/>
                    <a:pt x="3185636" y="1610201"/>
                    <a:pt x="3153632" y="1585531"/>
                  </a:cubicBezTo>
                  <a:cubicBezTo>
                    <a:pt x="3087719" y="1536859"/>
                    <a:pt x="3027140" y="1485995"/>
                    <a:pt x="2967514" y="1435894"/>
                  </a:cubicBezTo>
                  <a:cubicBezTo>
                    <a:pt x="2731770" y="1233964"/>
                    <a:pt x="2536984" y="1032986"/>
                    <a:pt x="2332958" y="874300"/>
                  </a:cubicBezTo>
                  <a:lnTo>
                    <a:pt x="2255425" y="816769"/>
                  </a:lnTo>
                  <a:cubicBezTo>
                    <a:pt x="2230088" y="796480"/>
                    <a:pt x="2202752" y="779336"/>
                    <a:pt x="2175605" y="761429"/>
                  </a:cubicBezTo>
                  <a:cubicBezTo>
                    <a:pt x="2148364" y="743902"/>
                    <a:pt x="2121694" y="724948"/>
                    <a:pt x="2093786" y="708088"/>
                  </a:cubicBezTo>
                  <a:lnTo>
                    <a:pt x="2009013" y="658653"/>
                  </a:lnTo>
                  <a:cubicBezTo>
                    <a:pt x="1994726" y="650653"/>
                    <a:pt x="1980914" y="641318"/>
                    <a:pt x="1966151" y="634269"/>
                  </a:cubicBezTo>
                  <a:lnTo>
                    <a:pt x="1922145" y="611886"/>
                  </a:lnTo>
                  <a:lnTo>
                    <a:pt x="1878044" y="589407"/>
                  </a:lnTo>
                  <a:cubicBezTo>
                    <a:pt x="1863280" y="582073"/>
                    <a:pt x="1848803" y="573500"/>
                    <a:pt x="1833658" y="567023"/>
                  </a:cubicBezTo>
                  <a:lnTo>
                    <a:pt x="1742599" y="526446"/>
                  </a:lnTo>
                  <a:cubicBezTo>
                    <a:pt x="1727264" y="519874"/>
                    <a:pt x="1712309" y="512254"/>
                    <a:pt x="1696593" y="506539"/>
                  </a:cubicBezTo>
                  <a:lnTo>
                    <a:pt x="1649825" y="488537"/>
                  </a:lnTo>
                  <a:cubicBezTo>
                    <a:pt x="1618488" y="476726"/>
                    <a:pt x="1587341" y="463868"/>
                    <a:pt x="1555623" y="452628"/>
                  </a:cubicBezTo>
                  <a:lnTo>
                    <a:pt x="1459325" y="421386"/>
                  </a:lnTo>
                  <a:cubicBezTo>
                    <a:pt x="1443228" y="416337"/>
                    <a:pt x="1427131" y="410337"/>
                    <a:pt x="1410843" y="405860"/>
                  </a:cubicBezTo>
                  <a:lnTo>
                    <a:pt x="1361694" y="392811"/>
                  </a:lnTo>
                  <a:cubicBezTo>
                    <a:pt x="1328833" y="384334"/>
                    <a:pt x="1295972" y="374618"/>
                    <a:pt x="1262825" y="366426"/>
                  </a:cubicBezTo>
                  <a:lnTo>
                    <a:pt x="1162431" y="345091"/>
                  </a:lnTo>
                  <a:cubicBezTo>
                    <a:pt x="1145572" y="341662"/>
                    <a:pt x="1128808" y="337375"/>
                    <a:pt x="1111853" y="334327"/>
                  </a:cubicBezTo>
                  <a:lnTo>
                    <a:pt x="1060895" y="326136"/>
                  </a:lnTo>
                  <a:lnTo>
                    <a:pt x="958310" y="309658"/>
                  </a:lnTo>
                  <a:lnTo>
                    <a:pt x="854678" y="298132"/>
                  </a:lnTo>
                  <a:cubicBezTo>
                    <a:pt x="837343" y="296323"/>
                    <a:pt x="819912" y="294037"/>
                    <a:pt x="802481" y="292512"/>
                  </a:cubicBezTo>
                  <a:lnTo>
                    <a:pt x="750189" y="289750"/>
                  </a:lnTo>
                  <a:cubicBezTo>
                    <a:pt x="715232" y="288131"/>
                    <a:pt x="680085" y="285750"/>
                    <a:pt x="644747" y="283750"/>
                  </a:cubicBezTo>
                  <a:lnTo>
                    <a:pt x="538829" y="283083"/>
                  </a:lnTo>
                  <a:lnTo>
                    <a:pt x="485394" y="282893"/>
                  </a:lnTo>
                  <a:lnTo>
                    <a:pt x="432149" y="285464"/>
                  </a:lnTo>
                  <a:lnTo>
                    <a:pt x="324612" y="290036"/>
                  </a:lnTo>
                  <a:cubicBezTo>
                    <a:pt x="289084" y="293655"/>
                    <a:pt x="253270" y="297466"/>
                    <a:pt x="217170" y="300609"/>
                  </a:cubicBezTo>
                  <a:lnTo>
                    <a:pt x="162878" y="305657"/>
                  </a:lnTo>
                  <a:lnTo>
                    <a:pt x="109156" y="313849"/>
                  </a:lnTo>
                  <a:cubicBezTo>
                    <a:pt x="72962" y="318897"/>
                    <a:pt x="36766" y="324421"/>
                    <a:pt x="0" y="32918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2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卷形: 垂直 2">
            <a:extLst>
              <a:ext uri="{FF2B5EF4-FFF2-40B4-BE49-F238E27FC236}">
                <a16:creationId xmlns:a16="http://schemas.microsoft.com/office/drawing/2014/main" id="{A584ABAE-A57A-3075-D56A-8658013BD5E4}"/>
              </a:ext>
            </a:extLst>
          </p:cNvPr>
          <p:cNvSpPr/>
          <p:nvPr/>
        </p:nvSpPr>
        <p:spPr>
          <a:xfrm>
            <a:off x="5180839" y="1742711"/>
            <a:ext cx="1608648" cy="3082673"/>
          </a:xfrm>
          <a:prstGeom prst="verticalScroll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83ECF2F-EC0D-E04B-8EDE-D57FDC340301}"/>
              </a:ext>
            </a:extLst>
          </p:cNvPr>
          <p:cNvGrpSpPr/>
          <p:nvPr/>
        </p:nvGrpSpPr>
        <p:grpSpPr>
          <a:xfrm>
            <a:off x="-806076" y="4662711"/>
            <a:ext cx="13690122" cy="3530264"/>
            <a:chOff x="-806076" y="4662711"/>
            <a:chExt cx="13690122" cy="3530264"/>
          </a:xfrm>
        </p:grpSpPr>
        <p:grpSp>
          <p:nvGrpSpPr>
            <p:cNvPr id="361" name="图形 4">
              <a:extLst>
                <a:ext uri="{FF2B5EF4-FFF2-40B4-BE49-F238E27FC236}">
                  <a16:creationId xmlns:a16="http://schemas.microsoft.com/office/drawing/2014/main" id="{40A99F5E-1FBB-E217-B8CD-78F013992BC8}"/>
                </a:ext>
              </a:extLst>
            </p:cNvPr>
            <p:cNvGrpSpPr/>
            <p:nvPr/>
          </p:nvGrpSpPr>
          <p:grpSpPr>
            <a:xfrm>
              <a:off x="7193800" y="5355579"/>
              <a:ext cx="3228145" cy="1996010"/>
              <a:chOff x="4621434" y="3933639"/>
              <a:chExt cx="1103821" cy="682509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A80EE8EC-A6B4-160E-A3CC-0AAA909814B7}"/>
                  </a:ext>
                </a:extLst>
              </p:cNvPr>
              <p:cNvSpPr/>
              <p:nvPr/>
            </p:nvSpPr>
            <p:spPr>
              <a:xfrm>
                <a:off x="4624387" y="3933639"/>
                <a:ext cx="1094891" cy="682509"/>
              </a:xfrm>
              <a:custGeom>
                <a:avLst/>
                <a:gdLst>
                  <a:gd name="connsiteX0" fmla="*/ 1004221 w 1094891"/>
                  <a:gd name="connsiteY0" fmla="*/ 225071 h 682509"/>
                  <a:gd name="connsiteX1" fmla="*/ 1017746 w 1094891"/>
                  <a:gd name="connsiteY1" fmla="*/ 110771 h 682509"/>
                  <a:gd name="connsiteX2" fmla="*/ 983837 w 1094891"/>
                  <a:gd name="connsiteY2" fmla="*/ 47906 h 682509"/>
                  <a:gd name="connsiteX3" fmla="*/ 809244 w 1094891"/>
                  <a:gd name="connsiteY3" fmla="*/ 13616 h 682509"/>
                  <a:gd name="connsiteX4" fmla="*/ 718375 w 1094891"/>
                  <a:gd name="connsiteY4" fmla="*/ 168493 h 682509"/>
                  <a:gd name="connsiteX5" fmla="*/ 459962 w 1094891"/>
                  <a:gd name="connsiteY5" fmla="*/ 193257 h 682509"/>
                  <a:gd name="connsiteX6" fmla="*/ 450723 w 1094891"/>
                  <a:gd name="connsiteY6" fmla="*/ 225166 h 682509"/>
                  <a:gd name="connsiteX7" fmla="*/ 272320 w 1094891"/>
                  <a:gd name="connsiteY7" fmla="*/ 264314 h 682509"/>
                  <a:gd name="connsiteX8" fmla="*/ 242697 w 1094891"/>
                  <a:gd name="connsiteY8" fmla="*/ 389853 h 682509"/>
                  <a:gd name="connsiteX9" fmla="*/ 0 w 1094891"/>
                  <a:gd name="connsiteY9" fmla="*/ 362231 h 682509"/>
                  <a:gd name="connsiteX10" fmla="*/ 50959 w 1094891"/>
                  <a:gd name="connsiteY10" fmla="*/ 437669 h 682509"/>
                  <a:gd name="connsiteX11" fmla="*/ 168688 w 1094891"/>
                  <a:gd name="connsiteY11" fmla="*/ 554350 h 682509"/>
                  <a:gd name="connsiteX12" fmla="*/ 324517 w 1094891"/>
                  <a:gd name="connsiteY12" fmla="*/ 605499 h 682509"/>
                  <a:gd name="connsiteX13" fmla="*/ 472535 w 1094891"/>
                  <a:gd name="connsiteY13" fmla="*/ 681795 h 682509"/>
                  <a:gd name="connsiteX14" fmla="*/ 568452 w 1094891"/>
                  <a:gd name="connsiteY14" fmla="*/ 598546 h 682509"/>
                  <a:gd name="connsiteX15" fmla="*/ 821531 w 1094891"/>
                  <a:gd name="connsiteY15" fmla="*/ 628074 h 682509"/>
                  <a:gd name="connsiteX16" fmla="*/ 907542 w 1094891"/>
                  <a:gd name="connsiteY16" fmla="*/ 492343 h 682509"/>
                  <a:gd name="connsiteX17" fmla="*/ 951548 w 1094891"/>
                  <a:gd name="connsiteY17" fmla="*/ 498057 h 682509"/>
                  <a:gd name="connsiteX18" fmla="*/ 1004221 w 1094891"/>
                  <a:gd name="connsiteY18" fmla="*/ 225071 h 68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4891" h="682509">
                    <a:moveTo>
                      <a:pt x="1004221" y="225071"/>
                    </a:moveTo>
                    <a:cubicBezTo>
                      <a:pt x="1024128" y="191829"/>
                      <a:pt x="1028319" y="148680"/>
                      <a:pt x="1017746" y="110771"/>
                    </a:cubicBezTo>
                    <a:cubicBezTo>
                      <a:pt x="1011269" y="87625"/>
                      <a:pt x="999839" y="65813"/>
                      <a:pt x="983837" y="47906"/>
                    </a:cubicBezTo>
                    <a:cubicBezTo>
                      <a:pt x="941451" y="567"/>
                      <a:pt x="866775" y="-13340"/>
                      <a:pt x="809244" y="13616"/>
                    </a:cubicBezTo>
                    <a:cubicBezTo>
                      <a:pt x="751713" y="40476"/>
                      <a:pt x="714756" y="105056"/>
                      <a:pt x="718375" y="168493"/>
                    </a:cubicBezTo>
                    <a:cubicBezTo>
                      <a:pt x="638556" y="44382"/>
                      <a:pt x="503206" y="92483"/>
                      <a:pt x="459962" y="193257"/>
                    </a:cubicBezTo>
                    <a:cubicBezTo>
                      <a:pt x="455486" y="203735"/>
                      <a:pt x="452438" y="214498"/>
                      <a:pt x="450723" y="225166"/>
                    </a:cubicBezTo>
                    <a:cubicBezTo>
                      <a:pt x="393002" y="191257"/>
                      <a:pt x="310420" y="209260"/>
                      <a:pt x="272320" y="264314"/>
                    </a:cubicBezTo>
                    <a:cubicBezTo>
                      <a:pt x="247460" y="300318"/>
                      <a:pt x="241649" y="346134"/>
                      <a:pt x="242697" y="389853"/>
                    </a:cubicBezTo>
                    <a:cubicBezTo>
                      <a:pt x="162592" y="414142"/>
                      <a:pt x="72580" y="403951"/>
                      <a:pt x="0" y="362231"/>
                    </a:cubicBezTo>
                    <a:cubicBezTo>
                      <a:pt x="15621" y="388234"/>
                      <a:pt x="32671" y="413476"/>
                      <a:pt x="50959" y="437669"/>
                    </a:cubicBezTo>
                    <a:cubicBezTo>
                      <a:pt x="84487" y="481960"/>
                      <a:pt x="122682" y="523299"/>
                      <a:pt x="168688" y="554350"/>
                    </a:cubicBezTo>
                    <a:cubicBezTo>
                      <a:pt x="214694" y="585402"/>
                      <a:pt x="269081" y="605785"/>
                      <a:pt x="324517" y="605499"/>
                    </a:cubicBezTo>
                    <a:cubicBezTo>
                      <a:pt x="360902" y="656553"/>
                      <a:pt x="410242" y="687700"/>
                      <a:pt x="472535" y="681795"/>
                    </a:cubicBezTo>
                    <a:cubicBezTo>
                      <a:pt x="531495" y="676270"/>
                      <a:pt x="563404" y="623978"/>
                      <a:pt x="568452" y="598546"/>
                    </a:cubicBezTo>
                    <a:cubicBezTo>
                      <a:pt x="635318" y="659887"/>
                      <a:pt x="741426" y="670651"/>
                      <a:pt x="821531" y="628074"/>
                    </a:cubicBezTo>
                    <a:cubicBezTo>
                      <a:pt x="881539" y="596165"/>
                      <a:pt x="911161" y="523680"/>
                      <a:pt x="907542" y="492343"/>
                    </a:cubicBezTo>
                    <a:cubicBezTo>
                      <a:pt x="923734" y="495867"/>
                      <a:pt x="938593" y="497962"/>
                      <a:pt x="951548" y="498057"/>
                    </a:cubicBezTo>
                    <a:cubicBezTo>
                      <a:pt x="1110520" y="499962"/>
                      <a:pt x="1150334" y="306319"/>
                      <a:pt x="1004221" y="225071"/>
                    </a:cubicBezTo>
                    <a:close/>
                  </a:path>
                </a:pathLst>
              </a:custGeom>
              <a:gradFill>
                <a:gsLst>
                  <a:gs pos="42910">
                    <a:srgbClr val="FFD25C"/>
                  </a:gs>
                  <a:gs pos="100000">
                    <a:srgbClr val="FFFFFF"/>
                  </a:gs>
                </a:gsLst>
                <a:lin ang="1584462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85C00042-1F35-9E1E-1462-79CCE99B09AE}"/>
                  </a:ext>
                </a:extLst>
              </p:cNvPr>
              <p:cNvSpPr/>
              <p:nvPr/>
            </p:nvSpPr>
            <p:spPr>
              <a:xfrm>
                <a:off x="4624197" y="4199000"/>
                <a:ext cx="1094995" cy="417147"/>
              </a:xfrm>
              <a:custGeom>
                <a:avLst/>
                <a:gdLst>
                  <a:gd name="connsiteX0" fmla="*/ 1055275 w 1094995"/>
                  <a:gd name="connsiteY0" fmla="*/ 0 h 417147"/>
                  <a:gd name="connsiteX1" fmla="*/ 1025080 w 1094995"/>
                  <a:gd name="connsiteY1" fmla="*/ 28004 h 417147"/>
                  <a:gd name="connsiteX2" fmla="*/ 901351 w 1094995"/>
                  <a:gd name="connsiteY2" fmla="*/ 40862 h 417147"/>
                  <a:gd name="connsiteX3" fmla="*/ 802672 w 1094995"/>
                  <a:gd name="connsiteY3" fmla="*/ 161925 h 417147"/>
                  <a:gd name="connsiteX4" fmla="*/ 638842 w 1094995"/>
                  <a:gd name="connsiteY4" fmla="*/ 157639 h 417147"/>
                  <a:gd name="connsiteX5" fmla="*/ 564261 w 1094995"/>
                  <a:gd name="connsiteY5" fmla="*/ 268414 h 417147"/>
                  <a:gd name="connsiteX6" fmla="*/ 425101 w 1094995"/>
                  <a:gd name="connsiteY6" fmla="*/ 262319 h 417147"/>
                  <a:gd name="connsiteX7" fmla="*/ 383191 w 1094995"/>
                  <a:gd name="connsiteY7" fmla="*/ 220028 h 417147"/>
                  <a:gd name="connsiteX8" fmla="*/ 214884 w 1094995"/>
                  <a:gd name="connsiteY8" fmla="*/ 226219 h 417147"/>
                  <a:gd name="connsiteX9" fmla="*/ 4763 w 1094995"/>
                  <a:gd name="connsiteY9" fmla="*/ 99441 h 417147"/>
                  <a:gd name="connsiteX10" fmla="*/ 0 w 1094995"/>
                  <a:gd name="connsiteY10" fmla="*/ 96869 h 417147"/>
                  <a:gd name="connsiteX11" fmla="*/ 50959 w 1094995"/>
                  <a:gd name="connsiteY11" fmla="*/ 172307 h 417147"/>
                  <a:gd name="connsiteX12" fmla="*/ 168688 w 1094995"/>
                  <a:gd name="connsiteY12" fmla="*/ 288988 h 417147"/>
                  <a:gd name="connsiteX13" fmla="*/ 324517 w 1094995"/>
                  <a:gd name="connsiteY13" fmla="*/ 340138 h 417147"/>
                  <a:gd name="connsiteX14" fmla="*/ 472535 w 1094995"/>
                  <a:gd name="connsiteY14" fmla="*/ 416433 h 417147"/>
                  <a:gd name="connsiteX15" fmla="*/ 568452 w 1094995"/>
                  <a:gd name="connsiteY15" fmla="*/ 333185 h 417147"/>
                  <a:gd name="connsiteX16" fmla="*/ 821531 w 1094995"/>
                  <a:gd name="connsiteY16" fmla="*/ 362712 h 417147"/>
                  <a:gd name="connsiteX17" fmla="*/ 907542 w 1094995"/>
                  <a:gd name="connsiteY17" fmla="*/ 226981 h 417147"/>
                  <a:gd name="connsiteX18" fmla="*/ 951547 w 1094995"/>
                  <a:gd name="connsiteY18" fmla="*/ 232696 h 417147"/>
                  <a:gd name="connsiteX19" fmla="*/ 1055275 w 1094995"/>
                  <a:gd name="connsiteY19" fmla="*/ 0 h 41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94995" h="417147">
                    <a:moveTo>
                      <a:pt x="1055275" y="0"/>
                    </a:moveTo>
                    <a:cubicBezTo>
                      <a:pt x="1046607" y="10763"/>
                      <a:pt x="1036606" y="20384"/>
                      <a:pt x="1025080" y="28004"/>
                    </a:cubicBezTo>
                    <a:cubicBezTo>
                      <a:pt x="989076" y="51721"/>
                      <a:pt x="941451" y="56674"/>
                      <a:pt x="901351" y="40862"/>
                    </a:cubicBezTo>
                    <a:cubicBezTo>
                      <a:pt x="900208" y="96298"/>
                      <a:pt x="855155" y="144018"/>
                      <a:pt x="802672" y="161925"/>
                    </a:cubicBezTo>
                    <a:cubicBezTo>
                      <a:pt x="750189" y="179832"/>
                      <a:pt x="692277" y="172784"/>
                      <a:pt x="638842" y="157639"/>
                    </a:cubicBezTo>
                    <a:cubicBezTo>
                      <a:pt x="642747" y="205073"/>
                      <a:pt x="608361" y="250412"/>
                      <a:pt x="564261" y="268414"/>
                    </a:cubicBezTo>
                    <a:cubicBezTo>
                      <a:pt x="520160" y="286417"/>
                      <a:pt x="469106" y="280606"/>
                      <a:pt x="425101" y="262319"/>
                    </a:cubicBezTo>
                    <a:cubicBezTo>
                      <a:pt x="405860" y="254318"/>
                      <a:pt x="385191" y="240792"/>
                      <a:pt x="383191" y="220028"/>
                    </a:cubicBezTo>
                    <a:cubicBezTo>
                      <a:pt x="332708" y="247745"/>
                      <a:pt x="270415" y="241459"/>
                      <a:pt x="214884" y="226219"/>
                    </a:cubicBezTo>
                    <a:cubicBezTo>
                      <a:pt x="134874" y="204216"/>
                      <a:pt x="57436" y="162401"/>
                      <a:pt x="4763" y="99441"/>
                    </a:cubicBezTo>
                    <a:cubicBezTo>
                      <a:pt x="3238" y="98584"/>
                      <a:pt x="1619" y="97822"/>
                      <a:pt x="0" y="96869"/>
                    </a:cubicBezTo>
                    <a:cubicBezTo>
                      <a:pt x="15621" y="122872"/>
                      <a:pt x="32671" y="148114"/>
                      <a:pt x="50959" y="172307"/>
                    </a:cubicBezTo>
                    <a:cubicBezTo>
                      <a:pt x="84487" y="216598"/>
                      <a:pt x="122682" y="257937"/>
                      <a:pt x="168688" y="288988"/>
                    </a:cubicBezTo>
                    <a:cubicBezTo>
                      <a:pt x="214693" y="320040"/>
                      <a:pt x="269081" y="340423"/>
                      <a:pt x="324517" y="340138"/>
                    </a:cubicBezTo>
                    <a:cubicBezTo>
                      <a:pt x="360902" y="391192"/>
                      <a:pt x="410242" y="422338"/>
                      <a:pt x="472535" y="416433"/>
                    </a:cubicBezTo>
                    <a:cubicBezTo>
                      <a:pt x="531495" y="410909"/>
                      <a:pt x="563404" y="358616"/>
                      <a:pt x="568452" y="333185"/>
                    </a:cubicBezTo>
                    <a:cubicBezTo>
                      <a:pt x="635317" y="394526"/>
                      <a:pt x="741426" y="405289"/>
                      <a:pt x="821531" y="362712"/>
                    </a:cubicBezTo>
                    <a:cubicBezTo>
                      <a:pt x="881539" y="330803"/>
                      <a:pt x="911162" y="258318"/>
                      <a:pt x="907542" y="226981"/>
                    </a:cubicBezTo>
                    <a:cubicBezTo>
                      <a:pt x="923735" y="230505"/>
                      <a:pt x="938594" y="232601"/>
                      <a:pt x="951547" y="232696"/>
                    </a:cubicBezTo>
                    <a:cubicBezTo>
                      <a:pt x="1088231" y="234315"/>
                      <a:pt x="1136809" y="91821"/>
                      <a:pt x="10552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58795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9E064550-92CE-C42E-B247-CBE60B9D7550}"/>
                  </a:ext>
                </a:extLst>
              </p:cNvPr>
              <p:cNvSpPr/>
              <p:nvPr/>
            </p:nvSpPr>
            <p:spPr>
              <a:xfrm>
                <a:off x="4621434" y="4140876"/>
                <a:ext cx="453866" cy="230717"/>
              </a:xfrm>
              <a:custGeom>
                <a:avLst/>
                <a:gdLst>
                  <a:gd name="connsiteX0" fmla="*/ 453295 w 453866"/>
                  <a:gd name="connsiteY0" fmla="*/ 18405 h 230717"/>
                  <a:gd name="connsiteX1" fmla="*/ 374428 w 453866"/>
                  <a:gd name="connsiteY1" fmla="*/ 6880 h 230717"/>
                  <a:gd name="connsiteX2" fmla="*/ 303562 w 453866"/>
                  <a:gd name="connsiteY2" fmla="*/ 38408 h 230717"/>
                  <a:gd name="connsiteX3" fmla="*/ 263843 w 453866"/>
                  <a:gd name="connsiteY3" fmla="*/ 103463 h 230717"/>
                  <a:gd name="connsiteX4" fmla="*/ 256032 w 453866"/>
                  <a:gd name="connsiteY4" fmla="*/ 182330 h 230717"/>
                  <a:gd name="connsiteX5" fmla="*/ 256318 w 453866"/>
                  <a:gd name="connsiteY5" fmla="*/ 190331 h 230717"/>
                  <a:gd name="connsiteX6" fmla="*/ 248603 w 453866"/>
                  <a:gd name="connsiteY6" fmla="*/ 192617 h 230717"/>
                  <a:gd name="connsiteX7" fmla="*/ 120301 w 453866"/>
                  <a:gd name="connsiteY7" fmla="*/ 202714 h 230717"/>
                  <a:gd name="connsiteX8" fmla="*/ 0 w 453866"/>
                  <a:gd name="connsiteY8" fmla="*/ 159947 h 230717"/>
                  <a:gd name="connsiteX9" fmla="*/ 7715 w 453866"/>
                  <a:gd name="connsiteY9" fmla="*/ 152041 h 230717"/>
                  <a:gd name="connsiteX10" fmla="*/ 30099 w 453866"/>
                  <a:gd name="connsiteY10" fmla="*/ 191474 h 230717"/>
                  <a:gd name="connsiteX11" fmla="*/ 54293 w 453866"/>
                  <a:gd name="connsiteY11" fmla="*/ 230051 h 230717"/>
                  <a:gd name="connsiteX12" fmla="*/ 53340 w 453866"/>
                  <a:gd name="connsiteY12" fmla="*/ 230717 h 230717"/>
                  <a:gd name="connsiteX13" fmla="*/ 2191 w 453866"/>
                  <a:gd name="connsiteY13" fmla="*/ 155375 h 230717"/>
                  <a:gd name="connsiteX14" fmla="*/ 667 w 453866"/>
                  <a:gd name="connsiteY14" fmla="*/ 152898 h 230717"/>
                  <a:gd name="connsiteX15" fmla="*/ 3143 w 453866"/>
                  <a:gd name="connsiteY15" fmla="*/ 154327 h 230717"/>
                  <a:gd name="connsiteX16" fmla="*/ 245173 w 453866"/>
                  <a:gd name="connsiteY16" fmla="*/ 181473 h 230717"/>
                  <a:gd name="connsiteX17" fmla="*/ 244316 w 453866"/>
                  <a:gd name="connsiteY17" fmla="*/ 182616 h 230717"/>
                  <a:gd name="connsiteX18" fmla="*/ 253651 w 453866"/>
                  <a:gd name="connsiteY18" fmla="*/ 100511 h 230717"/>
                  <a:gd name="connsiteX19" fmla="*/ 297847 w 453866"/>
                  <a:gd name="connsiteY19" fmla="*/ 31454 h 230717"/>
                  <a:gd name="connsiteX20" fmla="*/ 373856 w 453866"/>
                  <a:gd name="connsiteY20" fmla="*/ 784 h 230717"/>
                  <a:gd name="connsiteX21" fmla="*/ 453866 w 453866"/>
                  <a:gd name="connsiteY21" fmla="*/ 17357 h 230717"/>
                  <a:gd name="connsiteX22" fmla="*/ 453295 w 453866"/>
                  <a:gd name="connsiteY22" fmla="*/ 18405 h 2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3866" h="230717">
                    <a:moveTo>
                      <a:pt x="453295" y="18405"/>
                    </a:moveTo>
                    <a:cubicBezTo>
                      <a:pt x="428434" y="6785"/>
                      <a:pt x="400812" y="2403"/>
                      <a:pt x="374428" y="6880"/>
                    </a:cubicBezTo>
                    <a:cubicBezTo>
                      <a:pt x="348139" y="10404"/>
                      <a:pt x="322993" y="21358"/>
                      <a:pt x="303562" y="38408"/>
                    </a:cubicBezTo>
                    <a:cubicBezTo>
                      <a:pt x="284036" y="55362"/>
                      <a:pt x="270986" y="78317"/>
                      <a:pt x="263843" y="103463"/>
                    </a:cubicBezTo>
                    <a:cubicBezTo>
                      <a:pt x="256794" y="128705"/>
                      <a:pt x="255079" y="155470"/>
                      <a:pt x="256032" y="182330"/>
                    </a:cubicBezTo>
                    <a:lnTo>
                      <a:pt x="256318" y="190331"/>
                    </a:lnTo>
                    <a:lnTo>
                      <a:pt x="248603" y="192617"/>
                    </a:lnTo>
                    <a:cubicBezTo>
                      <a:pt x="206978" y="205000"/>
                      <a:pt x="163068" y="207953"/>
                      <a:pt x="120301" y="202714"/>
                    </a:cubicBezTo>
                    <a:cubicBezTo>
                      <a:pt x="77533" y="197571"/>
                      <a:pt x="36290" y="182140"/>
                      <a:pt x="0" y="159947"/>
                    </a:cubicBezTo>
                    <a:lnTo>
                      <a:pt x="7715" y="152041"/>
                    </a:lnTo>
                    <a:cubicBezTo>
                      <a:pt x="14954" y="165281"/>
                      <a:pt x="22288" y="178521"/>
                      <a:pt x="30099" y="191474"/>
                    </a:cubicBezTo>
                    <a:cubicBezTo>
                      <a:pt x="38005" y="204429"/>
                      <a:pt x="46006" y="217287"/>
                      <a:pt x="54293" y="230051"/>
                    </a:cubicBezTo>
                    <a:lnTo>
                      <a:pt x="53340" y="230717"/>
                    </a:lnTo>
                    <a:cubicBezTo>
                      <a:pt x="34957" y="206524"/>
                      <a:pt x="17907" y="181378"/>
                      <a:pt x="2191" y="155375"/>
                    </a:cubicBezTo>
                    <a:lnTo>
                      <a:pt x="667" y="152898"/>
                    </a:lnTo>
                    <a:lnTo>
                      <a:pt x="3143" y="154327"/>
                    </a:lnTo>
                    <a:cubicBezTo>
                      <a:pt x="75629" y="195761"/>
                      <a:pt x="165354" y="205762"/>
                      <a:pt x="245173" y="181473"/>
                    </a:cubicBezTo>
                    <a:lnTo>
                      <a:pt x="244316" y="182616"/>
                    </a:lnTo>
                    <a:cubicBezTo>
                      <a:pt x="243745" y="154994"/>
                      <a:pt x="245745" y="127085"/>
                      <a:pt x="253651" y="100511"/>
                    </a:cubicBezTo>
                    <a:cubicBezTo>
                      <a:pt x="261557" y="74126"/>
                      <a:pt x="275844" y="48790"/>
                      <a:pt x="297847" y="31454"/>
                    </a:cubicBezTo>
                    <a:cubicBezTo>
                      <a:pt x="319373" y="13929"/>
                      <a:pt x="346234" y="3356"/>
                      <a:pt x="373856" y="784"/>
                    </a:cubicBezTo>
                    <a:cubicBezTo>
                      <a:pt x="401384" y="-2264"/>
                      <a:pt x="429863" y="3641"/>
                      <a:pt x="453866" y="17357"/>
                    </a:cubicBezTo>
                    <a:lnTo>
                      <a:pt x="453295" y="18405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92676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5" name="图形 4">
                <a:extLst>
                  <a:ext uri="{FF2B5EF4-FFF2-40B4-BE49-F238E27FC236}">
                    <a16:creationId xmlns:a16="http://schemas.microsoft.com/office/drawing/2014/main" id="{5562931D-5D9E-3139-508A-9D11DEA3B3D3}"/>
                  </a:ext>
                </a:extLst>
              </p:cNvPr>
              <p:cNvGrpSpPr/>
              <p:nvPr/>
            </p:nvGrpSpPr>
            <p:grpSpPr>
              <a:xfrm>
                <a:off x="5067966" y="4029991"/>
                <a:ext cx="657289" cy="407813"/>
                <a:chOff x="5067966" y="4029991"/>
                <a:chExt cx="657289" cy="407813"/>
              </a:xfrm>
            </p:grpSpPr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2ED83614-2FFE-036C-3DCD-9FFC387C8830}"/>
                    </a:ext>
                  </a:extLst>
                </p:cNvPr>
                <p:cNvSpPr/>
                <p:nvPr/>
              </p:nvSpPr>
              <p:spPr>
                <a:xfrm>
                  <a:off x="5388105" y="4029991"/>
                  <a:ext cx="247075" cy="194907"/>
                </a:xfrm>
                <a:custGeom>
                  <a:avLst/>
                  <a:gdLst>
                    <a:gd name="connsiteX0" fmla="*/ 247075 w 247075"/>
                    <a:gd name="connsiteY0" fmla="*/ 116241 h 194907"/>
                    <a:gd name="connsiteX1" fmla="*/ 207642 w 247075"/>
                    <a:gd name="connsiteY1" fmla="*/ 167390 h 194907"/>
                    <a:gd name="connsiteX2" fmla="*/ 146967 w 247075"/>
                    <a:gd name="connsiteY2" fmla="*/ 192441 h 194907"/>
                    <a:gd name="connsiteX3" fmla="*/ 80768 w 247075"/>
                    <a:gd name="connsiteY3" fmla="*/ 189393 h 194907"/>
                    <a:gd name="connsiteX4" fmla="*/ 24381 w 247075"/>
                    <a:gd name="connsiteY4" fmla="*/ 153389 h 194907"/>
                    <a:gd name="connsiteX5" fmla="*/ 187 w 247075"/>
                    <a:gd name="connsiteY5" fmla="*/ 90905 h 194907"/>
                    <a:gd name="connsiteX6" fmla="*/ 19618 w 247075"/>
                    <a:gd name="connsiteY6" fmla="*/ 27182 h 194907"/>
                    <a:gd name="connsiteX7" fmla="*/ 79245 w 247075"/>
                    <a:gd name="connsiteY7" fmla="*/ 227 h 194907"/>
                    <a:gd name="connsiteX8" fmla="*/ 123822 w 247075"/>
                    <a:gd name="connsiteY8" fmla="*/ 42708 h 194907"/>
                    <a:gd name="connsiteX9" fmla="*/ 78769 w 247075"/>
                    <a:gd name="connsiteY9" fmla="*/ 6037 h 194907"/>
                    <a:gd name="connsiteX10" fmla="*/ 26571 w 247075"/>
                    <a:gd name="connsiteY10" fmla="*/ 32897 h 194907"/>
                    <a:gd name="connsiteX11" fmla="*/ 11141 w 247075"/>
                    <a:gd name="connsiteY11" fmla="*/ 90238 h 194907"/>
                    <a:gd name="connsiteX12" fmla="*/ 33334 w 247075"/>
                    <a:gd name="connsiteY12" fmla="*/ 146054 h 194907"/>
                    <a:gd name="connsiteX13" fmla="*/ 83817 w 247075"/>
                    <a:gd name="connsiteY13" fmla="*/ 178916 h 194907"/>
                    <a:gd name="connsiteX14" fmla="*/ 145444 w 247075"/>
                    <a:gd name="connsiteY14" fmla="*/ 183678 h 194907"/>
                    <a:gd name="connsiteX15" fmla="*/ 247075 w 247075"/>
                    <a:gd name="connsiteY15" fmla="*/ 116241 h 1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7075" h="194907">
                      <a:moveTo>
                        <a:pt x="247075" y="116241"/>
                      </a:moveTo>
                      <a:cubicBezTo>
                        <a:pt x="239455" y="136434"/>
                        <a:pt x="225549" y="154436"/>
                        <a:pt x="207642" y="167390"/>
                      </a:cubicBezTo>
                      <a:cubicBezTo>
                        <a:pt x="189640" y="179963"/>
                        <a:pt x="168780" y="188536"/>
                        <a:pt x="146967" y="192441"/>
                      </a:cubicBezTo>
                      <a:cubicBezTo>
                        <a:pt x="125251" y="196442"/>
                        <a:pt x="102390" y="195680"/>
                        <a:pt x="80768" y="189393"/>
                      </a:cubicBezTo>
                      <a:cubicBezTo>
                        <a:pt x="59337" y="183011"/>
                        <a:pt x="38954" y="171200"/>
                        <a:pt x="24381" y="153389"/>
                      </a:cubicBezTo>
                      <a:cubicBezTo>
                        <a:pt x="9998" y="135672"/>
                        <a:pt x="1521" y="113574"/>
                        <a:pt x="187" y="90905"/>
                      </a:cubicBezTo>
                      <a:cubicBezTo>
                        <a:pt x="-1146" y="68426"/>
                        <a:pt x="4568" y="44613"/>
                        <a:pt x="19618" y="27182"/>
                      </a:cubicBezTo>
                      <a:cubicBezTo>
                        <a:pt x="33906" y="9656"/>
                        <a:pt x="56480" y="-1774"/>
                        <a:pt x="79245" y="227"/>
                      </a:cubicBezTo>
                      <a:cubicBezTo>
                        <a:pt x="101724" y="2608"/>
                        <a:pt x="122393" y="20515"/>
                        <a:pt x="123822" y="42708"/>
                      </a:cubicBezTo>
                      <a:cubicBezTo>
                        <a:pt x="119631" y="21277"/>
                        <a:pt x="98962" y="6323"/>
                        <a:pt x="78769" y="6037"/>
                      </a:cubicBezTo>
                      <a:cubicBezTo>
                        <a:pt x="58290" y="5275"/>
                        <a:pt x="38383" y="16610"/>
                        <a:pt x="26571" y="32897"/>
                      </a:cubicBezTo>
                      <a:cubicBezTo>
                        <a:pt x="14284" y="48994"/>
                        <a:pt x="9236" y="70045"/>
                        <a:pt x="11141" y="90238"/>
                      </a:cubicBezTo>
                      <a:cubicBezTo>
                        <a:pt x="12665" y="110526"/>
                        <a:pt x="20476" y="130433"/>
                        <a:pt x="33334" y="146054"/>
                      </a:cubicBezTo>
                      <a:cubicBezTo>
                        <a:pt x="45907" y="161866"/>
                        <a:pt x="64386" y="172820"/>
                        <a:pt x="83817" y="178916"/>
                      </a:cubicBezTo>
                      <a:cubicBezTo>
                        <a:pt x="103438" y="185297"/>
                        <a:pt x="124679" y="186250"/>
                        <a:pt x="145444" y="183678"/>
                      </a:cubicBezTo>
                      <a:cubicBezTo>
                        <a:pt x="186687" y="178058"/>
                        <a:pt x="227740" y="155579"/>
                        <a:pt x="247075" y="116241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70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5093367E-3938-2AAD-5087-5B4AE4152266}"/>
                    </a:ext>
                  </a:extLst>
                </p:cNvPr>
                <p:cNvSpPr/>
                <p:nvPr/>
              </p:nvSpPr>
              <p:spPr>
                <a:xfrm>
                  <a:off x="5067966" y="4126801"/>
                  <a:ext cx="233850" cy="193998"/>
                </a:xfrm>
                <a:custGeom>
                  <a:avLst/>
                  <a:gdLst>
                    <a:gd name="connsiteX0" fmla="*/ 138113 w 233850"/>
                    <a:gd name="connsiteY0" fmla="*/ 74295 h 193998"/>
                    <a:gd name="connsiteX1" fmla="*/ 165354 w 233850"/>
                    <a:gd name="connsiteY1" fmla="*/ 54864 h 193998"/>
                    <a:gd name="connsiteX2" fmla="*/ 200596 w 233850"/>
                    <a:gd name="connsiteY2" fmla="*/ 56007 h 193998"/>
                    <a:gd name="connsiteX3" fmla="*/ 233648 w 233850"/>
                    <a:gd name="connsiteY3" fmla="*/ 115729 h 193998"/>
                    <a:gd name="connsiteX4" fmla="*/ 200120 w 233850"/>
                    <a:gd name="connsiteY4" fmla="*/ 175355 h 193998"/>
                    <a:gd name="connsiteX5" fmla="*/ 134684 w 233850"/>
                    <a:gd name="connsiteY5" fmla="*/ 193929 h 193998"/>
                    <a:gd name="connsiteX6" fmla="*/ 69437 w 233850"/>
                    <a:gd name="connsiteY6" fmla="*/ 176022 h 193998"/>
                    <a:gd name="connsiteX7" fmla="*/ 21145 w 233850"/>
                    <a:gd name="connsiteY7" fmla="*/ 128683 h 193998"/>
                    <a:gd name="connsiteX8" fmla="*/ 0 w 233850"/>
                    <a:gd name="connsiteY8" fmla="*/ 64484 h 193998"/>
                    <a:gd name="connsiteX9" fmla="*/ 16288 w 233850"/>
                    <a:gd name="connsiteY9" fmla="*/ 0 h 193998"/>
                    <a:gd name="connsiteX10" fmla="*/ 11620 w 233850"/>
                    <a:gd name="connsiteY10" fmla="*/ 63532 h 193998"/>
                    <a:gd name="connsiteX11" fmla="*/ 31052 w 233850"/>
                    <a:gd name="connsiteY11" fmla="*/ 122491 h 193998"/>
                    <a:gd name="connsiteX12" fmla="*/ 134874 w 233850"/>
                    <a:gd name="connsiteY12" fmla="*/ 182118 h 193998"/>
                    <a:gd name="connsiteX13" fmla="*/ 193262 w 233850"/>
                    <a:gd name="connsiteY13" fmla="*/ 165830 h 193998"/>
                    <a:gd name="connsiteX14" fmla="*/ 221932 w 233850"/>
                    <a:gd name="connsiteY14" fmla="*/ 114967 h 193998"/>
                    <a:gd name="connsiteX15" fmla="*/ 195358 w 233850"/>
                    <a:gd name="connsiteY15" fmla="*/ 66484 h 193998"/>
                    <a:gd name="connsiteX16" fmla="*/ 166878 w 233850"/>
                    <a:gd name="connsiteY16" fmla="*/ 60770 h 193998"/>
                    <a:gd name="connsiteX17" fmla="*/ 138113 w 233850"/>
                    <a:gd name="connsiteY17" fmla="*/ 74295 h 19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3850" h="193998">
                      <a:moveTo>
                        <a:pt x="138113" y="74295"/>
                      </a:moveTo>
                      <a:cubicBezTo>
                        <a:pt x="145447" y="66199"/>
                        <a:pt x="154210" y="58674"/>
                        <a:pt x="165354" y="54864"/>
                      </a:cubicBezTo>
                      <a:cubicBezTo>
                        <a:pt x="176403" y="51245"/>
                        <a:pt x="189166" y="51340"/>
                        <a:pt x="200596" y="56007"/>
                      </a:cubicBezTo>
                      <a:cubicBezTo>
                        <a:pt x="222695" y="66961"/>
                        <a:pt x="235648" y="91916"/>
                        <a:pt x="233648" y="115729"/>
                      </a:cubicBezTo>
                      <a:cubicBezTo>
                        <a:pt x="232220" y="139637"/>
                        <a:pt x="219075" y="161544"/>
                        <a:pt x="200120" y="175355"/>
                      </a:cubicBezTo>
                      <a:cubicBezTo>
                        <a:pt x="181070" y="189262"/>
                        <a:pt x="157258" y="194691"/>
                        <a:pt x="134684" y="193929"/>
                      </a:cubicBezTo>
                      <a:cubicBezTo>
                        <a:pt x="111919" y="193738"/>
                        <a:pt x="89059" y="187547"/>
                        <a:pt x="69437" y="176022"/>
                      </a:cubicBezTo>
                      <a:cubicBezTo>
                        <a:pt x="49720" y="164592"/>
                        <a:pt x="33051" y="148018"/>
                        <a:pt x="21145" y="128683"/>
                      </a:cubicBezTo>
                      <a:cubicBezTo>
                        <a:pt x="9144" y="109347"/>
                        <a:pt x="1810" y="87154"/>
                        <a:pt x="0" y="64484"/>
                      </a:cubicBezTo>
                      <a:cubicBezTo>
                        <a:pt x="95" y="41624"/>
                        <a:pt x="5619" y="19240"/>
                        <a:pt x="16288" y="0"/>
                      </a:cubicBezTo>
                      <a:cubicBezTo>
                        <a:pt x="10001" y="21050"/>
                        <a:pt x="8001" y="42863"/>
                        <a:pt x="11620" y="63532"/>
                      </a:cubicBezTo>
                      <a:cubicBezTo>
                        <a:pt x="13240" y="84391"/>
                        <a:pt x="20002" y="104775"/>
                        <a:pt x="31052" y="122491"/>
                      </a:cubicBezTo>
                      <a:cubicBezTo>
                        <a:pt x="52673" y="158305"/>
                        <a:pt x="92964" y="182308"/>
                        <a:pt x="134874" y="182118"/>
                      </a:cubicBezTo>
                      <a:cubicBezTo>
                        <a:pt x="155638" y="182880"/>
                        <a:pt x="176879" y="177832"/>
                        <a:pt x="193262" y="165830"/>
                      </a:cubicBezTo>
                      <a:cubicBezTo>
                        <a:pt x="209550" y="154019"/>
                        <a:pt x="220885" y="134683"/>
                        <a:pt x="221932" y="114967"/>
                      </a:cubicBezTo>
                      <a:cubicBezTo>
                        <a:pt x="223647" y="95250"/>
                        <a:pt x="212693" y="74866"/>
                        <a:pt x="195358" y="66484"/>
                      </a:cubicBezTo>
                      <a:cubicBezTo>
                        <a:pt x="187166" y="61436"/>
                        <a:pt x="177069" y="59246"/>
                        <a:pt x="166878" y="60770"/>
                      </a:cubicBezTo>
                      <a:cubicBezTo>
                        <a:pt x="156686" y="62674"/>
                        <a:pt x="147161" y="67913"/>
                        <a:pt x="138113" y="74295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06617314-1AE5-B9C4-A0F8-9E2BD18C9851}"/>
                    </a:ext>
                  </a:extLst>
                </p:cNvPr>
                <p:cNvSpPr/>
                <p:nvPr/>
              </p:nvSpPr>
              <p:spPr>
                <a:xfrm>
                  <a:off x="5463052" y="4158138"/>
                  <a:ext cx="262203" cy="279666"/>
                </a:xfrm>
                <a:custGeom>
                  <a:avLst/>
                  <a:gdLst>
                    <a:gd name="connsiteX0" fmla="*/ 93642 w 262203"/>
                    <a:gd name="connsiteY0" fmla="*/ 105156 h 279666"/>
                    <a:gd name="connsiteX1" fmla="*/ 52685 w 262203"/>
                    <a:gd name="connsiteY1" fmla="*/ 114110 h 279666"/>
                    <a:gd name="connsiteX2" fmla="*/ 23252 w 262203"/>
                    <a:gd name="connsiteY2" fmla="*/ 140494 h 279666"/>
                    <a:gd name="connsiteX3" fmla="*/ 20490 w 262203"/>
                    <a:gd name="connsiteY3" fmla="*/ 216218 h 279666"/>
                    <a:gd name="connsiteX4" fmla="*/ 45922 w 262203"/>
                    <a:gd name="connsiteY4" fmla="*/ 246793 h 279666"/>
                    <a:gd name="connsiteX5" fmla="*/ 82307 w 262203"/>
                    <a:gd name="connsiteY5" fmla="*/ 263938 h 279666"/>
                    <a:gd name="connsiteX6" fmla="*/ 123074 w 262203"/>
                    <a:gd name="connsiteY6" fmla="*/ 267558 h 279666"/>
                    <a:gd name="connsiteX7" fmla="*/ 163650 w 262203"/>
                    <a:gd name="connsiteY7" fmla="*/ 260604 h 279666"/>
                    <a:gd name="connsiteX8" fmla="*/ 228516 w 262203"/>
                    <a:gd name="connsiteY8" fmla="*/ 213265 h 279666"/>
                    <a:gd name="connsiteX9" fmla="*/ 250233 w 262203"/>
                    <a:gd name="connsiteY9" fmla="*/ 135827 h 279666"/>
                    <a:gd name="connsiteX10" fmla="*/ 223563 w 262203"/>
                    <a:gd name="connsiteY10" fmla="*/ 59150 h 279666"/>
                    <a:gd name="connsiteX11" fmla="*/ 197559 w 262203"/>
                    <a:gd name="connsiteY11" fmla="*/ 26575 h 279666"/>
                    <a:gd name="connsiteX12" fmla="*/ 164413 w 262203"/>
                    <a:gd name="connsiteY12" fmla="*/ 0 h 279666"/>
                    <a:gd name="connsiteX13" fmla="*/ 233183 w 262203"/>
                    <a:gd name="connsiteY13" fmla="*/ 52483 h 279666"/>
                    <a:gd name="connsiteX14" fmla="*/ 262044 w 262203"/>
                    <a:gd name="connsiteY14" fmla="*/ 135446 h 279666"/>
                    <a:gd name="connsiteX15" fmla="*/ 238231 w 262203"/>
                    <a:gd name="connsiteY15" fmla="*/ 220028 h 279666"/>
                    <a:gd name="connsiteX16" fmla="*/ 167270 w 262203"/>
                    <a:gd name="connsiteY16" fmla="*/ 271844 h 279666"/>
                    <a:gd name="connsiteX17" fmla="*/ 123646 w 262203"/>
                    <a:gd name="connsiteY17" fmla="*/ 279368 h 279666"/>
                    <a:gd name="connsiteX18" fmla="*/ 79450 w 262203"/>
                    <a:gd name="connsiteY18" fmla="*/ 275368 h 279666"/>
                    <a:gd name="connsiteX19" fmla="*/ 38873 w 262203"/>
                    <a:gd name="connsiteY19" fmla="*/ 256223 h 279666"/>
                    <a:gd name="connsiteX20" fmla="*/ 10012 w 262203"/>
                    <a:gd name="connsiteY20" fmla="*/ 221552 h 279666"/>
                    <a:gd name="connsiteX21" fmla="*/ 13536 w 262203"/>
                    <a:gd name="connsiteY21" fmla="*/ 133921 h 279666"/>
                    <a:gd name="connsiteX22" fmla="*/ 50493 w 262203"/>
                    <a:gd name="connsiteY22" fmla="*/ 108395 h 279666"/>
                    <a:gd name="connsiteX23" fmla="*/ 93642 w 262203"/>
                    <a:gd name="connsiteY23" fmla="*/ 105156 h 27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62203" h="279666">
                      <a:moveTo>
                        <a:pt x="93642" y="105156"/>
                      </a:moveTo>
                      <a:cubicBezTo>
                        <a:pt x="79354" y="105728"/>
                        <a:pt x="65162" y="108204"/>
                        <a:pt x="52685" y="114110"/>
                      </a:cubicBezTo>
                      <a:cubicBezTo>
                        <a:pt x="40302" y="120015"/>
                        <a:pt x="29634" y="128969"/>
                        <a:pt x="23252" y="140494"/>
                      </a:cubicBezTo>
                      <a:cubicBezTo>
                        <a:pt x="8012" y="162116"/>
                        <a:pt x="8584" y="192500"/>
                        <a:pt x="20490" y="216218"/>
                      </a:cubicBezTo>
                      <a:cubicBezTo>
                        <a:pt x="26586" y="228124"/>
                        <a:pt x="35349" y="238696"/>
                        <a:pt x="45922" y="246793"/>
                      </a:cubicBezTo>
                      <a:cubicBezTo>
                        <a:pt x="56590" y="254889"/>
                        <a:pt x="69163" y="260604"/>
                        <a:pt x="82307" y="263938"/>
                      </a:cubicBezTo>
                      <a:cubicBezTo>
                        <a:pt x="95547" y="267271"/>
                        <a:pt x="109263" y="268415"/>
                        <a:pt x="123074" y="267558"/>
                      </a:cubicBezTo>
                      <a:cubicBezTo>
                        <a:pt x="136885" y="266795"/>
                        <a:pt x="150601" y="264890"/>
                        <a:pt x="163650" y="260604"/>
                      </a:cubicBezTo>
                      <a:cubicBezTo>
                        <a:pt x="189749" y="252317"/>
                        <a:pt x="213085" y="235839"/>
                        <a:pt x="228516" y="213265"/>
                      </a:cubicBezTo>
                      <a:cubicBezTo>
                        <a:pt x="244042" y="190881"/>
                        <a:pt x="251567" y="163163"/>
                        <a:pt x="250233" y="135827"/>
                      </a:cubicBezTo>
                      <a:cubicBezTo>
                        <a:pt x="248995" y="108395"/>
                        <a:pt x="239279" y="81629"/>
                        <a:pt x="223563" y="59150"/>
                      </a:cubicBezTo>
                      <a:cubicBezTo>
                        <a:pt x="216324" y="47435"/>
                        <a:pt x="207466" y="36481"/>
                        <a:pt x="197559" y="26575"/>
                      </a:cubicBezTo>
                      <a:cubicBezTo>
                        <a:pt x="187558" y="16669"/>
                        <a:pt x="176224" y="8096"/>
                        <a:pt x="164413" y="0"/>
                      </a:cubicBezTo>
                      <a:cubicBezTo>
                        <a:pt x="190511" y="11716"/>
                        <a:pt x="214419" y="29433"/>
                        <a:pt x="233183" y="52483"/>
                      </a:cubicBezTo>
                      <a:cubicBezTo>
                        <a:pt x="250138" y="76676"/>
                        <a:pt x="260710" y="105633"/>
                        <a:pt x="262044" y="135446"/>
                      </a:cubicBezTo>
                      <a:cubicBezTo>
                        <a:pt x="263473" y="165164"/>
                        <a:pt x="255281" y="195453"/>
                        <a:pt x="238231" y="220028"/>
                      </a:cubicBezTo>
                      <a:cubicBezTo>
                        <a:pt x="221372" y="244793"/>
                        <a:pt x="195560" y="262890"/>
                        <a:pt x="167270" y="271844"/>
                      </a:cubicBezTo>
                      <a:cubicBezTo>
                        <a:pt x="153173" y="276511"/>
                        <a:pt x="138314" y="278511"/>
                        <a:pt x="123646" y="279368"/>
                      </a:cubicBezTo>
                      <a:cubicBezTo>
                        <a:pt x="108977" y="280321"/>
                        <a:pt x="93927" y="278987"/>
                        <a:pt x="79450" y="275368"/>
                      </a:cubicBezTo>
                      <a:cubicBezTo>
                        <a:pt x="64972" y="271653"/>
                        <a:pt x="50970" y="265367"/>
                        <a:pt x="38873" y="256223"/>
                      </a:cubicBezTo>
                      <a:cubicBezTo>
                        <a:pt x="26872" y="246983"/>
                        <a:pt x="16870" y="235077"/>
                        <a:pt x="10012" y="221552"/>
                      </a:cubicBezTo>
                      <a:cubicBezTo>
                        <a:pt x="-3513" y="194596"/>
                        <a:pt x="-4275" y="159925"/>
                        <a:pt x="13536" y="133921"/>
                      </a:cubicBezTo>
                      <a:cubicBezTo>
                        <a:pt x="22776" y="121349"/>
                        <a:pt x="36492" y="112967"/>
                        <a:pt x="50493" y="108395"/>
                      </a:cubicBezTo>
                      <a:cubicBezTo>
                        <a:pt x="64591" y="103537"/>
                        <a:pt x="79545" y="103251"/>
                        <a:pt x="93642" y="10515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8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9" name="图形 4">
              <a:extLst>
                <a:ext uri="{FF2B5EF4-FFF2-40B4-BE49-F238E27FC236}">
                  <a16:creationId xmlns:a16="http://schemas.microsoft.com/office/drawing/2014/main" id="{D05C101E-6533-4047-FBF6-8052FF17DE5D}"/>
                </a:ext>
              </a:extLst>
            </p:cNvPr>
            <p:cNvGrpSpPr/>
            <p:nvPr/>
          </p:nvGrpSpPr>
          <p:grpSpPr>
            <a:xfrm>
              <a:off x="4581355" y="5870757"/>
              <a:ext cx="3606008" cy="2047793"/>
              <a:chOff x="1994249" y="4738486"/>
              <a:chExt cx="784702" cy="445619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827088-3195-4ECD-FF9E-FEA61C122C47}"/>
                  </a:ext>
                </a:extLst>
              </p:cNvPr>
              <p:cNvSpPr/>
              <p:nvPr/>
            </p:nvSpPr>
            <p:spPr>
              <a:xfrm>
                <a:off x="2006822" y="4738486"/>
                <a:ext cx="766667" cy="440211"/>
              </a:xfrm>
              <a:custGeom>
                <a:avLst/>
                <a:gdLst>
                  <a:gd name="connsiteX0" fmla="*/ 721423 w 766667"/>
                  <a:gd name="connsiteY0" fmla="*/ 178414 h 440211"/>
                  <a:gd name="connsiteX1" fmla="*/ 747236 w 766667"/>
                  <a:gd name="connsiteY1" fmla="*/ 100499 h 440211"/>
                  <a:gd name="connsiteX2" fmla="*/ 732472 w 766667"/>
                  <a:gd name="connsiteY2" fmla="*/ 51731 h 440211"/>
                  <a:gd name="connsiteX3" fmla="*/ 615410 w 766667"/>
                  <a:gd name="connsiteY3" fmla="*/ 2772 h 440211"/>
                  <a:gd name="connsiteX4" fmla="*/ 529780 w 766667"/>
                  <a:gd name="connsiteY4" fmla="*/ 98022 h 440211"/>
                  <a:gd name="connsiteX5" fmla="*/ 345662 w 766667"/>
                  <a:gd name="connsiteY5" fmla="*/ 78401 h 440211"/>
                  <a:gd name="connsiteX6" fmla="*/ 334613 w 766667"/>
                  <a:gd name="connsiteY6" fmla="*/ 99356 h 440211"/>
                  <a:gd name="connsiteX7" fmla="*/ 204311 w 766667"/>
                  <a:gd name="connsiteY7" fmla="*/ 101261 h 440211"/>
                  <a:gd name="connsiteX8" fmla="*/ 165640 w 766667"/>
                  <a:gd name="connsiteY8" fmla="*/ 184700 h 440211"/>
                  <a:gd name="connsiteX9" fmla="*/ 0 w 766667"/>
                  <a:gd name="connsiteY9" fmla="*/ 130693 h 440211"/>
                  <a:gd name="connsiteX10" fmla="*/ 24860 w 766667"/>
                  <a:gd name="connsiteY10" fmla="*/ 190701 h 440211"/>
                  <a:gd name="connsiteX11" fmla="*/ 90488 w 766667"/>
                  <a:gd name="connsiteY11" fmla="*/ 289094 h 440211"/>
                  <a:gd name="connsiteX12" fmla="*/ 192119 w 766667"/>
                  <a:gd name="connsiteY12" fmla="*/ 347101 h 440211"/>
                  <a:gd name="connsiteX13" fmla="*/ 284702 w 766667"/>
                  <a:gd name="connsiteY13" fmla="*/ 421586 h 440211"/>
                  <a:gd name="connsiteX14" fmla="*/ 363569 w 766667"/>
                  <a:gd name="connsiteY14" fmla="*/ 377105 h 440211"/>
                  <a:gd name="connsiteX15" fmla="*/ 536162 w 766667"/>
                  <a:gd name="connsiteY15" fmla="*/ 433969 h 440211"/>
                  <a:gd name="connsiteX16" fmla="*/ 615696 w 766667"/>
                  <a:gd name="connsiteY16" fmla="*/ 351483 h 440211"/>
                  <a:gd name="connsiteX17" fmla="*/ 645605 w 766667"/>
                  <a:gd name="connsiteY17" fmla="*/ 361770 h 440211"/>
                  <a:gd name="connsiteX18" fmla="*/ 721423 w 766667"/>
                  <a:gd name="connsiteY18" fmla="*/ 178414 h 44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6667" h="440211">
                    <a:moveTo>
                      <a:pt x="721423" y="178414"/>
                    </a:moveTo>
                    <a:cubicBezTo>
                      <a:pt x="740093" y="158030"/>
                      <a:pt x="749237" y="128502"/>
                      <a:pt x="747236" y="100499"/>
                    </a:cubicBezTo>
                    <a:cubicBezTo>
                      <a:pt x="745998" y="83449"/>
                      <a:pt x="741140" y="66494"/>
                      <a:pt x="732472" y="51731"/>
                    </a:cubicBezTo>
                    <a:cubicBezTo>
                      <a:pt x="709613" y="12583"/>
                      <a:pt x="659416" y="-7800"/>
                      <a:pt x="615410" y="2772"/>
                    </a:cubicBezTo>
                    <a:cubicBezTo>
                      <a:pt x="571310" y="13345"/>
                      <a:pt x="536257" y="53160"/>
                      <a:pt x="529780" y="98022"/>
                    </a:cubicBezTo>
                    <a:cubicBezTo>
                      <a:pt x="491776" y="-85"/>
                      <a:pt x="390334" y="14107"/>
                      <a:pt x="345662" y="78401"/>
                    </a:cubicBezTo>
                    <a:cubicBezTo>
                      <a:pt x="340995" y="85068"/>
                      <a:pt x="337375" y="92117"/>
                      <a:pt x="334613" y="99356"/>
                    </a:cubicBezTo>
                    <a:cubicBezTo>
                      <a:pt x="299180" y="67447"/>
                      <a:pt x="238887" y="68209"/>
                      <a:pt x="204311" y="101261"/>
                    </a:cubicBezTo>
                    <a:cubicBezTo>
                      <a:pt x="181832" y="122883"/>
                      <a:pt x="171164" y="154030"/>
                      <a:pt x="165640" y="184700"/>
                    </a:cubicBezTo>
                    <a:cubicBezTo>
                      <a:pt x="106204" y="190224"/>
                      <a:pt x="44767" y="170222"/>
                      <a:pt x="0" y="130693"/>
                    </a:cubicBezTo>
                    <a:cubicBezTo>
                      <a:pt x="7239" y="151077"/>
                      <a:pt x="15526" y="171174"/>
                      <a:pt x="24860" y="190701"/>
                    </a:cubicBezTo>
                    <a:cubicBezTo>
                      <a:pt x="41910" y="226419"/>
                      <a:pt x="62770" y="260804"/>
                      <a:pt x="90488" y="289094"/>
                    </a:cubicBezTo>
                    <a:cubicBezTo>
                      <a:pt x="118205" y="317383"/>
                      <a:pt x="153257" y="339386"/>
                      <a:pt x="192119" y="347101"/>
                    </a:cubicBezTo>
                    <a:cubicBezTo>
                      <a:pt x="210217" y="387964"/>
                      <a:pt x="240221" y="416729"/>
                      <a:pt x="284702" y="421586"/>
                    </a:cubicBezTo>
                    <a:cubicBezTo>
                      <a:pt x="326708" y="426158"/>
                      <a:pt x="356425" y="394154"/>
                      <a:pt x="363569" y="377105"/>
                    </a:cubicBezTo>
                    <a:cubicBezTo>
                      <a:pt x="401479" y="429492"/>
                      <a:pt x="474059" y="452257"/>
                      <a:pt x="536162" y="433969"/>
                    </a:cubicBezTo>
                    <a:cubicBezTo>
                      <a:pt x="582644" y="420253"/>
                      <a:pt x="613696" y="373866"/>
                      <a:pt x="615696" y="351483"/>
                    </a:cubicBezTo>
                    <a:cubicBezTo>
                      <a:pt x="626459" y="356245"/>
                      <a:pt x="636651" y="359865"/>
                      <a:pt x="645605" y="361770"/>
                    </a:cubicBezTo>
                    <a:cubicBezTo>
                      <a:pt x="756380" y="385677"/>
                      <a:pt x="811911" y="256137"/>
                      <a:pt x="721423" y="1784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0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91C7A118-3B18-8F2E-E5BD-754823331ACB}"/>
                  </a:ext>
                </a:extLst>
              </p:cNvPr>
              <p:cNvSpPr/>
              <p:nvPr/>
            </p:nvSpPr>
            <p:spPr>
              <a:xfrm>
                <a:off x="2006822" y="4869275"/>
                <a:ext cx="766580" cy="309518"/>
              </a:xfrm>
              <a:custGeom>
                <a:avLst/>
                <a:gdLst>
                  <a:gd name="connsiteX0" fmla="*/ 751141 w 766580"/>
                  <a:gd name="connsiteY0" fmla="*/ 83058 h 309518"/>
                  <a:gd name="connsiteX1" fmla="*/ 725996 w 766580"/>
                  <a:gd name="connsiteY1" fmla="*/ 98298 h 309518"/>
                  <a:gd name="connsiteX2" fmla="*/ 637699 w 766580"/>
                  <a:gd name="connsiteY2" fmla="*/ 89630 h 309518"/>
                  <a:gd name="connsiteX3" fmla="*/ 551402 w 766580"/>
                  <a:gd name="connsiteY3" fmla="*/ 160116 h 309518"/>
                  <a:gd name="connsiteX4" fmla="*/ 437579 w 766580"/>
                  <a:gd name="connsiteY4" fmla="*/ 133731 h 309518"/>
                  <a:gd name="connsiteX5" fmla="*/ 369665 w 766580"/>
                  <a:gd name="connsiteY5" fmla="*/ 200501 h 309518"/>
                  <a:gd name="connsiteX6" fmla="*/ 273367 w 766580"/>
                  <a:gd name="connsiteY6" fmla="*/ 176403 h 309518"/>
                  <a:gd name="connsiteX7" fmla="*/ 250126 w 766580"/>
                  <a:gd name="connsiteY7" fmla="*/ 140875 h 309518"/>
                  <a:gd name="connsiteX8" fmla="*/ 131635 w 766580"/>
                  <a:gd name="connsiteY8" fmla="*/ 121158 h 309518"/>
                  <a:gd name="connsiteX9" fmla="*/ 2953 w 766580"/>
                  <a:gd name="connsiteY9" fmla="*/ 2477 h 309518"/>
                  <a:gd name="connsiteX10" fmla="*/ 0 w 766580"/>
                  <a:gd name="connsiteY10" fmla="*/ 0 h 309518"/>
                  <a:gd name="connsiteX11" fmla="*/ 24860 w 766580"/>
                  <a:gd name="connsiteY11" fmla="*/ 60008 h 309518"/>
                  <a:gd name="connsiteX12" fmla="*/ 90488 w 766580"/>
                  <a:gd name="connsiteY12" fmla="*/ 158401 h 309518"/>
                  <a:gd name="connsiteX13" fmla="*/ 192119 w 766580"/>
                  <a:gd name="connsiteY13" fmla="*/ 216408 h 309518"/>
                  <a:gd name="connsiteX14" fmla="*/ 284702 w 766580"/>
                  <a:gd name="connsiteY14" fmla="*/ 290894 h 309518"/>
                  <a:gd name="connsiteX15" fmla="*/ 363569 w 766580"/>
                  <a:gd name="connsiteY15" fmla="*/ 246412 h 309518"/>
                  <a:gd name="connsiteX16" fmla="*/ 536162 w 766580"/>
                  <a:gd name="connsiteY16" fmla="*/ 303276 h 309518"/>
                  <a:gd name="connsiteX17" fmla="*/ 615696 w 766580"/>
                  <a:gd name="connsiteY17" fmla="*/ 220790 h 309518"/>
                  <a:gd name="connsiteX18" fmla="*/ 645605 w 766580"/>
                  <a:gd name="connsiteY18" fmla="*/ 231076 h 309518"/>
                  <a:gd name="connsiteX19" fmla="*/ 751141 w 766580"/>
                  <a:gd name="connsiteY19" fmla="*/ 83058 h 30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6580" h="309518">
                    <a:moveTo>
                      <a:pt x="751141" y="83058"/>
                    </a:moveTo>
                    <a:cubicBezTo>
                      <a:pt x="743617" y="89345"/>
                      <a:pt x="735139" y="94583"/>
                      <a:pt x="725996" y="98298"/>
                    </a:cubicBezTo>
                    <a:cubicBezTo>
                      <a:pt x="697421" y="109728"/>
                      <a:pt x="663416" y="106394"/>
                      <a:pt x="637699" y="89630"/>
                    </a:cubicBezTo>
                    <a:cubicBezTo>
                      <a:pt x="629031" y="128206"/>
                      <a:pt x="590645" y="155162"/>
                      <a:pt x="551402" y="160116"/>
                    </a:cubicBezTo>
                    <a:cubicBezTo>
                      <a:pt x="512159" y="165068"/>
                      <a:pt x="472726" y="151924"/>
                      <a:pt x="437579" y="133731"/>
                    </a:cubicBezTo>
                    <a:cubicBezTo>
                      <a:pt x="433483" y="167449"/>
                      <a:pt x="403003" y="194215"/>
                      <a:pt x="369665" y="200501"/>
                    </a:cubicBezTo>
                    <a:cubicBezTo>
                      <a:pt x="336328" y="206788"/>
                      <a:pt x="301466" y="195358"/>
                      <a:pt x="273367" y="176403"/>
                    </a:cubicBezTo>
                    <a:cubicBezTo>
                      <a:pt x="261080" y="168021"/>
                      <a:pt x="248602" y="155638"/>
                      <a:pt x="250126" y="140875"/>
                    </a:cubicBezTo>
                    <a:cubicBezTo>
                      <a:pt x="210884" y="153067"/>
                      <a:pt x="168307" y="139732"/>
                      <a:pt x="131635" y="121158"/>
                    </a:cubicBezTo>
                    <a:cubicBezTo>
                      <a:pt x="78867" y="94297"/>
                      <a:pt x="30766" y="54007"/>
                      <a:pt x="2953" y="2477"/>
                    </a:cubicBezTo>
                    <a:cubicBezTo>
                      <a:pt x="2000" y="1619"/>
                      <a:pt x="952" y="857"/>
                      <a:pt x="0" y="0"/>
                    </a:cubicBezTo>
                    <a:cubicBezTo>
                      <a:pt x="7239" y="20383"/>
                      <a:pt x="15526" y="40482"/>
                      <a:pt x="24860" y="60008"/>
                    </a:cubicBezTo>
                    <a:cubicBezTo>
                      <a:pt x="41910" y="95726"/>
                      <a:pt x="62770" y="130112"/>
                      <a:pt x="90488" y="158401"/>
                    </a:cubicBezTo>
                    <a:cubicBezTo>
                      <a:pt x="118205" y="186690"/>
                      <a:pt x="153257" y="208693"/>
                      <a:pt x="192119" y="216408"/>
                    </a:cubicBezTo>
                    <a:cubicBezTo>
                      <a:pt x="210217" y="257270"/>
                      <a:pt x="240221" y="286036"/>
                      <a:pt x="284702" y="290894"/>
                    </a:cubicBezTo>
                    <a:cubicBezTo>
                      <a:pt x="326708" y="295465"/>
                      <a:pt x="356425" y="263462"/>
                      <a:pt x="363569" y="246412"/>
                    </a:cubicBezTo>
                    <a:cubicBezTo>
                      <a:pt x="401479" y="298800"/>
                      <a:pt x="474059" y="321564"/>
                      <a:pt x="536162" y="303276"/>
                    </a:cubicBezTo>
                    <a:cubicBezTo>
                      <a:pt x="582644" y="289560"/>
                      <a:pt x="613696" y="243173"/>
                      <a:pt x="615696" y="220790"/>
                    </a:cubicBezTo>
                    <a:cubicBezTo>
                      <a:pt x="626459" y="225552"/>
                      <a:pt x="636651" y="229172"/>
                      <a:pt x="645605" y="231076"/>
                    </a:cubicBezTo>
                    <a:cubicBezTo>
                      <a:pt x="740759" y="251555"/>
                      <a:pt x="795052" y="158877"/>
                      <a:pt x="751141" y="830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1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75564FBF-0278-5E62-F57B-51F3A97D3CB7}"/>
                  </a:ext>
                </a:extLst>
              </p:cNvPr>
              <p:cNvSpPr/>
              <p:nvPr/>
            </p:nvSpPr>
            <p:spPr>
              <a:xfrm>
                <a:off x="2198846" y="5085587"/>
                <a:ext cx="344042" cy="98518"/>
              </a:xfrm>
              <a:custGeom>
                <a:avLst/>
                <a:gdLst>
                  <a:gd name="connsiteX0" fmla="*/ 0 w 344042"/>
                  <a:gd name="connsiteY0" fmla="*/ 0 h 98518"/>
                  <a:gd name="connsiteX1" fmla="*/ 34861 w 344042"/>
                  <a:gd name="connsiteY1" fmla="*/ 41243 h 98518"/>
                  <a:gd name="connsiteX2" fmla="*/ 79819 w 344042"/>
                  <a:gd name="connsiteY2" fmla="*/ 66294 h 98518"/>
                  <a:gd name="connsiteX3" fmla="*/ 129921 w 344042"/>
                  <a:gd name="connsiteY3" fmla="*/ 62389 h 98518"/>
                  <a:gd name="connsiteX4" fmla="*/ 166021 w 344042"/>
                  <a:gd name="connsiteY4" fmla="*/ 27813 h 98518"/>
                  <a:gd name="connsiteX5" fmla="*/ 170402 w 344042"/>
                  <a:gd name="connsiteY5" fmla="*/ 18574 h 98518"/>
                  <a:gd name="connsiteX6" fmla="*/ 176213 w 344042"/>
                  <a:gd name="connsiteY6" fmla="*/ 26575 h 98518"/>
                  <a:gd name="connsiteX7" fmla="*/ 250698 w 344042"/>
                  <a:gd name="connsiteY7" fmla="*/ 79439 h 98518"/>
                  <a:gd name="connsiteX8" fmla="*/ 296513 w 344042"/>
                  <a:gd name="connsiteY8" fmla="*/ 87535 h 98518"/>
                  <a:gd name="connsiteX9" fmla="*/ 344043 w 344042"/>
                  <a:gd name="connsiteY9" fmla="*/ 86773 h 98518"/>
                  <a:gd name="connsiteX10" fmla="*/ 296228 w 344042"/>
                  <a:gd name="connsiteY10" fmla="*/ 98489 h 98518"/>
                  <a:gd name="connsiteX11" fmla="*/ 247079 w 344042"/>
                  <a:gd name="connsiteY11" fmla="*/ 90583 h 98518"/>
                  <a:gd name="connsiteX12" fmla="*/ 166688 w 344042"/>
                  <a:gd name="connsiteY12" fmla="*/ 33433 h 98518"/>
                  <a:gd name="connsiteX13" fmla="*/ 176784 w 344042"/>
                  <a:gd name="connsiteY13" fmla="*/ 32290 h 98518"/>
                  <a:gd name="connsiteX14" fmla="*/ 134874 w 344042"/>
                  <a:gd name="connsiteY14" fmla="*/ 72962 h 98518"/>
                  <a:gd name="connsiteX15" fmla="*/ 77057 w 344042"/>
                  <a:gd name="connsiteY15" fmla="*/ 77724 h 98518"/>
                  <a:gd name="connsiteX16" fmla="*/ 26479 w 344042"/>
                  <a:gd name="connsiteY16" fmla="*/ 49911 h 98518"/>
                  <a:gd name="connsiteX17" fmla="*/ 0 w 344042"/>
                  <a:gd name="connsiteY17" fmla="*/ 0 h 9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4042" h="98518">
                    <a:moveTo>
                      <a:pt x="0" y="0"/>
                    </a:moveTo>
                    <a:cubicBezTo>
                      <a:pt x="9811" y="15812"/>
                      <a:pt x="21241" y="30099"/>
                      <a:pt x="34861" y="41243"/>
                    </a:cubicBezTo>
                    <a:cubicBezTo>
                      <a:pt x="47244" y="53626"/>
                      <a:pt x="62960" y="62199"/>
                      <a:pt x="79819" y="66294"/>
                    </a:cubicBezTo>
                    <a:cubicBezTo>
                      <a:pt x="96964" y="70771"/>
                      <a:pt x="114300" y="69818"/>
                      <a:pt x="129921" y="62389"/>
                    </a:cubicBezTo>
                    <a:cubicBezTo>
                      <a:pt x="145161" y="55245"/>
                      <a:pt x="159163" y="42386"/>
                      <a:pt x="166021" y="27813"/>
                    </a:cubicBezTo>
                    <a:lnTo>
                      <a:pt x="170402" y="18574"/>
                    </a:lnTo>
                    <a:lnTo>
                      <a:pt x="176213" y="26575"/>
                    </a:lnTo>
                    <a:cubicBezTo>
                      <a:pt x="194310" y="51626"/>
                      <a:pt x="221171" y="69914"/>
                      <a:pt x="250698" y="79439"/>
                    </a:cubicBezTo>
                    <a:cubicBezTo>
                      <a:pt x="265462" y="84392"/>
                      <a:pt x="280988" y="86487"/>
                      <a:pt x="296513" y="87535"/>
                    </a:cubicBezTo>
                    <a:cubicBezTo>
                      <a:pt x="312039" y="89726"/>
                      <a:pt x="328041" y="89249"/>
                      <a:pt x="344043" y="86773"/>
                    </a:cubicBezTo>
                    <a:cubicBezTo>
                      <a:pt x="329184" y="93440"/>
                      <a:pt x="312896" y="97060"/>
                      <a:pt x="296228" y="98489"/>
                    </a:cubicBezTo>
                    <a:cubicBezTo>
                      <a:pt x="279559" y="98870"/>
                      <a:pt x="262985" y="95536"/>
                      <a:pt x="247079" y="90583"/>
                    </a:cubicBezTo>
                    <a:cubicBezTo>
                      <a:pt x="215455" y="80391"/>
                      <a:pt x="186404" y="60770"/>
                      <a:pt x="166688" y="33433"/>
                    </a:cubicBezTo>
                    <a:lnTo>
                      <a:pt x="176784" y="32290"/>
                    </a:lnTo>
                    <a:cubicBezTo>
                      <a:pt x="167735" y="51054"/>
                      <a:pt x="152686" y="64294"/>
                      <a:pt x="134874" y="72962"/>
                    </a:cubicBezTo>
                    <a:cubicBezTo>
                      <a:pt x="117157" y="81725"/>
                      <a:pt x="95536" y="82677"/>
                      <a:pt x="77057" y="77724"/>
                    </a:cubicBezTo>
                    <a:cubicBezTo>
                      <a:pt x="58102" y="73247"/>
                      <a:pt x="40576" y="63246"/>
                      <a:pt x="26479" y="49911"/>
                    </a:cubicBezTo>
                    <a:cubicBezTo>
                      <a:pt x="13716" y="35147"/>
                      <a:pt x="5334" y="1771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70003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8A02E438-158B-97F7-24E9-94BBA17549FC}"/>
                  </a:ext>
                </a:extLst>
              </p:cNvPr>
              <p:cNvSpPr/>
              <p:nvPr/>
            </p:nvSpPr>
            <p:spPr>
              <a:xfrm>
                <a:off x="1994249" y="4808563"/>
                <a:ext cx="347186" cy="121373"/>
              </a:xfrm>
              <a:custGeom>
                <a:avLst/>
                <a:gdLst>
                  <a:gd name="connsiteX0" fmla="*/ 347186 w 347186"/>
                  <a:gd name="connsiteY0" fmla="*/ 29279 h 121373"/>
                  <a:gd name="connsiteX1" fmla="*/ 293275 w 347186"/>
                  <a:gd name="connsiteY1" fmla="*/ 12229 h 121373"/>
                  <a:gd name="connsiteX2" fmla="*/ 239459 w 347186"/>
                  <a:gd name="connsiteY2" fmla="*/ 22231 h 121373"/>
                  <a:gd name="connsiteX3" fmla="*/ 201549 w 347186"/>
                  <a:gd name="connsiteY3" fmla="*/ 61474 h 121373"/>
                  <a:gd name="connsiteX4" fmla="*/ 184023 w 347186"/>
                  <a:gd name="connsiteY4" fmla="*/ 115671 h 121373"/>
                  <a:gd name="connsiteX5" fmla="*/ 183261 w 347186"/>
                  <a:gd name="connsiteY5" fmla="*/ 120052 h 121373"/>
                  <a:gd name="connsiteX6" fmla="*/ 178784 w 347186"/>
                  <a:gd name="connsiteY6" fmla="*/ 120433 h 121373"/>
                  <a:gd name="connsiteX7" fmla="*/ 88106 w 347186"/>
                  <a:gd name="connsiteY7" fmla="*/ 110051 h 121373"/>
                  <a:gd name="connsiteX8" fmla="*/ 8668 w 347186"/>
                  <a:gd name="connsiteY8" fmla="*/ 65093 h 121373"/>
                  <a:gd name="connsiteX9" fmla="*/ 18288 w 347186"/>
                  <a:gd name="connsiteY9" fmla="*/ 58616 h 121373"/>
                  <a:gd name="connsiteX10" fmla="*/ 22765 w 347186"/>
                  <a:gd name="connsiteY10" fmla="*/ 74142 h 121373"/>
                  <a:gd name="connsiteX11" fmla="*/ 27337 w 347186"/>
                  <a:gd name="connsiteY11" fmla="*/ 89668 h 121373"/>
                  <a:gd name="connsiteX12" fmla="*/ 37529 w 347186"/>
                  <a:gd name="connsiteY12" fmla="*/ 120624 h 121373"/>
                  <a:gd name="connsiteX13" fmla="*/ 21241 w 347186"/>
                  <a:gd name="connsiteY13" fmla="*/ 92240 h 121373"/>
                  <a:gd name="connsiteX14" fmla="*/ 13811 w 347186"/>
                  <a:gd name="connsiteY14" fmla="*/ 77666 h 121373"/>
                  <a:gd name="connsiteX15" fmla="*/ 7049 w 347186"/>
                  <a:gd name="connsiteY15" fmla="*/ 62712 h 121373"/>
                  <a:gd name="connsiteX16" fmla="*/ 0 w 347186"/>
                  <a:gd name="connsiteY16" fmla="*/ 41281 h 121373"/>
                  <a:gd name="connsiteX17" fmla="*/ 16669 w 347186"/>
                  <a:gd name="connsiteY17" fmla="*/ 56235 h 121373"/>
                  <a:gd name="connsiteX18" fmla="*/ 91821 w 347186"/>
                  <a:gd name="connsiteY18" fmla="*/ 99002 h 121373"/>
                  <a:gd name="connsiteX19" fmla="*/ 177832 w 347186"/>
                  <a:gd name="connsiteY19" fmla="*/ 108813 h 121373"/>
                  <a:gd name="connsiteX20" fmla="*/ 172593 w 347186"/>
                  <a:gd name="connsiteY20" fmla="*/ 113576 h 121373"/>
                  <a:gd name="connsiteX21" fmla="*/ 191262 w 347186"/>
                  <a:gd name="connsiteY21" fmla="*/ 55949 h 121373"/>
                  <a:gd name="connsiteX22" fmla="*/ 234125 w 347186"/>
                  <a:gd name="connsiteY22" fmla="*/ 11848 h 121373"/>
                  <a:gd name="connsiteX23" fmla="*/ 294608 w 347186"/>
                  <a:gd name="connsiteY23" fmla="*/ 609 h 121373"/>
                  <a:gd name="connsiteX24" fmla="*/ 347186 w 347186"/>
                  <a:gd name="connsiteY24" fmla="*/ 29279 h 12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7186" h="121373">
                    <a:moveTo>
                      <a:pt x="347186" y="29279"/>
                    </a:moveTo>
                    <a:cubicBezTo>
                      <a:pt x="330803" y="18230"/>
                      <a:pt x="312039" y="12039"/>
                      <a:pt x="293275" y="12229"/>
                    </a:cubicBezTo>
                    <a:cubicBezTo>
                      <a:pt x="274796" y="10229"/>
                      <a:pt x="255746" y="13658"/>
                      <a:pt x="239459" y="22231"/>
                    </a:cubicBezTo>
                    <a:cubicBezTo>
                      <a:pt x="222980" y="30517"/>
                      <a:pt x="210407" y="44995"/>
                      <a:pt x="201549" y="61474"/>
                    </a:cubicBezTo>
                    <a:cubicBezTo>
                      <a:pt x="192691" y="78142"/>
                      <a:pt x="187452" y="96716"/>
                      <a:pt x="184023" y="115671"/>
                    </a:cubicBezTo>
                    <a:lnTo>
                      <a:pt x="183261" y="120052"/>
                    </a:lnTo>
                    <a:lnTo>
                      <a:pt x="178784" y="120433"/>
                    </a:lnTo>
                    <a:cubicBezTo>
                      <a:pt x="148209" y="123291"/>
                      <a:pt x="117158" y="119576"/>
                      <a:pt x="88106" y="110051"/>
                    </a:cubicBezTo>
                    <a:cubicBezTo>
                      <a:pt x="58960" y="100622"/>
                      <a:pt x="31814" y="85191"/>
                      <a:pt x="8668" y="65093"/>
                    </a:cubicBezTo>
                    <a:lnTo>
                      <a:pt x="18288" y="58616"/>
                    </a:lnTo>
                    <a:cubicBezTo>
                      <a:pt x="20193" y="63664"/>
                      <a:pt x="21241" y="68999"/>
                      <a:pt x="22765" y="74142"/>
                    </a:cubicBezTo>
                    <a:lnTo>
                      <a:pt x="27337" y="89668"/>
                    </a:lnTo>
                    <a:cubicBezTo>
                      <a:pt x="30575" y="99955"/>
                      <a:pt x="34004" y="110241"/>
                      <a:pt x="37529" y="120624"/>
                    </a:cubicBezTo>
                    <a:cubicBezTo>
                      <a:pt x="31718" y="111385"/>
                      <a:pt x="26289" y="101955"/>
                      <a:pt x="21241" y="92240"/>
                    </a:cubicBezTo>
                    <a:lnTo>
                      <a:pt x="13811" y="77666"/>
                    </a:lnTo>
                    <a:cubicBezTo>
                      <a:pt x="11525" y="72713"/>
                      <a:pt x="8763" y="67855"/>
                      <a:pt x="7049" y="62712"/>
                    </a:cubicBezTo>
                    <a:lnTo>
                      <a:pt x="0" y="41281"/>
                    </a:lnTo>
                    <a:lnTo>
                      <a:pt x="16669" y="56235"/>
                    </a:lnTo>
                    <a:cubicBezTo>
                      <a:pt x="38291" y="75571"/>
                      <a:pt x="64294" y="89954"/>
                      <a:pt x="91821" y="99002"/>
                    </a:cubicBezTo>
                    <a:cubicBezTo>
                      <a:pt x="119444" y="108051"/>
                      <a:pt x="148876" y="111575"/>
                      <a:pt x="177832" y="108813"/>
                    </a:cubicBezTo>
                    <a:lnTo>
                      <a:pt x="172593" y="113576"/>
                    </a:lnTo>
                    <a:cubicBezTo>
                      <a:pt x="176117" y="93859"/>
                      <a:pt x="181642" y="74142"/>
                      <a:pt x="191262" y="55949"/>
                    </a:cubicBezTo>
                    <a:cubicBezTo>
                      <a:pt x="200787" y="37947"/>
                      <a:pt x="215265" y="21373"/>
                      <a:pt x="234125" y="11848"/>
                    </a:cubicBezTo>
                    <a:cubicBezTo>
                      <a:pt x="252698" y="2133"/>
                      <a:pt x="273939" y="-1582"/>
                      <a:pt x="294608" y="609"/>
                    </a:cubicBezTo>
                    <a:cubicBezTo>
                      <a:pt x="314801" y="4419"/>
                      <a:pt x="333946" y="14515"/>
                      <a:pt x="347186" y="2927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50742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4" name="图形 4">
                <a:extLst>
                  <a:ext uri="{FF2B5EF4-FFF2-40B4-BE49-F238E27FC236}">
                    <a16:creationId xmlns:a16="http://schemas.microsoft.com/office/drawing/2014/main" id="{BBBC0DA1-6C04-D29A-C611-336B1D48B670}"/>
                  </a:ext>
                </a:extLst>
              </p:cNvPr>
              <p:cNvGrpSpPr/>
              <p:nvPr/>
            </p:nvGrpSpPr>
            <p:grpSpPr>
              <a:xfrm>
                <a:off x="2329385" y="4798948"/>
                <a:ext cx="449566" cy="309695"/>
                <a:chOff x="2329385" y="4798948"/>
                <a:chExt cx="449566" cy="309695"/>
              </a:xfrm>
            </p:grpSpPr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2A2A015B-67F7-D8D0-A608-1A20B866FF20}"/>
                    </a:ext>
                  </a:extLst>
                </p:cNvPr>
                <p:cNvSpPr/>
                <p:nvPr/>
              </p:nvSpPr>
              <p:spPr>
                <a:xfrm>
                  <a:off x="2563186" y="4798948"/>
                  <a:ext cx="171441" cy="151987"/>
                </a:xfrm>
                <a:custGeom>
                  <a:avLst/>
                  <a:gdLst>
                    <a:gd name="connsiteX0" fmla="*/ 171441 w 171441"/>
                    <a:gd name="connsiteY0" fmla="*/ 110237 h 151987"/>
                    <a:gd name="connsiteX1" fmla="*/ 138104 w 171441"/>
                    <a:gd name="connsiteY1" fmla="*/ 143955 h 151987"/>
                    <a:gd name="connsiteX2" fmla="*/ 90574 w 171441"/>
                    <a:gd name="connsiteY2" fmla="*/ 151861 h 151987"/>
                    <a:gd name="connsiteX3" fmla="*/ 9135 w 171441"/>
                    <a:gd name="connsiteY3" fmla="*/ 105188 h 151987"/>
                    <a:gd name="connsiteX4" fmla="*/ 753 w 171441"/>
                    <a:gd name="connsiteY4" fmla="*/ 57087 h 151987"/>
                    <a:gd name="connsiteX5" fmla="*/ 23613 w 171441"/>
                    <a:gd name="connsiteY5" fmla="*/ 13558 h 151987"/>
                    <a:gd name="connsiteX6" fmla="*/ 71905 w 171441"/>
                    <a:gd name="connsiteY6" fmla="*/ 1651 h 151987"/>
                    <a:gd name="connsiteX7" fmla="*/ 96003 w 171441"/>
                    <a:gd name="connsiteY7" fmla="*/ 41371 h 151987"/>
                    <a:gd name="connsiteX8" fmla="*/ 68762 w 171441"/>
                    <a:gd name="connsiteY8" fmla="*/ 12986 h 151987"/>
                    <a:gd name="connsiteX9" fmla="*/ 31138 w 171441"/>
                    <a:gd name="connsiteY9" fmla="*/ 22606 h 151987"/>
                    <a:gd name="connsiteX10" fmla="*/ 19517 w 171441"/>
                    <a:gd name="connsiteY10" fmla="*/ 99854 h 151987"/>
                    <a:gd name="connsiteX11" fmla="*/ 91050 w 171441"/>
                    <a:gd name="connsiteY11" fmla="*/ 140335 h 151987"/>
                    <a:gd name="connsiteX12" fmla="*/ 133627 w 171441"/>
                    <a:gd name="connsiteY12" fmla="*/ 133192 h 151987"/>
                    <a:gd name="connsiteX13" fmla="*/ 171441 w 171441"/>
                    <a:gd name="connsiteY13" fmla="*/ 110237 h 151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41" h="151987">
                      <a:moveTo>
                        <a:pt x="171441" y="110237"/>
                      </a:moveTo>
                      <a:cubicBezTo>
                        <a:pt x="164488" y="124143"/>
                        <a:pt x="152582" y="136049"/>
                        <a:pt x="138104" y="143955"/>
                      </a:cubicBezTo>
                      <a:cubicBezTo>
                        <a:pt x="122959" y="149956"/>
                        <a:pt x="106766" y="152622"/>
                        <a:pt x="90574" y="151861"/>
                      </a:cubicBezTo>
                      <a:cubicBezTo>
                        <a:pt x="58760" y="150527"/>
                        <a:pt x="25232" y="135097"/>
                        <a:pt x="9135" y="105188"/>
                      </a:cubicBezTo>
                      <a:cubicBezTo>
                        <a:pt x="1420" y="90424"/>
                        <a:pt x="-1533" y="73470"/>
                        <a:pt x="753" y="57087"/>
                      </a:cubicBezTo>
                      <a:cubicBezTo>
                        <a:pt x="2849" y="40799"/>
                        <a:pt x="10373" y="24416"/>
                        <a:pt x="23613" y="13558"/>
                      </a:cubicBezTo>
                      <a:cubicBezTo>
                        <a:pt x="36472" y="2604"/>
                        <a:pt x="54569" y="-3016"/>
                        <a:pt x="71905" y="1651"/>
                      </a:cubicBezTo>
                      <a:cubicBezTo>
                        <a:pt x="88574" y="8224"/>
                        <a:pt x="99623" y="25750"/>
                        <a:pt x="96003" y="41371"/>
                      </a:cubicBezTo>
                      <a:cubicBezTo>
                        <a:pt x="94670" y="25750"/>
                        <a:pt x="81525" y="14415"/>
                        <a:pt x="68762" y="12986"/>
                      </a:cubicBezTo>
                      <a:cubicBezTo>
                        <a:pt x="56189" y="9462"/>
                        <a:pt x="41425" y="13748"/>
                        <a:pt x="31138" y="22606"/>
                      </a:cubicBezTo>
                      <a:cubicBezTo>
                        <a:pt x="9611" y="40323"/>
                        <a:pt x="6373" y="75280"/>
                        <a:pt x="19517" y="99854"/>
                      </a:cubicBezTo>
                      <a:cubicBezTo>
                        <a:pt x="32852" y="125000"/>
                        <a:pt x="62380" y="139192"/>
                        <a:pt x="91050" y="140335"/>
                      </a:cubicBezTo>
                      <a:cubicBezTo>
                        <a:pt x="105528" y="141002"/>
                        <a:pt x="120292" y="138621"/>
                        <a:pt x="133627" y="133192"/>
                      </a:cubicBezTo>
                      <a:cubicBezTo>
                        <a:pt x="147629" y="129381"/>
                        <a:pt x="160488" y="121190"/>
                        <a:pt x="171441" y="11023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9928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4F006642-EA41-CBCE-24FE-88D106D882D0}"/>
                    </a:ext>
                  </a:extLst>
                </p:cNvPr>
                <p:cNvSpPr/>
                <p:nvPr/>
              </p:nvSpPr>
              <p:spPr>
                <a:xfrm>
                  <a:off x="2329385" y="4816887"/>
                  <a:ext cx="161736" cy="156443"/>
                </a:xfrm>
                <a:custGeom>
                  <a:avLst/>
                  <a:gdLst>
                    <a:gd name="connsiteX0" fmla="*/ 97585 w 161736"/>
                    <a:gd name="connsiteY0" fmla="*/ 69247 h 156443"/>
                    <a:gd name="connsiteX1" fmla="*/ 119301 w 161736"/>
                    <a:gd name="connsiteY1" fmla="*/ 58674 h 156443"/>
                    <a:gd name="connsiteX2" fmla="*/ 144829 w 161736"/>
                    <a:gd name="connsiteY2" fmla="*/ 64103 h 156443"/>
                    <a:gd name="connsiteX3" fmla="*/ 159973 w 161736"/>
                    <a:gd name="connsiteY3" fmla="*/ 112300 h 156443"/>
                    <a:gd name="connsiteX4" fmla="*/ 127112 w 161736"/>
                    <a:gd name="connsiteY4" fmla="*/ 150304 h 156443"/>
                    <a:gd name="connsiteX5" fmla="*/ 77677 w 161736"/>
                    <a:gd name="connsiteY5" fmla="*/ 154019 h 156443"/>
                    <a:gd name="connsiteX6" fmla="*/ 6430 w 161736"/>
                    <a:gd name="connsiteY6" fmla="*/ 91155 h 156443"/>
                    <a:gd name="connsiteX7" fmla="*/ 811 w 161736"/>
                    <a:gd name="connsiteY7" fmla="*/ 42482 h 156443"/>
                    <a:gd name="connsiteX8" fmla="*/ 23099 w 161736"/>
                    <a:gd name="connsiteY8" fmla="*/ 0 h 156443"/>
                    <a:gd name="connsiteX9" fmla="*/ 12431 w 161736"/>
                    <a:gd name="connsiteY9" fmla="*/ 44005 h 156443"/>
                    <a:gd name="connsiteX10" fmla="*/ 17479 w 161736"/>
                    <a:gd name="connsiteY10" fmla="*/ 87249 h 156443"/>
                    <a:gd name="connsiteX11" fmla="*/ 80249 w 161736"/>
                    <a:gd name="connsiteY11" fmla="*/ 142685 h 156443"/>
                    <a:gd name="connsiteX12" fmla="*/ 122254 w 161736"/>
                    <a:gd name="connsiteY12" fmla="*/ 139732 h 156443"/>
                    <a:gd name="connsiteX13" fmla="*/ 148639 w 161736"/>
                    <a:gd name="connsiteY13" fmla="*/ 109442 h 156443"/>
                    <a:gd name="connsiteX14" fmla="*/ 137590 w 161736"/>
                    <a:gd name="connsiteY14" fmla="*/ 73533 h 156443"/>
                    <a:gd name="connsiteX15" fmla="*/ 119587 w 161736"/>
                    <a:gd name="connsiteY15" fmla="*/ 65056 h 156443"/>
                    <a:gd name="connsiteX16" fmla="*/ 97585 w 161736"/>
                    <a:gd name="connsiteY16" fmla="*/ 69247 h 156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1736" h="156443">
                      <a:moveTo>
                        <a:pt x="97585" y="69247"/>
                      </a:moveTo>
                      <a:cubicBezTo>
                        <a:pt x="103681" y="64389"/>
                        <a:pt x="110824" y="60008"/>
                        <a:pt x="119301" y="58674"/>
                      </a:cubicBezTo>
                      <a:cubicBezTo>
                        <a:pt x="127684" y="57436"/>
                        <a:pt x="137113" y="59150"/>
                        <a:pt x="144829" y="64103"/>
                      </a:cubicBezTo>
                      <a:cubicBezTo>
                        <a:pt x="159307" y="75438"/>
                        <a:pt x="164926" y="95345"/>
                        <a:pt x="159973" y="112300"/>
                      </a:cubicBezTo>
                      <a:cubicBezTo>
                        <a:pt x="155306" y="129349"/>
                        <a:pt x="142733" y="143161"/>
                        <a:pt x="127112" y="150304"/>
                      </a:cubicBezTo>
                      <a:cubicBezTo>
                        <a:pt x="111396" y="157544"/>
                        <a:pt x="93584" y="157830"/>
                        <a:pt x="77677" y="154019"/>
                      </a:cubicBezTo>
                      <a:cubicBezTo>
                        <a:pt x="45007" y="147447"/>
                        <a:pt x="17384" y="122206"/>
                        <a:pt x="6430" y="91155"/>
                      </a:cubicBezTo>
                      <a:cubicBezTo>
                        <a:pt x="715" y="75724"/>
                        <a:pt x="-1285" y="58865"/>
                        <a:pt x="811" y="42482"/>
                      </a:cubicBezTo>
                      <a:cubicBezTo>
                        <a:pt x="4716" y="26384"/>
                        <a:pt x="12241" y="11430"/>
                        <a:pt x="23099" y="0"/>
                      </a:cubicBezTo>
                      <a:cubicBezTo>
                        <a:pt x="16241" y="14192"/>
                        <a:pt x="12241" y="29146"/>
                        <a:pt x="12431" y="44005"/>
                      </a:cubicBezTo>
                      <a:cubicBezTo>
                        <a:pt x="10621" y="58484"/>
                        <a:pt x="12431" y="73438"/>
                        <a:pt x="17479" y="87249"/>
                      </a:cubicBezTo>
                      <a:cubicBezTo>
                        <a:pt x="27290" y="114872"/>
                        <a:pt x="51484" y="136970"/>
                        <a:pt x="80249" y="142685"/>
                      </a:cubicBezTo>
                      <a:cubicBezTo>
                        <a:pt x="94441" y="146113"/>
                        <a:pt x="109586" y="145542"/>
                        <a:pt x="122254" y="139732"/>
                      </a:cubicBezTo>
                      <a:cubicBezTo>
                        <a:pt x="134923" y="134017"/>
                        <a:pt x="145209" y="122492"/>
                        <a:pt x="148639" y="109442"/>
                      </a:cubicBezTo>
                      <a:cubicBezTo>
                        <a:pt x="152449" y="96489"/>
                        <a:pt x="147876" y="81439"/>
                        <a:pt x="137590" y="73533"/>
                      </a:cubicBezTo>
                      <a:cubicBezTo>
                        <a:pt x="133113" y="68866"/>
                        <a:pt x="126731" y="65722"/>
                        <a:pt x="119587" y="65056"/>
                      </a:cubicBezTo>
                      <a:cubicBezTo>
                        <a:pt x="112443" y="64484"/>
                        <a:pt x="104919" y="66389"/>
                        <a:pt x="97585" y="6924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2775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CA46F654-10F9-D23A-DEB5-BA7483812E78}"/>
                    </a:ext>
                  </a:extLst>
                </p:cNvPr>
                <p:cNvSpPr/>
                <p:nvPr/>
              </p:nvSpPr>
              <p:spPr>
                <a:xfrm>
                  <a:off x="2584111" y="4916138"/>
                  <a:ext cx="194840" cy="192505"/>
                </a:xfrm>
                <a:custGeom>
                  <a:avLst/>
                  <a:gdLst>
                    <a:gd name="connsiteX0" fmla="*/ 78888 w 194840"/>
                    <a:gd name="connsiteY0" fmla="*/ 63532 h 192505"/>
                    <a:gd name="connsiteX1" fmla="*/ 63743 w 194840"/>
                    <a:gd name="connsiteY1" fmla="*/ 62769 h 192505"/>
                    <a:gd name="connsiteX2" fmla="*/ 49170 w 194840"/>
                    <a:gd name="connsiteY2" fmla="*/ 64865 h 192505"/>
                    <a:gd name="connsiteX3" fmla="*/ 42407 w 194840"/>
                    <a:gd name="connsiteY3" fmla="*/ 67342 h 192505"/>
                    <a:gd name="connsiteX4" fmla="*/ 39169 w 194840"/>
                    <a:gd name="connsiteY4" fmla="*/ 68580 h 192505"/>
                    <a:gd name="connsiteX5" fmla="*/ 36216 w 194840"/>
                    <a:gd name="connsiteY5" fmla="*/ 70580 h 192505"/>
                    <a:gd name="connsiteX6" fmla="*/ 30501 w 194840"/>
                    <a:gd name="connsiteY6" fmla="*/ 74390 h 192505"/>
                    <a:gd name="connsiteX7" fmla="*/ 25929 w 194840"/>
                    <a:gd name="connsiteY7" fmla="*/ 79438 h 192505"/>
                    <a:gd name="connsiteX8" fmla="*/ 21547 w 194840"/>
                    <a:gd name="connsiteY8" fmla="*/ 84487 h 192505"/>
                    <a:gd name="connsiteX9" fmla="*/ 17642 w 194840"/>
                    <a:gd name="connsiteY9" fmla="*/ 90011 h 192505"/>
                    <a:gd name="connsiteX10" fmla="*/ 13070 w 194840"/>
                    <a:gd name="connsiteY10" fmla="*/ 102870 h 192505"/>
                    <a:gd name="connsiteX11" fmla="*/ 13546 w 194840"/>
                    <a:gd name="connsiteY11" fmla="*/ 130207 h 192505"/>
                    <a:gd name="connsiteX12" fmla="*/ 49170 w 194840"/>
                    <a:gd name="connsiteY12" fmla="*/ 171069 h 192505"/>
                    <a:gd name="connsiteX13" fmla="*/ 62505 w 194840"/>
                    <a:gd name="connsiteY13" fmla="*/ 176117 h 192505"/>
                    <a:gd name="connsiteX14" fmla="*/ 69363 w 194840"/>
                    <a:gd name="connsiteY14" fmla="*/ 178213 h 192505"/>
                    <a:gd name="connsiteX15" fmla="*/ 76602 w 194840"/>
                    <a:gd name="connsiteY15" fmla="*/ 179165 h 192505"/>
                    <a:gd name="connsiteX16" fmla="*/ 90985 w 194840"/>
                    <a:gd name="connsiteY16" fmla="*/ 180784 h 192505"/>
                    <a:gd name="connsiteX17" fmla="*/ 105463 w 194840"/>
                    <a:gd name="connsiteY17" fmla="*/ 180308 h 192505"/>
                    <a:gd name="connsiteX18" fmla="*/ 156326 w 194840"/>
                    <a:gd name="connsiteY18" fmla="*/ 156782 h 192505"/>
                    <a:gd name="connsiteX19" fmla="*/ 181948 w 194840"/>
                    <a:gd name="connsiteY19" fmla="*/ 106870 h 192505"/>
                    <a:gd name="connsiteX20" fmla="*/ 174614 w 194840"/>
                    <a:gd name="connsiteY20" fmla="*/ 50482 h 192505"/>
                    <a:gd name="connsiteX21" fmla="*/ 143277 w 194840"/>
                    <a:gd name="connsiteY21" fmla="*/ 0 h 192505"/>
                    <a:gd name="connsiteX22" fmla="*/ 185378 w 194840"/>
                    <a:gd name="connsiteY22" fmla="*/ 45815 h 192505"/>
                    <a:gd name="connsiteX23" fmla="*/ 193474 w 194840"/>
                    <a:gd name="connsiteY23" fmla="*/ 108775 h 192505"/>
                    <a:gd name="connsiteX24" fmla="*/ 164422 w 194840"/>
                    <a:gd name="connsiteY24" fmla="*/ 165259 h 192505"/>
                    <a:gd name="connsiteX25" fmla="*/ 106701 w 194840"/>
                    <a:gd name="connsiteY25" fmla="*/ 192024 h 192505"/>
                    <a:gd name="connsiteX26" fmla="*/ 90604 w 194840"/>
                    <a:gd name="connsiteY26" fmla="*/ 192500 h 192505"/>
                    <a:gd name="connsiteX27" fmla="*/ 74792 w 194840"/>
                    <a:gd name="connsiteY27" fmla="*/ 190785 h 192505"/>
                    <a:gd name="connsiteX28" fmla="*/ 66887 w 194840"/>
                    <a:gd name="connsiteY28" fmla="*/ 189643 h 192505"/>
                    <a:gd name="connsiteX29" fmla="*/ 59171 w 194840"/>
                    <a:gd name="connsiteY29" fmla="*/ 187357 h 192505"/>
                    <a:gd name="connsiteX30" fmla="*/ 44122 w 194840"/>
                    <a:gd name="connsiteY30" fmla="*/ 181642 h 192505"/>
                    <a:gd name="connsiteX31" fmla="*/ 2307 w 194840"/>
                    <a:gd name="connsiteY31" fmla="*/ 133255 h 192505"/>
                    <a:gd name="connsiteX32" fmla="*/ 1736 w 194840"/>
                    <a:gd name="connsiteY32" fmla="*/ 100203 h 192505"/>
                    <a:gd name="connsiteX33" fmla="*/ 7450 w 194840"/>
                    <a:gd name="connsiteY33" fmla="*/ 84391 h 192505"/>
                    <a:gd name="connsiteX34" fmla="*/ 12118 w 194840"/>
                    <a:gd name="connsiteY34" fmla="*/ 77343 h 192505"/>
                    <a:gd name="connsiteX35" fmla="*/ 17738 w 194840"/>
                    <a:gd name="connsiteY35" fmla="*/ 70961 h 192505"/>
                    <a:gd name="connsiteX36" fmla="*/ 24500 w 194840"/>
                    <a:gd name="connsiteY36" fmla="*/ 65817 h 192505"/>
                    <a:gd name="connsiteX37" fmla="*/ 32215 w 194840"/>
                    <a:gd name="connsiteY37" fmla="*/ 62389 h 192505"/>
                    <a:gd name="connsiteX38" fmla="*/ 36025 w 194840"/>
                    <a:gd name="connsiteY38" fmla="*/ 60770 h 192505"/>
                    <a:gd name="connsiteX39" fmla="*/ 40121 w 194840"/>
                    <a:gd name="connsiteY39" fmla="*/ 60007 h 192505"/>
                    <a:gd name="connsiteX40" fmla="*/ 48122 w 194840"/>
                    <a:gd name="connsiteY40" fmla="*/ 58579 h 192505"/>
                    <a:gd name="connsiteX41" fmla="*/ 63934 w 194840"/>
                    <a:gd name="connsiteY41" fmla="*/ 59245 h 192505"/>
                    <a:gd name="connsiteX42" fmla="*/ 78888 w 194840"/>
                    <a:gd name="connsiteY42" fmla="*/ 63532 h 1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94840" h="192505">
                      <a:moveTo>
                        <a:pt x="78888" y="63532"/>
                      </a:moveTo>
                      <a:lnTo>
                        <a:pt x="63743" y="62769"/>
                      </a:lnTo>
                      <a:cubicBezTo>
                        <a:pt x="58790" y="63436"/>
                        <a:pt x="53837" y="63818"/>
                        <a:pt x="49170" y="64865"/>
                      </a:cubicBezTo>
                      <a:lnTo>
                        <a:pt x="42407" y="67342"/>
                      </a:lnTo>
                      <a:cubicBezTo>
                        <a:pt x="41264" y="67818"/>
                        <a:pt x="40216" y="68104"/>
                        <a:pt x="39169" y="68580"/>
                      </a:cubicBezTo>
                      <a:lnTo>
                        <a:pt x="36216" y="70580"/>
                      </a:lnTo>
                      <a:lnTo>
                        <a:pt x="30501" y="74390"/>
                      </a:lnTo>
                      <a:lnTo>
                        <a:pt x="25929" y="79438"/>
                      </a:lnTo>
                      <a:cubicBezTo>
                        <a:pt x="24214" y="80867"/>
                        <a:pt x="22786" y="82582"/>
                        <a:pt x="21547" y="84487"/>
                      </a:cubicBezTo>
                      <a:cubicBezTo>
                        <a:pt x="20214" y="86296"/>
                        <a:pt x="18785" y="88011"/>
                        <a:pt x="17642" y="90011"/>
                      </a:cubicBezTo>
                      <a:cubicBezTo>
                        <a:pt x="16023" y="94298"/>
                        <a:pt x="13546" y="98203"/>
                        <a:pt x="13070" y="102870"/>
                      </a:cubicBezTo>
                      <a:cubicBezTo>
                        <a:pt x="10498" y="111728"/>
                        <a:pt x="11737" y="121253"/>
                        <a:pt x="13546" y="130207"/>
                      </a:cubicBezTo>
                      <a:cubicBezTo>
                        <a:pt x="18595" y="148114"/>
                        <a:pt x="32025" y="163068"/>
                        <a:pt x="49170" y="171069"/>
                      </a:cubicBezTo>
                      <a:cubicBezTo>
                        <a:pt x="53266" y="173545"/>
                        <a:pt x="57933" y="174784"/>
                        <a:pt x="62505" y="176117"/>
                      </a:cubicBezTo>
                      <a:lnTo>
                        <a:pt x="69363" y="178213"/>
                      </a:lnTo>
                      <a:lnTo>
                        <a:pt x="76602" y="179165"/>
                      </a:lnTo>
                      <a:cubicBezTo>
                        <a:pt x="81460" y="179641"/>
                        <a:pt x="86222" y="180880"/>
                        <a:pt x="90985" y="180784"/>
                      </a:cubicBezTo>
                      <a:lnTo>
                        <a:pt x="105463" y="180308"/>
                      </a:lnTo>
                      <a:cubicBezTo>
                        <a:pt x="124513" y="178022"/>
                        <a:pt x="142705" y="170021"/>
                        <a:pt x="156326" y="156782"/>
                      </a:cubicBezTo>
                      <a:cubicBezTo>
                        <a:pt x="170042" y="143637"/>
                        <a:pt x="178996" y="125730"/>
                        <a:pt x="181948" y="106870"/>
                      </a:cubicBezTo>
                      <a:cubicBezTo>
                        <a:pt x="184996" y="88011"/>
                        <a:pt x="182234" y="68294"/>
                        <a:pt x="174614" y="50482"/>
                      </a:cubicBezTo>
                      <a:cubicBezTo>
                        <a:pt x="168328" y="32004"/>
                        <a:pt x="156803" y="15430"/>
                        <a:pt x="143277" y="0"/>
                      </a:cubicBezTo>
                      <a:cubicBezTo>
                        <a:pt x="159946" y="11811"/>
                        <a:pt x="174710" y="27051"/>
                        <a:pt x="185378" y="45815"/>
                      </a:cubicBezTo>
                      <a:cubicBezTo>
                        <a:pt x="193760" y="65532"/>
                        <a:pt x="196903" y="87535"/>
                        <a:pt x="193474" y="108775"/>
                      </a:cubicBezTo>
                      <a:cubicBezTo>
                        <a:pt x="190140" y="130016"/>
                        <a:pt x="180044" y="150304"/>
                        <a:pt x="164422" y="165259"/>
                      </a:cubicBezTo>
                      <a:cubicBezTo>
                        <a:pt x="148897" y="180404"/>
                        <a:pt x="128037" y="189548"/>
                        <a:pt x="106701" y="192024"/>
                      </a:cubicBezTo>
                      <a:lnTo>
                        <a:pt x="90604" y="192500"/>
                      </a:lnTo>
                      <a:cubicBezTo>
                        <a:pt x="85270" y="192595"/>
                        <a:pt x="80031" y="191357"/>
                        <a:pt x="74792" y="190785"/>
                      </a:cubicBezTo>
                      <a:lnTo>
                        <a:pt x="66887" y="189643"/>
                      </a:lnTo>
                      <a:lnTo>
                        <a:pt x="59171" y="187357"/>
                      </a:lnTo>
                      <a:cubicBezTo>
                        <a:pt x="54028" y="185833"/>
                        <a:pt x="48789" y="184404"/>
                        <a:pt x="44122" y="181642"/>
                      </a:cubicBezTo>
                      <a:cubicBezTo>
                        <a:pt x="24500" y="172498"/>
                        <a:pt x="8213" y="154781"/>
                        <a:pt x="2307" y="133255"/>
                      </a:cubicBezTo>
                      <a:cubicBezTo>
                        <a:pt x="21" y="122491"/>
                        <a:pt x="-1217" y="111157"/>
                        <a:pt x="1736" y="100203"/>
                      </a:cubicBezTo>
                      <a:cubicBezTo>
                        <a:pt x="2497" y="94583"/>
                        <a:pt x="5260" y="89630"/>
                        <a:pt x="7450" y="84391"/>
                      </a:cubicBezTo>
                      <a:cubicBezTo>
                        <a:pt x="8784" y="81915"/>
                        <a:pt x="10594" y="79724"/>
                        <a:pt x="12118" y="77343"/>
                      </a:cubicBezTo>
                      <a:cubicBezTo>
                        <a:pt x="13642" y="74962"/>
                        <a:pt x="15261" y="72580"/>
                        <a:pt x="17738" y="70961"/>
                      </a:cubicBezTo>
                      <a:lnTo>
                        <a:pt x="24500" y="65817"/>
                      </a:lnTo>
                      <a:lnTo>
                        <a:pt x="32215" y="62389"/>
                      </a:lnTo>
                      <a:lnTo>
                        <a:pt x="36025" y="60770"/>
                      </a:lnTo>
                      <a:cubicBezTo>
                        <a:pt x="37359" y="60388"/>
                        <a:pt x="38692" y="60293"/>
                        <a:pt x="40121" y="60007"/>
                      </a:cubicBezTo>
                      <a:lnTo>
                        <a:pt x="48122" y="58579"/>
                      </a:lnTo>
                      <a:cubicBezTo>
                        <a:pt x="53456" y="58293"/>
                        <a:pt x="58790" y="58864"/>
                        <a:pt x="63934" y="59245"/>
                      </a:cubicBezTo>
                      <a:lnTo>
                        <a:pt x="78888" y="63532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512304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6" name="图形 4">
              <a:extLst>
                <a:ext uri="{FF2B5EF4-FFF2-40B4-BE49-F238E27FC236}">
                  <a16:creationId xmlns:a16="http://schemas.microsoft.com/office/drawing/2014/main" id="{09F2C588-9EE2-4CE7-1D72-133940B54787}"/>
                </a:ext>
              </a:extLst>
            </p:cNvPr>
            <p:cNvGrpSpPr/>
            <p:nvPr/>
          </p:nvGrpSpPr>
          <p:grpSpPr>
            <a:xfrm>
              <a:off x="3555688" y="6159696"/>
              <a:ext cx="2149397" cy="2007334"/>
              <a:chOff x="5482113" y="4533356"/>
              <a:chExt cx="711014" cy="664020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FF08EBC3-E942-F913-2CE8-0F0FE52AF947}"/>
                  </a:ext>
                </a:extLst>
              </p:cNvPr>
              <p:cNvSpPr/>
              <p:nvPr/>
            </p:nvSpPr>
            <p:spPr>
              <a:xfrm>
                <a:off x="5482113" y="4533356"/>
                <a:ext cx="710918" cy="664020"/>
              </a:xfrm>
              <a:custGeom>
                <a:avLst/>
                <a:gdLst>
                  <a:gd name="connsiteX0" fmla="*/ 0 w 710918"/>
                  <a:gd name="connsiteY0" fmla="*/ 99032 h 664020"/>
                  <a:gd name="connsiteX1" fmla="*/ 132588 w 710918"/>
                  <a:gd name="connsiteY1" fmla="*/ 67 h 664020"/>
                  <a:gd name="connsiteX2" fmla="*/ 264319 w 710918"/>
                  <a:gd name="connsiteY2" fmla="*/ 92174 h 664020"/>
                  <a:gd name="connsiteX3" fmla="*/ 463105 w 710918"/>
                  <a:gd name="connsiteY3" fmla="*/ 66647 h 664020"/>
                  <a:gd name="connsiteX4" fmla="*/ 575786 w 710918"/>
                  <a:gd name="connsiteY4" fmla="*/ 148085 h 664020"/>
                  <a:gd name="connsiteX5" fmla="*/ 555403 w 710918"/>
                  <a:gd name="connsiteY5" fmla="*/ 278483 h 664020"/>
                  <a:gd name="connsiteX6" fmla="*/ 701230 w 710918"/>
                  <a:gd name="connsiteY6" fmla="*/ 369923 h 664020"/>
                  <a:gd name="connsiteX7" fmla="*/ 656558 w 710918"/>
                  <a:gd name="connsiteY7" fmla="*/ 534991 h 664020"/>
                  <a:gd name="connsiteX8" fmla="*/ 486823 w 710918"/>
                  <a:gd name="connsiteY8" fmla="*/ 530324 h 664020"/>
                  <a:gd name="connsiteX9" fmla="*/ 481108 w 710918"/>
                  <a:gd name="connsiteY9" fmla="*/ 524894 h 664020"/>
                  <a:gd name="connsiteX10" fmla="*/ 481108 w 710918"/>
                  <a:gd name="connsiteY10" fmla="*/ 524894 h 664020"/>
                  <a:gd name="connsiteX11" fmla="*/ 410146 w 710918"/>
                  <a:gd name="connsiteY11" fmla="*/ 629289 h 664020"/>
                  <a:gd name="connsiteX12" fmla="*/ 282988 w 710918"/>
                  <a:gd name="connsiteY12" fmla="*/ 599951 h 664020"/>
                  <a:gd name="connsiteX13" fmla="*/ 241745 w 710918"/>
                  <a:gd name="connsiteY13" fmla="*/ 640433 h 664020"/>
                  <a:gd name="connsiteX14" fmla="*/ 86201 w 710918"/>
                  <a:gd name="connsiteY14" fmla="*/ 648148 h 664020"/>
                  <a:gd name="connsiteX15" fmla="*/ 7811 w 710918"/>
                  <a:gd name="connsiteY15" fmla="*/ 514036 h 664020"/>
                  <a:gd name="connsiteX16" fmla="*/ 7525 w 710918"/>
                  <a:gd name="connsiteY16" fmla="*/ 159039 h 664020"/>
                  <a:gd name="connsiteX17" fmla="*/ 0 w 710918"/>
                  <a:gd name="connsiteY17" fmla="*/ 99032 h 6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0918" h="664020">
                    <a:moveTo>
                      <a:pt x="0" y="99032"/>
                    </a:moveTo>
                    <a:cubicBezTo>
                      <a:pt x="20384" y="45120"/>
                      <a:pt x="74962" y="1972"/>
                      <a:pt x="132588" y="67"/>
                    </a:cubicBezTo>
                    <a:cubicBezTo>
                      <a:pt x="190119" y="-1838"/>
                      <a:pt x="247555" y="37024"/>
                      <a:pt x="264319" y="92174"/>
                    </a:cubicBezTo>
                    <a:cubicBezTo>
                      <a:pt x="323850" y="58265"/>
                      <a:pt x="396907" y="48835"/>
                      <a:pt x="463105" y="66647"/>
                    </a:cubicBezTo>
                    <a:cubicBezTo>
                      <a:pt x="509207" y="79029"/>
                      <a:pt x="553498" y="105985"/>
                      <a:pt x="575786" y="148085"/>
                    </a:cubicBezTo>
                    <a:cubicBezTo>
                      <a:pt x="598075" y="190281"/>
                      <a:pt x="592550" y="248574"/>
                      <a:pt x="555403" y="278483"/>
                    </a:cubicBezTo>
                    <a:cubicBezTo>
                      <a:pt x="616554" y="275054"/>
                      <a:pt x="678275" y="313154"/>
                      <a:pt x="701230" y="369923"/>
                    </a:cubicBezTo>
                    <a:cubicBezTo>
                      <a:pt x="724091" y="426692"/>
                      <a:pt x="705422" y="497938"/>
                      <a:pt x="656558" y="534991"/>
                    </a:cubicBezTo>
                    <a:cubicBezTo>
                      <a:pt x="607790" y="572043"/>
                      <a:pt x="533019" y="570424"/>
                      <a:pt x="486823" y="530324"/>
                    </a:cubicBezTo>
                    <a:cubicBezTo>
                      <a:pt x="484823" y="528609"/>
                      <a:pt x="483013" y="526800"/>
                      <a:pt x="481108" y="524894"/>
                    </a:cubicBezTo>
                    <a:lnTo>
                      <a:pt x="481108" y="524894"/>
                    </a:lnTo>
                    <a:cubicBezTo>
                      <a:pt x="475774" y="570424"/>
                      <a:pt x="453485" y="614334"/>
                      <a:pt x="410146" y="629289"/>
                    </a:cubicBezTo>
                    <a:cubicBezTo>
                      <a:pt x="366808" y="644243"/>
                      <a:pt x="315373" y="632432"/>
                      <a:pt x="282988" y="599951"/>
                    </a:cubicBezTo>
                    <a:cubicBezTo>
                      <a:pt x="273939" y="617287"/>
                      <a:pt x="258509" y="630527"/>
                      <a:pt x="241745" y="640433"/>
                    </a:cubicBezTo>
                    <a:cubicBezTo>
                      <a:pt x="195167" y="668055"/>
                      <a:pt x="134588" y="672437"/>
                      <a:pt x="86201" y="648148"/>
                    </a:cubicBezTo>
                    <a:cubicBezTo>
                      <a:pt x="37815" y="623859"/>
                      <a:pt x="4286" y="568138"/>
                      <a:pt x="7811" y="514036"/>
                    </a:cubicBezTo>
                    <a:lnTo>
                      <a:pt x="7525" y="159039"/>
                    </a:lnTo>
                    <a:lnTo>
                      <a:pt x="0" y="9903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DFA5427-4904-3A1E-D772-BDD81BE416FC}"/>
                  </a:ext>
                </a:extLst>
              </p:cNvPr>
              <p:cNvSpPr/>
              <p:nvPr/>
            </p:nvSpPr>
            <p:spPr>
              <a:xfrm>
                <a:off x="5489765" y="4868036"/>
                <a:ext cx="703362" cy="329245"/>
              </a:xfrm>
              <a:custGeom>
                <a:avLst/>
                <a:gdLst>
                  <a:gd name="connsiteX0" fmla="*/ 94361 w 703362"/>
                  <a:gd name="connsiteY0" fmla="*/ 182023 h 329245"/>
                  <a:gd name="connsiteX1" fmla="*/ 197231 w 703362"/>
                  <a:gd name="connsiteY1" fmla="*/ 213741 h 329245"/>
                  <a:gd name="connsiteX2" fmla="*/ 290671 w 703362"/>
                  <a:gd name="connsiteY2" fmla="*/ 165640 h 329245"/>
                  <a:gd name="connsiteX3" fmla="*/ 449167 w 703362"/>
                  <a:gd name="connsiteY3" fmla="*/ 91631 h 329245"/>
                  <a:gd name="connsiteX4" fmla="*/ 490887 w 703362"/>
                  <a:gd name="connsiteY4" fmla="*/ 152114 h 329245"/>
                  <a:gd name="connsiteX5" fmla="*/ 568515 w 703362"/>
                  <a:gd name="connsiteY5" fmla="*/ 145257 h 329245"/>
                  <a:gd name="connsiteX6" fmla="*/ 682815 w 703362"/>
                  <a:gd name="connsiteY6" fmla="*/ 14002 h 329245"/>
                  <a:gd name="connsiteX7" fmla="*/ 693674 w 703362"/>
                  <a:gd name="connsiteY7" fmla="*/ 35148 h 329245"/>
                  <a:gd name="connsiteX8" fmla="*/ 649001 w 703362"/>
                  <a:gd name="connsiteY8" fmla="*/ 200215 h 329245"/>
                  <a:gd name="connsiteX9" fmla="*/ 479266 w 703362"/>
                  <a:gd name="connsiteY9" fmla="*/ 195548 h 329245"/>
                  <a:gd name="connsiteX10" fmla="*/ 473551 w 703362"/>
                  <a:gd name="connsiteY10" fmla="*/ 190119 h 329245"/>
                  <a:gd name="connsiteX11" fmla="*/ 473551 w 703362"/>
                  <a:gd name="connsiteY11" fmla="*/ 190119 h 329245"/>
                  <a:gd name="connsiteX12" fmla="*/ 402590 w 703362"/>
                  <a:gd name="connsiteY12" fmla="*/ 294513 h 329245"/>
                  <a:gd name="connsiteX13" fmla="*/ 275431 w 703362"/>
                  <a:gd name="connsiteY13" fmla="*/ 265176 h 329245"/>
                  <a:gd name="connsiteX14" fmla="*/ 234188 w 703362"/>
                  <a:gd name="connsiteY14" fmla="*/ 305657 h 329245"/>
                  <a:gd name="connsiteX15" fmla="*/ 78644 w 703362"/>
                  <a:gd name="connsiteY15" fmla="*/ 313372 h 329245"/>
                  <a:gd name="connsiteX16" fmla="*/ 254 w 703362"/>
                  <a:gd name="connsiteY16" fmla="*/ 179261 h 329245"/>
                  <a:gd name="connsiteX17" fmla="*/ 158 w 703362"/>
                  <a:gd name="connsiteY17" fmla="*/ 0 h 329245"/>
                  <a:gd name="connsiteX18" fmla="*/ 50260 w 703362"/>
                  <a:gd name="connsiteY18" fmla="*/ 142399 h 329245"/>
                  <a:gd name="connsiteX19" fmla="*/ 94361 w 703362"/>
                  <a:gd name="connsiteY19" fmla="*/ 182023 h 32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3362" h="329245">
                    <a:moveTo>
                      <a:pt x="94361" y="182023"/>
                    </a:moveTo>
                    <a:cubicBezTo>
                      <a:pt x="125031" y="201549"/>
                      <a:pt x="160750" y="214789"/>
                      <a:pt x="197231" y="213741"/>
                    </a:cubicBezTo>
                    <a:cubicBezTo>
                      <a:pt x="233616" y="212693"/>
                      <a:pt x="270478" y="195930"/>
                      <a:pt x="290671" y="165640"/>
                    </a:cubicBezTo>
                    <a:cubicBezTo>
                      <a:pt x="340773" y="237077"/>
                      <a:pt x="439166" y="164783"/>
                      <a:pt x="449167" y="91631"/>
                    </a:cubicBezTo>
                    <a:cubicBezTo>
                      <a:pt x="445262" y="117920"/>
                      <a:pt x="465741" y="143447"/>
                      <a:pt x="490887" y="152114"/>
                    </a:cubicBezTo>
                    <a:cubicBezTo>
                      <a:pt x="516033" y="160782"/>
                      <a:pt x="544036" y="155543"/>
                      <a:pt x="568515" y="145257"/>
                    </a:cubicBezTo>
                    <a:cubicBezTo>
                      <a:pt x="623951" y="122016"/>
                      <a:pt x="666052" y="71533"/>
                      <a:pt x="682815" y="14002"/>
                    </a:cubicBezTo>
                    <a:cubicBezTo>
                      <a:pt x="687006" y="20765"/>
                      <a:pt x="690721" y="27813"/>
                      <a:pt x="693674" y="35148"/>
                    </a:cubicBezTo>
                    <a:cubicBezTo>
                      <a:pt x="716534" y="91916"/>
                      <a:pt x="697865" y="163164"/>
                      <a:pt x="649001" y="200215"/>
                    </a:cubicBezTo>
                    <a:cubicBezTo>
                      <a:pt x="600234" y="237268"/>
                      <a:pt x="525463" y="235649"/>
                      <a:pt x="479266" y="195548"/>
                    </a:cubicBezTo>
                    <a:cubicBezTo>
                      <a:pt x="477266" y="193834"/>
                      <a:pt x="475456" y="192024"/>
                      <a:pt x="473551" y="190119"/>
                    </a:cubicBezTo>
                    <a:lnTo>
                      <a:pt x="473551" y="190119"/>
                    </a:lnTo>
                    <a:cubicBezTo>
                      <a:pt x="468217" y="235649"/>
                      <a:pt x="445928" y="279559"/>
                      <a:pt x="402590" y="294513"/>
                    </a:cubicBezTo>
                    <a:cubicBezTo>
                      <a:pt x="359251" y="309467"/>
                      <a:pt x="307816" y="297657"/>
                      <a:pt x="275431" y="265176"/>
                    </a:cubicBezTo>
                    <a:cubicBezTo>
                      <a:pt x="266382" y="282512"/>
                      <a:pt x="250952" y="295751"/>
                      <a:pt x="234188" y="305657"/>
                    </a:cubicBezTo>
                    <a:cubicBezTo>
                      <a:pt x="187610" y="333280"/>
                      <a:pt x="127032" y="337662"/>
                      <a:pt x="78644" y="313372"/>
                    </a:cubicBezTo>
                    <a:cubicBezTo>
                      <a:pt x="30258" y="289084"/>
                      <a:pt x="-3270" y="233363"/>
                      <a:pt x="254" y="179261"/>
                    </a:cubicBezTo>
                    <a:lnTo>
                      <a:pt x="158" y="0"/>
                    </a:lnTo>
                    <a:cubicBezTo>
                      <a:pt x="19685" y="46672"/>
                      <a:pt x="20256" y="101632"/>
                      <a:pt x="50260" y="142399"/>
                    </a:cubicBezTo>
                    <a:cubicBezTo>
                      <a:pt x="61880" y="158591"/>
                      <a:pt x="77597" y="171355"/>
                      <a:pt x="94361" y="182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F00516B1-E8C3-1328-C523-E3E6A8025174}"/>
                </a:ext>
              </a:extLst>
            </p:cNvPr>
            <p:cNvSpPr/>
            <p:nvPr/>
          </p:nvSpPr>
          <p:spPr>
            <a:xfrm>
              <a:off x="-229296" y="4674334"/>
              <a:ext cx="1918307" cy="1805464"/>
            </a:xfrm>
            <a:custGeom>
              <a:avLst/>
              <a:gdLst>
                <a:gd name="connsiteX0" fmla="*/ 86296 w 634570"/>
                <a:gd name="connsiteY0" fmla="*/ 12694 h 597242"/>
                <a:gd name="connsiteX1" fmla="*/ 257080 w 634570"/>
                <a:gd name="connsiteY1" fmla="*/ 52127 h 597242"/>
                <a:gd name="connsiteX2" fmla="*/ 394430 w 634570"/>
                <a:gd name="connsiteY2" fmla="*/ 3645 h 597242"/>
                <a:gd name="connsiteX3" fmla="*/ 495490 w 634570"/>
                <a:gd name="connsiteY3" fmla="*/ 111563 h 597242"/>
                <a:gd name="connsiteX4" fmla="*/ 495490 w 634570"/>
                <a:gd name="connsiteY4" fmla="*/ 111658 h 597242"/>
                <a:gd name="connsiteX5" fmla="*/ 567119 w 634570"/>
                <a:gd name="connsiteY5" fmla="*/ 120707 h 597242"/>
                <a:gd name="connsiteX6" fmla="*/ 622840 w 634570"/>
                <a:gd name="connsiteY6" fmla="*/ 183858 h 597242"/>
                <a:gd name="connsiteX7" fmla="*/ 600647 w 634570"/>
                <a:gd name="connsiteY7" fmla="*/ 329590 h 597242"/>
                <a:gd name="connsiteX8" fmla="*/ 526542 w 634570"/>
                <a:gd name="connsiteY8" fmla="*/ 545903 h 597242"/>
                <a:gd name="connsiteX9" fmla="*/ 93631 w 634570"/>
                <a:gd name="connsiteY9" fmla="*/ 597243 h 597242"/>
                <a:gd name="connsiteX10" fmla="*/ 0 w 634570"/>
                <a:gd name="connsiteY10" fmla="*/ 140043 h 597242"/>
                <a:gd name="connsiteX11" fmla="*/ 86296 w 634570"/>
                <a:gd name="connsiteY11" fmla="*/ 12694 h 59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4570" h="597242">
                  <a:moveTo>
                    <a:pt x="86296" y="12694"/>
                  </a:moveTo>
                  <a:cubicBezTo>
                    <a:pt x="145542" y="-14357"/>
                    <a:pt x="230696" y="13265"/>
                    <a:pt x="257080" y="52127"/>
                  </a:cubicBezTo>
                  <a:cubicBezTo>
                    <a:pt x="288131" y="11170"/>
                    <a:pt x="344519" y="-8738"/>
                    <a:pt x="394430" y="3645"/>
                  </a:cubicBezTo>
                  <a:cubicBezTo>
                    <a:pt x="444341" y="16027"/>
                    <a:pt x="487204" y="60890"/>
                    <a:pt x="495490" y="111563"/>
                  </a:cubicBezTo>
                  <a:lnTo>
                    <a:pt x="495490" y="111658"/>
                  </a:lnTo>
                  <a:cubicBezTo>
                    <a:pt x="519684" y="107468"/>
                    <a:pt x="545211" y="109849"/>
                    <a:pt x="567119" y="120707"/>
                  </a:cubicBezTo>
                  <a:cubicBezTo>
                    <a:pt x="592836" y="133471"/>
                    <a:pt x="612172" y="157188"/>
                    <a:pt x="622840" y="183858"/>
                  </a:cubicBezTo>
                  <a:cubicBezTo>
                    <a:pt x="643223" y="234531"/>
                    <a:pt x="637794" y="289490"/>
                    <a:pt x="600647" y="329590"/>
                  </a:cubicBezTo>
                  <a:lnTo>
                    <a:pt x="526542" y="545903"/>
                  </a:lnTo>
                  <a:lnTo>
                    <a:pt x="93631" y="597243"/>
                  </a:lnTo>
                  <a:lnTo>
                    <a:pt x="0" y="140043"/>
                  </a:lnTo>
                  <a:cubicBezTo>
                    <a:pt x="5715" y="110134"/>
                    <a:pt x="4191" y="50318"/>
                    <a:pt x="86296" y="1269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527579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D8879A3-FE7C-E69B-9063-45012DEF5908}"/>
                </a:ext>
              </a:extLst>
            </p:cNvPr>
            <p:cNvSpPr/>
            <p:nvPr/>
          </p:nvSpPr>
          <p:spPr>
            <a:xfrm>
              <a:off x="836950" y="5601368"/>
              <a:ext cx="1979087" cy="1633987"/>
            </a:xfrm>
            <a:custGeom>
              <a:avLst/>
              <a:gdLst>
                <a:gd name="connsiteX0" fmla="*/ 61627 w 654676"/>
                <a:gd name="connsiteY0" fmla="*/ 106941 h 540518"/>
                <a:gd name="connsiteX1" fmla="*/ 173450 w 654676"/>
                <a:gd name="connsiteY1" fmla="*/ 832 h 540518"/>
                <a:gd name="connsiteX2" fmla="*/ 305276 w 654676"/>
                <a:gd name="connsiteY2" fmla="*/ 120276 h 540518"/>
                <a:gd name="connsiteX3" fmla="*/ 529209 w 654676"/>
                <a:gd name="connsiteY3" fmla="*/ 73032 h 540518"/>
                <a:gd name="connsiteX4" fmla="*/ 653034 w 654676"/>
                <a:gd name="connsiteY4" fmla="*/ 259722 h 540518"/>
                <a:gd name="connsiteX5" fmla="*/ 527875 w 654676"/>
                <a:gd name="connsiteY5" fmla="*/ 540519 h 540518"/>
                <a:gd name="connsiteX6" fmla="*/ 0 w 654676"/>
                <a:gd name="connsiteY6" fmla="*/ 423361 h 540518"/>
                <a:gd name="connsiteX7" fmla="*/ 61627 w 654676"/>
                <a:gd name="connsiteY7" fmla="*/ 106941 h 5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4676" h="540518">
                  <a:moveTo>
                    <a:pt x="61627" y="106941"/>
                  </a:moveTo>
                  <a:cubicBezTo>
                    <a:pt x="61627" y="106941"/>
                    <a:pt x="73914" y="13310"/>
                    <a:pt x="173450" y="832"/>
                  </a:cubicBezTo>
                  <a:cubicBezTo>
                    <a:pt x="272987" y="-11646"/>
                    <a:pt x="305276" y="120276"/>
                    <a:pt x="305276" y="120276"/>
                  </a:cubicBezTo>
                  <a:cubicBezTo>
                    <a:pt x="305276" y="120276"/>
                    <a:pt x="379952" y="20740"/>
                    <a:pt x="529209" y="73032"/>
                  </a:cubicBezTo>
                  <a:cubicBezTo>
                    <a:pt x="678466" y="125229"/>
                    <a:pt x="653034" y="259722"/>
                    <a:pt x="653034" y="259722"/>
                  </a:cubicBezTo>
                  <a:lnTo>
                    <a:pt x="527875" y="540519"/>
                  </a:lnTo>
                  <a:lnTo>
                    <a:pt x="0" y="423361"/>
                  </a:lnTo>
                  <a:lnTo>
                    <a:pt x="61627" y="10694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605064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EA4452D-13BC-6E90-815C-A0517A4196AA}"/>
                </a:ext>
              </a:extLst>
            </p:cNvPr>
            <p:cNvSpPr/>
            <p:nvPr/>
          </p:nvSpPr>
          <p:spPr>
            <a:xfrm>
              <a:off x="1" y="5245489"/>
              <a:ext cx="3686953" cy="1612511"/>
            </a:xfrm>
            <a:custGeom>
              <a:avLst/>
              <a:gdLst>
                <a:gd name="connsiteX0" fmla="*/ 2545027 w 3686953"/>
                <a:gd name="connsiteY0" fmla="*/ 1071739 h 1612511"/>
                <a:gd name="connsiteX1" fmla="*/ 3011481 w 3686953"/>
                <a:gd name="connsiteY1" fmla="*/ 1294208 h 1612511"/>
                <a:gd name="connsiteX2" fmla="*/ 3533804 w 3686953"/>
                <a:gd name="connsiteY2" fmla="*/ 1198608 h 1612511"/>
                <a:gd name="connsiteX3" fmla="*/ 3676541 w 3686953"/>
                <a:gd name="connsiteY3" fmla="*/ 1589517 h 1612511"/>
                <a:gd name="connsiteX4" fmla="*/ 3670953 w 3686953"/>
                <a:gd name="connsiteY4" fmla="*/ 1612511 h 1612511"/>
                <a:gd name="connsiteX5" fmla="*/ 1974720 w 3686953"/>
                <a:gd name="connsiteY5" fmla="*/ 1612511 h 1612511"/>
                <a:gd name="connsiteX6" fmla="*/ 1976076 w 3686953"/>
                <a:gd name="connsiteY6" fmla="*/ 1601754 h 1612511"/>
                <a:gd name="connsiteX7" fmla="*/ 2423794 w 3686953"/>
                <a:gd name="connsiteY7" fmla="*/ 1087752 h 1612511"/>
                <a:gd name="connsiteX8" fmla="*/ 2545027 w 3686953"/>
                <a:gd name="connsiteY8" fmla="*/ 1071739 h 1612511"/>
                <a:gd name="connsiteX9" fmla="*/ 0 w 3686953"/>
                <a:gd name="connsiteY9" fmla="*/ 0 h 1612511"/>
                <a:gd name="connsiteX10" fmla="*/ 52096 w 3686953"/>
                <a:gd name="connsiteY10" fmla="*/ 80140 h 1612511"/>
                <a:gd name="connsiteX11" fmla="*/ 122570 w 3686953"/>
                <a:gd name="connsiteY11" fmla="*/ 317799 h 1612511"/>
                <a:gd name="connsiteX12" fmla="*/ 1100417 w 3686953"/>
                <a:gd name="connsiteY12" fmla="*/ 817952 h 1612511"/>
                <a:gd name="connsiteX13" fmla="*/ 1764120 w 3686953"/>
                <a:gd name="connsiteY13" fmla="*/ 1481655 h 1612511"/>
                <a:gd name="connsiteX14" fmla="*/ 1940089 w 3686953"/>
                <a:gd name="connsiteY14" fmla="*/ 1585458 h 1612511"/>
                <a:gd name="connsiteX15" fmla="*/ 1952724 w 3686953"/>
                <a:gd name="connsiteY15" fmla="*/ 1612511 h 1612511"/>
                <a:gd name="connsiteX16" fmla="*/ 0 w 3686953"/>
                <a:gd name="connsiteY16" fmla="*/ 1612511 h 16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6953" h="1612511">
                  <a:moveTo>
                    <a:pt x="2545027" y="1071739"/>
                  </a:moveTo>
                  <a:cubicBezTo>
                    <a:pt x="2817481" y="1069784"/>
                    <a:pt x="3011481" y="1294208"/>
                    <a:pt x="3011481" y="1294208"/>
                  </a:cubicBezTo>
                  <a:cubicBezTo>
                    <a:pt x="3079148" y="1142462"/>
                    <a:pt x="3299709" y="1053486"/>
                    <a:pt x="3533804" y="1198608"/>
                  </a:cubicBezTo>
                  <a:cubicBezTo>
                    <a:pt x="3709378" y="1307450"/>
                    <a:pt x="3694802" y="1500029"/>
                    <a:pt x="3676541" y="1589517"/>
                  </a:cubicBezTo>
                  <a:lnTo>
                    <a:pt x="3670953" y="1612511"/>
                  </a:lnTo>
                  <a:lnTo>
                    <a:pt x="1974720" y="1612511"/>
                  </a:lnTo>
                  <a:lnTo>
                    <a:pt x="1976076" y="1601754"/>
                  </a:lnTo>
                  <a:cubicBezTo>
                    <a:pt x="1996632" y="1463785"/>
                    <a:pt x="2080638" y="1176725"/>
                    <a:pt x="2423794" y="1087752"/>
                  </a:cubicBezTo>
                  <a:cubicBezTo>
                    <a:pt x="2465582" y="1076918"/>
                    <a:pt x="2506105" y="1072019"/>
                    <a:pt x="2545027" y="1071739"/>
                  </a:cubicBezTo>
                  <a:close/>
                  <a:moveTo>
                    <a:pt x="0" y="0"/>
                  </a:moveTo>
                  <a:lnTo>
                    <a:pt x="52096" y="80140"/>
                  </a:lnTo>
                  <a:cubicBezTo>
                    <a:pt x="113788" y="199168"/>
                    <a:pt x="122570" y="317799"/>
                    <a:pt x="122570" y="317799"/>
                  </a:cubicBezTo>
                  <a:cubicBezTo>
                    <a:pt x="815067" y="128620"/>
                    <a:pt x="1100417" y="817952"/>
                    <a:pt x="1100417" y="817952"/>
                  </a:cubicBezTo>
                  <a:cubicBezTo>
                    <a:pt x="1908378" y="721778"/>
                    <a:pt x="1764120" y="1481655"/>
                    <a:pt x="1764120" y="1481655"/>
                  </a:cubicBezTo>
                  <a:cubicBezTo>
                    <a:pt x="1861877" y="1489717"/>
                    <a:pt x="1913202" y="1538595"/>
                    <a:pt x="1940089" y="1585458"/>
                  </a:cubicBezTo>
                  <a:lnTo>
                    <a:pt x="1952724" y="1612511"/>
                  </a:lnTo>
                  <a:lnTo>
                    <a:pt x="0" y="161251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4985327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C186220F-BECD-5676-E251-8775DE85AF93}"/>
                </a:ext>
              </a:extLst>
            </p:cNvPr>
            <p:cNvSpPr/>
            <p:nvPr/>
          </p:nvSpPr>
          <p:spPr>
            <a:xfrm>
              <a:off x="-83599" y="6219781"/>
              <a:ext cx="1328561" cy="932388"/>
            </a:xfrm>
            <a:custGeom>
              <a:avLst/>
              <a:gdLst>
                <a:gd name="connsiteX0" fmla="*/ 87631 w 439484"/>
                <a:gd name="connsiteY0" fmla="*/ 110398 h 308431"/>
                <a:gd name="connsiteX1" fmla="*/ 102680 w 439484"/>
                <a:gd name="connsiteY1" fmla="*/ 95920 h 308431"/>
                <a:gd name="connsiteX2" fmla="*/ 124016 w 439484"/>
                <a:gd name="connsiteY2" fmla="*/ 94396 h 308431"/>
                <a:gd name="connsiteX3" fmla="*/ 151924 w 439484"/>
                <a:gd name="connsiteY3" fmla="*/ 126686 h 308431"/>
                <a:gd name="connsiteX4" fmla="*/ 142209 w 439484"/>
                <a:gd name="connsiteY4" fmla="*/ 169739 h 308431"/>
                <a:gd name="connsiteX5" fmla="*/ 105062 w 439484"/>
                <a:gd name="connsiteY5" fmla="*/ 194123 h 308431"/>
                <a:gd name="connsiteX6" fmla="*/ 60580 w 439484"/>
                <a:gd name="connsiteY6" fmla="*/ 190408 h 308431"/>
                <a:gd name="connsiteX7" fmla="*/ 25718 w 439484"/>
                <a:gd name="connsiteY7" fmla="*/ 163548 h 308431"/>
                <a:gd name="connsiteX8" fmla="*/ 572 w 439484"/>
                <a:gd name="connsiteY8" fmla="*/ 81537 h 308431"/>
                <a:gd name="connsiteX9" fmla="*/ 18289 w 439484"/>
                <a:gd name="connsiteY9" fmla="*/ 40865 h 308431"/>
                <a:gd name="connsiteX10" fmla="*/ 53246 w 439484"/>
                <a:gd name="connsiteY10" fmla="*/ 14576 h 308431"/>
                <a:gd name="connsiteX11" fmla="*/ 137828 w 439484"/>
                <a:gd name="connsiteY11" fmla="*/ 1527 h 308431"/>
                <a:gd name="connsiteX12" fmla="*/ 208122 w 439484"/>
                <a:gd name="connsiteY12" fmla="*/ 49914 h 308431"/>
                <a:gd name="connsiteX13" fmla="*/ 234316 w 439484"/>
                <a:gd name="connsiteY13" fmla="*/ 131258 h 308431"/>
                <a:gd name="connsiteX14" fmla="*/ 224410 w 439484"/>
                <a:gd name="connsiteY14" fmla="*/ 127448 h 308431"/>
                <a:gd name="connsiteX15" fmla="*/ 273749 w 439484"/>
                <a:gd name="connsiteY15" fmla="*/ 95920 h 308431"/>
                <a:gd name="connsiteX16" fmla="*/ 331852 w 439484"/>
                <a:gd name="connsiteY16" fmla="*/ 86966 h 308431"/>
                <a:gd name="connsiteX17" fmla="*/ 386621 w 439484"/>
                <a:gd name="connsiteY17" fmla="*/ 108588 h 308431"/>
                <a:gd name="connsiteX18" fmla="*/ 426054 w 439484"/>
                <a:gd name="connsiteY18" fmla="*/ 152117 h 308431"/>
                <a:gd name="connsiteX19" fmla="*/ 436817 w 439484"/>
                <a:gd name="connsiteY19" fmla="*/ 179835 h 308431"/>
                <a:gd name="connsiteX20" fmla="*/ 439103 w 439484"/>
                <a:gd name="connsiteY20" fmla="*/ 209744 h 308431"/>
                <a:gd name="connsiteX21" fmla="*/ 416243 w 439484"/>
                <a:gd name="connsiteY21" fmla="*/ 263941 h 308431"/>
                <a:gd name="connsiteX22" fmla="*/ 314040 w 439484"/>
                <a:gd name="connsiteY22" fmla="*/ 308042 h 308431"/>
                <a:gd name="connsiteX23" fmla="*/ 408623 w 439484"/>
                <a:gd name="connsiteY23" fmla="*/ 258131 h 308431"/>
                <a:gd name="connsiteX24" fmla="*/ 421101 w 439484"/>
                <a:gd name="connsiteY24" fmla="*/ 234414 h 308431"/>
                <a:gd name="connsiteX25" fmla="*/ 427388 w 439484"/>
                <a:gd name="connsiteY25" fmla="*/ 208791 h 308431"/>
                <a:gd name="connsiteX26" fmla="*/ 425387 w 439484"/>
                <a:gd name="connsiteY26" fmla="*/ 182502 h 308431"/>
                <a:gd name="connsiteX27" fmla="*/ 415767 w 439484"/>
                <a:gd name="connsiteY27" fmla="*/ 157737 h 308431"/>
                <a:gd name="connsiteX28" fmla="*/ 330518 w 439484"/>
                <a:gd name="connsiteY28" fmla="*/ 98682 h 308431"/>
                <a:gd name="connsiteX29" fmla="*/ 232506 w 439484"/>
                <a:gd name="connsiteY29" fmla="*/ 135830 h 308431"/>
                <a:gd name="connsiteX30" fmla="*/ 224124 w 439484"/>
                <a:gd name="connsiteY30" fmla="*/ 135449 h 308431"/>
                <a:gd name="connsiteX31" fmla="*/ 222600 w 439484"/>
                <a:gd name="connsiteY31" fmla="*/ 132020 h 308431"/>
                <a:gd name="connsiteX32" fmla="*/ 198216 w 439484"/>
                <a:gd name="connsiteY32" fmla="*/ 56201 h 308431"/>
                <a:gd name="connsiteX33" fmla="*/ 135827 w 439484"/>
                <a:gd name="connsiteY33" fmla="*/ 13052 h 308431"/>
                <a:gd name="connsiteX34" fmla="*/ 58294 w 439484"/>
                <a:gd name="connsiteY34" fmla="*/ 25149 h 308431"/>
                <a:gd name="connsiteX35" fmla="*/ 27147 w 439484"/>
                <a:gd name="connsiteY35" fmla="*/ 48485 h 308431"/>
                <a:gd name="connsiteX36" fmla="*/ 12097 w 439484"/>
                <a:gd name="connsiteY36" fmla="*/ 83061 h 308431"/>
                <a:gd name="connsiteX37" fmla="*/ 34672 w 439484"/>
                <a:gd name="connsiteY37" fmla="*/ 156213 h 308431"/>
                <a:gd name="connsiteX38" fmla="*/ 65056 w 439484"/>
                <a:gd name="connsiteY38" fmla="*/ 179740 h 308431"/>
                <a:gd name="connsiteX39" fmla="*/ 101918 w 439484"/>
                <a:gd name="connsiteY39" fmla="*/ 182883 h 308431"/>
                <a:gd name="connsiteX40" fmla="*/ 133732 w 439484"/>
                <a:gd name="connsiteY40" fmla="*/ 163166 h 308431"/>
                <a:gd name="connsiteX41" fmla="*/ 144590 w 439484"/>
                <a:gd name="connsiteY41" fmla="*/ 128400 h 308431"/>
                <a:gd name="connsiteX42" fmla="*/ 122302 w 439484"/>
                <a:gd name="connsiteY42" fmla="*/ 98111 h 308431"/>
                <a:gd name="connsiteX43" fmla="*/ 103252 w 439484"/>
                <a:gd name="connsiteY43" fmla="*/ 97730 h 308431"/>
                <a:gd name="connsiteX44" fmla="*/ 87631 w 439484"/>
                <a:gd name="connsiteY44" fmla="*/ 110398 h 30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9484" h="308431">
                  <a:moveTo>
                    <a:pt x="87631" y="110398"/>
                  </a:moveTo>
                  <a:cubicBezTo>
                    <a:pt x="91631" y="104778"/>
                    <a:pt x="96298" y="99349"/>
                    <a:pt x="102680" y="95920"/>
                  </a:cubicBezTo>
                  <a:cubicBezTo>
                    <a:pt x="108967" y="92491"/>
                    <a:pt x="117063" y="91824"/>
                    <a:pt x="124016" y="94396"/>
                  </a:cubicBezTo>
                  <a:cubicBezTo>
                    <a:pt x="138018" y="99635"/>
                    <a:pt x="147829" y="112493"/>
                    <a:pt x="151924" y="126686"/>
                  </a:cubicBezTo>
                  <a:cubicBezTo>
                    <a:pt x="156020" y="141640"/>
                    <a:pt x="151067" y="157642"/>
                    <a:pt x="142209" y="169739"/>
                  </a:cubicBezTo>
                  <a:cubicBezTo>
                    <a:pt x="133160" y="181931"/>
                    <a:pt x="119730" y="190503"/>
                    <a:pt x="105062" y="194123"/>
                  </a:cubicBezTo>
                  <a:cubicBezTo>
                    <a:pt x="90393" y="198409"/>
                    <a:pt x="74201" y="196218"/>
                    <a:pt x="60580" y="190408"/>
                  </a:cubicBezTo>
                  <a:cubicBezTo>
                    <a:pt x="46769" y="184502"/>
                    <a:pt x="34957" y="174882"/>
                    <a:pt x="25718" y="163548"/>
                  </a:cubicBezTo>
                  <a:cubicBezTo>
                    <a:pt x="7430" y="140687"/>
                    <a:pt x="-2571" y="111255"/>
                    <a:pt x="572" y="81537"/>
                  </a:cubicBezTo>
                  <a:cubicBezTo>
                    <a:pt x="2192" y="66678"/>
                    <a:pt x="8764" y="52295"/>
                    <a:pt x="18289" y="40865"/>
                  </a:cubicBezTo>
                  <a:cubicBezTo>
                    <a:pt x="28004" y="29435"/>
                    <a:pt x="40196" y="20863"/>
                    <a:pt x="53246" y="14576"/>
                  </a:cubicBezTo>
                  <a:cubicBezTo>
                    <a:pt x="79439" y="2099"/>
                    <a:pt x="108776" y="-2759"/>
                    <a:pt x="137828" y="1527"/>
                  </a:cubicBezTo>
                  <a:cubicBezTo>
                    <a:pt x="167260" y="5527"/>
                    <a:pt x="193072" y="25530"/>
                    <a:pt x="208122" y="49914"/>
                  </a:cubicBezTo>
                  <a:cubicBezTo>
                    <a:pt x="223362" y="74774"/>
                    <a:pt x="231458" y="102492"/>
                    <a:pt x="234316" y="131258"/>
                  </a:cubicBezTo>
                  <a:lnTo>
                    <a:pt x="224410" y="127448"/>
                  </a:lnTo>
                  <a:cubicBezTo>
                    <a:pt x="239078" y="113827"/>
                    <a:pt x="255556" y="103635"/>
                    <a:pt x="273749" y="95920"/>
                  </a:cubicBezTo>
                  <a:cubicBezTo>
                    <a:pt x="291847" y="88395"/>
                    <a:pt x="312040" y="84871"/>
                    <a:pt x="331852" y="86966"/>
                  </a:cubicBezTo>
                  <a:cubicBezTo>
                    <a:pt x="351854" y="89062"/>
                    <a:pt x="370619" y="97253"/>
                    <a:pt x="386621" y="108588"/>
                  </a:cubicBezTo>
                  <a:cubicBezTo>
                    <a:pt x="402718" y="119923"/>
                    <a:pt x="416529" y="134591"/>
                    <a:pt x="426054" y="152117"/>
                  </a:cubicBezTo>
                  <a:cubicBezTo>
                    <a:pt x="430912" y="160785"/>
                    <a:pt x="434627" y="170120"/>
                    <a:pt x="436817" y="179835"/>
                  </a:cubicBezTo>
                  <a:cubicBezTo>
                    <a:pt x="439198" y="189551"/>
                    <a:pt x="440056" y="199742"/>
                    <a:pt x="439103" y="209744"/>
                  </a:cubicBezTo>
                  <a:cubicBezTo>
                    <a:pt x="437960" y="230032"/>
                    <a:pt x="429007" y="248987"/>
                    <a:pt x="416243" y="263941"/>
                  </a:cubicBezTo>
                  <a:cubicBezTo>
                    <a:pt x="391097" y="294135"/>
                    <a:pt x="351854" y="311280"/>
                    <a:pt x="314040" y="308042"/>
                  </a:cubicBezTo>
                  <a:cubicBezTo>
                    <a:pt x="351854" y="307375"/>
                    <a:pt x="387763" y="287658"/>
                    <a:pt x="408623" y="258131"/>
                  </a:cubicBezTo>
                  <a:cubicBezTo>
                    <a:pt x="413862" y="250796"/>
                    <a:pt x="418148" y="242795"/>
                    <a:pt x="421101" y="234414"/>
                  </a:cubicBezTo>
                  <a:cubicBezTo>
                    <a:pt x="424339" y="226127"/>
                    <a:pt x="426816" y="217554"/>
                    <a:pt x="427388" y="208791"/>
                  </a:cubicBezTo>
                  <a:cubicBezTo>
                    <a:pt x="428245" y="200028"/>
                    <a:pt x="427483" y="191170"/>
                    <a:pt x="425387" y="182502"/>
                  </a:cubicBezTo>
                  <a:cubicBezTo>
                    <a:pt x="423482" y="173834"/>
                    <a:pt x="420148" y="165548"/>
                    <a:pt x="415767" y="157737"/>
                  </a:cubicBezTo>
                  <a:cubicBezTo>
                    <a:pt x="398431" y="126781"/>
                    <a:pt x="365761" y="102778"/>
                    <a:pt x="330518" y="98682"/>
                  </a:cubicBezTo>
                  <a:cubicBezTo>
                    <a:pt x="294990" y="94777"/>
                    <a:pt x="258890" y="112017"/>
                    <a:pt x="232506" y="135830"/>
                  </a:cubicBezTo>
                  <a:cubicBezTo>
                    <a:pt x="230125" y="138020"/>
                    <a:pt x="226315" y="137925"/>
                    <a:pt x="224124" y="135449"/>
                  </a:cubicBezTo>
                  <a:cubicBezTo>
                    <a:pt x="223267" y="134496"/>
                    <a:pt x="222695" y="133258"/>
                    <a:pt x="222600" y="132020"/>
                  </a:cubicBezTo>
                  <a:cubicBezTo>
                    <a:pt x="220028" y="105635"/>
                    <a:pt x="212122" y="78680"/>
                    <a:pt x="198216" y="56201"/>
                  </a:cubicBezTo>
                  <a:cubicBezTo>
                    <a:pt x="184214" y="33912"/>
                    <a:pt x="162021" y="16672"/>
                    <a:pt x="135827" y="13052"/>
                  </a:cubicBezTo>
                  <a:cubicBezTo>
                    <a:pt x="110014" y="9242"/>
                    <a:pt x="82106" y="13719"/>
                    <a:pt x="58294" y="25149"/>
                  </a:cubicBezTo>
                  <a:cubicBezTo>
                    <a:pt x="46388" y="30864"/>
                    <a:pt x="35529" y="38675"/>
                    <a:pt x="27147" y="48485"/>
                  </a:cubicBezTo>
                  <a:cubicBezTo>
                    <a:pt x="18955" y="58391"/>
                    <a:pt x="13431" y="70202"/>
                    <a:pt x="12097" y="83061"/>
                  </a:cubicBezTo>
                  <a:cubicBezTo>
                    <a:pt x="9335" y="108683"/>
                    <a:pt x="18289" y="136020"/>
                    <a:pt x="34672" y="156213"/>
                  </a:cubicBezTo>
                  <a:cubicBezTo>
                    <a:pt x="42863" y="166405"/>
                    <a:pt x="53341" y="174692"/>
                    <a:pt x="65056" y="179740"/>
                  </a:cubicBezTo>
                  <a:cubicBezTo>
                    <a:pt x="76868" y="184693"/>
                    <a:pt x="89726" y="186503"/>
                    <a:pt x="101918" y="182883"/>
                  </a:cubicBezTo>
                  <a:cubicBezTo>
                    <a:pt x="114110" y="179645"/>
                    <a:pt x="125159" y="172406"/>
                    <a:pt x="133732" y="163166"/>
                  </a:cubicBezTo>
                  <a:cubicBezTo>
                    <a:pt x="141828" y="153737"/>
                    <a:pt x="147067" y="140878"/>
                    <a:pt x="144590" y="128400"/>
                  </a:cubicBezTo>
                  <a:cubicBezTo>
                    <a:pt x="142114" y="116018"/>
                    <a:pt x="134208" y="103540"/>
                    <a:pt x="122302" y="98111"/>
                  </a:cubicBezTo>
                  <a:cubicBezTo>
                    <a:pt x="116396" y="95444"/>
                    <a:pt x="109443" y="95158"/>
                    <a:pt x="103252" y="97730"/>
                  </a:cubicBezTo>
                  <a:cubicBezTo>
                    <a:pt x="97346" y="100301"/>
                    <a:pt x="92203" y="105159"/>
                    <a:pt x="87631" y="110398"/>
                  </a:cubicBezTo>
                  <a:close/>
                </a:path>
              </a:pathLst>
            </a:custGeom>
            <a:gradFill>
              <a:gsLst>
                <a:gs pos="11280">
                  <a:srgbClr val="6E3A00"/>
                </a:gs>
                <a:gs pos="100000">
                  <a:srgbClr val="FFD25C"/>
                </a:gs>
              </a:gsLst>
              <a:lin ang="1603701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DB8D661C-B49C-72BB-FD05-B6842A5D7E33}"/>
                </a:ext>
              </a:extLst>
            </p:cNvPr>
            <p:cNvSpPr/>
            <p:nvPr/>
          </p:nvSpPr>
          <p:spPr>
            <a:xfrm>
              <a:off x="-806076" y="5068603"/>
              <a:ext cx="3755071" cy="1855201"/>
            </a:xfrm>
            <a:custGeom>
              <a:avLst/>
              <a:gdLst>
                <a:gd name="connsiteX0" fmla="*/ 1242166 w 1242166"/>
                <a:gd name="connsiteY0" fmla="*/ 466820 h 613695"/>
                <a:gd name="connsiteX1" fmla="*/ 1141773 w 1242166"/>
                <a:gd name="connsiteY1" fmla="*/ 418814 h 613695"/>
                <a:gd name="connsiteX2" fmla="*/ 1086528 w 1242166"/>
                <a:gd name="connsiteY2" fmla="*/ 418624 h 613695"/>
                <a:gd name="connsiteX3" fmla="*/ 1059858 w 1242166"/>
                <a:gd name="connsiteY3" fmla="*/ 425768 h 613695"/>
                <a:gd name="connsiteX4" fmla="*/ 1034236 w 1242166"/>
                <a:gd name="connsiteY4" fmla="*/ 436150 h 613695"/>
                <a:gd name="connsiteX5" fmla="*/ 954321 w 1242166"/>
                <a:gd name="connsiteY5" fmla="*/ 508826 h 613695"/>
                <a:gd name="connsiteX6" fmla="*/ 932699 w 1242166"/>
                <a:gd name="connsiteY6" fmla="*/ 559308 h 613695"/>
                <a:gd name="connsiteX7" fmla="*/ 923936 w 1242166"/>
                <a:gd name="connsiteY7" fmla="*/ 613315 h 613695"/>
                <a:gd name="connsiteX8" fmla="*/ 912221 w 1242166"/>
                <a:gd name="connsiteY8" fmla="*/ 613696 h 613695"/>
                <a:gd name="connsiteX9" fmla="*/ 906029 w 1242166"/>
                <a:gd name="connsiteY9" fmla="*/ 591217 h 613695"/>
                <a:gd name="connsiteX10" fmla="*/ 892504 w 1242166"/>
                <a:gd name="connsiteY10" fmla="*/ 572262 h 613695"/>
                <a:gd name="connsiteX11" fmla="*/ 872883 w 1242166"/>
                <a:gd name="connsiteY11" fmla="*/ 559880 h 613695"/>
                <a:gd name="connsiteX12" fmla="*/ 849642 w 1242166"/>
                <a:gd name="connsiteY12" fmla="*/ 554546 h 613695"/>
                <a:gd name="connsiteX13" fmla="*/ 843355 w 1242166"/>
                <a:gd name="connsiteY13" fmla="*/ 553784 h 613695"/>
                <a:gd name="connsiteX14" fmla="*/ 844308 w 1242166"/>
                <a:gd name="connsiteY14" fmla="*/ 547592 h 613695"/>
                <a:gd name="connsiteX15" fmla="*/ 842593 w 1242166"/>
                <a:gd name="connsiteY15" fmla="*/ 456438 h 613695"/>
                <a:gd name="connsiteX16" fmla="*/ 802493 w 1242166"/>
                <a:gd name="connsiteY16" fmla="*/ 376714 h 613695"/>
                <a:gd name="connsiteX17" fmla="*/ 722959 w 1242166"/>
                <a:gd name="connsiteY17" fmla="*/ 336709 h 613695"/>
                <a:gd name="connsiteX18" fmla="*/ 631233 w 1242166"/>
                <a:gd name="connsiteY18" fmla="*/ 334994 h 613695"/>
                <a:gd name="connsiteX19" fmla="*/ 626947 w 1242166"/>
                <a:gd name="connsiteY19" fmla="*/ 335471 h 613695"/>
                <a:gd name="connsiteX20" fmla="*/ 625137 w 1242166"/>
                <a:gd name="connsiteY20" fmla="*/ 331375 h 613695"/>
                <a:gd name="connsiteX21" fmla="*/ 572178 w 1242166"/>
                <a:gd name="connsiteY21" fmla="*/ 249650 h 613695"/>
                <a:gd name="connsiteX22" fmla="*/ 497312 w 1242166"/>
                <a:gd name="connsiteY22" fmla="*/ 187928 h 613695"/>
                <a:gd name="connsiteX23" fmla="*/ 452735 w 1242166"/>
                <a:gd name="connsiteY23" fmla="*/ 168783 h 613695"/>
                <a:gd name="connsiteX24" fmla="*/ 405110 w 1242166"/>
                <a:gd name="connsiteY24" fmla="*/ 159544 h 613695"/>
                <a:gd name="connsiteX25" fmla="*/ 308526 w 1242166"/>
                <a:gd name="connsiteY25" fmla="*/ 169259 h 613695"/>
                <a:gd name="connsiteX26" fmla="*/ 301954 w 1242166"/>
                <a:gd name="connsiteY26" fmla="*/ 171069 h 613695"/>
                <a:gd name="connsiteX27" fmla="*/ 301192 w 1242166"/>
                <a:gd name="connsiteY27" fmla="*/ 164116 h 613695"/>
                <a:gd name="connsiteX28" fmla="*/ 268712 w 1242166"/>
                <a:gd name="connsiteY28" fmla="*/ 71342 h 613695"/>
                <a:gd name="connsiteX29" fmla="*/ 235184 w 1242166"/>
                <a:gd name="connsiteY29" fmla="*/ 35909 h 613695"/>
                <a:gd name="connsiteX30" fmla="*/ 190892 w 1242166"/>
                <a:gd name="connsiteY30" fmla="*/ 16097 h 613695"/>
                <a:gd name="connsiteX31" fmla="*/ 178986 w 1242166"/>
                <a:gd name="connsiteY31" fmla="*/ 13335 h 613695"/>
                <a:gd name="connsiteX32" fmla="*/ 166699 w 1242166"/>
                <a:gd name="connsiteY32" fmla="*/ 12383 h 613695"/>
                <a:gd name="connsiteX33" fmla="*/ 154412 w 1242166"/>
                <a:gd name="connsiteY33" fmla="*/ 11525 h 613695"/>
                <a:gd name="connsiteX34" fmla="*/ 141934 w 1242166"/>
                <a:gd name="connsiteY34" fmla="*/ 12002 h 613695"/>
                <a:gd name="connsiteX35" fmla="*/ 129456 w 1242166"/>
                <a:gd name="connsiteY35" fmla="*/ 12573 h 613695"/>
                <a:gd name="connsiteX36" fmla="*/ 117169 w 1242166"/>
                <a:gd name="connsiteY36" fmla="*/ 14192 h 613695"/>
                <a:gd name="connsiteX37" fmla="*/ 92975 w 1242166"/>
                <a:gd name="connsiteY37" fmla="*/ 19336 h 613695"/>
                <a:gd name="connsiteX38" fmla="*/ 50113 w 1242166"/>
                <a:gd name="connsiteY38" fmla="*/ 41720 h 613695"/>
                <a:gd name="connsiteX39" fmla="*/ 22205 w 1242166"/>
                <a:gd name="connsiteY39" fmla="*/ 80582 h 613695"/>
                <a:gd name="connsiteX40" fmla="*/ 12108 w 1242166"/>
                <a:gd name="connsiteY40" fmla="*/ 128492 h 613695"/>
                <a:gd name="connsiteX41" fmla="*/ 16109 w 1242166"/>
                <a:gd name="connsiteY41" fmla="*/ 177451 h 613695"/>
                <a:gd name="connsiteX42" fmla="*/ 36968 w 1242166"/>
                <a:gd name="connsiteY42" fmla="*/ 220504 h 613695"/>
                <a:gd name="connsiteX43" fmla="*/ 77069 w 1242166"/>
                <a:gd name="connsiteY43" fmla="*/ 245459 h 613695"/>
                <a:gd name="connsiteX44" fmla="*/ 125932 w 1242166"/>
                <a:gd name="connsiteY44" fmla="*/ 246698 h 613695"/>
                <a:gd name="connsiteX45" fmla="*/ 166222 w 1242166"/>
                <a:gd name="connsiteY45" fmla="*/ 221266 h 613695"/>
                <a:gd name="connsiteX46" fmla="*/ 174033 w 1242166"/>
                <a:gd name="connsiteY46" fmla="*/ 173641 h 613695"/>
                <a:gd name="connsiteX47" fmla="*/ 143744 w 1242166"/>
                <a:gd name="connsiteY47" fmla="*/ 135065 h 613695"/>
                <a:gd name="connsiteX48" fmla="*/ 176224 w 1242166"/>
                <a:gd name="connsiteY48" fmla="*/ 173069 h 613695"/>
                <a:gd name="connsiteX49" fmla="*/ 170033 w 1242166"/>
                <a:gd name="connsiteY49" fmla="*/ 223742 h 613695"/>
                <a:gd name="connsiteX50" fmla="*/ 127456 w 1242166"/>
                <a:gd name="connsiteY50" fmla="*/ 253270 h 613695"/>
                <a:gd name="connsiteX51" fmla="*/ 74973 w 1242166"/>
                <a:gd name="connsiteY51" fmla="*/ 254127 h 613695"/>
                <a:gd name="connsiteX52" fmla="*/ 28586 w 1242166"/>
                <a:gd name="connsiteY52" fmla="*/ 227933 h 613695"/>
                <a:gd name="connsiteX53" fmla="*/ 4679 w 1242166"/>
                <a:gd name="connsiteY53" fmla="*/ 180308 h 613695"/>
                <a:gd name="connsiteX54" fmla="*/ 392 w 1242166"/>
                <a:gd name="connsiteY54" fmla="*/ 127826 h 613695"/>
                <a:gd name="connsiteX55" fmla="*/ 11346 w 1242166"/>
                <a:gd name="connsiteY55" fmla="*/ 76200 h 613695"/>
                <a:gd name="connsiteX56" fmla="*/ 42588 w 1242166"/>
                <a:gd name="connsiteY56" fmla="*/ 32861 h 613695"/>
                <a:gd name="connsiteX57" fmla="*/ 89642 w 1242166"/>
                <a:gd name="connsiteY57" fmla="*/ 8287 h 613695"/>
                <a:gd name="connsiteX58" fmla="*/ 115454 w 1242166"/>
                <a:gd name="connsiteY58" fmla="*/ 2858 h 613695"/>
                <a:gd name="connsiteX59" fmla="*/ 128504 w 1242166"/>
                <a:gd name="connsiteY59" fmla="*/ 1143 h 613695"/>
                <a:gd name="connsiteX60" fmla="*/ 141553 w 1242166"/>
                <a:gd name="connsiteY60" fmla="*/ 476 h 613695"/>
                <a:gd name="connsiteX61" fmla="*/ 154602 w 1242166"/>
                <a:gd name="connsiteY61" fmla="*/ 0 h 613695"/>
                <a:gd name="connsiteX62" fmla="*/ 167746 w 1242166"/>
                <a:gd name="connsiteY62" fmla="*/ 953 h 613695"/>
                <a:gd name="connsiteX63" fmla="*/ 180891 w 1242166"/>
                <a:gd name="connsiteY63" fmla="*/ 2000 h 613695"/>
                <a:gd name="connsiteX64" fmla="*/ 193845 w 1242166"/>
                <a:gd name="connsiteY64" fmla="*/ 4953 h 613695"/>
                <a:gd name="connsiteX65" fmla="*/ 242137 w 1242166"/>
                <a:gd name="connsiteY65" fmla="*/ 26670 h 613695"/>
                <a:gd name="connsiteX66" fmla="*/ 278522 w 1242166"/>
                <a:gd name="connsiteY66" fmla="*/ 65056 h 613695"/>
                <a:gd name="connsiteX67" fmla="*/ 313003 w 1242166"/>
                <a:gd name="connsiteY67" fmla="*/ 163449 h 613695"/>
                <a:gd name="connsiteX68" fmla="*/ 305669 w 1242166"/>
                <a:gd name="connsiteY68" fmla="*/ 158210 h 613695"/>
                <a:gd name="connsiteX69" fmla="*/ 406348 w 1242166"/>
                <a:gd name="connsiteY69" fmla="*/ 148114 h 613695"/>
                <a:gd name="connsiteX70" fmla="*/ 456354 w 1242166"/>
                <a:gd name="connsiteY70" fmla="*/ 157829 h 613695"/>
                <a:gd name="connsiteX71" fmla="*/ 503122 w 1242166"/>
                <a:gd name="connsiteY71" fmla="*/ 177927 h 613695"/>
                <a:gd name="connsiteX72" fmla="*/ 581131 w 1242166"/>
                <a:gd name="connsiteY72" fmla="*/ 242221 h 613695"/>
                <a:gd name="connsiteX73" fmla="*/ 636091 w 1242166"/>
                <a:gd name="connsiteY73" fmla="*/ 327089 h 613695"/>
                <a:gd name="connsiteX74" fmla="*/ 629995 w 1242166"/>
                <a:gd name="connsiteY74" fmla="*/ 323469 h 613695"/>
                <a:gd name="connsiteX75" fmla="*/ 725340 w 1242166"/>
                <a:gd name="connsiteY75" fmla="*/ 325279 h 613695"/>
                <a:gd name="connsiteX76" fmla="*/ 810970 w 1242166"/>
                <a:gd name="connsiteY76" fmla="*/ 368522 h 613695"/>
                <a:gd name="connsiteX77" fmla="*/ 854213 w 1242166"/>
                <a:gd name="connsiteY77" fmla="*/ 454152 h 613695"/>
                <a:gd name="connsiteX78" fmla="*/ 855928 w 1242166"/>
                <a:gd name="connsiteY78" fmla="*/ 549878 h 613695"/>
                <a:gd name="connsiteX79" fmla="*/ 850689 w 1242166"/>
                <a:gd name="connsiteY79" fmla="*/ 542925 h 613695"/>
                <a:gd name="connsiteX80" fmla="*/ 877264 w 1242166"/>
                <a:gd name="connsiteY80" fmla="*/ 549021 h 613695"/>
                <a:gd name="connsiteX81" fmla="*/ 900695 w 1242166"/>
                <a:gd name="connsiteY81" fmla="*/ 563880 h 613695"/>
                <a:gd name="connsiteX82" fmla="*/ 916697 w 1242166"/>
                <a:gd name="connsiteY82" fmla="*/ 586454 h 613695"/>
                <a:gd name="connsiteX83" fmla="*/ 923936 w 1242166"/>
                <a:gd name="connsiteY83" fmla="*/ 613220 h 613695"/>
                <a:gd name="connsiteX84" fmla="*/ 912221 w 1242166"/>
                <a:gd name="connsiteY84" fmla="*/ 613601 h 613695"/>
                <a:gd name="connsiteX85" fmla="*/ 921364 w 1242166"/>
                <a:gd name="connsiteY85" fmla="*/ 556260 h 613695"/>
                <a:gd name="connsiteX86" fmla="*/ 944129 w 1242166"/>
                <a:gd name="connsiteY86" fmla="*/ 503015 h 613695"/>
                <a:gd name="connsiteX87" fmla="*/ 960607 w 1242166"/>
                <a:gd name="connsiteY87" fmla="*/ 479012 h 613695"/>
                <a:gd name="connsiteX88" fmla="*/ 970323 w 1242166"/>
                <a:gd name="connsiteY88" fmla="*/ 468154 h 613695"/>
                <a:gd name="connsiteX89" fmla="*/ 980706 w 1242166"/>
                <a:gd name="connsiteY89" fmla="*/ 457962 h 613695"/>
                <a:gd name="connsiteX90" fmla="*/ 1004137 w 1242166"/>
                <a:gd name="connsiteY90" fmla="*/ 440627 h 613695"/>
                <a:gd name="connsiteX91" fmla="*/ 1016614 w 1242166"/>
                <a:gd name="connsiteY91" fmla="*/ 433197 h 613695"/>
                <a:gd name="connsiteX92" fmla="*/ 1029854 w 1242166"/>
                <a:gd name="connsiteY92" fmla="*/ 427292 h 613695"/>
                <a:gd name="connsiteX93" fmla="*/ 1057096 w 1242166"/>
                <a:gd name="connsiteY93" fmla="*/ 417671 h 613695"/>
                <a:gd name="connsiteX94" fmla="*/ 1085290 w 1242166"/>
                <a:gd name="connsiteY94" fmla="*/ 411480 h 613695"/>
                <a:gd name="connsiteX95" fmla="*/ 1142535 w 1242166"/>
                <a:gd name="connsiteY95" fmla="*/ 414242 h 613695"/>
                <a:gd name="connsiteX96" fmla="*/ 1242166 w 1242166"/>
                <a:gd name="connsiteY96" fmla="*/ 466820 h 61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42166" h="613695">
                  <a:moveTo>
                    <a:pt x="1242166" y="466820"/>
                  </a:moveTo>
                  <a:cubicBezTo>
                    <a:pt x="1212925" y="443198"/>
                    <a:pt x="1178540" y="425196"/>
                    <a:pt x="1141773" y="418814"/>
                  </a:cubicBezTo>
                  <a:cubicBezTo>
                    <a:pt x="1123485" y="415576"/>
                    <a:pt x="1104721" y="415481"/>
                    <a:pt x="1086528" y="418624"/>
                  </a:cubicBezTo>
                  <a:cubicBezTo>
                    <a:pt x="1077479" y="420243"/>
                    <a:pt x="1068526" y="422434"/>
                    <a:pt x="1059858" y="425768"/>
                  </a:cubicBezTo>
                  <a:cubicBezTo>
                    <a:pt x="1051095" y="428816"/>
                    <a:pt x="1042332" y="431578"/>
                    <a:pt x="1034236" y="436150"/>
                  </a:cubicBezTo>
                  <a:cubicBezTo>
                    <a:pt x="1001470" y="452438"/>
                    <a:pt x="972609" y="476917"/>
                    <a:pt x="954321" y="508826"/>
                  </a:cubicBezTo>
                  <a:cubicBezTo>
                    <a:pt x="944796" y="524447"/>
                    <a:pt x="937652" y="541592"/>
                    <a:pt x="932699" y="559308"/>
                  </a:cubicBezTo>
                  <a:cubicBezTo>
                    <a:pt x="927746" y="576929"/>
                    <a:pt x="924413" y="595503"/>
                    <a:pt x="923936" y="613315"/>
                  </a:cubicBezTo>
                  <a:lnTo>
                    <a:pt x="912221" y="613696"/>
                  </a:lnTo>
                  <a:cubicBezTo>
                    <a:pt x="911554" y="606457"/>
                    <a:pt x="909268" y="598265"/>
                    <a:pt x="906029" y="591217"/>
                  </a:cubicBezTo>
                  <a:cubicBezTo>
                    <a:pt x="902791" y="584073"/>
                    <a:pt x="898219" y="577501"/>
                    <a:pt x="892504" y="572262"/>
                  </a:cubicBezTo>
                  <a:cubicBezTo>
                    <a:pt x="886789" y="567023"/>
                    <a:pt x="880312" y="562547"/>
                    <a:pt x="872883" y="559880"/>
                  </a:cubicBezTo>
                  <a:cubicBezTo>
                    <a:pt x="865643" y="556832"/>
                    <a:pt x="857642" y="555498"/>
                    <a:pt x="849642" y="554546"/>
                  </a:cubicBezTo>
                  <a:lnTo>
                    <a:pt x="843355" y="553784"/>
                  </a:lnTo>
                  <a:lnTo>
                    <a:pt x="844308" y="547592"/>
                  </a:lnTo>
                  <a:cubicBezTo>
                    <a:pt x="848975" y="517779"/>
                    <a:pt x="848689" y="486156"/>
                    <a:pt x="842593" y="456438"/>
                  </a:cubicBezTo>
                  <a:cubicBezTo>
                    <a:pt x="836592" y="426625"/>
                    <a:pt x="823638" y="398050"/>
                    <a:pt x="802493" y="376714"/>
                  </a:cubicBezTo>
                  <a:cubicBezTo>
                    <a:pt x="781538" y="355092"/>
                    <a:pt x="752772" y="342329"/>
                    <a:pt x="722959" y="336709"/>
                  </a:cubicBezTo>
                  <a:cubicBezTo>
                    <a:pt x="693050" y="330803"/>
                    <a:pt x="661808" y="331375"/>
                    <a:pt x="631233" y="334994"/>
                  </a:cubicBezTo>
                  <a:lnTo>
                    <a:pt x="626947" y="335471"/>
                  </a:lnTo>
                  <a:lnTo>
                    <a:pt x="625137" y="331375"/>
                  </a:lnTo>
                  <a:cubicBezTo>
                    <a:pt x="611897" y="302133"/>
                    <a:pt x="593514" y="274225"/>
                    <a:pt x="572178" y="249650"/>
                  </a:cubicBezTo>
                  <a:cubicBezTo>
                    <a:pt x="550747" y="225171"/>
                    <a:pt x="525696" y="203550"/>
                    <a:pt x="497312" y="187928"/>
                  </a:cubicBezTo>
                  <a:cubicBezTo>
                    <a:pt x="483119" y="180118"/>
                    <a:pt x="468165" y="173736"/>
                    <a:pt x="452735" y="168783"/>
                  </a:cubicBezTo>
                  <a:cubicBezTo>
                    <a:pt x="437209" y="164211"/>
                    <a:pt x="421302" y="161163"/>
                    <a:pt x="405110" y="159544"/>
                  </a:cubicBezTo>
                  <a:cubicBezTo>
                    <a:pt x="372820" y="156972"/>
                    <a:pt x="340054" y="160782"/>
                    <a:pt x="308526" y="169259"/>
                  </a:cubicBezTo>
                  <a:lnTo>
                    <a:pt x="301954" y="171069"/>
                  </a:lnTo>
                  <a:lnTo>
                    <a:pt x="301192" y="164116"/>
                  </a:lnTo>
                  <a:cubicBezTo>
                    <a:pt x="297668" y="131636"/>
                    <a:pt x="286714" y="98774"/>
                    <a:pt x="268712" y="71342"/>
                  </a:cubicBezTo>
                  <a:cubicBezTo>
                    <a:pt x="259663" y="57531"/>
                    <a:pt x="248042" y="45911"/>
                    <a:pt x="235184" y="35909"/>
                  </a:cubicBezTo>
                  <a:cubicBezTo>
                    <a:pt x="221563" y="27146"/>
                    <a:pt x="206989" y="19241"/>
                    <a:pt x="190892" y="16097"/>
                  </a:cubicBezTo>
                  <a:lnTo>
                    <a:pt x="178986" y="13335"/>
                  </a:lnTo>
                  <a:lnTo>
                    <a:pt x="166699" y="12383"/>
                  </a:lnTo>
                  <a:cubicBezTo>
                    <a:pt x="162603" y="12097"/>
                    <a:pt x="158507" y="11621"/>
                    <a:pt x="154412" y="11525"/>
                  </a:cubicBezTo>
                  <a:lnTo>
                    <a:pt x="141934" y="12002"/>
                  </a:lnTo>
                  <a:cubicBezTo>
                    <a:pt x="137743" y="12192"/>
                    <a:pt x="133552" y="12097"/>
                    <a:pt x="129456" y="12573"/>
                  </a:cubicBezTo>
                  <a:lnTo>
                    <a:pt x="117169" y="14192"/>
                  </a:lnTo>
                  <a:cubicBezTo>
                    <a:pt x="108882" y="14859"/>
                    <a:pt x="101071" y="17526"/>
                    <a:pt x="92975" y="19336"/>
                  </a:cubicBezTo>
                  <a:cubicBezTo>
                    <a:pt x="77450" y="24384"/>
                    <a:pt x="62495" y="31337"/>
                    <a:pt x="50113" y="41720"/>
                  </a:cubicBezTo>
                  <a:cubicBezTo>
                    <a:pt x="37730" y="52007"/>
                    <a:pt x="28396" y="65627"/>
                    <a:pt x="22205" y="80582"/>
                  </a:cubicBezTo>
                  <a:cubicBezTo>
                    <a:pt x="16109" y="95631"/>
                    <a:pt x="13156" y="112014"/>
                    <a:pt x="12108" y="128492"/>
                  </a:cubicBezTo>
                  <a:cubicBezTo>
                    <a:pt x="11060" y="145066"/>
                    <a:pt x="12203" y="161544"/>
                    <a:pt x="16109" y="177451"/>
                  </a:cubicBezTo>
                  <a:cubicBezTo>
                    <a:pt x="20109" y="193262"/>
                    <a:pt x="26967" y="208217"/>
                    <a:pt x="36968" y="220504"/>
                  </a:cubicBezTo>
                  <a:cubicBezTo>
                    <a:pt x="46970" y="232886"/>
                    <a:pt x="61352" y="241364"/>
                    <a:pt x="77069" y="245459"/>
                  </a:cubicBezTo>
                  <a:cubicBezTo>
                    <a:pt x="92785" y="249650"/>
                    <a:pt x="109930" y="249746"/>
                    <a:pt x="125932" y="246698"/>
                  </a:cubicBezTo>
                  <a:cubicBezTo>
                    <a:pt x="141934" y="243554"/>
                    <a:pt x="156983" y="234982"/>
                    <a:pt x="166222" y="221266"/>
                  </a:cubicBezTo>
                  <a:cubicBezTo>
                    <a:pt x="175557" y="207645"/>
                    <a:pt x="177748" y="189833"/>
                    <a:pt x="174033" y="173641"/>
                  </a:cubicBezTo>
                  <a:cubicBezTo>
                    <a:pt x="170033" y="157448"/>
                    <a:pt x="159079" y="142780"/>
                    <a:pt x="143744" y="135065"/>
                  </a:cubicBezTo>
                  <a:cubicBezTo>
                    <a:pt x="159364" y="142018"/>
                    <a:pt x="171366" y="156401"/>
                    <a:pt x="176224" y="173069"/>
                  </a:cubicBezTo>
                  <a:cubicBezTo>
                    <a:pt x="180796" y="189643"/>
                    <a:pt x="179367" y="208598"/>
                    <a:pt x="170033" y="223742"/>
                  </a:cubicBezTo>
                  <a:cubicBezTo>
                    <a:pt x="160793" y="238983"/>
                    <a:pt x="144601" y="249174"/>
                    <a:pt x="127456" y="253270"/>
                  </a:cubicBezTo>
                  <a:cubicBezTo>
                    <a:pt x="110311" y="257270"/>
                    <a:pt x="92404" y="257937"/>
                    <a:pt x="74973" y="254127"/>
                  </a:cubicBezTo>
                  <a:cubicBezTo>
                    <a:pt x="57542" y="250508"/>
                    <a:pt x="40683" y="241554"/>
                    <a:pt x="28586" y="227933"/>
                  </a:cubicBezTo>
                  <a:cubicBezTo>
                    <a:pt x="16299" y="214503"/>
                    <a:pt x="8679" y="197453"/>
                    <a:pt x="4679" y="180308"/>
                  </a:cubicBezTo>
                  <a:cubicBezTo>
                    <a:pt x="583" y="163068"/>
                    <a:pt x="-751" y="145256"/>
                    <a:pt x="392" y="127826"/>
                  </a:cubicBezTo>
                  <a:cubicBezTo>
                    <a:pt x="1535" y="110395"/>
                    <a:pt x="4583" y="92774"/>
                    <a:pt x="11346" y="76200"/>
                  </a:cubicBezTo>
                  <a:cubicBezTo>
                    <a:pt x="18109" y="59722"/>
                    <a:pt x="28681" y="44387"/>
                    <a:pt x="42588" y="32861"/>
                  </a:cubicBezTo>
                  <a:cubicBezTo>
                    <a:pt x="56399" y="21241"/>
                    <a:pt x="72878" y="13621"/>
                    <a:pt x="89642" y="8287"/>
                  </a:cubicBezTo>
                  <a:cubicBezTo>
                    <a:pt x="98214" y="6382"/>
                    <a:pt x="106691" y="3524"/>
                    <a:pt x="115454" y="2858"/>
                  </a:cubicBezTo>
                  <a:lnTo>
                    <a:pt x="128504" y="1143"/>
                  </a:lnTo>
                  <a:cubicBezTo>
                    <a:pt x="132885" y="667"/>
                    <a:pt x="137171" y="762"/>
                    <a:pt x="141553" y="476"/>
                  </a:cubicBezTo>
                  <a:lnTo>
                    <a:pt x="154602" y="0"/>
                  </a:lnTo>
                  <a:cubicBezTo>
                    <a:pt x="158984" y="95"/>
                    <a:pt x="163365" y="571"/>
                    <a:pt x="167746" y="953"/>
                  </a:cubicBezTo>
                  <a:lnTo>
                    <a:pt x="180891" y="2000"/>
                  </a:lnTo>
                  <a:lnTo>
                    <a:pt x="193845" y="4953"/>
                  </a:lnTo>
                  <a:cubicBezTo>
                    <a:pt x="211276" y="8477"/>
                    <a:pt x="227373" y="16954"/>
                    <a:pt x="242137" y="26670"/>
                  </a:cubicBezTo>
                  <a:cubicBezTo>
                    <a:pt x="256234" y="37529"/>
                    <a:pt x="268902" y="50292"/>
                    <a:pt x="278522" y="65056"/>
                  </a:cubicBezTo>
                  <a:cubicBezTo>
                    <a:pt x="297858" y="94679"/>
                    <a:pt x="309097" y="128302"/>
                    <a:pt x="313003" y="163449"/>
                  </a:cubicBezTo>
                  <a:lnTo>
                    <a:pt x="305669" y="158210"/>
                  </a:lnTo>
                  <a:cubicBezTo>
                    <a:pt x="338244" y="149447"/>
                    <a:pt x="372344" y="145352"/>
                    <a:pt x="406348" y="148114"/>
                  </a:cubicBezTo>
                  <a:cubicBezTo>
                    <a:pt x="423302" y="149733"/>
                    <a:pt x="440066" y="152971"/>
                    <a:pt x="456354" y="157829"/>
                  </a:cubicBezTo>
                  <a:cubicBezTo>
                    <a:pt x="472547" y="162973"/>
                    <a:pt x="488263" y="169736"/>
                    <a:pt x="503122" y="177927"/>
                  </a:cubicBezTo>
                  <a:cubicBezTo>
                    <a:pt x="532935" y="194310"/>
                    <a:pt x="558938" y="216884"/>
                    <a:pt x="581131" y="242221"/>
                  </a:cubicBezTo>
                  <a:cubicBezTo>
                    <a:pt x="603230" y="267843"/>
                    <a:pt x="621898" y="295942"/>
                    <a:pt x="636091" y="327089"/>
                  </a:cubicBezTo>
                  <a:lnTo>
                    <a:pt x="629995" y="323469"/>
                  </a:lnTo>
                  <a:cubicBezTo>
                    <a:pt x="661427" y="319754"/>
                    <a:pt x="693717" y="319088"/>
                    <a:pt x="725340" y="325279"/>
                  </a:cubicBezTo>
                  <a:cubicBezTo>
                    <a:pt x="756772" y="331184"/>
                    <a:pt x="788110" y="344900"/>
                    <a:pt x="810970" y="368522"/>
                  </a:cubicBezTo>
                  <a:cubicBezTo>
                    <a:pt x="834116" y="391859"/>
                    <a:pt x="847927" y="422815"/>
                    <a:pt x="854213" y="454152"/>
                  </a:cubicBezTo>
                  <a:cubicBezTo>
                    <a:pt x="860500" y="485775"/>
                    <a:pt x="860976" y="517875"/>
                    <a:pt x="855928" y="549878"/>
                  </a:cubicBezTo>
                  <a:lnTo>
                    <a:pt x="850689" y="542925"/>
                  </a:lnTo>
                  <a:cubicBezTo>
                    <a:pt x="859643" y="543973"/>
                    <a:pt x="868692" y="545402"/>
                    <a:pt x="877264" y="549021"/>
                  </a:cubicBezTo>
                  <a:cubicBezTo>
                    <a:pt x="885932" y="552164"/>
                    <a:pt x="893837" y="557498"/>
                    <a:pt x="900695" y="563880"/>
                  </a:cubicBezTo>
                  <a:cubicBezTo>
                    <a:pt x="907458" y="570262"/>
                    <a:pt x="912887" y="578072"/>
                    <a:pt x="916697" y="586454"/>
                  </a:cubicBezTo>
                  <a:cubicBezTo>
                    <a:pt x="920508" y="594932"/>
                    <a:pt x="922984" y="603504"/>
                    <a:pt x="923936" y="613220"/>
                  </a:cubicBezTo>
                  <a:lnTo>
                    <a:pt x="912221" y="613601"/>
                  </a:lnTo>
                  <a:cubicBezTo>
                    <a:pt x="912697" y="593693"/>
                    <a:pt x="916221" y="574929"/>
                    <a:pt x="921364" y="556260"/>
                  </a:cubicBezTo>
                  <a:cubicBezTo>
                    <a:pt x="926508" y="537686"/>
                    <a:pt x="934128" y="519589"/>
                    <a:pt x="944129" y="503015"/>
                  </a:cubicBezTo>
                  <a:cubicBezTo>
                    <a:pt x="948701" y="494443"/>
                    <a:pt x="954893" y="486918"/>
                    <a:pt x="960607" y="479012"/>
                  </a:cubicBezTo>
                  <a:cubicBezTo>
                    <a:pt x="963560" y="475202"/>
                    <a:pt x="967084" y="471773"/>
                    <a:pt x="970323" y="468154"/>
                  </a:cubicBezTo>
                  <a:cubicBezTo>
                    <a:pt x="973657" y="464630"/>
                    <a:pt x="976800" y="460820"/>
                    <a:pt x="980706" y="457962"/>
                  </a:cubicBezTo>
                  <a:cubicBezTo>
                    <a:pt x="988230" y="451771"/>
                    <a:pt x="995469" y="445199"/>
                    <a:pt x="1004137" y="440627"/>
                  </a:cubicBezTo>
                  <a:cubicBezTo>
                    <a:pt x="1008328" y="438150"/>
                    <a:pt x="1012328" y="435483"/>
                    <a:pt x="1016614" y="433197"/>
                  </a:cubicBezTo>
                  <a:lnTo>
                    <a:pt x="1029854" y="427292"/>
                  </a:lnTo>
                  <a:cubicBezTo>
                    <a:pt x="1038522" y="422910"/>
                    <a:pt x="1047857" y="420434"/>
                    <a:pt x="1057096" y="417671"/>
                  </a:cubicBezTo>
                  <a:cubicBezTo>
                    <a:pt x="1066145" y="414623"/>
                    <a:pt x="1075765" y="412718"/>
                    <a:pt x="1085290" y="411480"/>
                  </a:cubicBezTo>
                  <a:cubicBezTo>
                    <a:pt x="1104435" y="409004"/>
                    <a:pt x="1123866" y="410051"/>
                    <a:pt x="1142535" y="414242"/>
                  </a:cubicBezTo>
                  <a:cubicBezTo>
                    <a:pt x="1180254" y="422148"/>
                    <a:pt x="1213973" y="441960"/>
                    <a:pt x="1242166" y="466820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C95A"/>
                </a:gs>
              </a:gsLst>
              <a:lin ang="172204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D2ABEE8-E65F-5B4A-801E-641AB3A38D3A}"/>
                </a:ext>
              </a:extLst>
            </p:cNvPr>
            <p:cNvSpPr/>
            <p:nvPr/>
          </p:nvSpPr>
          <p:spPr>
            <a:xfrm>
              <a:off x="2598454" y="6367058"/>
              <a:ext cx="1605269" cy="1475192"/>
            </a:xfrm>
            <a:custGeom>
              <a:avLst/>
              <a:gdLst>
                <a:gd name="connsiteX0" fmla="*/ 168441 w 531018"/>
                <a:gd name="connsiteY0" fmla="*/ 311139 h 487989"/>
                <a:gd name="connsiteX1" fmla="*/ 238069 w 531018"/>
                <a:gd name="connsiteY1" fmla="*/ 284183 h 487989"/>
                <a:gd name="connsiteX2" fmla="*/ 243974 w 531018"/>
                <a:gd name="connsiteY2" fmla="*/ 246559 h 487989"/>
                <a:gd name="connsiteX3" fmla="*/ 224353 w 531018"/>
                <a:gd name="connsiteY3" fmla="*/ 213889 h 487989"/>
                <a:gd name="connsiteX4" fmla="*/ 153582 w 531018"/>
                <a:gd name="connsiteY4" fmla="*/ 199696 h 487989"/>
                <a:gd name="connsiteX5" fmla="*/ 110720 w 531018"/>
                <a:gd name="connsiteY5" fmla="*/ 257418 h 487989"/>
                <a:gd name="connsiteX6" fmla="*/ 110053 w 531018"/>
                <a:gd name="connsiteY6" fmla="*/ 267419 h 487989"/>
                <a:gd name="connsiteX7" fmla="*/ 101671 w 531018"/>
                <a:gd name="connsiteY7" fmla="*/ 261990 h 487989"/>
                <a:gd name="connsiteX8" fmla="*/ 42521 w 531018"/>
                <a:gd name="connsiteY8" fmla="*/ 260752 h 487989"/>
                <a:gd name="connsiteX9" fmla="*/ 12136 w 531018"/>
                <a:gd name="connsiteY9" fmla="*/ 311425 h 487989"/>
                <a:gd name="connsiteX10" fmla="*/ 38044 w 531018"/>
                <a:gd name="connsiteY10" fmla="*/ 365241 h 487989"/>
                <a:gd name="connsiteX11" fmla="*/ 97861 w 531018"/>
                <a:gd name="connsiteY11" fmla="*/ 376004 h 487989"/>
                <a:gd name="connsiteX12" fmla="*/ 109768 w 531018"/>
                <a:gd name="connsiteY12" fmla="*/ 372575 h 487989"/>
                <a:gd name="connsiteX13" fmla="*/ 104814 w 531018"/>
                <a:gd name="connsiteY13" fmla="*/ 384005 h 487989"/>
                <a:gd name="connsiteX14" fmla="*/ 106529 w 531018"/>
                <a:gd name="connsiteY14" fmla="*/ 423058 h 487989"/>
                <a:gd name="connsiteX15" fmla="*/ 134342 w 531018"/>
                <a:gd name="connsiteY15" fmla="*/ 453252 h 487989"/>
                <a:gd name="connsiteX16" fmla="*/ 174442 w 531018"/>
                <a:gd name="connsiteY16" fmla="*/ 469349 h 487989"/>
                <a:gd name="connsiteX17" fmla="*/ 217781 w 531018"/>
                <a:gd name="connsiteY17" fmla="*/ 476112 h 487989"/>
                <a:gd name="connsiteX18" fmla="*/ 301029 w 531018"/>
                <a:gd name="connsiteY18" fmla="*/ 456871 h 487989"/>
                <a:gd name="connsiteX19" fmla="*/ 348178 w 531018"/>
                <a:gd name="connsiteY19" fmla="*/ 389529 h 487989"/>
                <a:gd name="connsiteX20" fmla="*/ 348845 w 531018"/>
                <a:gd name="connsiteY20" fmla="*/ 383624 h 487989"/>
                <a:gd name="connsiteX21" fmla="*/ 354750 w 531018"/>
                <a:gd name="connsiteY21" fmla="*/ 384386 h 487989"/>
                <a:gd name="connsiteX22" fmla="*/ 466669 w 531018"/>
                <a:gd name="connsiteY22" fmla="*/ 368194 h 487989"/>
                <a:gd name="connsiteX23" fmla="*/ 504388 w 531018"/>
                <a:gd name="connsiteY23" fmla="*/ 328760 h 487989"/>
                <a:gd name="connsiteX24" fmla="*/ 519152 w 531018"/>
                <a:gd name="connsiteY24" fmla="*/ 274563 h 487989"/>
                <a:gd name="connsiteX25" fmla="*/ 507055 w 531018"/>
                <a:gd name="connsiteY25" fmla="*/ 220747 h 487989"/>
                <a:gd name="connsiteX26" fmla="*/ 467050 w 531018"/>
                <a:gd name="connsiteY26" fmla="*/ 184171 h 487989"/>
                <a:gd name="connsiteX27" fmla="*/ 439904 w 531018"/>
                <a:gd name="connsiteY27" fmla="*/ 176551 h 487989"/>
                <a:gd name="connsiteX28" fmla="*/ 411424 w 531018"/>
                <a:gd name="connsiteY28" fmla="*/ 174646 h 487989"/>
                <a:gd name="connsiteX29" fmla="*/ 352845 w 531018"/>
                <a:gd name="connsiteY29" fmla="*/ 176646 h 487989"/>
                <a:gd name="connsiteX30" fmla="*/ 344273 w 531018"/>
                <a:gd name="connsiteY30" fmla="*/ 177217 h 487989"/>
                <a:gd name="connsiteX31" fmla="*/ 346940 w 531018"/>
                <a:gd name="connsiteY31" fmla="*/ 168835 h 487989"/>
                <a:gd name="connsiteX32" fmla="*/ 352464 w 531018"/>
                <a:gd name="connsiteY32" fmla="*/ 100732 h 487989"/>
                <a:gd name="connsiteX33" fmla="*/ 322556 w 531018"/>
                <a:gd name="connsiteY33" fmla="*/ 40629 h 487989"/>
                <a:gd name="connsiteX34" fmla="*/ 261310 w 531018"/>
                <a:gd name="connsiteY34" fmla="*/ 7196 h 487989"/>
                <a:gd name="connsiteX35" fmla="*/ 191015 w 531018"/>
                <a:gd name="connsiteY35" fmla="*/ 8053 h 487989"/>
                <a:gd name="connsiteX36" fmla="*/ 262263 w 531018"/>
                <a:gd name="connsiteY36" fmla="*/ 3100 h 487989"/>
                <a:gd name="connsiteX37" fmla="*/ 327794 w 531018"/>
                <a:gd name="connsiteY37" fmla="*/ 34723 h 487989"/>
                <a:gd name="connsiteX38" fmla="*/ 363894 w 531018"/>
                <a:gd name="connsiteY38" fmla="*/ 98922 h 487989"/>
                <a:gd name="connsiteX39" fmla="*/ 365037 w 531018"/>
                <a:gd name="connsiteY39" fmla="*/ 136165 h 487989"/>
                <a:gd name="connsiteX40" fmla="*/ 357798 w 531018"/>
                <a:gd name="connsiteY40" fmla="*/ 172741 h 487989"/>
                <a:gd name="connsiteX41" fmla="*/ 351893 w 531018"/>
                <a:gd name="connsiteY41" fmla="*/ 164930 h 487989"/>
                <a:gd name="connsiteX42" fmla="*/ 411424 w 531018"/>
                <a:gd name="connsiteY42" fmla="*/ 162930 h 487989"/>
                <a:gd name="connsiteX43" fmla="*/ 441904 w 531018"/>
                <a:gd name="connsiteY43" fmla="*/ 165025 h 487989"/>
                <a:gd name="connsiteX44" fmla="*/ 471527 w 531018"/>
                <a:gd name="connsiteY44" fmla="*/ 173407 h 487989"/>
                <a:gd name="connsiteX45" fmla="*/ 517247 w 531018"/>
                <a:gd name="connsiteY45" fmla="*/ 215032 h 487989"/>
                <a:gd name="connsiteX46" fmla="*/ 530867 w 531018"/>
                <a:gd name="connsiteY46" fmla="*/ 275039 h 487989"/>
                <a:gd name="connsiteX47" fmla="*/ 514770 w 531018"/>
                <a:gd name="connsiteY47" fmla="*/ 334094 h 487989"/>
                <a:gd name="connsiteX48" fmla="*/ 472003 w 531018"/>
                <a:gd name="connsiteY48" fmla="*/ 378576 h 487989"/>
                <a:gd name="connsiteX49" fmla="*/ 353131 w 531018"/>
                <a:gd name="connsiteY49" fmla="*/ 396006 h 487989"/>
                <a:gd name="connsiteX50" fmla="*/ 359703 w 531018"/>
                <a:gd name="connsiteY50" fmla="*/ 390863 h 487989"/>
                <a:gd name="connsiteX51" fmla="*/ 307030 w 531018"/>
                <a:gd name="connsiteY51" fmla="*/ 466778 h 487989"/>
                <a:gd name="connsiteX52" fmla="*/ 217019 w 531018"/>
                <a:gd name="connsiteY52" fmla="*/ 487732 h 487989"/>
                <a:gd name="connsiteX53" fmla="*/ 171299 w 531018"/>
                <a:gd name="connsiteY53" fmla="*/ 480684 h 487989"/>
                <a:gd name="connsiteX54" fmla="*/ 127960 w 531018"/>
                <a:gd name="connsiteY54" fmla="*/ 463253 h 487989"/>
                <a:gd name="connsiteX55" fmla="*/ 95670 w 531018"/>
                <a:gd name="connsiteY55" fmla="*/ 427915 h 487989"/>
                <a:gd name="connsiteX56" fmla="*/ 93860 w 531018"/>
                <a:gd name="connsiteY56" fmla="*/ 379338 h 487989"/>
                <a:gd name="connsiteX57" fmla="*/ 100814 w 531018"/>
                <a:gd name="connsiteY57" fmla="*/ 387339 h 487989"/>
                <a:gd name="connsiteX58" fmla="*/ 30900 w 531018"/>
                <a:gd name="connsiteY58" fmla="*/ 374861 h 487989"/>
                <a:gd name="connsiteX59" fmla="*/ 7278 w 531018"/>
                <a:gd name="connsiteY59" fmla="*/ 346858 h 487989"/>
                <a:gd name="connsiteX60" fmla="*/ 39 w 531018"/>
                <a:gd name="connsiteY60" fmla="*/ 311044 h 487989"/>
                <a:gd name="connsiteX61" fmla="*/ 10040 w 531018"/>
                <a:gd name="connsiteY61" fmla="*/ 275896 h 487989"/>
                <a:gd name="connsiteX62" fmla="*/ 36710 w 531018"/>
                <a:gd name="connsiteY62" fmla="*/ 250465 h 487989"/>
                <a:gd name="connsiteX63" fmla="*/ 107672 w 531018"/>
                <a:gd name="connsiteY63" fmla="*/ 252179 h 487989"/>
                <a:gd name="connsiteX64" fmla="*/ 98623 w 531018"/>
                <a:gd name="connsiteY64" fmla="*/ 256751 h 487989"/>
                <a:gd name="connsiteX65" fmla="*/ 148820 w 531018"/>
                <a:gd name="connsiteY65" fmla="*/ 188743 h 487989"/>
                <a:gd name="connsiteX66" fmla="*/ 192730 w 531018"/>
                <a:gd name="connsiteY66" fmla="*/ 185599 h 487989"/>
                <a:gd name="connsiteX67" fmla="*/ 230354 w 531018"/>
                <a:gd name="connsiteY67" fmla="*/ 207221 h 487989"/>
                <a:gd name="connsiteX68" fmla="*/ 250547 w 531018"/>
                <a:gd name="connsiteY68" fmla="*/ 245226 h 487989"/>
                <a:gd name="connsiteX69" fmla="*/ 241879 w 531018"/>
                <a:gd name="connsiteY69" fmla="*/ 286755 h 487989"/>
                <a:gd name="connsiteX70" fmla="*/ 208923 w 531018"/>
                <a:gd name="connsiteY70" fmla="*/ 312091 h 487989"/>
                <a:gd name="connsiteX71" fmla="*/ 168441 w 531018"/>
                <a:gd name="connsiteY71" fmla="*/ 311139 h 4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31018" h="487989">
                  <a:moveTo>
                    <a:pt x="168441" y="311139"/>
                  </a:moveTo>
                  <a:cubicBezTo>
                    <a:pt x="195016" y="319712"/>
                    <a:pt x="225210" y="307424"/>
                    <a:pt x="238069" y="284183"/>
                  </a:cubicBezTo>
                  <a:cubicBezTo>
                    <a:pt x="244641" y="272849"/>
                    <a:pt x="246737" y="259132"/>
                    <a:pt x="243974" y="246559"/>
                  </a:cubicBezTo>
                  <a:cubicBezTo>
                    <a:pt x="241212" y="233891"/>
                    <a:pt x="233878" y="222557"/>
                    <a:pt x="224353" y="213889"/>
                  </a:cubicBezTo>
                  <a:cubicBezTo>
                    <a:pt x="205208" y="196458"/>
                    <a:pt x="176823" y="190267"/>
                    <a:pt x="153582" y="199696"/>
                  </a:cubicBezTo>
                  <a:cubicBezTo>
                    <a:pt x="130151" y="208840"/>
                    <a:pt x="112339" y="232462"/>
                    <a:pt x="110720" y="257418"/>
                  </a:cubicBezTo>
                  <a:lnTo>
                    <a:pt x="110053" y="267419"/>
                  </a:lnTo>
                  <a:lnTo>
                    <a:pt x="101671" y="261990"/>
                  </a:lnTo>
                  <a:cubicBezTo>
                    <a:pt x="84526" y="250846"/>
                    <a:pt x="60809" y="251132"/>
                    <a:pt x="42521" y="260752"/>
                  </a:cubicBezTo>
                  <a:cubicBezTo>
                    <a:pt x="23852" y="270086"/>
                    <a:pt x="12708" y="290470"/>
                    <a:pt x="12136" y="311425"/>
                  </a:cubicBezTo>
                  <a:cubicBezTo>
                    <a:pt x="11183" y="332475"/>
                    <a:pt x="20708" y="353335"/>
                    <a:pt x="38044" y="365241"/>
                  </a:cubicBezTo>
                  <a:cubicBezTo>
                    <a:pt x="54999" y="377433"/>
                    <a:pt x="77858" y="381719"/>
                    <a:pt x="97861" y="376004"/>
                  </a:cubicBezTo>
                  <a:lnTo>
                    <a:pt x="109768" y="372575"/>
                  </a:lnTo>
                  <a:lnTo>
                    <a:pt x="104814" y="384005"/>
                  </a:lnTo>
                  <a:cubicBezTo>
                    <a:pt x="99576" y="396006"/>
                    <a:pt x="100719" y="410580"/>
                    <a:pt x="106529" y="423058"/>
                  </a:cubicBezTo>
                  <a:cubicBezTo>
                    <a:pt x="112149" y="435726"/>
                    <a:pt x="122245" y="445823"/>
                    <a:pt x="134342" y="453252"/>
                  </a:cubicBezTo>
                  <a:cubicBezTo>
                    <a:pt x="146439" y="460777"/>
                    <a:pt x="160250" y="465635"/>
                    <a:pt x="174442" y="469349"/>
                  </a:cubicBezTo>
                  <a:cubicBezTo>
                    <a:pt x="188634" y="472969"/>
                    <a:pt x="203208" y="475350"/>
                    <a:pt x="217781" y="476112"/>
                  </a:cubicBezTo>
                  <a:cubicBezTo>
                    <a:pt x="246832" y="477636"/>
                    <a:pt x="276550" y="472112"/>
                    <a:pt x="301029" y="456871"/>
                  </a:cubicBezTo>
                  <a:cubicBezTo>
                    <a:pt x="325413" y="442012"/>
                    <a:pt x="344844" y="417628"/>
                    <a:pt x="348178" y="389529"/>
                  </a:cubicBezTo>
                  <a:lnTo>
                    <a:pt x="348845" y="383624"/>
                  </a:lnTo>
                  <a:lnTo>
                    <a:pt x="354750" y="384386"/>
                  </a:lnTo>
                  <a:cubicBezTo>
                    <a:pt x="392469" y="389244"/>
                    <a:pt x="432760" y="384291"/>
                    <a:pt x="466669" y="368194"/>
                  </a:cubicBezTo>
                  <a:cubicBezTo>
                    <a:pt x="483433" y="360002"/>
                    <a:pt x="495815" y="345619"/>
                    <a:pt x="504388" y="328760"/>
                  </a:cubicBezTo>
                  <a:cubicBezTo>
                    <a:pt x="512960" y="311901"/>
                    <a:pt x="518294" y="293327"/>
                    <a:pt x="519152" y="274563"/>
                  </a:cubicBezTo>
                  <a:cubicBezTo>
                    <a:pt x="520104" y="255799"/>
                    <a:pt x="516104" y="236939"/>
                    <a:pt x="507055" y="220747"/>
                  </a:cubicBezTo>
                  <a:cubicBezTo>
                    <a:pt x="498007" y="204459"/>
                    <a:pt x="484100" y="191219"/>
                    <a:pt x="467050" y="184171"/>
                  </a:cubicBezTo>
                  <a:cubicBezTo>
                    <a:pt x="458478" y="180551"/>
                    <a:pt x="449333" y="178170"/>
                    <a:pt x="439904" y="176551"/>
                  </a:cubicBezTo>
                  <a:cubicBezTo>
                    <a:pt x="430855" y="174932"/>
                    <a:pt x="421140" y="174741"/>
                    <a:pt x="411424" y="174646"/>
                  </a:cubicBezTo>
                  <a:cubicBezTo>
                    <a:pt x="391993" y="174550"/>
                    <a:pt x="372277" y="175408"/>
                    <a:pt x="352845" y="176646"/>
                  </a:cubicBezTo>
                  <a:lnTo>
                    <a:pt x="344273" y="177217"/>
                  </a:lnTo>
                  <a:lnTo>
                    <a:pt x="346940" y="168835"/>
                  </a:lnTo>
                  <a:cubicBezTo>
                    <a:pt x="353703" y="147309"/>
                    <a:pt x="355893" y="123211"/>
                    <a:pt x="352464" y="100732"/>
                  </a:cubicBezTo>
                  <a:cubicBezTo>
                    <a:pt x="349892" y="77967"/>
                    <a:pt x="339320" y="56536"/>
                    <a:pt x="322556" y="40629"/>
                  </a:cubicBezTo>
                  <a:cubicBezTo>
                    <a:pt x="305697" y="25008"/>
                    <a:pt x="283884" y="13673"/>
                    <a:pt x="261310" y="7196"/>
                  </a:cubicBezTo>
                  <a:cubicBezTo>
                    <a:pt x="238640" y="1005"/>
                    <a:pt x="213876" y="433"/>
                    <a:pt x="191015" y="8053"/>
                  </a:cubicBezTo>
                  <a:cubicBezTo>
                    <a:pt x="213304" y="-900"/>
                    <a:pt x="238545" y="-2138"/>
                    <a:pt x="262263" y="3100"/>
                  </a:cubicBezTo>
                  <a:cubicBezTo>
                    <a:pt x="285980" y="8720"/>
                    <a:pt x="308554" y="18817"/>
                    <a:pt x="327794" y="34723"/>
                  </a:cubicBezTo>
                  <a:cubicBezTo>
                    <a:pt x="346750" y="50821"/>
                    <a:pt x="359799" y="74157"/>
                    <a:pt x="363894" y="98922"/>
                  </a:cubicBezTo>
                  <a:cubicBezTo>
                    <a:pt x="365990" y="111304"/>
                    <a:pt x="366371" y="123877"/>
                    <a:pt x="365037" y="136165"/>
                  </a:cubicBezTo>
                  <a:cubicBezTo>
                    <a:pt x="363894" y="148547"/>
                    <a:pt x="361799" y="160549"/>
                    <a:pt x="357798" y="172741"/>
                  </a:cubicBezTo>
                  <a:lnTo>
                    <a:pt x="351893" y="164930"/>
                  </a:lnTo>
                  <a:cubicBezTo>
                    <a:pt x="371705" y="163597"/>
                    <a:pt x="391422" y="162740"/>
                    <a:pt x="411424" y="162930"/>
                  </a:cubicBezTo>
                  <a:cubicBezTo>
                    <a:pt x="421425" y="163120"/>
                    <a:pt x="431426" y="163216"/>
                    <a:pt x="441904" y="165025"/>
                  </a:cubicBezTo>
                  <a:cubicBezTo>
                    <a:pt x="451905" y="166835"/>
                    <a:pt x="461907" y="169312"/>
                    <a:pt x="471527" y="173407"/>
                  </a:cubicBezTo>
                  <a:cubicBezTo>
                    <a:pt x="491053" y="181408"/>
                    <a:pt x="507246" y="196839"/>
                    <a:pt x="517247" y="215032"/>
                  </a:cubicBezTo>
                  <a:cubicBezTo>
                    <a:pt x="527534" y="233224"/>
                    <a:pt x="531916" y="254465"/>
                    <a:pt x="530867" y="275039"/>
                  </a:cubicBezTo>
                  <a:cubicBezTo>
                    <a:pt x="529915" y="295708"/>
                    <a:pt x="524105" y="315806"/>
                    <a:pt x="514770" y="334094"/>
                  </a:cubicBezTo>
                  <a:cubicBezTo>
                    <a:pt x="505627" y="352287"/>
                    <a:pt x="490958" y="369337"/>
                    <a:pt x="472003" y="378576"/>
                  </a:cubicBezTo>
                  <a:cubicBezTo>
                    <a:pt x="434665" y="396292"/>
                    <a:pt x="393326" y="401055"/>
                    <a:pt x="353131" y="396006"/>
                  </a:cubicBezTo>
                  <a:lnTo>
                    <a:pt x="359703" y="390863"/>
                  </a:lnTo>
                  <a:cubicBezTo>
                    <a:pt x="355798" y="423344"/>
                    <a:pt x="333700" y="450585"/>
                    <a:pt x="307030" y="466778"/>
                  </a:cubicBezTo>
                  <a:cubicBezTo>
                    <a:pt x="280075" y="483446"/>
                    <a:pt x="247880" y="489352"/>
                    <a:pt x="217019" y="487732"/>
                  </a:cubicBezTo>
                  <a:cubicBezTo>
                    <a:pt x="201493" y="486971"/>
                    <a:pt x="186253" y="484399"/>
                    <a:pt x="171299" y="480684"/>
                  </a:cubicBezTo>
                  <a:cubicBezTo>
                    <a:pt x="156440" y="476874"/>
                    <a:pt x="141485" y="471635"/>
                    <a:pt x="127960" y="463253"/>
                  </a:cubicBezTo>
                  <a:cubicBezTo>
                    <a:pt x="114530" y="454966"/>
                    <a:pt x="102338" y="442965"/>
                    <a:pt x="95670" y="427915"/>
                  </a:cubicBezTo>
                  <a:cubicBezTo>
                    <a:pt x="88812" y="413247"/>
                    <a:pt x="87003" y="395149"/>
                    <a:pt x="93860" y="379338"/>
                  </a:cubicBezTo>
                  <a:lnTo>
                    <a:pt x="100814" y="387339"/>
                  </a:lnTo>
                  <a:cubicBezTo>
                    <a:pt x="77002" y="394102"/>
                    <a:pt x="50903" y="389053"/>
                    <a:pt x="30900" y="374861"/>
                  </a:cubicBezTo>
                  <a:cubicBezTo>
                    <a:pt x="20994" y="367717"/>
                    <a:pt x="12612" y="358097"/>
                    <a:pt x="7278" y="346858"/>
                  </a:cubicBezTo>
                  <a:cubicBezTo>
                    <a:pt x="2040" y="335618"/>
                    <a:pt x="-341" y="323331"/>
                    <a:pt x="39" y="311044"/>
                  </a:cubicBezTo>
                  <a:cubicBezTo>
                    <a:pt x="515" y="298852"/>
                    <a:pt x="3754" y="286660"/>
                    <a:pt x="10040" y="275896"/>
                  </a:cubicBezTo>
                  <a:cubicBezTo>
                    <a:pt x="16327" y="265133"/>
                    <a:pt x="25757" y="256275"/>
                    <a:pt x="36710" y="250465"/>
                  </a:cubicBezTo>
                  <a:cubicBezTo>
                    <a:pt x="58428" y="239035"/>
                    <a:pt x="86240" y="238463"/>
                    <a:pt x="107672" y="252179"/>
                  </a:cubicBezTo>
                  <a:lnTo>
                    <a:pt x="98623" y="256751"/>
                  </a:lnTo>
                  <a:cubicBezTo>
                    <a:pt x="100814" y="226652"/>
                    <a:pt x="121198" y="199887"/>
                    <a:pt x="148820" y="188743"/>
                  </a:cubicBezTo>
                  <a:cubicBezTo>
                    <a:pt x="162536" y="182837"/>
                    <a:pt x="178442" y="181980"/>
                    <a:pt x="192730" y="185599"/>
                  </a:cubicBezTo>
                  <a:cubicBezTo>
                    <a:pt x="207017" y="189314"/>
                    <a:pt x="220162" y="196839"/>
                    <a:pt x="230354" y="207221"/>
                  </a:cubicBezTo>
                  <a:cubicBezTo>
                    <a:pt x="240546" y="217603"/>
                    <a:pt x="248070" y="230748"/>
                    <a:pt x="250547" y="245226"/>
                  </a:cubicBezTo>
                  <a:cubicBezTo>
                    <a:pt x="252928" y="259609"/>
                    <a:pt x="249690" y="274753"/>
                    <a:pt x="241879" y="286755"/>
                  </a:cubicBezTo>
                  <a:cubicBezTo>
                    <a:pt x="234069" y="298661"/>
                    <a:pt x="222353" y="307995"/>
                    <a:pt x="208923" y="312091"/>
                  </a:cubicBezTo>
                  <a:cubicBezTo>
                    <a:pt x="195873" y="316759"/>
                    <a:pt x="181395" y="315425"/>
                    <a:pt x="168441" y="311139"/>
                  </a:cubicBezTo>
                  <a:close/>
                </a:path>
              </a:pathLst>
            </a:custGeom>
            <a:gradFill>
              <a:gsLst>
                <a:gs pos="32970">
                  <a:srgbClr val="6E3A00"/>
                </a:gs>
                <a:gs pos="100000">
                  <a:srgbClr val="FFC95A"/>
                </a:gs>
              </a:gsLst>
              <a:lin ang="9133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A18839C2-6271-5E4E-B608-40D95F00CF80}"/>
                </a:ext>
              </a:extLst>
            </p:cNvPr>
            <p:cNvSpPr/>
            <p:nvPr/>
          </p:nvSpPr>
          <p:spPr>
            <a:xfrm>
              <a:off x="1023823" y="5584588"/>
              <a:ext cx="736264" cy="380372"/>
            </a:xfrm>
            <a:custGeom>
              <a:avLst/>
              <a:gdLst>
                <a:gd name="connsiteX0" fmla="*/ 243554 w 243554"/>
                <a:gd name="connsiteY0" fmla="*/ 125827 h 125826"/>
                <a:gd name="connsiteX1" fmla="*/ 222313 w 243554"/>
                <a:gd name="connsiteY1" fmla="*/ 86393 h 125826"/>
                <a:gd name="connsiteX2" fmla="*/ 198882 w 243554"/>
                <a:gd name="connsiteY2" fmla="*/ 49722 h 125826"/>
                <a:gd name="connsiteX3" fmla="*/ 126111 w 243554"/>
                <a:gd name="connsiteY3" fmla="*/ 11717 h 125826"/>
                <a:gd name="connsiteX4" fmla="*/ 46958 w 243554"/>
                <a:gd name="connsiteY4" fmla="*/ 39911 h 125826"/>
                <a:gd name="connsiteX5" fmla="*/ 20193 w 243554"/>
                <a:gd name="connsiteY5" fmla="*/ 73153 h 125826"/>
                <a:gd name="connsiteX6" fmla="*/ 0 w 243554"/>
                <a:gd name="connsiteY6" fmla="*/ 112492 h 125826"/>
                <a:gd name="connsiteX7" fmla="*/ 10001 w 243554"/>
                <a:gd name="connsiteY7" fmla="*/ 67438 h 125826"/>
                <a:gd name="connsiteX8" fmla="*/ 39434 w 243554"/>
                <a:gd name="connsiteY8" fmla="*/ 30958 h 125826"/>
                <a:gd name="connsiteX9" fmla="*/ 126397 w 243554"/>
                <a:gd name="connsiteY9" fmla="*/ 1 h 125826"/>
                <a:gd name="connsiteX10" fmla="*/ 208026 w 243554"/>
                <a:gd name="connsiteY10" fmla="*/ 42197 h 125826"/>
                <a:gd name="connsiteX11" fmla="*/ 233077 w 243554"/>
                <a:gd name="connsiteY11" fmla="*/ 81154 h 125826"/>
                <a:gd name="connsiteX12" fmla="*/ 243554 w 243554"/>
                <a:gd name="connsiteY12" fmla="*/ 125827 h 12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554" h="125826">
                  <a:moveTo>
                    <a:pt x="243554" y="125827"/>
                  </a:moveTo>
                  <a:cubicBezTo>
                    <a:pt x="237268" y="112016"/>
                    <a:pt x="230410" y="98776"/>
                    <a:pt x="222313" y="86393"/>
                  </a:cubicBezTo>
                  <a:cubicBezTo>
                    <a:pt x="216027" y="73153"/>
                    <a:pt x="208026" y="60866"/>
                    <a:pt x="198882" y="49722"/>
                  </a:cubicBezTo>
                  <a:cubicBezTo>
                    <a:pt x="180880" y="27338"/>
                    <a:pt x="154496" y="11622"/>
                    <a:pt x="126111" y="11717"/>
                  </a:cubicBezTo>
                  <a:cubicBezTo>
                    <a:pt x="97822" y="12003"/>
                    <a:pt x="68485" y="21337"/>
                    <a:pt x="46958" y="39911"/>
                  </a:cubicBezTo>
                  <a:cubicBezTo>
                    <a:pt x="36195" y="49246"/>
                    <a:pt x="27146" y="60580"/>
                    <a:pt x="20193" y="73153"/>
                  </a:cubicBezTo>
                  <a:cubicBezTo>
                    <a:pt x="11525" y="84774"/>
                    <a:pt x="4858" y="98204"/>
                    <a:pt x="0" y="112492"/>
                  </a:cubicBezTo>
                  <a:cubicBezTo>
                    <a:pt x="191" y="97252"/>
                    <a:pt x="4096" y="82107"/>
                    <a:pt x="10001" y="67438"/>
                  </a:cubicBezTo>
                  <a:cubicBezTo>
                    <a:pt x="17526" y="53722"/>
                    <a:pt x="27527" y="41245"/>
                    <a:pt x="39434" y="30958"/>
                  </a:cubicBezTo>
                  <a:cubicBezTo>
                    <a:pt x="63722" y="10288"/>
                    <a:pt x="94964" y="383"/>
                    <a:pt x="126397" y="1"/>
                  </a:cubicBezTo>
                  <a:cubicBezTo>
                    <a:pt x="158591" y="-189"/>
                    <a:pt x="188786" y="18099"/>
                    <a:pt x="208026" y="42197"/>
                  </a:cubicBezTo>
                  <a:cubicBezTo>
                    <a:pt x="217932" y="54199"/>
                    <a:pt x="226219" y="67343"/>
                    <a:pt x="233077" y="81154"/>
                  </a:cubicBezTo>
                  <a:cubicBezTo>
                    <a:pt x="237840" y="95823"/>
                    <a:pt x="241935" y="110682"/>
                    <a:pt x="243554" y="125827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643192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1CD16356-B6E0-E3B3-9948-A630A60FE450}"/>
                </a:ext>
              </a:extLst>
            </p:cNvPr>
            <p:cNvSpPr/>
            <p:nvPr/>
          </p:nvSpPr>
          <p:spPr>
            <a:xfrm>
              <a:off x="1018669" y="4988059"/>
              <a:ext cx="687476" cy="682627"/>
            </a:xfrm>
            <a:custGeom>
              <a:avLst/>
              <a:gdLst>
                <a:gd name="connsiteX0" fmla="*/ 187919 w 227415"/>
                <a:gd name="connsiteY0" fmla="*/ 225811 h 225811"/>
                <a:gd name="connsiteX1" fmla="*/ 212969 w 227415"/>
                <a:gd name="connsiteY1" fmla="*/ 165804 h 225811"/>
                <a:gd name="connsiteX2" fmla="*/ 211159 w 227415"/>
                <a:gd name="connsiteY2" fmla="*/ 102082 h 225811"/>
                <a:gd name="connsiteX3" fmla="*/ 181918 w 227415"/>
                <a:gd name="connsiteY3" fmla="*/ 45503 h 225811"/>
                <a:gd name="connsiteX4" fmla="*/ 128102 w 227415"/>
                <a:gd name="connsiteY4" fmla="*/ 14071 h 225811"/>
                <a:gd name="connsiteX5" fmla="*/ 65141 w 227415"/>
                <a:gd name="connsiteY5" fmla="*/ 18452 h 225811"/>
                <a:gd name="connsiteX6" fmla="*/ 17802 w 227415"/>
                <a:gd name="connsiteY6" fmla="*/ 57219 h 225811"/>
                <a:gd name="connsiteX7" fmla="*/ 12087 w 227415"/>
                <a:gd name="connsiteY7" fmla="*/ 86366 h 225811"/>
                <a:gd name="connsiteX8" fmla="*/ 24470 w 227415"/>
                <a:gd name="connsiteY8" fmla="*/ 112083 h 225811"/>
                <a:gd name="connsiteX9" fmla="*/ 50949 w 227415"/>
                <a:gd name="connsiteY9" fmla="*/ 119512 h 225811"/>
                <a:gd name="connsiteX10" fmla="*/ 71714 w 227415"/>
                <a:gd name="connsiteY10" fmla="*/ 97986 h 225811"/>
                <a:gd name="connsiteX11" fmla="*/ 16754 w 227415"/>
                <a:gd name="connsiteY11" fmla="*/ 120941 h 225811"/>
                <a:gd name="connsiteX12" fmla="*/ 7229 w 227415"/>
                <a:gd name="connsiteY12" fmla="*/ 51980 h 225811"/>
                <a:gd name="connsiteX13" fmla="*/ 61046 w 227415"/>
                <a:gd name="connsiteY13" fmla="*/ 7499 h 225811"/>
                <a:gd name="connsiteX14" fmla="*/ 130388 w 227415"/>
                <a:gd name="connsiteY14" fmla="*/ 2641 h 225811"/>
                <a:gd name="connsiteX15" fmla="*/ 190490 w 227415"/>
                <a:gd name="connsiteY15" fmla="*/ 37693 h 225811"/>
                <a:gd name="connsiteX16" fmla="*/ 222304 w 227415"/>
                <a:gd name="connsiteY16" fmla="*/ 99129 h 225811"/>
                <a:gd name="connsiteX17" fmla="*/ 224304 w 227415"/>
                <a:gd name="connsiteY17" fmla="*/ 168376 h 225811"/>
                <a:gd name="connsiteX18" fmla="*/ 187919 w 227415"/>
                <a:gd name="connsiteY18" fmla="*/ 225811 h 2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415" h="225811">
                  <a:moveTo>
                    <a:pt x="187919" y="225811"/>
                  </a:moveTo>
                  <a:cubicBezTo>
                    <a:pt x="201158" y="207619"/>
                    <a:pt x="210302" y="187140"/>
                    <a:pt x="212969" y="165804"/>
                  </a:cubicBezTo>
                  <a:cubicBezTo>
                    <a:pt x="217541" y="144944"/>
                    <a:pt x="216589" y="122942"/>
                    <a:pt x="211159" y="102082"/>
                  </a:cubicBezTo>
                  <a:cubicBezTo>
                    <a:pt x="205635" y="81222"/>
                    <a:pt x="196300" y="61315"/>
                    <a:pt x="181918" y="45503"/>
                  </a:cubicBezTo>
                  <a:cubicBezTo>
                    <a:pt x="167725" y="29596"/>
                    <a:pt x="148961" y="18262"/>
                    <a:pt x="128102" y="14071"/>
                  </a:cubicBezTo>
                  <a:cubicBezTo>
                    <a:pt x="107432" y="9785"/>
                    <a:pt x="85048" y="11404"/>
                    <a:pt x="65141" y="18452"/>
                  </a:cubicBezTo>
                  <a:cubicBezTo>
                    <a:pt x="45329" y="25691"/>
                    <a:pt x="27041" y="38836"/>
                    <a:pt x="17802" y="57219"/>
                  </a:cubicBezTo>
                  <a:cubicBezTo>
                    <a:pt x="13135" y="66363"/>
                    <a:pt x="10849" y="76460"/>
                    <a:pt x="12087" y="86366"/>
                  </a:cubicBezTo>
                  <a:cubicBezTo>
                    <a:pt x="13135" y="96271"/>
                    <a:pt x="17516" y="105892"/>
                    <a:pt x="24470" y="112083"/>
                  </a:cubicBezTo>
                  <a:cubicBezTo>
                    <a:pt x="30851" y="119322"/>
                    <a:pt x="40757" y="121989"/>
                    <a:pt x="50949" y="119512"/>
                  </a:cubicBezTo>
                  <a:cubicBezTo>
                    <a:pt x="60760" y="117227"/>
                    <a:pt x="70571" y="109511"/>
                    <a:pt x="71714" y="97986"/>
                  </a:cubicBezTo>
                  <a:cubicBezTo>
                    <a:pt x="73714" y="122370"/>
                    <a:pt x="37995" y="138658"/>
                    <a:pt x="16754" y="120941"/>
                  </a:cubicBezTo>
                  <a:cubicBezTo>
                    <a:pt x="-2962" y="103129"/>
                    <a:pt x="-4105" y="73126"/>
                    <a:pt x="7229" y="51980"/>
                  </a:cubicBezTo>
                  <a:cubicBezTo>
                    <a:pt x="18373" y="29977"/>
                    <a:pt x="39233" y="15500"/>
                    <a:pt x="61046" y="7499"/>
                  </a:cubicBezTo>
                  <a:cubicBezTo>
                    <a:pt x="83239" y="-407"/>
                    <a:pt x="107242" y="-2122"/>
                    <a:pt x="130388" y="2641"/>
                  </a:cubicBezTo>
                  <a:cubicBezTo>
                    <a:pt x="153533" y="7213"/>
                    <a:pt x="175060" y="20167"/>
                    <a:pt x="190490" y="37693"/>
                  </a:cubicBezTo>
                  <a:cubicBezTo>
                    <a:pt x="206397" y="55124"/>
                    <a:pt x="216494" y="76936"/>
                    <a:pt x="222304" y="99129"/>
                  </a:cubicBezTo>
                  <a:cubicBezTo>
                    <a:pt x="228209" y="121513"/>
                    <a:pt x="229162" y="145420"/>
                    <a:pt x="224304" y="168376"/>
                  </a:cubicBezTo>
                  <a:cubicBezTo>
                    <a:pt x="217732" y="190855"/>
                    <a:pt x="204873" y="211048"/>
                    <a:pt x="187919" y="225811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C3B2656-90B6-97BF-DE41-16B9B102F5AE}"/>
                </a:ext>
              </a:extLst>
            </p:cNvPr>
            <p:cNvSpPr/>
            <p:nvPr/>
          </p:nvSpPr>
          <p:spPr>
            <a:xfrm>
              <a:off x="-228722" y="4662711"/>
              <a:ext cx="776863" cy="435261"/>
            </a:xfrm>
            <a:custGeom>
              <a:avLst/>
              <a:gdLst>
                <a:gd name="connsiteX0" fmla="*/ 256985 w 256984"/>
                <a:gd name="connsiteY0" fmla="*/ 56068 h 143983"/>
                <a:gd name="connsiteX1" fmla="*/ 221171 w 256984"/>
                <a:gd name="connsiteY1" fmla="*/ 32922 h 143983"/>
                <a:gd name="connsiteX2" fmla="*/ 182213 w 256984"/>
                <a:gd name="connsiteY2" fmla="*/ 17206 h 143983"/>
                <a:gd name="connsiteX3" fmla="*/ 99251 w 256984"/>
                <a:gd name="connsiteY3" fmla="*/ 17777 h 143983"/>
                <a:gd name="connsiteX4" fmla="*/ 31718 w 256984"/>
                <a:gd name="connsiteY4" fmla="*/ 65497 h 143983"/>
                <a:gd name="connsiteX5" fmla="*/ 13526 w 256984"/>
                <a:gd name="connsiteY5" fmla="*/ 102645 h 143983"/>
                <a:gd name="connsiteX6" fmla="*/ 0 w 256984"/>
                <a:gd name="connsiteY6" fmla="*/ 143984 h 143983"/>
                <a:gd name="connsiteX7" fmla="*/ 2286 w 256984"/>
                <a:gd name="connsiteY7" fmla="*/ 99407 h 143983"/>
                <a:gd name="connsiteX8" fmla="*/ 22288 w 256984"/>
                <a:gd name="connsiteY8" fmla="*/ 58449 h 143983"/>
                <a:gd name="connsiteX9" fmla="*/ 55245 w 256984"/>
                <a:gd name="connsiteY9" fmla="*/ 27207 h 143983"/>
                <a:gd name="connsiteX10" fmla="*/ 95536 w 256984"/>
                <a:gd name="connsiteY10" fmla="*/ 6633 h 143983"/>
                <a:gd name="connsiteX11" fmla="*/ 185166 w 256984"/>
                <a:gd name="connsiteY11" fmla="*/ 5871 h 143983"/>
                <a:gd name="connsiteX12" fmla="*/ 227076 w 256984"/>
                <a:gd name="connsiteY12" fmla="*/ 22730 h 143983"/>
                <a:gd name="connsiteX13" fmla="*/ 256985 w 256984"/>
                <a:gd name="connsiteY13" fmla="*/ 56068 h 1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984" h="143983">
                  <a:moveTo>
                    <a:pt x="256985" y="56068"/>
                  </a:moveTo>
                  <a:cubicBezTo>
                    <a:pt x="246507" y="45590"/>
                    <a:pt x="234220" y="38256"/>
                    <a:pt x="221171" y="32922"/>
                  </a:cubicBezTo>
                  <a:cubicBezTo>
                    <a:pt x="209074" y="25969"/>
                    <a:pt x="195834" y="20825"/>
                    <a:pt x="182213" y="17206"/>
                  </a:cubicBezTo>
                  <a:cubicBezTo>
                    <a:pt x="154972" y="10253"/>
                    <a:pt x="125730" y="9300"/>
                    <a:pt x="99251" y="17777"/>
                  </a:cubicBezTo>
                  <a:cubicBezTo>
                    <a:pt x="73438" y="27493"/>
                    <a:pt x="48101" y="43209"/>
                    <a:pt x="31718" y="65497"/>
                  </a:cubicBezTo>
                  <a:cubicBezTo>
                    <a:pt x="23431" y="76546"/>
                    <a:pt x="17431" y="89215"/>
                    <a:pt x="13526" y="102645"/>
                  </a:cubicBezTo>
                  <a:cubicBezTo>
                    <a:pt x="7715" y="115599"/>
                    <a:pt x="4667" y="129982"/>
                    <a:pt x="0" y="143984"/>
                  </a:cubicBezTo>
                  <a:cubicBezTo>
                    <a:pt x="0" y="129315"/>
                    <a:pt x="0" y="114551"/>
                    <a:pt x="2286" y="99407"/>
                  </a:cubicBezTo>
                  <a:cubicBezTo>
                    <a:pt x="6382" y="84833"/>
                    <a:pt x="13145" y="70736"/>
                    <a:pt x="22288" y="58449"/>
                  </a:cubicBezTo>
                  <a:cubicBezTo>
                    <a:pt x="31433" y="46162"/>
                    <a:pt x="42863" y="35779"/>
                    <a:pt x="55245" y="27207"/>
                  </a:cubicBezTo>
                  <a:cubicBezTo>
                    <a:pt x="68009" y="19016"/>
                    <a:pt x="80867" y="11777"/>
                    <a:pt x="95536" y="6633"/>
                  </a:cubicBezTo>
                  <a:cubicBezTo>
                    <a:pt x="124873" y="-2701"/>
                    <a:pt x="156115" y="-1463"/>
                    <a:pt x="185166" y="5871"/>
                  </a:cubicBezTo>
                  <a:cubicBezTo>
                    <a:pt x="199739" y="9776"/>
                    <a:pt x="213836" y="15301"/>
                    <a:pt x="227076" y="22730"/>
                  </a:cubicBezTo>
                  <a:cubicBezTo>
                    <a:pt x="239078" y="31779"/>
                    <a:pt x="250508" y="42637"/>
                    <a:pt x="256985" y="56068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7" name="图形 4">
              <a:extLst>
                <a:ext uri="{FF2B5EF4-FFF2-40B4-BE49-F238E27FC236}">
                  <a16:creationId xmlns:a16="http://schemas.microsoft.com/office/drawing/2014/main" id="{D849F237-87C0-7B11-A826-DD31C107104E}"/>
                </a:ext>
              </a:extLst>
            </p:cNvPr>
            <p:cNvGrpSpPr/>
            <p:nvPr/>
          </p:nvGrpSpPr>
          <p:grpSpPr>
            <a:xfrm>
              <a:off x="3578439" y="6319089"/>
              <a:ext cx="2143753" cy="1873886"/>
              <a:chOff x="5489639" y="4586083"/>
              <a:chExt cx="709147" cy="619876"/>
            </a:xfrm>
          </p:grpSpPr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26F72A-FF58-6480-A730-B5485C3A3F20}"/>
                  </a:ext>
                </a:extLst>
              </p:cNvPr>
              <p:cNvSpPr/>
              <p:nvPr/>
            </p:nvSpPr>
            <p:spPr>
              <a:xfrm>
                <a:off x="5489639" y="5047583"/>
                <a:ext cx="275462" cy="158376"/>
              </a:xfrm>
              <a:custGeom>
                <a:avLst/>
                <a:gdLst>
                  <a:gd name="connsiteX0" fmla="*/ 275462 w 275462"/>
                  <a:gd name="connsiteY0" fmla="*/ 85725 h 158376"/>
                  <a:gd name="connsiteX1" fmla="*/ 264604 w 275462"/>
                  <a:gd name="connsiteY1" fmla="*/ 108014 h 158376"/>
                  <a:gd name="connsiteX2" fmla="*/ 257174 w 275462"/>
                  <a:gd name="connsiteY2" fmla="*/ 118206 h 158376"/>
                  <a:gd name="connsiteX3" fmla="*/ 247744 w 275462"/>
                  <a:gd name="connsiteY3" fmla="*/ 126492 h 158376"/>
                  <a:gd name="connsiteX4" fmla="*/ 204120 w 275462"/>
                  <a:gd name="connsiteY4" fmla="*/ 150972 h 158376"/>
                  <a:gd name="connsiteX5" fmla="*/ 105822 w 275462"/>
                  <a:gd name="connsiteY5" fmla="*/ 150114 h 158376"/>
                  <a:gd name="connsiteX6" fmla="*/ 25526 w 275462"/>
                  <a:gd name="connsiteY6" fmla="*/ 93440 h 158376"/>
                  <a:gd name="connsiteX7" fmla="*/ 13334 w 275462"/>
                  <a:gd name="connsiteY7" fmla="*/ 71724 h 158376"/>
                  <a:gd name="connsiteX8" fmla="*/ 5524 w 275462"/>
                  <a:gd name="connsiteY8" fmla="*/ 48292 h 158376"/>
                  <a:gd name="connsiteX9" fmla="*/ 190 w 275462"/>
                  <a:gd name="connsiteY9" fmla="*/ 0 h 158376"/>
                  <a:gd name="connsiteX10" fmla="*/ 12287 w 275462"/>
                  <a:gd name="connsiteY10" fmla="*/ 46101 h 158376"/>
                  <a:gd name="connsiteX11" fmla="*/ 35147 w 275462"/>
                  <a:gd name="connsiteY11" fmla="*/ 86678 h 158376"/>
                  <a:gd name="connsiteX12" fmla="*/ 109346 w 275462"/>
                  <a:gd name="connsiteY12" fmla="*/ 138970 h 158376"/>
                  <a:gd name="connsiteX13" fmla="*/ 200405 w 275462"/>
                  <a:gd name="connsiteY13" fmla="*/ 140018 h 158376"/>
                  <a:gd name="connsiteX14" fmla="*/ 240315 w 275462"/>
                  <a:gd name="connsiteY14" fmla="*/ 117634 h 158376"/>
                  <a:gd name="connsiteX15" fmla="*/ 248792 w 275462"/>
                  <a:gd name="connsiteY15" fmla="*/ 109824 h 158376"/>
                  <a:gd name="connsiteX16" fmla="*/ 257936 w 275462"/>
                  <a:gd name="connsiteY16" fmla="*/ 102489 h 158376"/>
                  <a:gd name="connsiteX17" fmla="*/ 275462 w 275462"/>
                  <a:gd name="connsiteY17" fmla="*/ 85725 h 15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5462" h="158376">
                    <a:moveTo>
                      <a:pt x="275462" y="85725"/>
                    </a:moveTo>
                    <a:cubicBezTo>
                      <a:pt x="272986" y="93631"/>
                      <a:pt x="268985" y="100870"/>
                      <a:pt x="264604" y="108014"/>
                    </a:cubicBezTo>
                    <a:cubicBezTo>
                      <a:pt x="262318" y="111443"/>
                      <a:pt x="260317" y="115348"/>
                      <a:pt x="257174" y="118206"/>
                    </a:cubicBezTo>
                    <a:cubicBezTo>
                      <a:pt x="254031" y="120872"/>
                      <a:pt x="251078" y="123825"/>
                      <a:pt x="247744" y="126492"/>
                    </a:cubicBezTo>
                    <a:cubicBezTo>
                      <a:pt x="234886" y="137065"/>
                      <a:pt x="220027" y="145542"/>
                      <a:pt x="204120" y="150972"/>
                    </a:cubicBezTo>
                    <a:cubicBezTo>
                      <a:pt x="172211" y="162116"/>
                      <a:pt x="137159" y="159734"/>
                      <a:pt x="105822" y="150114"/>
                    </a:cubicBezTo>
                    <a:cubicBezTo>
                      <a:pt x="74008" y="140780"/>
                      <a:pt x="44767" y="120872"/>
                      <a:pt x="25526" y="93440"/>
                    </a:cubicBezTo>
                    <a:cubicBezTo>
                      <a:pt x="20383" y="86868"/>
                      <a:pt x="16287" y="79439"/>
                      <a:pt x="13334" y="71724"/>
                    </a:cubicBezTo>
                    <a:cubicBezTo>
                      <a:pt x="10191" y="64103"/>
                      <a:pt x="7524" y="56198"/>
                      <a:pt x="5524" y="48292"/>
                    </a:cubicBezTo>
                    <a:cubicBezTo>
                      <a:pt x="1428" y="32385"/>
                      <a:pt x="-667" y="16097"/>
                      <a:pt x="190" y="0"/>
                    </a:cubicBezTo>
                    <a:cubicBezTo>
                      <a:pt x="2095" y="16002"/>
                      <a:pt x="6381" y="31432"/>
                      <a:pt x="12287" y="46101"/>
                    </a:cubicBezTo>
                    <a:cubicBezTo>
                      <a:pt x="18001" y="60865"/>
                      <a:pt x="26765" y="73914"/>
                      <a:pt x="35147" y="86678"/>
                    </a:cubicBezTo>
                    <a:cubicBezTo>
                      <a:pt x="52958" y="111919"/>
                      <a:pt x="79533" y="130207"/>
                      <a:pt x="109346" y="138970"/>
                    </a:cubicBezTo>
                    <a:cubicBezTo>
                      <a:pt x="138969" y="148114"/>
                      <a:pt x="171354" y="150114"/>
                      <a:pt x="200405" y="140018"/>
                    </a:cubicBezTo>
                    <a:cubicBezTo>
                      <a:pt x="214883" y="135064"/>
                      <a:pt x="228409" y="127349"/>
                      <a:pt x="240315" y="117634"/>
                    </a:cubicBezTo>
                    <a:cubicBezTo>
                      <a:pt x="243268" y="115158"/>
                      <a:pt x="246220" y="112681"/>
                      <a:pt x="248792" y="109824"/>
                    </a:cubicBezTo>
                    <a:cubicBezTo>
                      <a:pt x="251459" y="107061"/>
                      <a:pt x="254983" y="105156"/>
                      <a:pt x="257936" y="102489"/>
                    </a:cubicBezTo>
                    <a:cubicBezTo>
                      <a:pt x="264128" y="97346"/>
                      <a:pt x="269938" y="91821"/>
                      <a:pt x="275462" y="857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D25C"/>
                  </a:gs>
                  <a:gs pos="100000">
                    <a:srgbClr val="FFD25C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BA8BAFDE-6C9C-F243-3A9B-067E75BB008E}"/>
                  </a:ext>
                </a:extLst>
              </p:cNvPr>
              <p:cNvSpPr/>
              <p:nvPr/>
            </p:nvSpPr>
            <p:spPr>
              <a:xfrm>
                <a:off x="5746337" y="4586083"/>
                <a:ext cx="452449" cy="514675"/>
              </a:xfrm>
              <a:custGeom>
                <a:avLst/>
                <a:gdLst>
                  <a:gd name="connsiteX0" fmla="*/ 278892 w 452449"/>
                  <a:gd name="connsiteY0" fmla="*/ 419399 h 514675"/>
                  <a:gd name="connsiteX1" fmla="*/ 298133 w 452449"/>
                  <a:gd name="connsiteY1" fmla="*/ 373203 h 514675"/>
                  <a:gd name="connsiteX2" fmla="*/ 265367 w 452449"/>
                  <a:gd name="connsiteY2" fmla="*/ 338056 h 514675"/>
                  <a:gd name="connsiteX3" fmla="*/ 218027 w 452449"/>
                  <a:gd name="connsiteY3" fmla="*/ 346819 h 514675"/>
                  <a:gd name="connsiteX4" fmla="*/ 192405 w 452449"/>
                  <a:gd name="connsiteY4" fmla="*/ 388253 h 514675"/>
                  <a:gd name="connsiteX5" fmla="*/ 231267 w 452449"/>
                  <a:gd name="connsiteY5" fmla="*/ 477026 h 514675"/>
                  <a:gd name="connsiteX6" fmla="*/ 329279 w 452449"/>
                  <a:gd name="connsiteY6" fmla="*/ 501790 h 514675"/>
                  <a:gd name="connsiteX7" fmla="*/ 377952 w 452449"/>
                  <a:gd name="connsiteY7" fmla="*/ 484836 h 514675"/>
                  <a:gd name="connsiteX8" fmla="*/ 415386 w 452449"/>
                  <a:gd name="connsiteY8" fmla="*/ 449594 h 514675"/>
                  <a:gd name="connsiteX9" fmla="*/ 439674 w 452449"/>
                  <a:gd name="connsiteY9" fmla="*/ 350629 h 514675"/>
                  <a:gd name="connsiteX10" fmla="*/ 388525 w 452449"/>
                  <a:gd name="connsiteY10" fmla="*/ 263189 h 514675"/>
                  <a:gd name="connsiteX11" fmla="*/ 291465 w 452449"/>
                  <a:gd name="connsiteY11" fmla="*/ 231566 h 514675"/>
                  <a:gd name="connsiteX12" fmla="*/ 273558 w 452449"/>
                  <a:gd name="connsiteY12" fmla="*/ 232424 h 514675"/>
                  <a:gd name="connsiteX13" fmla="*/ 287464 w 452449"/>
                  <a:gd name="connsiteY13" fmla="*/ 221089 h 514675"/>
                  <a:gd name="connsiteX14" fmla="*/ 316325 w 452449"/>
                  <a:gd name="connsiteY14" fmla="*/ 172702 h 514675"/>
                  <a:gd name="connsiteX15" fmla="*/ 313468 w 452449"/>
                  <a:gd name="connsiteY15" fmla="*/ 115171 h 514675"/>
                  <a:gd name="connsiteX16" fmla="*/ 233744 w 452449"/>
                  <a:gd name="connsiteY16" fmla="*/ 32780 h 514675"/>
                  <a:gd name="connsiteX17" fmla="*/ 176784 w 452449"/>
                  <a:gd name="connsiteY17" fmla="*/ 15063 h 514675"/>
                  <a:gd name="connsiteX18" fmla="*/ 116967 w 452449"/>
                  <a:gd name="connsiteY18" fmla="*/ 9729 h 514675"/>
                  <a:gd name="connsiteX19" fmla="*/ 0 w 452449"/>
                  <a:gd name="connsiteY19" fmla="*/ 39352 h 514675"/>
                  <a:gd name="connsiteX20" fmla="*/ 116586 w 452449"/>
                  <a:gd name="connsiteY20" fmla="*/ 1157 h 514675"/>
                  <a:gd name="connsiteX21" fmla="*/ 238792 w 452449"/>
                  <a:gd name="connsiteY21" fmla="*/ 22207 h 514675"/>
                  <a:gd name="connsiteX22" fmla="*/ 324612 w 452449"/>
                  <a:gd name="connsiteY22" fmla="*/ 111647 h 514675"/>
                  <a:gd name="connsiteX23" fmla="*/ 327756 w 452449"/>
                  <a:gd name="connsiteY23" fmla="*/ 175274 h 514675"/>
                  <a:gd name="connsiteX24" fmla="*/ 294799 w 452449"/>
                  <a:gd name="connsiteY24" fmla="*/ 230233 h 514675"/>
                  <a:gd name="connsiteX25" fmla="*/ 290799 w 452449"/>
                  <a:gd name="connsiteY25" fmla="*/ 219851 h 514675"/>
                  <a:gd name="connsiteX26" fmla="*/ 395764 w 452449"/>
                  <a:gd name="connsiteY26" fmla="*/ 253950 h 514675"/>
                  <a:gd name="connsiteX27" fmla="*/ 451295 w 452449"/>
                  <a:gd name="connsiteY27" fmla="*/ 349105 h 514675"/>
                  <a:gd name="connsiteX28" fmla="*/ 425005 w 452449"/>
                  <a:gd name="connsiteY28" fmla="*/ 456261 h 514675"/>
                  <a:gd name="connsiteX29" fmla="*/ 383953 w 452449"/>
                  <a:gd name="connsiteY29" fmla="*/ 494837 h 514675"/>
                  <a:gd name="connsiteX30" fmla="*/ 330804 w 452449"/>
                  <a:gd name="connsiteY30" fmla="*/ 513316 h 514675"/>
                  <a:gd name="connsiteX31" fmla="*/ 223933 w 452449"/>
                  <a:gd name="connsiteY31" fmla="*/ 486170 h 514675"/>
                  <a:gd name="connsiteX32" fmla="*/ 188309 w 452449"/>
                  <a:gd name="connsiteY32" fmla="*/ 442354 h 514675"/>
                  <a:gd name="connsiteX33" fmla="*/ 180785 w 452449"/>
                  <a:gd name="connsiteY33" fmla="*/ 385871 h 514675"/>
                  <a:gd name="connsiteX34" fmla="*/ 211264 w 452449"/>
                  <a:gd name="connsiteY34" fmla="*/ 337484 h 514675"/>
                  <a:gd name="connsiteX35" fmla="*/ 267558 w 452449"/>
                  <a:gd name="connsiteY35" fmla="*/ 330626 h 514675"/>
                  <a:gd name="connsiteX36" fmla="*/ 291275 w 452449"/>
                  <a:gd name="connsiteY36" fmla="*/ 346628 h 514675"/>
                  <a:gd name="connsiteX37" fmla="*/ 302133 w 452449"/>
                  <a:gd name="connsiteY37" fmla="*/ 372727 h 514675"/>
                  <a:gd name="connsiteX38" fmla="*/ 278892 w 452449"/>
                  <a:gd name="connsiteY38" fmla="*/ 419399 h 5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2449" h="514675">
                    <a:moveTo>
                      <a:pt x="278892" y="419399"/>
                    </a:moveTo>
                    <a:cubicBezTo>
                      <a:pt x="294799" y="409874"/>
                      <a:pt x="300895" y="390062"/>
                      <a:pt x="298133" y="373203"/>
                    </a:cubicBezTo>
                    <a:cubicBezTo>
                      <a:pt x="295561" y="355773"/>
                      <a:pt x="281750" y="342247"/>
                      <a:pt x="265367" y="338056"/>
                    </a:cubicBezTo>
                    <a:cubicBezTo>
                      <a:pt x="249079" y="333674"/>
                      <a:pt x="230886" y="336818"/>
                      <a:pt x="218027" y="346819"/>
                    </a:cubicBezTo>
                    <a:cubicBezTo>
                      <a:pt x="204978" y="356629"/>
                      <a:pt x="195549" y="371679"/>
                      <a:pt x="192405" y="388253"/>
                    </a:cubicBezTo>
                    <a:cubicBezTo>
                      <a:pt x="185452" y="421590"/>
                      <a:pt x="204121" y="456452"/>
                      <a:pt x="231267" y="477026"/>
                    </a:cubicBezTo>
                    <a:cubicBezTo>
                      <a:pt x="258413" y="498457"/>
                      <a:pt x="295085" y="506363"/>
                      <a:pt x="329279" y="501790"/>
                    </a:cubicBezTo>
                    <a:cubicBezTo>
                      <a:pt x="346424" y="499314"/>
                      <a:pt x="363188" y="493694"/>
                      <a:pt x="377952" y="484836"/>
                    </a:cubicBezTo>
                    <a:cubicBezTo>
                      <a:pt x="392906" y="476168"/>
                      <a:pt x="405384" y="463786"/>
                      <a:pt x="415386" y="449594"/>
                    </a:cubicBezTo>
                    <a:cubicBezTo>
                      <a:pt x="435483" y="421305"/>
                      <a:pt x="443865" y="385014"/>
                      <a:pt x="439674" y="350629"/>
                    </a:cubicBezTo>
                    <a:cubicBezTo>
                      <a:pt x="435293" y="316148"/>
                      <a:pt x="416147" y="284430"/>
                      <a:pt x="388525" y="263189"/>
                    </a:cubicBezTo>
                    <a:cubicBezTo>
                      <a:pt x="361283" y="241472"/>
                      <a:pt x="326137" y="229852"/>
                      <a:pt x="291465" y="231566"/>
                    </a:cubicBezTo>
                    <a:lnTo>
                      <a:pt x="273558" y="232424"/>
                    </a:lnTo>
                    <a:lnTo>
                      <a:pt x="287464" y="221089"/>
                    </a:lnTo>
                    <a:cubicBezTo>
                      <a:pt x="302229" y="209087"/>
                      <a:pt x="312039" y="191561"/>
                      <a:pt x="316325" y="172702"/>
                    </a:cubicBezTo>
                    <a:cubicBezTo>
                      <a:pt x="320326" y="153747"/>
                      <a:pt x="319469" y="133649"/>
                      <a:pt x="313468" y="115171"/>
                    </a:cubicBezTo>
                    <a:cubicBezTo>
                      <a:pt x="301371" y="77928"/>
                      <a:pt x="269558" y="49353"/>
                      <a:pt x="233744" y="32780"/>
                    </a:cubicBezTo>
                    <a:cubicBezTo>
                      <a:pt x="215741" y="24302"/>
                      <a:pt x="196501" y="18397"/>
                      <a:pt x="176784" y="15063"/>
                    </a:cubicBezTo>
                    <a:cubicBezTo>
                      <a:pt x="157163" y="11444"/>
                      <a:pt x="137160" y="9158"/>
                      <a:pt x="116967" y="9729"/>
                    </a:cubicBezTo>
                    <a:cubicBezTo>
                      <a:pt x="76677" y="10396"/>
                      <a:pt x="36386" y="20683"/>
                      <a:pt x="0" y="39352"/>
                    </a:cubicBezTo>
                    <a:cubicBezTo>
                      <a:pt x="34766" y="17730"/>
                      <a:pt x="75152" y="4681"/>
                      <a:pt x="116586" y="1157"/>
                    </a:cubicBezTo>
                    <a:cubicBezTo>
                      <a:pt x="158020" y="-3034"/>
                      <a:pt x="200692" y="4205"/>
                      <a:pt x="238792" y="22207"/>
                    </a:cubicBezTo>
                    <a:cubicBezTo>
                      <a:pt x="276511" y="39733"/>
                      <a:pt x="311087" y="70118"/>
                      <a:pt x="324612" y="111647"/>
                    </a:cubicBezTo>
                    <a:cubicBezTo>
                      <a:pt x="331184" y="132125"/>
                      <a:pt x="332137" y="154223"/>
                      <a:pt x="327756" y="175274"/>
                    </a:cubicBezTo>
                    <a:cubicBezTo>
                      <a:pt x="323088" y="196228"/>
                      <a:pt x="311944" y="216326"/>
                      <a:pt x="294799" y="230233"/>
                    </a:cubicBezTo>
                    <a:lnTo>
                      <a:pt x="290799" y="219851"/>
                    </a:lnTo>
                    <a:cubicBezTo>
                      <a:pt x="328518" y="218041"/>
                      <a:pt x="366332" y="230614"/>
                      <a:pt x="395764" y="253950"/>
                    </a:cubicBezTo>
                    <a:cubicBezTo>
                      <a:pt x="425482" y="276810"/>
                      <a:pt x="446532" y="311481"/>
                      <a:pt x="451295" y="349105"/>
                    </a:cubicBezTo>
                    <a:cubicBezTo>
                      <a:pt x="455867" y="386443"/>
                      <a:pt x="446818" y="425400"/>
                      <a:pt x="425005" y="456261"/>
                    </a:cubicBezTo>
                    <a:cubicBezTo>
                      <a:pt x="414147" y="471596"/>
                      <a:pt x="400431" y="485217"/>
                      <a:pt x="383953" y="494837"/>
                    </a:cubicBezTo>
                    <a:cubicBezTo>
                      <a:pt x="367665" y="504458"/>
                      <a:pt x="349472" y="510649"/>
                      <a:pt x="330804" y="513316"/>
                    </a:cubicBezTo>
                    <a:cubicBezTo>
                      <a:pt x="293656" y="518269"/>
                      <a:pt x="254032" y="509792"/>
                      <a:pt x="223933" y="486170"/>
                    </a:cubicBezTo>
                    <a:cubicBezTo>
                      <a:pt x="208883" y="474644"/>
                      <a:pt x="196501" y="459595"/>
                      <a:pt x="188309" y="442354"/>
                    </a:cubicBezTo>
                    <a:cubicBezTo>
                      <a:pt x="180118" y="425114"/>
                      <a:pt x="176784" y="405017"/>
                      <a:pt x="180785" y="385871"/>
                    </a:cubicBezTo>
                    <a:cubicBezTo>
                      <a:pt x="184595" y="367012"/>
                      <a:pt x="194691" y="348533"/>
                      <a:pt x="211264" y="337484"/>
                    </a:cubicBezTo>
                    <a:cubicBezTo>
                      <a:pt x="228029" y="326340"/>
                      <a:pt x="249364" y="324435"/>
                      <a:pt x="267558" y="330626"/>
                    </a:cubicBezTo>
                    <a:cubicBezTo>
                      <a:pt x="276606" y="333865"/>
                      <a:pt x="285083" y="339199"/>
                      <a:pt x="291275" y="346628"/>
                    </a:cubicBezTo>
                    <a:cubicBezTo>
                      <a:pt x="297752" y="353963"/>
                      <a:pt x="301086" y="363392"/>
                      <a:pt x="302133" y="372727"/>
                    </a:cubicBezTo>
                    <a:cubicBezTo>
                      <a:pt x="304133" y="391205"/>
                      <a:pt x="295561" y="411303"/>
                      <a:pt x="278892" y="41939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9244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5" name="图形 4">
              <a:extLst>
                <a:ext uri="{FF2B5EF4-FFF2-40B4-BE49-F238E27FC236}">
                  <a16:creationId xmlns:a16="http://schemas.microsoft.com/office/drawing/2014/main" id="{6D1926A0-1B32-CB22-B2F4-56D4E73C7EAC}"/>
                </a:ext>
              </a:extLst>
            </p:cNvPr>
            <p:cNvGrpSpPr/>
            <p:nvPr/>
          </p:nvGrpSpPr>
          <p:grpSpPr>
            <a:xfrm>
              <a:off x="8897409" y="4838082"/>
              <a:ext cx="3986637" cy="2626710"/>
              <a:chOff x="3528250" y="5433460"/>
              <a:chExt cx="893245" cy="588540"/>
            </a:xfrm>
          </p:grpSpPr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664A4D9-6A91-F1C3-C7C7-C2C7923BC9A5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C699490-A0F5-12B0-7A8E-F86567687EAD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8" name="图形 4">
                <a:extLst>
                  <a:ext uri="{FF2B5EF4-FFF2-40B4-BE49-F238E27FC236}">
                    <a16:creationId xmlns:a16="http://schemas.microsoft.com/office/drawing/2014/main" id="{9ABAEB34-C6DE-6FB6-6C82-79ABAF243071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4B4F9409-406D-6DB5-75C0-917ADCE40D2F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C503920D-9104-8F08-6E3B-9A2ECD14782A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0E901A39-51A4-8F42-D1C4-04BF0F4DFC79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E1F169D7-D6A4-6C6D-F8FA-44C6812377EF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图形 4">
            <a:extLst>
              <a:ext uri="{FF2B5EF4-FFF2-40B4-BE49-F238E27FC236}">
                <a16:creationId xmlns:a16="http://schemas.microsoft.com/office/drawing/2014/main" id="{02E88741-732B-8F01-47C9-7B3B59402D06}"/>
              </a:ext>
            </a:extLst>
          </p:cNvPr>
          <p:cNvGrpSpPr/>
          <p:nvPr/>
        </p:nvGrpSpPr>
        <p:grpSpPr>
          <a:xfrm>
            <a:off x="3030179" y="212934"/>
            <a:ext cx="5355369" cy="1304828"/>
            <a:chOff x="1449790" y="914401"/>
            <a:chExt cx="4325597" cy="1053926"/>
          </a:xfrm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22E80CED-A38A-81C6-2972-27E9B2BD4948}"/>
                </a:ext>
              </a:extLst>
            </p:cNvPr>
            <p:cNvSpPr/>
            <p:nvPr/>
          </p:nvSpPr>
          <p:spPr>
            <a:xfrm>
              <a:off x="1873472" y="1223282"/>
              <a:ext cx="306000" cy="420989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5 w 180975"/>
                <a:gd name="connsiteY7" fmla="*/ 165830 h 248983"/>
                <a:gd name="connsiteX8" fmla="*/ 128302 w 180975"/>
                <a:gd name="connsiteY8" fmla="*/ 132302 h 248983"/>
                <a:gd name="connsiteX9" fmla="*/ 180975 w 180975"/>
                <a:gd name="connsiteY9" fmla="*/ 124492 h 248983"/>
                <a:gd name="connsiteX10" fmla="*/ 128302 w 180975"/>
                <a:gd name="connsiteY10" fmla="*/ 116681 h 248983"/>
                <a:gd name="connsiteX11" fmla="*/ 96965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0"/>
                    <a:pt x="84011" y="165830"/>
                  </a:cubicBezTo>
                  <a:lnTo>
                    <a:pt x="90488" y="248984"/>
                  </a:lnTo>
                  <a:lnTo>
                    <a:pt x="96965" y="165830"/>
                  </a:lnTo>
                  <a:cubicBezTo>
                    <a:pt x="98298" y="148685"/>
                    <a:pt x="111252" y="134779"/>
                    <a:pt x="128302" y="132302"/>
                  </a:cubicBezTo>
                  <a:lnTo>
                    <a:pt x="180975" y="124492"/>
                  </a:lnTo>
                  <a:lnTo>
                    <a:pt x="128302" y="116681"/>
                  </a:lnTo>
                  <a:cubicBezTo>
                    <a:pt x="111347" y="114205"/>
                    <a:pt x="98298" y="100203"/>
                    <a:pt x="96965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E6622B43-29B8-432D-8BD7-22ED2CDBDF81}"/>
                </a:ext>
              </a:extLst>
            </p:cNvPr>
            <p:cNvSpPr/>
            <p:nvPr/>
          </p:nvSpPr>
          <p:spPr>
            <a:xfrm>
              <a:off x="5328046" y="1517651"/>
              <a:ext cx="263570" cy="363148"/>
            </a:xfrm>
            <a:custGeom>
              <a:avLst/>
              <a:gdLst>
                <a:gd name="connsiteX0" fmla="*/ 80677 w 161353"/>
                <a:gd name="connsiteY0" fmla="*/ 0 h 222313"/>
                <a:gd name="connsiteX1" fmla="*/ 74866 w 161353"/>
                <a:gd name="connsiteY1" fmla="*/ 74200 h 222313"/>
                <a:gd name="connsiteX2" fmla="*/ 46958 w 161353"/>
                <a:gd name="connsiteY2" fmla="*/ 104204 h 222313"/>
                <a:gd name="connsiteX3" fmla="*/ 0 w 161353"/>
                <a:gd name="connsiteY3" fmla="*/ 111157 h 222313"/>
                <a:gd name="connsiteX4" fmla="*/ 46958 w 161353"/>
                <a:gd name="connsiteY4" fmla="*/ 118110 h 222313"/>
                <a:gd name="connsiteX5" fmla="*/ 74866 w 161353"/>
                <a:gd name="connsiteY5" fmla="*/ 148114 h 222313"/>
                <a:gd name="connsiteX6" fmla="*/ 80677 w 161353"/>
                <a:gd name="connsiteY6" fmla="*/ 222313 h 222313"/>
                <a:gd name="connsiteX7" fmla="*/ 86487 w 161353"/>
                <a:gd name="connsiteY7" fmla="*/ 148114 h 222313"/>
                <a:gd name="connsiteX8" fmla="*/ 114395 w 161353"/>
                <a:gd name="connsiteY8" fmla="*/ 118110 h 222313"/>
                <a:gd name="connsiteX9" fmla="*/ 161354 w 161353"/>
                <a:gd name="connsiteY9" fmla="*/ 111157 h 222313"/>
                <a:gd name="connsiteX10" fmla="*/ 114395 w 161353"/>
                <a:gd name="connsiteY10" fmla="*/ 104204 h 222313"/>
                <a:gd name="connsiteX11" fmla="*/ 86487 w 161353"/>
                <a:gd name="connsiteY11" fmla="*/ 74200 h 222313"/>
                <a:gd name="connsiteX12" fmla="*/ 80677 w 161353"/>
                <a:gd name="connsiteY12" fmla="*/ 0 h 22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353" h="222313">
                  <a:moveTo>
                    <a:pt x="80677" y="0"/>
                  </a:moveTo>
                  <a:lnTo>
                    <a:pt x="74866" y="74200"/>
                  </a:lnTo>
                  <a:cubicBezTo>
                    <a:pt x="73628" y="89440"/>
                    <a:pt x="62103" y="101918"/>
                    <a:pt x="46958" y="104204"/>
                  </a:cubicBezTo>
                  <a:lnTo>
                    <a:pt x="0" y="111157"/>
                  </a:lnTo>
                  <a:lnTo>
                    <a:pt x="46958" y="118110"/>
                  </a:lnTo>
                  <a:cubicBezTo>
                    <a:pt x="62103" y="120396"/>
                    <a:pt x="73723" y="132779"/>
                    <a:pt x="74866" y="148114"/>
                  </a:cubicBezTo>
                  <a:lnTo>
                    <a:pt x="80677" y="222313"/>
                  </a:lnTo>
                  <a:lnTo>
                    <a:pt x="86487" y="148114"/>
                  </a:lnTo>
                  <a:cubicBezTo>
                    <a:pt x="87725" y="132874"/>
                    <a:pt x="99250" y="120396"/>
                    <a:pt x="114395" y="118110"/>
                  </a:cubicBezTo>
                  <a:lnTo>
                    <a:pt x="161354" y="111157"/>
                  </a:lnTo>
                  <a:lnTo>
                    <a:pt x="114395" y="104204"/>
                  </a:lnTo>
                  <a:cubicBezTo>
                    <a:pt x="99250" y="101918"/>
                    <a:pt x="87630" y="89535"/>
                    <a:pt x="86487" y="74200"/>
                  </a:cubicBezTo>
                  <a:lnTo>
                    <a:pt x="80677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F3ACCF7-0FCD-1456-6A1E-7FC40ED42541}"/>
                </a:ext>
              </a:extLst>
            </p:cNvPr>
            <p:cNvSpPr/>
            <p:nvPr/>
          </p:nvSpPr>
          <p:spPr>
            <a:xfrm>
              <a:off x="4831482" y="1041836"/>
              <a:ext cx="260259" cy="358061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4 w 180975"/>
                <a:gd name="connsiteY7" fmla="*/ 165830 h 248983"/>
                <a:gd name="connsiteX8" fmla="*/ 128301 w 180975"/>
                <a:gd name="connsiteY8" fmla="*/ 132302 h 248983"/>
                <a:gd name="connsiteX9" fmla="*/ 180975 w 180975"/>
                <a:gd name="connsiteY9" fmla="*/ 124492 h 248983"/>
                <a:gd name="connsiteX10" fmla="*/ 128301 w 180975"/>
                <a:gd name="connsiteY10" fmla="*/ 116681 h 248983"/>
                <a:gd name="connsiteX11" fmla="*/ 96964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1"/>
                    <a:pt x="84011" y="165830"/>
                  </a:cubicBezTo>
                  <a:lnTo>
                    <a:pt x="90488" y="248984"/>
                  </a:lnTo>
                  <a:lnTo>
                    <a:pt x="96964" y="165830"/>
                  </a:lnTo>
                  <a:cubicBezTo>
                    <a:pt x="98298" y="148685"/>
                    <a:pt x="111347" y="134779"/>
                    <a:pt x="128301" y="132302"/>
                  </a:cubicBezTo>
                  <a:lnTo>
                    <a:pt x="180975" y="124492"/>
                  </a:lnTo>
                  <a:lnTo>
                    <a:pt x="128301" y="116681"/>
                  </a:lnTo>
                  <a:cubicBezTo>
                    <a:pt x="111347" y="114205"/>
                    <a:pt x="98298" y="100203"/>
                    <a:pt x="96964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EE063543-F62C-9231-F7C7-E94CE8AE3740}"/>
                </a:ext>
              </a:extLst>
            </p:cNvPr>
            <p:cNvSpPr/>
            <p:nvPr/>
          </p:nvSpPr>
          <p:spPr>
            <a:xfrm>
              <a:off x="1449790" y="1787865"/>
              <a:ext cx="130883" cy="180462"/>
            </a:xfrm>
            <a:custGeom>
              <a:avLst/>
              <a:gdLst>
                <a:gd name="connsiteX0" fmla="*/ 50292 w 100583"/>
                <a:gd name="connsiteY0" fmla="*/ 0 h 138684"/>
                <a:gd name="connsiteX1" fmla="*/ 46672 w 100583"/>
                <a:gd name="connsiteY1" fmla="*/ 46292 h 138684"/>
                <a:gd name="connsiteX2" fmla="*/ 29242 w 100583"/>
                <a:gd name="connsiteY2" fmla="*/ 64961 h 138684"/>
                <a:gd name="connsiteX3" fmla="*/ 0 w 100583"/>
                <a:gd name="connsiteY3" fmla="*/ 69342 h 138684"/>
                <a:gd name="connsiteX4" fmla="*/ 29242 w 100583"/>
                <a:gd name="connsiteY4" fmla="*/ 73724 h 138684"/>
                <a:gd name="connsiteX5" fmla="*/ 46672 w 100583"/>
                <a:gd name="connsiteY5" fmla="*/ 92393 h 138684"/>
                <a:gd name="connsiteX6" fmla="*/ 50292 w 100583"/>
                <a:gd name="connsiteY6" fmla="*/ 138684 h 138684"/>
                <a:gd name="connsiteX7" fmla="*/ 53912 w 100583"/>
                <a:gd name="connsiteY7" fmla="*/ 92393 h 138684"/>
                <a:gd name="connsiteX8" fmla="*/ 71342 w 100583"/>
                <a:gd name="connsiteY8" fmla="*/ 73724 h 138684"/>
                <a:gd name="connsiteX9" fmla="*/ 100584 w 100583"/>
                <a:gd name="connsiteY9" fmla="*/ 69342 h 138684"/>
                <a:gd name="connsiteX10" fmla="*/ 71342 w 100583"/>
                <a:gd name="connsiteY10" fmla="*/ 64961 h 138684"/>
                <a:gd name="connsiteX11" fmla="*/ 53912 w 100583"/>
                <a:gd name="connsiteY11" fmla="*/ 46292 h 138684"/>
                <a:gd name="connsiteX12" fmla="*/ 50292 w 100583"/>
                <a:gd name="connsiteY12" fmla="*/ 0 h 138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4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2" y="64961"/>
                  </a:cubicBezTo>
                  <a:lnTo>
                    <a:pt x="0" y="69342"/>
                  </a:lnTo>
                  <a:lnTo>
                    <a:pt x="29242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B0D0E41F-93FA-8F0B-D050-94DF82C2CE9D}"/>
                </a:ext>
              </a:extLst>
            </p:cNvPr>
            <p:cNvSpPr/>
            <p:nvPr/>
          </p:nvSpPr>
          <p:spPr>
            <a:xfrm>
              <a:off x="5674804" y="1091469"/>
              <a:ext cx="100583" cy="138683"/>
            </a:xfrm>
            <a:custGeom>
              <a:avLst/>
              <a:gdLst>
                <a:gd name="connsiteX0" fmla="*/ 50292 w 100583"/>
                <a:gd name="connsiteY0" fmla="*/ 0 h 138683"/>
                <a:gd name="connsiteX1" fmla="*/ 46672 w 100583"/>
                <a:gd name="connsiteY1" fmla="*/ 46292 h 138683"/>
                <a:gd name="connsiteX2" fmla="*/ 29241 w 100583"/>
                <a:gd name="connsiteY2" fmla="*/ 64961 h 138683"/>
                <a:gd name="connsiteX3" fmla="*/ 0 w 100583"/>
                <a:gd name="connsiteY3" fmla="*/ 69342 h 138683"/>
                <a:gd name="connsiteX4" fmla="*/ 29241 w 100583"/>
                <a:gd name="connsiteY4" fmla="*/ 73724 h 138683"/>
                <a:gd name="connsiteX5" fmla="*/ 46672 w 100583"/>
                <a:gd name="connsiteY5" fmla="*/ 92393 h 138683"/>
                <a:gd name="connsiteX6" fmla="*/ 50292 w 100583"/>
                <a:gd name="connsiteY6" fmla="*/ 138684 h 138683"/>
                <a:gd name="connsiteX7" fmla="*/ 53911 w 100583"/>
                <a:gd name="connsiteY7" fmla="*/ 92393 h 138683"/>
                <a:gd name="connsiteX8" fmla="*/ 71342 w 100583"/>
                <a:gd name="connsiteY8" fmla="*/ 73724 h 138683"/>
                <a:gd name="connsiteX9" fmla="*/ 100584 w 100583"/>
                <a:gd name="connsiteY9" fmla="*/ 69342 h 138683"/>
                <a:gd name="connsiteX10" fmla="*/ 71342 w 100583"/>
                <a:gd name="connsiteY10" fmla="*/ 64961 h 138683"/>
                <a:gd name="connsiteX11" fmla="*/ 53911 w 100583"/>
                <a:gd name="connsiteY11" fmla="*/ 46292 h 138683"/>
                <a:gd name="connsiteX12" fmla="*/ 50292 w 100583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3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1" y="64961"/>
                  </a:cubicBezTo>
                  <a:lnTo>
                    <a:pt x="0" y="69342"/>
                  </a:lnTo>
                  <a:lnTo>
                    <a:pt x="29241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1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1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6F1389C4-C21C-779E-9C98-B7B67EB3B408}"/>
                </a:ext>
              </a:extLst>
            </p:cNvPr>
            <p:cNvSpPr/>
            <p:nvPr/>
          </p:nvSpPr>
          <p:spPr>
            <a:xfrm>
              <a:off x="2560913" y="914401"/>
              <a:ext cx="168996" cy="233007"/>
            </a:xfrm>
            <a:custGeom>
              <a:avLst/>
              <a:gdLst>
                <a:gd name="connsiteX0" fmla="*/ 50292 w 100584"/>
                <a:gd name="connsiteY0" fmla="*/ 0 h 138683"/>
                <a:gd name="connsiteX1" fmla="*/ 46673 w 100584"/>
                <a:gd name="connsiteY1" fmla="*/ 46292 h 138683"/>
                <a:gd name="connsiteX2" fmla="*/ 29242 w 100584"/>
                <a:gd name="connsiteY2" fmla="*/ 64960 h 138683"/>
                <a:gd name="connsiteX3" fmla="*/ 0 w 100584"/>
                <a:gd name="connsiteY3" fmla="*/ 69342 h 138683"/>
                <a:gd name="connsiteX4" fmla="*/ 29242 w 100584"/>
                <a:gd name="connsiteY4" fmla="*/ 73723 h 138683"/>
                <a:gd name="connsiteX5" fmla="*/ 46673 w 100584"/>
                <a:gd name="connsiteY5" fmla="*/ 92393 h 138683"/>
                <a:gd name="connsiteX6" fmla="*/ 50292 w 100584"/>
                <a:gd name="connsiteY6" fmla="*/ 138684 h 138683"/>
                <a:gd name="connsiteX7" fmla="*/ 53912 w 100584"/>
                <a:gd name="connsiteY7" fmla="*/ 92393 h 138683"/>
                <a:gd name="connsiteX8" fmla="*/ 71342 w 100584"/>
                <a:gd name="connsiteY8" fmla="*/ 73723 h 138683"/>
                <a:gd name="connsiteX9" fmla="*/ 100584 w 100584"/>
                <a:gd name="connsiteY9" fmla="*/ 69342 h 138683"/>
                <a:gd name="connsiteX10" fmla="*/ 71342 w 100584"/>
                <a:gd name="connsiteY10" fmla="*/ 64960 h 138683"/>
                <a:gd name="connsiteX11" fmla="*/ 53912 w 100584"/>
                <a:gd name="connsiteY11" fmla="*/ 46292 h 138683"/>
                <a:gd name="connsiteX12" fmla="*/ 50292 w 100584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4" h="138683">
                  <a:moveTo>
                    <a:pt x="50292" y="0"/>
                  </a:moveTo>
                  <a:lnTo>
                    <a:pt x="46673" y="46292"/>
                  </a:lnTo>
                  <a:cubicBezTo>
                    <a:pt x="45911" y="55817"/>
                    <a:pt x="38672" y="63532"/>
                    <a:pt x="29242" y="64960"/>
                  </a:cubicBezTo>
                  <a:lnTo>
                    <a:pt x="0" y="69342"/>
                  </a:lnTo>
                  <a:lnTo>
                    <a:pt x="29242" y="73723"/>
                  </a:lnTo>
                  <a:cubicBezTo>
                    <a:pt x="38672" y="75152"/>
                    <a:pt x="45911" y="82868"/>
                    <a:pt x="46673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4" y="82868"/>
                    <a:pt x="61913" y="75152"/>
                    <a:pt x="71342" y="73723"/>
                  </a:cubicBezTo>
                  <a:lnTo>
                    <a:pt x="100584" y="69342"/>
                  </a:lnTo>
                  <a:lnTo>
                    <a:pt x="71342" y="64960"/>
                  </a:lnTo>
                  <a:cubicBezTo>
                    <a:pt x="61913" y="63532"/>
                    <a:pt x="54674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2" name="组合 501">
            <a:extLst>
              <a:ext uri="{FF2B5EF4-FFF2-40B4-BE49-F238E27FC236}">
                <a16:creationId xmlns:a16="http://schemas.microsoft.com/office/drawing/2014/main" id="{B49FF66A-A450-485E-AAD3-3C46C34615FF}"/>
              </a:ext>
            </a:extLst>
          </p:cNvPr>
          <p:cNvGrpSpPr/>
          <p:nvPr/>
        </p:nvGrpSpPr>
        <p:grpSpPr>
          <a:xfrm>
            <a:off x="679009" y="-547224"/>
            <a:ext cx="10833981" cy="2943505"/>
            <a:chOff x="840989" y="-547224"/>
            <a:chExt cx="10833981" cy="2943505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grpSp>
          <p:nvGrpSpPr>
            <p:cNvPr id="60" name="图形 8">
              <a:extLst>
                <a:ext uri="{FF2B5EF4-FFF2-40B4-BE49-F238E27FC236}">
                  <a16:creationId xmlns:a16="http://schemas.microsoft.com/office/drawing/2014/main" id="{228E3585-8741-815A-06E1-6BC101EE7112}"/>
                </a:ext>
              </a:extLst>
            </p:cNvPr>
            <p:cNvGrpSpPr/>
            <p:nvPr/>
          </p:nvGrpSpPr>
          <p:grpSpPr>
            <a:xfrm>
              <a:off x="840989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068E550-9334-F72C-8813-3628CFFB3D0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7291542-67B4-230D-3DA3-9E278CF917F8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C764EA0-DE70-A571-58B5-5EC2D5A54F37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6" name="图形 8">
              <a:extLst>
                <a:ext uri="{FF2B5EF4-FFF2-40B4-BE49-F238E27FC236}">
                  <a16:creationId xmlns:a16="http://schemas.microsoft.com/office/drawing/2014/main" id="{25CF4CAE-6E0D-962B-5B5B-766A9B072A4B}"/>
                </a:ext>
              </a:extLst>
            </p:cNvPr>
            <p:cNvGrpSpPr/>
            <p:nvPr/>
          </p:nvGrpSpPr>
          <p:grpSpPr>
            <a:xfrm>
              <a:off x="10497627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1D0EDE2C-ECDA-9650-BE32-C5631FF091E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1631ECA-A41A-0B03-F602-D7FD189899C2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3A428F3D-06EC-5C60-5253-836D7AEA08E3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41" name="图形 149">
            <a:extLst>
              <a:ext uri="{FF2B5EF4-FFF2-40B4-BE49-F238E27FC236}">
                <a16:creationId xmlns:a16="http://schemas.microsoft.com/office/drawing/2014/main" id="{A7C50383-069F-313C-6E3D-3F80450DFC5F}"/>
              </a:ext>
            </a:extLst>
          </p:cNvPr>
          <p:cNvGrpSpPr/>
          <p:nvPr/>
        </p:nvGrpSpPr>
        <p:grpSpPr>
          <a:xfrm>
            <a:off x="10119233" y="3758899"/>
            <a:ext cx="1485730" cy="1542626"/>
            <a:chOff x="8635039" y="3512452"/>
            <a:chExt cx="1944158" cy="2018609"/>
          </a:xfrm>
        </p:grpSpPr>
        <p:grpSp>
          <p:nvGrpSpPr>
            <p:cNvPr id="42" name="图形 149">
              <a:extLst>
                <a:ext uri="{FF2B5EF4-FFF2-40B4-BE49-F238E27FC236}">
                  <a16:creationId xmlns:a16="http://schemas.microsoft.com/office/drawing/2014/main" id="{F7B83380-33FD-23C6-DEEB-26803367A85E}"/>
                </a:ext>
              </a:extLst>
            </p:cNvPr>
            <p:cNvGrpSpPr/>
            <p:nvPr/>
          </p:nvGrpSpPr>
          <p:grpSpPr>
            <a:xfrm>
              <a:off x="9082945" y="3512452"/>
              <a:ext cx="905446" cy="538067"/>
              <a:chOff x="9082945" y="3512452"/>
              <a:chExt cx="905446" cy="538067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01D5FFDA-39B8-662F-6C18-39AA0AC44CA7}"/>
                  </a:ext>
                </a:extLst>
              </p:cNvPr>
              <p:cNvSpPr/>
              <p:nvPr/>
            </p:nvSpPr>
            <p:spPr>
              <a:xfrm>
                <a:off x="9082945" y="3512452"/>
                <a:ext cx="905446" cy="538067"/>
              </a:xfrm>
              <a:custGeom>
                <a:avLst/>
                <a:gdLst>
                  <a:gd name="connsiteX0" fmla="*/ 0 w 905446"/>
                  <a:gd name="connsiteY0" fmla="*/ 497001 h 538067"/>
                  <a:gd name="connsiteX1" fmla="*/ 905447 w 905446"/>
                  <a:gd name="connsiteY1" fmla="*/ 13417 h 538067"/>
                  <a:gd name="connsiteX2" fmla="*/ 238125 w 905446"/>
                  <a:gd name="connsiteY2" fmla="*/ 532530 h 538067"/>
                  <a:gd name="connsiteX3" fmla="*/ 0 w 905446"/>
                  <a:gd name="connsiteY3" fmla="*/ 497001 h 538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446" h="538067">
                    <a:moveTo>
                      <a:pt x="0" y="497001"/>
                    </a:moveTo>
                    <a:cubicBezTo>
                      <a:pt x="0" y="497001"/>
                      <a:pt x="400526" y="-95739"/>
                      <a:pt x="905447" y="13417"/>
                    </a:cubicBezTo>
                    <a:cubicBezTo>
                      <a:pt x="765619" y="255447"/>
                      <a:pt x="492823" y="451377"/>
                      <a:pt x="238125" y="532530"/>
                    </a:cubicBezTo>
                    <a:cubicBezTo>
                      <a:pt x="91916" y="556056"/>
                      <a:pt x="0" y="497001"/>
                      <a:pt x="0" y="4970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8CBD1610-7610-6BAA-EA3A-4BA6231FC4F5}"/>
                  </a:ext>
                </a:extLst>
              </p:cNvPr>
              <p:cNvSpPr/>
              <p:nvPr/>
            </p:nvSpPr>
            <p:spPr>
              <a:xfrm>
                <a:off x="9140285" y="3956177"/>
                <a:ext cx="279463" cy="80040"/>
              </a:xfrm>
              <a:custGeom>
                <a:avLst/>
                <a:gdLst>
                  <a:gd name="connsiteX0" fmla="*/ 207264 w 279463"/>
                  <a:gd name="connsiteY0" fmla="*/ 80041 h 80040"/>
                  <a:gd name="connsiteX1" fmla="*/ 0 w 279463"/>
                  <a:gd name="connsiteY1" fmla="*/ 14795 h 80040"/>
                  <a:gd name="connsiteX2" fmla="*/ 279464 w 279463"/>
                  <a:gd name="connsiteY2" fmla="*/ 52037 h 80040"/>
                  <a:gd name="connsiteX3" fmla="*/ 207264 w 279463"/>
                  <a:gd name="connsiteY3" fmla="*/ 80041 h 8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63" h="80040">
                    <a:moveTo>
                      <a:pt x="207264" y="80041"/>
                    </a:moveTo>
                    <a:cubicBezTo>
                      <a:pt x="206883" y="79660"/>
                      <a:pt x="124968" y="7270"/>
                      <a:pt x="0" y="14795"/>
                    </a:cubicBezTo>
                    <a:cubicBezTo>
                      <a:pt x="104013" y="-19686"/>
                      <a:pt x="220695" y="11651"/>
                      <a:pt x="279464" y="52037"/>
                    </a:cubicBezTo>
                    <a:cubicBezTo>
                      <a:pt x="255365" y="62324"/>
                      <a:pt x="231267" y="71659"/>
                      <a:pt x="207264" y="8004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图形 149">
              <a:extLst>
                <a:ext uri="{FF2B5EF4-FFF2-40B4-BE49-F238E27FC236}">
                  <a16:creationId xmlns:a16="http://schemas.microsoft.com/office/drawing/2014/main" id="{390A6EB0-D8B6-4DCB-C1EF-917209166A3A}"/>
                </a:ext>
              </a:extLst>
            </p:cNvPr>
            <p:cNvGrpSpPr/>
            <p:nvPr/>
          </p:nvGrpSpPr>
          <p:grpSpPr>
            <a:xfrm>
              <a:off x="8635039" y="3969732"/>
              <a:ext cx="1944158" cy="1561329"/>
              <a:chOff x="8635039" y="3969732"/>
              <a:chExt cx="1944158" cy="156132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E8907E9-2520-658E-7F0A-DB2AAD97491C}"/>
                  </a:ext>
                </a:extLst>
              </p:cNvPr>
              <p:cNvSpPr/>
              <p:nvPr/>
            </p:nvSpPr>
            <p:spPr>
              <a:xfrm>
                <a:off x="8665209" y="4364069"/>
                <a:ext cx="84708" cy="155487"/>
              </a:xfrm>
              <a:custGeom>
                <a:avLst/>
                <a:gdLst>
                  <a:gd name="connsiteX0" fmla="*/ 35782 w 84708"/>
                  <a:gd name="connsiteY0" fmla="*/ 0 h 155487"/>
                  <a:gd name="connsiteX1" fmla="*/ 445 w 84708"/>
                  <a:gd name="connsiteY1" fmla="*/ 56102 h 155487"/>
                  <a:gd name="connsiteX2" fmla="*/ 73978 w 84708"/>
                  <a:gd name="connsiteY2" fmla="*/ 155353 h 155487"/>
                  <a:gd name="connsiteX3" fmla="*/ 35782 w 84708"/>
                  <a:gd name="connsiteY3" fmla="*/ 0 h 155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708" h="155487">
                    <a:moveTo>
                      <a:pt x="35782" y="0"/>
                    </a:moveTo>
                    <a:cubicBezTo>
                      <a:pt x="35782" y="0"/>
                      <a:pt x="5588" y="9430"/>
                      <a:pt x="445" y="56102"/>
                    </a:cubicBezTo>
                    <a:cubicBezTo>
                      <a:pt x="-4699" y="102775"/>
                      <a:pt x="35687" y="149923"/>
                      <a:pt x="73978" y="155353"/>
                    </a:cubicBezTo>
                    <a:cubicBezTo>
                      <a:pt x="112268" y="160782"/>
                      <a:pt x="35782" y="0"/>
                      <a:pt x="35782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D2665C68-E845-1C35-1746-9AC2D76CB1B9}"/>
                  </a:ext>
                </a:extLst>
              </p:cNvPr>
              <p:cNvSpPr/>
              <p:nvPr/>
            </p:nvSpPr>
            <p:spPr>
              <a:xfrm>
                <a:off x="9158595" y="5382780"/>
                <a:ext cx="436603" cy="148280"/>
              </a:xfrm>
              <a:custGeom>
                <a:avLst/>
                <a:gdLst>
                  <a:gd name="connsiteX0" fmla="*/ 101228 w 436603"/>
                  <a:gd name="connsiteY0" fmla="*/ 940 h 148280"/>
                  <a:gd name="connsiteX1" fmla="*/ 304492 w 436603"/>
                  <a:gd name="connsiteY1" fmla="*/ 104381 h 148280"/>
                  <a:gd name="connsiteX2" fmla="*/ 436603 w 436603"/>
                  <a:gd name="connsiteY2" fmla="*/ 144862 h 148280"/>
                  <a:gd name="connsiteX3" fmla="*/ 26933 w 436603"/>
                  <a:gd name="connsiteY3" fmla="*/ 146386 h 148280"/>
                  <a:gd name="connsiteX4" fmla="*/ 101228 w 436603"/>
                  <a:gd name="connsiteY4" fmla="*/ 940 h 14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603" h="148280">
                    <a:moveTo>
                      <a:pt x="101228" y="940"/>
                    </a:moveTo>
                    <a:cubicBezTo>
                      <a:pt x="216957" y="-11538"/>
                      <a:pt x="304492" y="104381"/>
                      <a:pt x="304492" y="104381"/>
                    </a:cubicBezTo>
                    <a:lnTo>
                      <a:pt x="436603" y="144862"/>
                    </a:lnTo>
                    <a:cubicBezTo>
                      <a:pt x="436603" y="144862"/>
                      <a:pt x="72272" y="125908"/>
                      <a:pt x="26933" y="146386"/>
                    </a:cubicBezTo>
                    <a:cubicBezTo>
                      <a:pt x="-18406" y="166960"/>
                      <a:pt x="-14501" y="13417"/>
                      <a:pt x="101228" y="94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B3FF0D69-C9C8-AE78-B4E3-2CBD851A3B43}"/>
                  </a:ext>
                </a:extLst>
              </p:cNvPr>
              <p:cNvSpPr/>
              <p:nvPr/>
            </p:nvSpPr>
            <p:spPr>
              <a:xfrm>
                <a:off x="8686161" y="3969732"/>
                <a:ext cx="1667891" cy="1559371"/>
              </a:xfrm>
              <a:custGeom>
                <a:avLst/>
                <a:gdLst>
                  <a:gd name="connsiteX0" fmla="*/ 408023 w 1667891"/>
                  <a:gd name="connsiteY0" fmla="*/ 772194 h 1559371"/>
                  <a:gd name="connsiteX1" fmla="*/ 242859 w 1667891"/>
                  <a:gd name="connsiteY1" fmla="*/ 705614 h 1559371"/>
                  <a:gd name="connsiteX2" fmla="*/ 5877 w 1667891"/>
                  <a:gd name="connsiteY2" fmla="*/ 494445 h 1559371"/>
                  <a:gd name="connsiteX3" fmla="*/ 79124 w 1667891"/>
                  <a:gd name="connsiteY3" fmla="*/ 302421 h 1559371"/>
                  <a:gd name="connsiteX4" fmla="*/ 280388 w 1667891"/>
                  <a:gd name="connsiteY4" fmla="*/ 70773 h 1559371"/>
                  <a:gd name="connsiteX5" fmla="*/ 641861 w 1667891"/>
                  <a:gd name="connsiteY5" fmla="*/ 52389 h 1559371"/>
                  <a:gd name="connsiteX6" fmla="*/ 1035434 w 1667891"/>
                  <a:gd name="connsiteY6" fmla="*/ 358333 h 1559371"/>
                  <a:gd name="connsiteX7" fmla="*/ 1639319 w 1667891"/>
                  <a:gd name="connsiteY7" fmla="*/ 804103 h 1559371"/>
                  <a:gd name="connsiteX8" fmla="*/ 1070867 w 1667891"/>
                  <a:gd name="connsiteY8" fmla="*/ 1548767 h 1559371"/>
                  <a:gd name="connsiteX9" fmla="*/ 501653 w 1667891"/>
                  <a:gd name="connsiteY9" fmla="*/ 1229775 h 1559371"/>
                  <a:gd name="connsiteX10" fmla="*/ 408023 w 1667891"/>
                  <a:gd name="connsiteY10" fmla="*/ 772194 h 1559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891" h="1559371">
                    <a:moveTo>
                      <a:pt x="408023" y="772194"/>
                    </a:moveTo>
                    <a:cubicBezTo>
                      <a:pt x="408023" y="772194"/>
                      <a:pt x="324774" y="719521"/>
                      <a:pt x="242859" y="705614"/>
                    </a:cubicBezTo>
                    <a:cubicBezTo>
                      <a:pt x="160944" y="691708"/>
                      <a:pt x="24927" y="551595"/>
                      <a:pt x="5877" y="494445"/>
                    </a:cubicBezTo>
                    <a:cubicBezTo>
                      <a:pt x="-13173" y="437295"/>
                      <a:pt x="14830" y="371572"/>
                      <a:pt x="79124" y="302421"/>
                    </a:cubicBezTo>
                    <a:cubicBezTo>
                      <a:pt x="143323" y="233269"/>
                      <a:pt x="178089" y="144687"/>
                      <a:pt x="280388" y="70773"/>
                    </a:cubicBezTo>
                    <a:cubicBezTo>
                      <a:pt x="382686" y="-3141"/>
                      <a:pt x="511273" y="-34193"/>
                      <a:pt x="641861" y="52389"/>
                    </a:cubicBezTo>
                    <a:cubicBezTo>
                      <a:pt x="772449" y="138972"/>
                      <a:pt x="822550" y="288990"/>
                      <a:pt x="1035434" y="358333"/>
                    </a:cubicBezTo>
                    <a:cubicBezTo>
                      <a:pt x="1248413" y="427675"/>
                      <a:pt x="1494920" y="479776"/>
                      <a:pt x="1639319" y="804103"/>
                    </a:cubicBezTo>
                    <a:cubicBezTo>
                      <a:pt x="1783718" y="1128524"/>
                      <a:pt x="1347759" y="1499618"/>
                      <a:pt x="1070867" y="1548767"/>
                    </a:cubicBezTo>
                    <a:cubicBezTo>
                      <a:pt x="794071" y="1597821"/>
                      <a:pt x="546325" y="1474186"/>
                      <a:pt x="501653" y="1229775"/>
                    </a:cubicBezTo>
                    <a:cubicBezTo>
                      <a:pt x="457076" y="985459"/>
                      <a:pt x="492509" y="879445"/>
                      <a:pt x="408023" y="7721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BA7E209-5D41-F5FA-D61D-743337F50629}"/>
                  </a:ext>
                </a:extLst>
              </p:cNvPr>
              <p:cNvSpPr/>
              <p:nvPr/>
            </p:nvSpPr>
            <p:spPr>
              <a:xfrm>
                <a:off x="8635039" y="4667789"/>
                <a:ext cx="713434" cy="250063"/>
              </a:xfrm>
              <a:custGeom>
                <a:avLst/>
                <a:gdLst>
                  <a:gd name="connsiteX0" fmla="*/ 671172 w 713434"/>
                  <a:gd name="connsiteY0" fmla="*/ 36703 h 250063"/>
                  <a:gd name="connsiteX1" fmla="*/ 102815 w 713434"/>
                  <a:gd name="connsiteY1" fmla="*/ 36703 h 250063"/>
                  <a:gd name="connsiteX2" fmla="*/ 134533 w 713434"/>
                  <a:gd name="connsiteY2" fmla="*/ 210820 h 250063"/>
                  <a:gd name="connsiteX3" fmla="*/ 671077 w 713434"/>
                  <a:gd name="connsiteY3" fmla="*/ 249492 h 250063"/>
                  <a:gd name="connsiteX4" fmla="*/ 671172 w 713434"/>
                  <a:gd name="connsiteY4" fmla="*/ 36703 h 25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34" h="250063">
                    <a:moveTo>
                      <a:pt x="671172" y="36703"/>
                    </a:moveTo>
                    <a:cubicBezTo>
                      <a:pt x="671172" y="36703"/>
                      <a:pt x="267979" y="-45879"/>
                      <a:pt x="102815" y="36703"/>
                    </a:cubicBezTo>
                    <a:cubicBezTo>
                      <a:pt x="-62253" y="119285"/>
                      <a:pt x="-11485" y="213392"/>
                      <a:pt x="134533" y="210820"/>
                    </a:cubicBezTo>
                    <a:cubicBezTo>
                      <a:pt x="280552" y="208153"/>
                      <a:pt x="575827" y="255778"/>
                      <a:pt x="671077" y="249492"/>
                    </a:cubicBezTo>
                    <a:cubicBezTo>
                      <a:pt x="766327" y="243205"/>
                      <a:pt x="671172" y="36703"/>
                      <a:pt x="671172" y="36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A968BC0D-CC32-326C-B657-9F9B05BE8A63}"/>
                  </a:ext>
                </a:extLst>
              </p:cNvPr>
              <p:cNvSpPr/>
              <p:nvPr/>
            </p:nvSpPr>
            <p:spPr>
              <a:xfrm>
                <a:off x="9156515" y="4933121"/>
                <a:ext cx="410299" cy="266575"/>
              </a:xfrm>
              <a:custGeom>
                <a:avLst/>
                <a:gdLst>
                  <a:gd name="connsiteX0" fmla="*/ 410300 w 410299"/>
                  <a:gd name="connsiteY0" fmla="*/ 119700 h 266575"/>
                  <a:gd name="connsiteX1" fmla="*/ 31299 w 410299"/>
                  <a:gd name="connsiteY1" fmla="*/ 266576 h 266575"/>
                  <a:gd name="connsiteX2" fmla="*/ 410300 w 410299"/>
                  <a:gd name="connsiteY2" fmla="*/ 119700 h 26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0299" h="266575">
                    <a:moveTo>
                      <a:pt x="410300" y="119700"/>
                    </a:moveTo>
                    <a:cubicBezTo>
                      <a:pt x="410300" y="119700"/>
                      <a:pt x="21584" y="-83563"/>
                      <a:pt x="31299" y="266576"/>
                    </a:cubicBezTo>
                    <a:cubicBezTo>
                      <a:pt x="-51473" y="102365"/>
                      <a:pt x="15202" y="-152620"/>
                      <a:pt x="410300" y="11970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2731E83E-19BA-B421-FBF0-24AB3059D392}"/>
                  </a:ext>
                </a:extLst>
              </p:cNvPr>
              <p:cNvSpPr/>
              <p:nvPr/>
            </p:nvSpPr>
            <p:spPr>
              <a:xfrm>
                <a:off x="9945433" y="4878510"/>
                <a:ext cx="633764" cy="570546"/>
              </a:xfrm>
              <a:custGeom>
                <a:avLst/>
                <a:gdLst>
                  <a:gd name="connsiteX0" fmla="*/ 0 w 633764"/>
                  <a:gd name="connsiteY0" fmla="*/ 569028 h 570546"/>
                  <a:gd name="connsiteX1" fmla="*/ 153448 w 633764"/>
                  <a:gd name="connsiteY1" fmla="*/ 309567 h 570546"/>
                  <a:gd name="connsiteX2" fmla="*/ 569119 w 633764"/>
                  <a:gd name="connsiteY2" fmla="*/ 49343 h 570546"/>
                  <a:gd name="connsiteX3" fmla="*/ 0 w 633764"/>
                  <a:gd name="connsiteY3" fmla="*/ 569028 h 57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70546">
                    <a:moveTo>
                      <a:pt x="0" y="569028"/>
                    </a:moveTo>
                    <a:cubicBezTo>
                      <a:pt x="0" y="569028"/>
                      <a:pt x="103822" y="545215"/>
                      <a:pt x="153448" y="309567"/>
                    </a:cubicBezTo>
                    <a:cubicBezTo>
                      <a:pt x="203073" y="73918"/>
                      <a:pt x="393859" y="-85435"/>
                      <a:pt x="569119" y="49343"/>
                    </a:cubicBezTo>
                    <a:cubicBezTo>
                      <a:pt x="744474" y="184122"/>
                      <a:pt x="565785" y="598746"/>
                      <a:pt x="0" y="569028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185D7500-6840-04C3-C258-371ABE23C188}"/>
                  </a:ext>
                </a:extLst>
              </p:cNvPr>
              <p:cNvSpPr/>
              <p:nvPr/>
            </p:nvSpPr>
            <p:spPr>
              <a:xfrm>
                <a:off x="9945433" y="4881156"/>
                <a:ext cx="633764" cy="567900"/>
              </a:xfrm>
              <a:custGeom>
                <a:avLst/>
                <a:gdLst>
                  <a:gd name="connsiteX0" fmla="*/ 0 w 633764"/>
                  <a:gd name="connsiteY0" fmla="*/ 566382 h 567900"/>
                  <a:gd name="connsiteX1" fmla="*/ 244507 w 633764"/>
                  <a:gd name="connsiteY1" fmla="*/ 324066 h 567900"/>
                  <a:gd name="connsiteX2" fmla="*/ 569119 w 633764"/>
                  <a:gd name="connsiteY2" fmla="*/ 46698 h 567900"/>
                  <a:gd name="connsiteX3" fmla="*/ 0 w 633764"/>
                  <a:gd name="connsiteY3" fmla="*/ 566382 h 56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67900">
                    <a:moveTo>
                      <a:pt x="0" y="566382"/>
                    </a:moveTo>
                    <a:cubicBezTo>
                      <a:pt x="0" y="566382"/>
                      <a:pt x="194881" y="559619"/>
                      <a:pt x="244507" y="324066"/>
                    </a:cubicBezTo>
                    <a:cubicBezTo>
                      <a:pt x="294132" y="88417"/>
                      <a:pt x="393859" y="-87986"/>
                      <a:pt x="569119" y="46698"/>
                    </a:cubicBezTo>
                    <a:cubicBezTo>
                      <a:pt x="744474" y="181477"/>
                      <a:pt x="565785" y="596100"/>
                      <a:pt x="0" y="566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257BE2C8-9D17-7BED-144C-F1C24E219A8F}"/>
                  </a:ext>
                </a:extLst>
              </p:cNvPr>
              <p:cNvSpPr/>
              <p:nvPr/>
            </p:nvSpPr>
            <p:spPr>
              <a:xfrm>
                <a:off x="9041796" y="4275488"/>
                <a:ext cx="1031462" cy="194879"/>
              </a:xfrm>
              <a:custGeom>
                <a:avLst/>
                <a:gdLst>
                  <a:gd name="connsiteX0" fmla="*/ 652081 w 1031462"/>
                  <a:gd name="connsiteY0" fmla="*/ 42861 h 194879"/>
                  <a:gd name="connsiteX1" fmla="*/ 679704 w 1031462"/>
                  <a:gd name="connsiteY1" fmla="*/ 52767 h 194879"/>
                  <a:gd name="connsiteX2" fmla="*/ 1031462 w 1031462"/>
                  <a:gd name="connsiteY2" fmla="*/ 194880 h 194879"/>
                  <a:gd name="connsiteX3" fmla="*/ 443674 w 1031462"/>
                  <a:gd name="connsiteY3" fmla="*/ 172210 h 194879"/>
                  <a:gd name="connsiteX4" fmla="*/ 0 w 1031462"/>
                  <a:gd name="connsiteY4" fmla="*/ 7142 h 194879"/>
                  <a:gd name="connsiteX5" fmla="*/ 652081 w 1031462"/>
                  <a:gd name="connsiteY5" fmla="*/ 42861 h 194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1462" h="194879">
                    <a:moveTo>
                      <a:pt x="652081" y="42861"/>
                    </a:moveTo>
                    <a:cubicBezTo>
                      <a:pt x="661035" y="46290"/>
                      <a:pt x="670179" y="49623"/>
                      <a:pt x="679704" y="52767"/>
                    </a:cubicBezTo>
                    <a:cubicBezTo>
                      <a:pt x="794289" y="90105"/>
                      <a:pt x="918591" y="122490"/>
                      <a:pt x="1031462" y="194880"/>
                    </a:cubicBezTo>
                    <a:cubicBezTo>
                      <a:pt x="844010" y="118108"/>
                      <a:pt x="711708" y="184212"/>
                      <a:pt x="443674" y="172210"/>
                    </a:cubicBezTo>
                    <a:cubicBezTo>
                      <a:pt x="94392" y="156589"/>
                      <a:pt x="0" y="7142"/>
                      <a:pt x="0" y="7142"/>
                    </a:cubicBezTo>
                    <a:cubicBezTo>
                      <a:pt x="0" y="7142"/>
                      <a:pt x="317754" y="-23719"/>
                      <a:pt x="652081" y="4286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149">
              <a:extLst>
                <a:ext uri="{FF2B5EF4-FFF2-40B4-BE49-F238E27FC236}">
                  <a16:creationId xmlns:a16="http://schemas.microsoft.com/office/drawing/2014/main" id="{6B1BF21A-788C-48D5-F700-3F5F4E75F8DD}"/>
                </a:ext>
              </a:extLst>
            </p:cNvPr>
            <p:cNvGrpSpPr/>
            <p:nvPr/>
          </p:nvGrpSpPr>
          <p:grpSpPr>
            <a:xfrm>
              <a:off x="8825753" y="4305283"/>
              <a:ext cx="66802" cy="66803"/>
              <a:chOff x="8825753" y="4305283"/>
              <a:chExt cx="66802" cy="66803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A55A94B-0F8A-8889-73F1-2029D9B0077F}"/>
                  </a:ext>
                </a:extLst>
              </p:cNvPr>
              <p:cNvSpPr/>
              <p:nvPr/>
            </p:nvSpPr>
            <p:spPr>
              <a:xfrm>
                <a:off x="8825753" y="4305283"/>
                <a:ext cx="66802" cy="66803"/>
              </a:xfrm>
              <a:custGeom>
                <a:avLst/>
                <a:gdLst>
                  <a:gd name="connsiteX0" fmla="*/ 16 w 66802"/>
                  <a:gd name="connsiteY0" fmla="*/ 32401 h 66803"/>
                  <a:gd name="connsiteX1" fmla="*/ 32401 w 66802"/>
                  <a:gd name="connsiteY1" fmla="*/ 66787 h 66803"/>
                  <a:gd name="connsiteX2" fmla="*/ 66786 w 66802"/>
                  <a:gd name="connsiteY2" fmla="*/ 34401 h 66803"/>
                  <a:gd name="connsiteX3" fmla="*/ 34401 w 66802"/>
                  <a:gd name="connsiteY3" fmla="*/ 16 h 66803"/>
                  <a:gd name="connsiteX4" fmla="*/ 16 w 66802"/>
                  <a:gd name="connsiteY4" fmla="*/ 32401 h 66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02" h="66803">
                    <a:moveTo>
                      <a:pt x="16" y="32401"/>
                    </a:moveTo>
                    <a:cubicBezTo>
                      <a:pt x="-555" y="50880"/>
                      <a:pt x="13922" y="66215"/>
                      <a:pt x="32401" y="66787"/>
                    </a:cubicBezTo>
                    <a:cubicBezTo>
                      <a:pt x="50880" y="67358"/>
                      <a:pt x="66215" y="52880"/>
                      <a:pt x="66786" y="34401"/>
                    </a:cubicBezTo>
                    <a:cubicBezTo>
                      <a:pt x="67358" y="15923"/>
                      <a:pt x="52880" y="588"/>
                      <a:pt x="34401" y="16"/>
                    </a:cubicBezTo>
                    <a:cubicBezTo>
                      <a:pt x="16018" y="-555"/>
                      <a:pt x="588" y="13923"/>
                      <a:pt x="16" y="32401"/>
                    </a:cubicBezTo>
                    <a:close/>
                  </a:path>
                </a:pathLst>
              </a:custGeom>
              <a:solidFill>
                <a:srgbClr val="D8720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516C275-A143-3630-9CD2-53F5CA739376}"/>
                  </a:ext>
                </a:extLst>
              </p:cNvPr>
              <p:cNvSpPr/>
              <p:nvPr/>
            </p:nvSpPr>
            <p:spPr>
              <a:xfrm>
                <a:off x="8840716" y="4320151"/>
                <a:ext cx="36971" cy="36971"/>
              </a:xfrm>
              <a:custGeom>
                <a:avLst/>
                <a:gdLst>
                  <a:gd name="connsiteX0" fmla="*/ 7 w 36971"/>
                  <a:gd name="connsiteY0" fmla="*/ 17914 h 36971"/>
                  <a:gd name="connsiteX1" fmla="*/ 17914 w 36971"/>
                  <a:gd name="connsiteY1" fmla="*/ 36964 h 36971"/>
                  <a:gd name="connsiteX2" fmla="*/ 36964 w 36971"/>
                  <a:gd name="connsiteY2" fmla="*/ 19057 h 36971"/>
                  <a:gd name="connsiteX3" fmla="*/ 19057 w 36971"/>
                  <a:gd name="connsiteY3" fmla="*/ 7 h 36971"/>
                  <a:gd name="connsiteX4" fmla="*/ 7 w 36971"/>
                  <a:gd name="connsiteY4" fmla="*/ 17914 h 36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71" h="36971">
                    <a:moveTo>
                      <a:pt x="7" y="17914"/>
                    </a:moveTo>
                    <a:cubicBezTo>
                      <a:pt x="-278" y="28106"/>
                      <a:pt x="7723" y="36679"/>
                      <a:pt x="17914" y="36964"/>
                    </a:cubicBezTo>
                    <a:cubicBezTo>
                      <a:pt x="28106" y="37250"/>
                      <a:pt x="36679" y="29249"/>
                      <a:pt x="36964" y="19057"/>
                    </a:cubicBezTo>
                    <a:cubicBezTo>
                      <a:pt x="37250" y="8866"/>
                      <a:pt x="29249" y="293"/>
                      <a:pt x="19057" y="7"/>
                    </a:cubicBezTo>
                    <a:cubicBezTo>
                      <a:pt x="8771" y="-278"/>
                      <a:pt x="293" y="7723"/>
                      <a:pt x="7" y="17914"/>
                    </a:cubicBezTo>
                    <a:close/>
                  </a:path>
                </a:pathLst>
              </a:custGeom>
              <a:solidFill>
                <a:srgbClr val="2626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420AD9D-5FEC-7848-C655-1D938953419B}"/>
                  </a:ext>
                </a:extLst>
              </p:cNvPr>
              <p:cNvSpPr/>
              <p:nvPr/>
            </p:nvSpPr>
            <p:spPr>
              <a:xfrm>
                <a:off x="8853961" y="4315203"/>
                <a:ext cx="14006" cy="14006"/>
              </a:xfrm>
              <a:custGeom>
                <a:avLst/>
                <a:gdLst>
                  <a:gd name="connsiteX0" fmla="*/ 2 w 14006"/>
                  <a:gd name="connsiteY0" fmla="*/ 6765 h 14006"/>
                  <a:gd name="connsiteX1" fmla="*/ 6765 w 14006"/>
                  <a:gd name="connsiteY1" fmla="*/ 14004 h 14006"/>
                  <a:gd name="connsiteX2" fmla="*/ 14004 w 14006"/>
                  <a:gd name="connsiteY2" fmla="*/ 7241 h 14006"/>
                  <a:gd name="connsiteX3" fmla="*/ 7241 w 14006"/>
                  <a:gd name="connsiteY3" fmla="*/ 2 h 14006"/>
                  <a:gd name="connsiteX4" fmla="*/ 2 w 14006"/>
                  <a:gd name="connsiteY4" fmla="*/ 6765 h 1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06" h="14006">
                    <a:moveTo>
                      <a:pt x="2" y="6765"/>
                    </a:moveTo>
                    <a:cubicBezTo>
                      <a:pt x="-93" y="10575"/>
                      <a:pt x="2955" y="13813"/>
                      <a:pt x="6765" y="14004"/>
                    </a:cubicBezTo>
                    <a:cubicBezTo>
                      <a:pt x="10670" y="14099"/>
                      <a:pt x="13814" y="11051"/>
                      <a:pt x="14004" y="7241"/>
                    </a:cubicBezTo>
                    <a:cubicBezTo>
                      <a:pt x="14100" y="3336"/>
                      <a:pt x="11052" y="193"/>
                      <a:pt x="7241" y="2"/>
                    </a:cubicBezTo>
                    <a:cubicBezTo>
                      <a:pt x="3336" y="-93"/>
                      <a:pt x="98" y="2955"/>
                      <a:pt x="2" y="67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图形 149">
              <a:extLst>
                <a:ext uri="{FF2B5EF4-FFF2-40B4-BE49-F238E27FC236}">
                  <a16:creationId xmlns:a16="http://schemas.microsoft.com/office/drawing/2014/main" id="{6C48D2B7-80B8-2208-E5D6-04AE56C6EF75}"/>
                </a:ext>
              </a:extLst>
            </p:cNvPr>
            <p:cNvGrpSpPr/>
            <p:nvPr/>
          </p:nvGrpSpPr>
          <p:grpSpPr>
            <a:xfrm>
              <a:off x="8963977" y="4045930"/>
              <a:ext cx="1189768" cy="353902"/>
              <a:chOff x="8963977" y="4045930"/>
              <a:chExt cx="1189768" cy="353902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293D03F-E821-5FCE-56EF-1D705C75B8B1}"/>
                  </a:ext>
                </a:extLst>
              </p:cNvPr>
              <p:cNvSpPr/>
              <p:nvPr/>
            </p:nvSpPr>
            <p:spPr>
              <a:xfrm>
                <a:off x="8963977" y="4045930"/>
                <a:ext cx="1189768" cy="353902"/>
              </a:xfrm>
              <a:custGeom>
                <a:avLst/>
                <a:gdLst>
                  <a:gd name="connsiteX0" fmla="*/ 0 w 1189768"/>
                  <a:gd name="connsiteY0" fmla="*/ 144117 h 353902"/>
                  <a:gd name="connsiteX1" fmla="*/ 1189768 w 1189768"/>
                  <a:gd name="connsiteY1" fmla="*/ 195075 h 353902"/>
                  <a:gd name="connsiteX2" fmla="*/ 216884 w 1189768"/>
                  <a:gd name="connsiteY2" fmla="*/ 320139 h 353902"/>
                  <a:gd name="connsiteX3" fmla="*/ 0 w 1189768"/>
                  <a:gd name="connsiteY3" fmla="*/ 144117 h 3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9768" h="353902">
                    <a:moveTo>
                      <a:pt x="0" y="144117"/>
                    </a:moveTo>
                    <a:cubicBezTo>
                      <a:pt x="0" y="144117"/>
                      <a:pt x="749808" y="-211833"/>
                      <a:pt x="1189768" y="195075"/>
                    </a:cubicBezTo>
                    <a:cubicBezTo>
                      <a:pt x="907352" y="354429"/>
                      <a:pt x="519303" y="389290"/>
                      <a:pt x="216884" y="320139"/>
                    </a:cubicBezTo>
                    <a:cubicBezTo>
                      <a:pt x="57150" y="257274"/>
                      <a:pt x="0" y="144117"/>
                      <a:pt x="0" y="144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1FB2BA6-B697-63C3-6F3D-267F5CFEEDC8}"/>
                  </a:ext>
                </a:extLst>
              </p:cNvPr>
              <p:cNvSpPr/>
              <p:nvPr/>
            </p:nvSpPr>
            <p:spPr>
              <a:xfrm>
                <a:off x="9081135" y="4129973"/>
                <a:ext cx="866792" cy="212214"/>
              </a:xfrm>
              <a:custGeom>
                <a:avLst/>
                <a:gdLst>
                  <a:gd name="connsiteX0" fmla="*/ 0 w 866792"/>
                  <a:gd name="connsiteY0" fmla="*/ 95221 h 212214"/>
                  <a:gd name="connsiteX1" fmla="*/ 455676 w 866792"/>
                  <a:gd name="connsiteY1" fmla="*/ 67 h 212214"/>
                  <a:gd name="connsiteX2" fmla="*/ 866775 w 866792"/>
                  <a:gd name="connsiteY2" fmla="*/ 123129 h 212214"/>
                  <a:gd name="connsiteX3" fmla="*/ 250126 w 866792"/>
                  <a:gd name="connsiteY3" fmla="*/ 190281 h 212214"/>
                  <a:gd name="connsiteX4" fmla="*/ 0 w 866792"/>
                  <a:gd name="connsiteY4" fmla="*/ 95221 h 21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6792" h="212214">
                    <a:moveTo>
                      <a:pt x="0" y="95221"/>
                    </a:moveTo>
                    <a:cubicBezTo>
                      <a:pt x="0" y="95221"/>
                      <a:pt x="183261" y="2257"/>
                      <a:pt x="455676" y="67"/>
                    </a:cubicBezTo>
                    <a:cubicBezTo>
                      <a:pt x="728091" y="-2029"/>
                      <a:pt x="868585" y="45501"/>
                      <a:pt x="866775" y="123129"/>
                    </a:cubicBezTo>
                    <a:cubicBezTo>
                      <a:pt x="864965" y="200758"/>
                      <a:pt x="430149" y="239620"/>
                      <a:pt x="250126" y="190281"/>
                    </a:cubicBezTo>
                    <a:cubicBezTo>
                      <a:pt x="70104" y="140941"/>
                      <a:pt x="0" y="95221"/>
                      <a:pt x="0" y="95221"/>
                    </a:cubicBezTo>
                    <a:close/>
                  </a:path>
                </a:pathLst>
              </a:custGeom>
              <a:solidFill>
                <a:srgbClr val="F5BB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3725139-38D2-E58E-BAEC-D86AF7DFF7CB}"/>
                  </a:ext>
                </a:extLst>
              </p:cNvPr>
              <p:cNvSpPr/>
              <p:nvPr/>
            </p:nvSpPr>
            <p:spPr>
              <a:xfrm>
                <a:off x="9081135" y="4197381"/>
                <a:ext cx="861631" cy="144906"/>
              </a:xfrm>
              <a:custGeom>
                <a:avLst/>
                <a:gdLst>
                  <a:gd name="connsiteX0" fmla="*/ 67723 w 861631"/>
                  <a:gd name="connsiteY0" fmla="*/ 0 h 144906"/>
                  <a:gd name="connsiteX1" fmla="*/ 308420 w 861631"/>
                  <a:gd name="connsiteY1" fmla="*/ 89535 h 144906"/>
                  <a:gd name="connsiteX2" fmla="*/ 861631 w 861631"/>
                  <a:gd name="connsiteY2" fmla="*/ 69818 h 144906"/>
                  <a:gd name="connsiteX3" fmla="*/ 250126 w 861631"/>
                  <a:gd name="connsiteY3" fmla="*/ 122967 h 144906"/>
                  <a:gd name="connsiteX4" fmla="*/ 0 w 861631"/>
                  <a:gd name="connsiteY4" fmla="*/ 27908 h 144906"/>
                  <a:gd name="connsiteX5" fmla="*/ 67723 w 861631"/>
                  <a:gd name="connsiteY5" fmla="*/ 0 h 144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631" h="144906">
                    <a:moveTo>
                      <a:pt x="67723" y="0"/>
                    </a:moveTo>
                    <a:cubicBezTo>
                      <a:pt x="91916" y="13525"/>
                      <a:pt x="165354" y="50292"/>
                      <a:pt x="308420" y="89535"/>
                    </a:cubicBezTo>
                    <a:cubicBezTo>
                      <a:pt x="446437" y="127444"/>
                      <a:pt x="733997" y="113347"/>
                      <a:pt x="861631" y="69818"/>
                    </a:cubicBezTo>
                    <a:cubicBezTo>
                      <a:pt x="812006" y="137922"/>
                      <a:pt x="419005" y="169259"/>
                      <a:pt x="250126" y="122967"/>
                    </a:cubicBezTo>
                    <a:cubicBezTo>
                      <a:pt x="70104" y="73533"/>
                      <a:pt x="0" y="27908"/>
                      <a:pt x="0" y="27908"/>
                    </a:cubicBezTo>
                    <a:cubicBezTo>
                      <a:pt x="0" y="27908"/>
                      <a:pt x="24193" y="15621"/>
                      <a:pt x="67723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E07E34C3-032D-EF78-450B-BC2C9A3C4E0E}"/>
              </a:ext>
            </a:extLst>
          </p:cNvPr>
          <p:cNvSpPr txBox="1"/>
          <p:nvPr/>
        </p:nvSpPr>
        <p:spPr>
          <a:xfrm>
            <a:off x="7205172" y="2196929"/>
            <a:ext cx="1415773" cy="156966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96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三极行楷简体-粗" panose="00000500000000000000" pitchFamily="2" charset="-122"/>
                <a:ea typeface="三极行楷简体-粗" panose="00000500000000000000" pitchFamily="2" charset="-122"/>
                <a:cs typeface="阿里巴巴普惠体 2.0 55 Regular" panose="00020600040101010101" pitchFamily="18" charset="-122"/>
              </a:rPr>
              <a:t>叁</a:t>
            </a:r>
          </a:p>
        </p:txBody>
      </p:sp>
      <p:sp>
        <p:nvSpPr>
          <p:cNvPr id="324" name="文本框 323">
            <a:extLst>
              <a:ext uri="{FF2B5EF4-FFF2-40B4-BE49-F238E27FC236}">
                <a16:creationId xmlns:a16="http://schemas.microsoft.com/office/drawing/2014/main" id="{0B2CDE65-112F-989E-8EF9-F3E5991948DB}"/>
              </a:ext>
            </a:extLst>
          </p:cNvPr>
          <p:cNvSpPr txBox="1"/>
          <p:nvPr/>
        </p:nvSpPr>
        <p:spPr>
          <a:xfrm>
            <a:off x="5639974" y="2257897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40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文艺汇演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15C2EB5-7976-FD46-430A-D7A9482A6F6B}"/>
              </a:ext>
            </a:extLst>
          </p:cNvPr>
          <p:cNvGrpSpPr/>
          <p:nvPr/>
        </p:nvGrpSpPr>
        <p:grpSpPr>
          <a:xfrm>
            <a:off x="2816037" y="2386425"/>
            <a:ext cx="1659673" cy="1619507"/>
            <a:chOff x="46" y="-18"/>
            <a:chExt cx="3960523" cy="3864672"/>
          </a:xfrm>
          <a:gradFill>
            <a:gsLst>
              <a:gs pos="44000">
                <a:srgbClr val="FFC14A"/>
              </a:gs>
              <a:gs pos="100000">
                <a:srgbClr val="FEEC97">
                  <a:alpha val="0"/>
                </a:srgbClr>
              </a:gs>
            </a:gsLst>
            <a:lin ang="54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59FC518-8933-036A-0399-2DA8996EAA02}"/>
                </a:ext>
              </a:extLst>
            </p:cNvPr>
            <p:cNvSpPr/>
            <p:nvPr/>
          </p:nvSpPr>
          <p:spPr>
            <a:xfrm>
              <a:off x="1730267" y="663071"/>
              <a:ext cx="1237151" cy="972682"/>
            </a:xfrm>
            <a:custGeom>
              <a:avLst/>
              <a:gdLst>
                <a:gd name="connsiteX0" fmla="*/ 1227817 w 1237151"/>
                <a:gd name="connsiteY0" fmla="*/ 884169 h 972682"/>
                <a:gd name="connsiteX1" fmla="*/ 1203528 w 1237151"/>
                <a:gd name="connsiteY1" fmla="*/ 793301 h 972682"/>
                <a:gd name="connsiteX2" fmla="*/ 1172667 w 1237151"/>
                <a:gd name="connsiteY2" fmla="*/ 704813 h 972682"/>
                <a:gd name="connsiteX3" fmla="*/ 1092657 w 1237151"/>
                <a:gd name="connsiteY3" fmla="*/ 537078 h 972682"/>
                <a:gd name="connsiteX4" fmla="*/ 856532 w 1237151"/>
                <a:gd name="connsiteY4" fmla="*/ 263615 h 972682"/>
                <a:gd name="connsiteX5" fmla="*/ 532206 w 1237151"/>
                <a:gd name="connsiteY5" fmla="*/ 123884 h 972682"/>
                <a:gd name="connsiteX6" fmla="*/ 353612 w 1237151"/>
                <a:gd name="connsiteY6" fmla="*/ 108358 h 972682"/>
                <a:gd name="connsiteX7" fmla="*/ 265792 w 1237151"/>
                <a:gd name="connsiteY7" fmla="*/ 113311 h 972682"/>
                <a:gd name="connsiteX8" fmla="*/ 186068 w 1237151"/>
                <a:gd name="connsiteY8" fmla="*/ 131123 h 972682"/>
                <a:gd name="connsiteX9" fmla="*/ 130442 w 1237151"/>
                <a:gd name="connsiteY9" fmla="*/ 166175 h 972682"/>
                <a:gd name="connsiteX10" fmla="*/ 111011 w 1237151"/>
                <a:gd name="connsiteY10" fmla="*/ 219038 h 972682"/>
                <a:gd name="connsiteX11" fmla="*/ 123203 w 1237151"/>
                <a:gd name="connsiteY11" fmla="*/ 292667 h 972682"/>
                <a:gd name="connsiteX12" fmla="*/ 156635 w 1237151"/>
                <a:gd name="connsiteY12" fmla="*/ 370962 h 972682"/>
                <a:gd name="connsiteX13" fmla="*/ 254457 w 1237151"/>
                <a:gd name="connsiteY13" fmla="*/ 522124 h 972682"/>
                <a:gd name="connsiteX14" fmla="*/ 372662 w 1237151"/>
                <a:gd name="connsiteY14" fmla="*/ 663570 h 972682"/>
                <a:gd name="connsiteX15" fmla="*/ 503631 w 1237151"/>
                <a:gd name="connsiteY15" fmla="*/ 793872 h 972682"/>
                <a:gd name="connsiteX16" fmla="*/ 573164 w 1237151"/>
                <a:gd name="connsiteY16" fmla="*/ 849879 h 972682"/>
                <a:gd name="connsiteX17" fmla="*/ 650792 w 1237151"/>
                <a:gd name="connsiteY17" fmla="*/ 889979 h 972682"/>
                <a:gd name="connsiteX18" fmla="*/ 827862 w 1237151"/>
                <a:gd name="connsiteY18" fmla="*/ 932937 h 972682"/>
                <a:gd name="connsiteX19" fmla="*/ 920921 w 1237151"/>
                <a:gd name="connsiteY19" fmla="*/ 940176 h 972682"/>
                <a:gd name="connsiteX20" fmla="*/ 1015028 w 1237151"/>
                <a:gd name="connsiteY20" fmla="*/ 939700 h 972682"/>
                <a:gd name="connsiteX21" fmla="*/ 1016648 w 1237151"/>
                <a:gd name="connsiteY21" fmla="*/ 949130 h 972682"/>
                <a:gd name="connsiteX22" fmla="*/ 825767 w 1237151"/>
                <a:gd name="connsiteY22" fmla="*/ 972656 h 972682"/>
                <a:gd name="connsiteX23" fmla="*/ 630885 w 1237151"/>
                <a:gd name="connsiteY23" fmla="*/ 949130 h 972682"/>
                <a:gd name="connsiteX24" fmla="*/ 536207 w 1237151"/>
                <a:gd name="connsiteY24" fmla="*/ 911315 h 972682"/>
                <a:gd name="connsiteX25" fmla="*/ 452863 w 1237151"/>
                <a:gd name="connsiteY25" fmla="*/ 855594 h 972682"/>
                <a:gd name="connsiteX26" fmla="*/ 305987 w 1237151"/>
                <a:gd name="connsiteY26" fmla="*/ 728340 h 972682"/>
                <a:gd name="connsiteX27" fmla="*/ 173876 w 1237151"/>
                <a:gd name="connsiteY27" fmla="*/ 585370 h 972682"/>
                <a:gd name="connsiteX28" fmla="*/ 61100 w 1237151"/>
                <a:gd name="connsiteY28" fmla="*/ 421921 h 972682"/>
                <a:gd name="connsiteX29" fmla="*/ 18428 w 1237151"/>
                <a:gd name="connsiteY29" fmla="*/ 326957 h 972682"/>
                <a:gd name="connsiteX30" fmla="*/ 140 w 1237151"/>
                <a:gd name="connsiteY30" fmla="*/ 214562 h 972682"/>
                <a:gd name="connsiteX31" fmla="*/ 12141 w 1237151"/>
                <a:gd name="connsiteY31" fmla="*/ 151411 h 972682"/>
                <a:gd name="connsiteX32" fmla="*/ 46145 w 1237151"/>
                <a:gd name="connsiteY32" fmla="*/ 93499 h 972682"/>
                <a:gd name="connsiteX33" fmla="*/ 148158 w 1237151"/>
                <a:gd name="connsiteY33" fmla="*/ 27110 h 972682"/>
                <a:gd name="connsiteX34" fmla="*/ 253028 w 1237151"/>
                <a:gd name="connsiteY34" fmla="*/ 4154 h 972682"/>
                <a:gd name="connsiteX35" fmla="*/ 354374 w 1237151"/>
                <a:gd name="connsiteY35" fmla="*/ 154 h 972682"/>
                <a:gd name="connsiteX36" fmla="*/ 552399 w 1237151"/>
                <a:gd name="connsiteY36" fmla="*/ 22442 h 972682"/>
                <a:gd name="connsiteX37" fmla="*/ 742232 w 1237151"/>
                <a:gd name="connsiteY37" fmla="*/ 87117 h 972682"/>
                <a:gd name="connsiteX38" fmla="*/ 910158 w 1237151"/>
                <a:gd name="connsiteY38" fmla="*/ 196274 h 972682"/>
                <a:gd name="connsiteX39" fmla="*/ 1142759 w 1237151"/>
                <a:gd name="connsiteY39" fmla="*/ 511265 h 972682"/>
                <a:gd name="connsiteX40" fmla="*/ 1206671 w 1237151"/>
                <a:gd name="connsiteY40" fmla="*/ 693764 h 972682"/>
                <a:gd name="connsiteX41" fmla="*/ 1237151 w 1237151"/>
                <a:gd name="connsiteY41" fmla="*/ 883026 h 972682"/>
                <a:gd name="connsiteX42" fmla="*/ 1227817 w 1237151"/>
                <a:gd name="connsiteY42" fmla="*/ 884169 h 97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37151" h="972682">
                  <a:moveTo>
                    <a:pt x="1227817" y="884169"/>
                  </a:moveTo>
                  <a:cubicBezTo>
                    <a:pt x="1221149" y="853594"/>
                    <a:pt x="1212958" y="823114"/>
                    <a:pt x="1203528" y="793301"/>
                  </a:cubicBezTo>
                  <a:cubicBezTo>
                    <a:pt x="1194194" y="763392"/>
                    <a:pt x="1184097" y="733769"/>
                    <a:pt x="1172667" y="704813"/>
                  </a:cubicBezTo>
                  <a:cubicBezTo>
                    <a:pt x="1149617" y="646901"/>
                    <a:pt x="1123804" y="590323"/>
                    <a:pt x="1092657" y="537078"/>
                  </a:cubicBezTo>
                  <a:cubicBezTo>
                    <a:pt x="1031221" y="430398"/>
                    <a:pt x="952259" y="335148"/>
                    <a:pt x="856532" y="263615"/>
                  </a:cubicBezTo>
                  <a:cubicBezTo>
                    <a:pt x="761092" y="191606"/>
                    <a:pt x="649268" y="145124"/>
                    <a:pt x="532206" y="123884"/>
                  </a:cubicBezTo>
                  <a:cubicBezTo>
                    <a:pt x="473627" y="113025"/>
                    <a:pt x="413715" y="108644"/>
                    <a:pt x="353612" y="108358"/>
                  </a:cubicBezTo>
                  <a:cubicBezTo>
                    <a:pt x="323704" y="108358"/>
                    <a:pt x="294176" y="109787"/>
                    <a:pt x="265792" y="113311"/>
                  </a:cubicBezTo>
                  <a:cubicBezTo>
                    <a:pt x="237407" y="116835"/>
                    <a:pt x="209975" y="122264"/>
                    <a:pt x="186068" y="131123"/>
                  </a:cubicBezTo>
                  <a:cubicBezTo>
                    <a:pt x="162160" y="139790"/>
                    <a:pt x="142443" y="151982"/>
                    <a:pt x="130442" y="166175"/>
                  </a:cubicBezTo>
                  <a:cubicBezTo>
                    <a:pt x="118535" y="180272"/>
                    <a:pt x="112058" y="196750"/>
                    <a:pt x="111011" y="219038"/>
                  </a:cubicBezTo>
                  <a:cubicBezTo>
                    <a:pt x="109963" y="241041"/>
                    <a:pt x="114821" y="266759"/>
                    <a:pt x="123203" y="292667"/>
                  </a:cubicBezTo>
                  <a:cubicBezTo>
                    <a:pt x="131394" y="318670"/>
                    <a:pt x="143110" y="345054"/>
                    <a:pt x="156635" y="370962"/>
                  </a:cubicBezTo>
                  <a:cubicBezTo>
                    <a:pt x="183972" y="422778"/>
                    <a:pt x="217595" y="473546"/>
                    <a:pt x="254457" y="522124"/>
                  </a:cubicBezTo>
                  <a:cubicBezTo>
                    <a:pt x="291128" y="570987"/>
                    <a:pt x="331133" y="617945"/>
                    <a:pt x="372662" y="663570"/>
                  </a:cubicBezTo>
                  <a:cubicBezTo>
                    <a:pt x="414382" y="708909"/>
                    <a:pt x="458006" y="753105"/>
                    <a:pt x="503631" y="793872"/>
                  </a:cubicBezTo>
                  <a:cubicBezTo>
                    <a:pt x="526396" y="814065"/>
                    <a:pt x="549923" y="834068"/>
                    <a:pt x="573164" y="849879"/>
                  </a:cubicBezTo>
                  <a:cubicBezTo>
                    <a:pt x="596690" y="865405"/>
                    <a:pt x="623265" y="879121"/>
                    <a:pt x="650792" y="889979"/>
                  </a:cubicBezTo>
                  <a:cubicBezTo>
                    <a:pt x="706133" y="912268"/>
                    <a:pt x="766521" y="925603"/>
                    <a:pt x="827862" y="932937"/>
                  </a:cubicBezTo>
                  <a:cubicBezTo>
                    <a:pt x="858628" y="936842"/>
                    <a:pt x="889679" y="939224"/>
                    <a:pt x="920921" y="940176"/>
                  </a:cubicBezTo>
                  <a:cubicBezTo>
                    <a:pt x="952163" y="941510"/>
                    <a:pt x="983691" y="941319"/>
                    <a:pt x="1015028" y="939700"/>
                  </a:cubicBezTo>
                  <a:lnTo>
                    <a:pt x="1016648" y="949130"/>
                  </a:lnTo>
                  <a:cubicBezTo>
                    <a:pt x="954354" y="964465"/>
                    <a:pt x="890442" y="971418"/>
                    <a:pt x="825767" y="972656"/>
                  </a:cubicBezTo>
                  <a:cubicBezTo>
                    <a:pt x="761187" y="973133"/>
                    <a:pt x="695465" y="967132"/>
                    <a:pt x="630885" y="949130"/>
                  </a:cubicBezTo>
                  <a:cubicBezTo>
                    <a:pt x="598595" y="939890"/>
                    <a:pt x="566972" y="928079"/>
                    <a:pt x="536207" y="911315"/>
                  </a:cubicBezTo>
                  <a:cubicBezTo>
                    <a:pt x="505536" y="894170"/>
                    <a:pt x="479152" y="875311"/>
                    <a:pt x="452863" y="855594"/>
                  </a:cubicBezTo>
                  <a:cubicBezTo>
                    <a:pt x="400952" y="816065"/>
                    <a:pt x="352469" y="773393"/>
                    <a:pt x="305987" y="728340"/>
                  </a:cubicBezTo>
                  <a:cubicBezTo>
                    <a:pt x="259505" y="683382"/>
                    <a:pt x="215500" y="635757"/>
                    <a:pt x="173876" y="585370"/>
                  </a:cubicBezTo>
                  <a:cubicBezTo>
                    <a:pt x="132823" y="534602"/>
                    <a:pt x="93675" y="481452"/>
                    <a:pt x="61100" y="421921"/>
                  </a:cubicBezTo>
                  <a:cubicBezTo>
                    <a:pt x="44812" y="392203"/>
                    <a:pt x="30048" y="360961"/>
                    <a:pt x="18428" y="326957"/>
                  </a:cubicBezTo>
                  <a:cubicBezTo>
                    <a:pt x="7188" y="292952"/>
                    <a:pt x="-1194" y="255805"/>
                    <a:pt x="140" y="214562"/>
                  </a:cubicBezTo>
                  <a:cubicBezTo>
                    <a:pt x="902" y="193988"/>
                    <a:pt x="4521" y="172366"/>
                    <a:pt x="12141" y="151411"/>
                  </a:cubicBezTo>
                  <a:cubicBezTo>
                    <a:pt x="19666" y="130361"/>
                    <a:pt x="31477" y="110263"/>
                    <a:pt x="46145" y="93499"/>
                  </a:cubicBezTo>
                  <a:cubicBezTo>
                    <a:pt x="75768" y="59590"/>
                    <a:pt x="113011" y="39873"/>
                    <a:pt x="148158" y="27110"/>
                  </a:cubicBezTo>
                  <a:cubicBezTo>
                    <a:pt x="183686" y="14441"/>
                    <a:pt x="218738" y="7869"/>
                    <a:pt x="253028" y="4154"/>
                  </a:cubicBezTo>
                  <a:cubicBezTo>
                    <a:pt x="287414" y="535"/>
                    <a:pt x="321132" y="-418"/>
                    <a:pt x="354374" y="154"/>
                  </a:cubicBezTo>
                  <a:cubicBezTo>
                    <a:pt x="420573" y="1202"/>
                    <a:pt x="487058" y="8345"/>
                    <a:pt x="552399" y="22442"/>
                  </a:cubicBezTo>
                  <a:cubicBezTo>
                    <a:pt x="617741" y="36349"/>
                    <a:pt x="681749" y="58161"/>
                    <a:pt x="742232" y="87117"/>
                  </a:cubicBezTo>
                  <a:cubicBezTo>
                    <a:pt x="802621" y="116359"/>
                    <a:pt x="859295" y="153125"/>
                    <a:pt x="910158" y="196274"/>
                  </a:cubicBezTo>
                  <a:cubicBezTo>
                    <a:pt x="1012171" y="282665"/>
                    <a:pt x="1089514" y="393251"/>
                    <a:pt x="1142759" y="511265"/>
                  </a:cubicBezTo>
                  <a:cubicBezTo>
                    <a:pt x="1169143" y="570511"/>
                    <a:pt x="1191146" y="631376"/>
                    <a:pt x="1206671" y="693764"/>
                  </a:cubicBezTo>
                  <a:cubicBezTo>
                    <a:pt x="1222388" y="755963"/>
                    <a:pt x="1233818" y="819113"/>
                    <a:pt x="1237151" y="883026"/>
                  </a:cubicBezTo>
                  <a:lnTo>
                    <a:pt x="1227817" y="884169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7B5186E-7171-C5AF-B8F6-98F2584BB365}"/>
                </a:ext>
              </a:extLst>
            </p:cNvPr>
            <p:cNvSpPr/>
            <p:nvPr/>
          </p:nvSpPr>
          <p:spPr>
            <a:xfrm>
              <a:off x="2653567" y="-18"/>
              <a:ext cx="459474" cy="1114824"/>
            </a:xfrm>
            <a:custGeom>
              <a:avLst/>
              <a:gdLst>
                <a:gd name="connsiteX0" fmla="*/ 15624 w 459474"/>
                <a:gd name="connsiteY0" fmla="*/ 840124 h 1114824"/>
                <a:gd name="connsiteX1" fmla="*/ 98 w 459474"/>
                <a:gd name="connsiteY1" fmla="*/ 583711 h 1114824"/>
                <a:gd name="connsiteX2" fmla="*/ 13147 w 459474"/>
                <a:gd name="connsiteY2" fmla="*/ 325678 h 1114824"/>
                <a:gd name="connsiteX3" fmla="*/ 36769 w 459474"/>
                <a:gd name="connsiteY3" fmla="*/ 196424 h 1114824"/>
                <a:gd name="connsiteX4" fmla="*/ 57057 w 459474"/>
                <a:gd name="connsiteY4" fmla="*/ 132035 h 1114824"/>
                <a:gd name="connsiteX5" fmla="*/ 88776 w 459474"/>
                <a:gd name="connsiteY5" fmla="*/ 68599 h 1114824"/>
                <a:gd name="connsiteX6" fmla="*/ 146688 w 459474"/>
                <a:gd name="connsiteY6" fmla="*/ 13354 h 1114824"/>
                <a:gd name="connsiteX7" fmla="*/ 189931 w 459474"/>
                <a:gd name="connsiteY7" fmla="*/ 495 h 1114824"/>
                <a:gd name="connsiteX8" fmla="*/ 201361 w 459474"/>
                <a:gd name="connsiteY8" fmla="*/ 19 h 1114824"/>
                <a:gd name="connsiteX9" fmla="*/ 205362 w 459474"/>
                <a:gd name="connsiteY9" fmla="*/ 114 h 1114824"/>
                <a:gd name="connsiteX10" fmla="*/ 210601 w 459474"/>
                <a:gd name="connsiteY10" fmla="*/ 400 h 1114824"/>
                <a:gd name="connsiteX11" fmla="*/ 231174 w 459474"/>
                <a:gd name="connsiteY11" fmla="*/ 2971 h 1114824"/>
                <a:gd name="connsiteX12" fmla="*/ 302993 w 459474"/>
                <a:gd name="connsiteY12" fmla="*/ 37166 h 1114824"/>
                <a:gd name="connsiteX13" fmla="*/ 352142 w 459474"/>
                <a:gd name="connsiteY13" fmla="*/ 92411 h 1114824"/>
                <a:gd name="connsiteX14" fmla="*/ 408244 w 459474"/>
                <a:gd name="connsiteY14" fmla="*/ 216998 h 1114824"/>
                <a:gd name="connsiteX15" fmla="*/ 437391 w 459474"/>
                <a:gd name="connsiteY15" fmla="*/ 345586 h 1114824"/>
                <a:gd name="connsiteX16" fmla="*/ 459012 w 459474"/>
                <a:gd name="connsiteY16" fmla="*/ 603904 h 1114824"/>
                <a:gd name="connsiteX17" fmla="*/ 457679 w 459474"/>
                <a:gd name="connsiteY17" fmla="*/ 732777 h 1114824"/>
                <a:gd name="connsiteX18" fmla="*/ 449583 w 459474"/>
                <a:gd name="connsiteY18" fmla="*/ 861269 h 1114824"/>
                <a:gd name="connsiteX19" fmla="*/ 433962 w 459474"/>
                <a:gd name="connsiteY19" fmla="*/ 988999 h 1114824"/>
                <a:gd name="connsiteX20" fmla="*/ 405196 w 459474"/>
                <a:gd name="connsiteY20" fmla="*/ 1114825 h 1114824"/>
                <a:gd name="connsiteX21" fmla="*/ 396052 w 459474"/>
                <a:gd name="connsiteY21" fmla="*/ 1112158 h 1114824"/>
                <a:gd name="connsiteX22" fmla="*/ 410245 w 459474"/>
                <a:gd name="connsiteY22" fmla="*/ 986428 h 1114824"/>
                <a:gd name="connsiteX23" fmla="*/ 414436 w 459474"/>
                <a:gd name="connsiteY23" fmla="*/ 859459 h 1114824"/>
                <a:gd name="connsiteX24" fmla="*/ 413388 w 459474"/>
                <a:gd name="connsiteY24" fmla="*/ 732586 h 1114824"/>
                <a:gd name="connsiteX25" fmla="*/ 407292 w 459474"/>
                <a:gd name="connsiteY25" fmla="*/ 606094 h 1114824"/>
                <a:gd name="connsiteX26" fmla="*/ 376431 w 459474"/>
                <a:gd name="connsiteY26" fmla="*/ 356539 h 1114824"/>
                <a:gd name="connsiteX27" fmla="*/ 345760 w 459474"/>
                <a:gd name="connsiteY27" fmla="*/ 236905 h 1114824"/>
                <a:gd name="connsiteX28" fmla="*/ 296421 w 459474"/>
                <a:gd name="connsiteY28" fmla="*/ 129749 h 1114824"/>
                <a:gd name="connsiteX29" fmla="*/ 218316 w 459474"/>
                <a:gd name="connsiteY29" fmla="*/ 70027 h 1114824"/>
                <a:gd name="connsiteX30" fmla="*/ 207267 w 459474"/>
                <a:gd name="connsiteY30" fmla="*/ 68694 h 1114824"/>
                <a:gd name="connsiteX31" fmla="*/ 204504 w 459474"/>
                <a:gd name="connsiteY31" fmla="*/ 68503 h 1114824"/>
                <a:gd name="connsiteX32" fmla="*/ 200504 w 459474"/>
                <a:gd name="connsiteY32" fmla="*/ 68503 h 1114824"/>
                <a:gd name="connsiteX33" fmla="*/ 195932 w 459474"/>
                <a:gd name="connsiteY33" fmla="*/ 68694 h 1114824"/>
                <a:gd name="connsiteX34" fmla="*/ 178311 w 459474"/>
                <a:gd name="connsiteY34" fmla="*/ 73837 h 1114824"/>
                <a:gd name="connsiteX35" fmla="*/ 145164 w 459474"/>
                <a:gd name="connsiteY35" fmla="*/ 106318 h 1114824"/>
                <a:gd name="connsiteX36" fmla="*/ 99539 w 459474"/>
                <a:gd name="connsiteY36" fmla="*/ 213474 h 1114824"/>
                <a:gd name="connsiteX37" fmla="*/ 72583 w 459474"/>
                <a:gd name="connsiteY37" fmla="*/ 334537 h 1114824"/>
                <a:gd name="connsiteX38" fmla="*/ 42008 w 459474"/>
                <a:gd name="connsiteY38" fmla="*/ 585330 h 1114824"/>
                <a:gd name="connsiteX39" fmla="*/ 25149 w 459474"/>
                <a:gd name="connsiteY39" fmla="*/ 839743 h 1114824"/>
                <a:gd name="connsiteX40" fmla="*/ 15624 w 459474"/>
                <a:gd name="connsiteY40" fmla="*/ 840124 h 111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59474" h="1114824">
                  <a:moveTo>
                    <a:pt x="15624" y="840124"/>
                  </a:moveTo>
                  <a:cubicBezTo>
                    <a:pt x="5242" y="755065"/>
                    <a:pt x="955" y="669531"/>
                    <a:pt x="98" y="583711"/>
                  </a:cubicBezTo>
                  <a:cubicBezTo>
                    <a:pt x="-664" y="497890"/>
                    <a:pt x="2955" y="411880"/>
                    <a:pt x="13147" y="325678"/>
                  </a:cubicBezTo>
                  <a:cubicBezTo>
                    <a:pt x="18577" y="282625"/>
                    <a:pt x="25720" y="239477"/>
                    <a:pt x="36769" y="196424"/>
                  </a:cubicBezTo>
                  <a:cubicBezTo>
                    <a:pt x="42198" y="174898"/>
                    <a:pt x="48771" y="153371"/>
                    <a:pt x="57057" y="132035"/>
                  </a:cubicBezTo>
                  <a:cubicBezTo>
                    <a:pt x="65344" y="110699"/>
                    <a:pt x="75155" y="89363"/>
                    <a:pt x="88776" y="68599"/>
                  </a:cubicBezTo>
                  <a:cubicBezTo>
                    <a:pt x="102492" y="48215"/>
                    <a:pt x="120303" y="27451"/>
                    <a:pt x="146688" y="13354"/>
                  </a:cubicBezTo>
                  <a:cubicBezTo>
                    <a:pt x="159737" y="6496"/>
                    <a:pt x="174787" y="1828"/>
                    <a:pt x="189931" y="495"/>
                  </a:cubicBezTo>
                  <a:cubicBezTo>
                    <a:pt x="193741" y="209"/>
                    <a:pt x="197361" y="-77"/>
                    <a:pt x="201361" y="19"/>
                  </a:cubicBezTo>
                  <a:lnTo>
                    <a:pt x="205362" y="114"/>
                  </a:lnTo>
                  <a:lnTo>
                    <a:pt x="210601" y="400"/>
                  </a:lnTo>
                  <a:cubicBezTo>
                    <a:pt x="218220" y="781"/>
                    <a:pt x="224317" y="1733"/>
                    <a:pt x="231174" y="2971"/>
                  </a:cubicBezTo>
                  <a:cubicBezTo>
                    <a:pt x="258035" y="8115"/>
                    <a:pt x="282990" y="20878"/>
                    <a:pt x="302993" y="37166"/>
                  </a:cubicBezTo>
                  <a:cubicBezTo>
                    <a:pt x="323091" y="53454"/>
                    <a:pt x="338902" y="72599"/>
                    <a:pt x="352142" y="92411"/>
                  </a:cubicBezTo>
                  <a:cubicBezTo>
                    <a:pt x="378240" y="132226"/>
                    <a:pt x="395004" y="174612"/>
                    <a:pt x="408244" y="216998"/>
                  </a:cubicBezTo>
                  <a:cubicBezTo>
                    <a:pt x="421103" y="259575"/>
                    <a:pt x="430247" y="302533"/>
                    <a:pt x="437391" y="345586"/>
                  </a:cubicBezTo>
                  <a:cubicBezTo>
                    <a:pt x="451869" y="431596"/>
                    <a:pt x="457203" y="517893"/>
                    <a:pt x="459012" y="603904"/>
                  </a:cubicBezTo>
                  <a:cubicBezTo>
                    <a:pt x="460060" y="646957"/>
                    <a:pt x="459203" y="689914"/>
                    <a:pt x="457679" y="732777"/>
                  </a:cubicBezTo>
                  <a:cubicBezTo>
                    <a:pt x="456060" y="775639"/>
                    <a:pt x="453679" y="818502"/>
                    <a:pt x="449583" y="861269"/>
                  </a:cubicBezTo>
                  <a:cubicBezTo>
                    <a:pt x="445582" y="903941"/>
                    <a:pt x="440915" y="946613"/>
                    <a:pt x="433962" y="988999"/>
                  </a:cubicBezTo>
                  <a:cubicBezTo>
                    <a:pt x="427009" y="1031290"/>
                    <a:pt x="419388" y="1073772"/>
                    <a:pt x="405196" y="1114825"/>
                  </a:cubicBezTo>
                  <a:lnTo>
                    <a:pt x="396052" y="1112158"/>
                  </a:lnTo>
                  <a:cubicBezTo>
                    <a:pt x="404434" y="1071010"/>
                    <a:pt x="407387" y="1028528"/>
                    <a:pt x="410245" y="986428"/>
                  </a:cubicBezTo>
                  <a:cubicBezTo>
                    <a:pt x="412530" y="944137"/>
                    <a:pt x="414150" y="901846"/>
                    <a:pt x="414436" y="859459"/>
                  </a:cubicBezTo>
                  <a:cubicBezTo>
                    <a:pt x="414626" y="817168"/>
                    <a:pt x="414531" y="774782"/>
                    <a:pt x="413388" y="732586"/>
                  </a:cubicBezTo>
                  <a:cubicBezTo>
                    <a:pt x="412245" y="690295"/>
                    <a:pt x="409863" y="648195"/>
                    <a:pt x="407292" y="606094"/>
                  </a:cubicBezTo>
                  <a:cubicBezTo>
                    <a:pt x="401577" y="521989"/>
                    <a:pt x="391956" y="438264"/>
                    <a:pt x="376431" y="356539"/>
                  </a:cubicBezTo>
                  <a:cubicBezTo>
                    <a:pt x="368430" y="315772"/>
                    <a:pt x="358619" y="275482"/>
                    <a:pt x="345760" y="236905"/>
                  </a:cubicBezTo>
                  <a:cubicBezTo>
                    <a:pt x="332997" y="198424"/>
                    <a:pt x="317566" y="160991"/>
                    <a:pt x="296421" y="129749"/>
                  </a:cubicBezTo>
                  <a:cubicBezTo>
                    <a:pt x="275466" y="98507"/>
                    <a:pt x="248415" y="75171"/>
                    <a:pt x="218316" y="70027"/>
                  </a:cubicBezTo>
                  <a:cubicBezTo>
                    <a:pt x="214696" y="69456"/>
                    <a:pt x="210315" y="68789"/>
                    <a:pt x="207267" y="68694"/>
                  </a:cubicBezTo>
                  <a:cubicBezTo>
                    <a:pt x="206314" y="68694"/>
                    <a:pt x="206028" y="68503"/>
                    <a:pt x="204504" y="68503"/>
                  </a:cubicBezTo>
                  <a:lnTo>
                    <a:pt x="200504" y="68503"/>
                  </a:lnTo>
                  <a:cubicBezTo>
                    <a:pt x="199170" y="68503"/>
                    <a:pt x="197456" y="68599"/>
                    <a:pt x="195932" y="68694"/>
                  </a:cubicBezTo>
                  <a:cubicBezTo>
                    <a:pt x="189836" y="69170"/>
                    <a:pt x="184121" y="70885"/>
                    <a:pt x="178311" y="73837"/>
                  </a:cubicBezTo>
                  <a:cubicBezTo>
                    <a:pt x="166786" y="79743"/>
                    <a:pt x="155070" y="91554"/>
                    <a:pt x="145164" y="106318"/>
                  </a:cubicBezTo>
                  <a:cubicBezTo>
                    <a:pt x="124876" y="136036"/>
                    <a:pt x="111064" y="174612"/>
                    <a:pt x="99539" y="213474"/>
                  </a:cubicBezTo>
                  <a:cubicBezTo>
                    <a:pt x="88299" y="252622"/>
                    <a:pt x="79727" y="293389"/>
                    <a:pt x="72583" y="334537"/>
                  </a:cubicBezTo>
                  <a:cubicBezTo>
                    <a:pt x="58010" y="416833"/>
                    <a:pt x="49437" y="501034"/>
                    <a:pt x="42008" y="585330"/>
                  </a:cubicBezTo>
                  <a:cubicBezTo>
                    <a:pt x="34864" y="669721"/>
                    <a:pt x="29816" y="754684"/>
                    <a:pt x="25149" y="839743"/>
                  </a:cubicBezTo>
                  <a:lnTo>
                    <a:pt x="15624" y="840124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A0EC99B-CE5C-978A-A4AF-F821BC831CAE}"/>
                </a:ext>
              </a:extLst>
            </p:cNvPr>
            <p:cNvSpPr/>
            <p:nvPr/>
          </p:nvSpPr>
          <p:spPr>
            <a:xfrm>
              <a:off x="3188589" y="1291780"/>
              <a:ext cx="771980" cy="1129093"/>
            </a:xfrm>
            <a:custGeom>
              <a:avLst/>
              <a:gdLst>
                <a:gd name="connsiteX0" fmla="*/ 4572 w 771980"/>
                <a:gd name="connsiteY0" fmla="*/ 0 h 1129093"/>
                <a:gd name="connsiteX1" fmla="*/ 157163 w 771980"/>
                <a:gd name="connsiteY1" fmla="*/ 92202 h 1129093"/>
                <a:gd name="connsiteX2" fmla="*/ 299275 w 771980"/>
                <a:gd name="connsiteY2" fmla="*/ 200406 h 1129093"/>
                <a:gd name="connsiteX3" fmla="*/ 547211 w 771980"/>
                <a:gd name="connsiteY3" fmla="*/ 458915 h 1129093"/>
                <a:gd name="connsiteX4" fmla="*/ 646462 w 771980"/>
                <a:gd name="connsiteY4" fmla="*/ 609410 h 1129093"/>
                <a:gd name="connsiteX5" fmla="*/ 722566 w 771980"/>
                <a:gd name="connsiteY5" fmla="*/ 773525 h 1129093"/>
                <a:gd name="connsiteX6" fmla="*/ 767143 w 771980"/>
                <a:gd name="connsiteY6" fmla="*/ 1129094 h 1129093"/>
                <a:gd name="connsiteX7" fmla="*/ 757618 w 771980"/>
                <a:gd name="connsiteY7" fmla="*/ 1129094 h 1129093"/>
                <a:gd name="connsiteX8" fmla="*/ 674751 w 771980"/>
                <a:gd name="connsiteY8" fmla="*/ 791337 h 1129093"/>
                <a:gd name="connsiteX9" fmla="*/ 601694 w 771980"/>
                <a:gd name="connsiteY9" fmla="*/ 634460 h 1129093"/>
                <a:gd name="connsiteX10" fmla="*/ 507968 w 771980"/>
                <a:gd name="connsiteY10" fmla="*/ 488156 h 1129093"/>
                <a:gd name="connsiteX11" fmla="*/ 275177 w 771980"/>
                <a:gd name="connsiteY11" fmla="*/ 227648 h 1129093"/>
                <a:gd name="connsiteX12" fmla="*/ 0 w 771980"/>
                <a:gd name="connsiteY12" fmla="*/ 8382 h 1129093"/>
                <a:gd name="connsiteX13" fmla="*/ 4572 w 771980"/>
                <a:gd name="connsiteY13" fmla="*/ 0 h 112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1980" h="1129093">
                  <a:moveTo>
                    <a:pt x="4572" y="0"/>
                  </a:moveTo>
                  <a:cubicBezTo>
                    <a:pt x="57531" y="27146"/>
                    <a:pt x="108109" y="58579"/>
                    <a:pt x="157163" y="92202"/>
                  </a:cubicBezTo>
                  <a:cubicBezTo>
                    <a:pt x="206312" y="125730"/>
                    <a:pt x="253651" y="162020"/>
                    <a:pt x="299275" y="200406"/>
                  </a:cubicBezTo>
                  <a:cubicBezTo>
                    <a:pt x="390430" y="277273"/>
                    <a:pt x="474535" y="363284"/>
                    <a:pt x="547211" y="458915"/>
                  </a:cubicBezTo>
                  <a:cubicBezTo>
                    <a:pt x="583787" y="506540"/>
                    <a:pt x="616744" y="557022"/>
                    <a:pt x="646462" y="609410"/>
                  </a:cubicBezTo>
                  <a:cubicBezTo>
                    <a:pt x="675989" y="661892"/>
                    <a:pt x="702278" y="716566"/>
                    <a:pt x="722566" y="773525"/>
                  </a:cubicBezTo>
                  <a:cubicBezTo>
                    <a:pt x="763333" y="887159"/>
                    <a:pt x="781431" y="1010126"/>
                    <a:pt x="767143" y="1129094"/>
                  </a:cubicBezTo>
                  <a:lnTo>
                    <a:pt x="757618" y="1129094"/>
                  </a:lnTo>
                  <a:cubicBezTo>
                    <a:pt x="743522" y="1011650"/>
                    <a:pt x="716851" y="898874"/>
                    <a:pt x="674751" y="791337"/>
                  </a:cubicBezTo>
                  <a:cubicBezTo>
                    <a:pt x="653796" y="737616"/>
                    <a:pt x="629793" y="685038"/>
                    <a:pt x="601694" y="634460"/>
                  </a:cubicBezTo>
                  <a:cubicBezTo>
                    <a:pt x="573786" y="583787"/>
                    <a:pt x="541877" y="535305"/>
                    <a:pt x="507968" y="488156"/>
                  </a:cubicBezTo>
                  <a:cubicBezTo>
                    <a:pt x="439579" y="394240"/>
                    <a:pt x="360616" y="307658"/>
                    <a:pt x="275177" y="227648"/>
                  </a:cubicBezTo>
                  <a:cubicBezTo>
                    <a:pt x="189452" y="148019"/>
                    <a:pt x="97917" y="73628"/>
                    <a:pt x="0" y="8382"/>
                  </a:cubicBezTo>
                  <a:lnTo>
                    <a:pt x="4572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ECEFFA0-5E6F-B67F-781C-A23746A18D2D}"/>
                </a:ext>
              </a:extLst>
            </p:cNvPr>
            <p:cNvSpPr/>
            <p:nvPr/>
          </p:nvSpPr>
          <p:spPr>
            <a:xfrm>
              <a:off x="2441162" y="2017204"/>
              <a:ext cx="1077563" cy="787265"/>
            </a:xfrm>
            <a:custGeom>
              <a:avLst/>
              <a:gdLst>
                <a:gd name="connsiteX0" fmla="*/ 1077563 w 1077563"/>
                <a:gd name="connsiteY0" fmla="*/ 750284 h 787265"/>
                <a:gd name="connsiteX1" fmla="*/ 892302 w 1077563"/>
                <a:gd name="connsiteY1" fmla="*/ 783907 h 787265"/>
                <a:gd name="connsiteX2" fmla="*/ 702850 w 1077563"/>
                <a:gd name="connsiteY2" fmla="*/ 781526 h 787265"/>
                <a:gd name="connsiteX3" fmla="*/ 343853 w 1077563"/>
                <a:gd name="connsiteY3" fmla="*/ 654939 h 787265"/>
                <a:gd name="connsiteX4" fmla="*/ 200120 w 1077563"/>
                <a:gd name="connsiteY4" fmla="*/ 526352 h 787265"/>
                <a:gd name="connsiteX5" fmla="*/ 95631 w 1077563"/>
                <a:gd name="connsiteY5" fmla="*/ 365570 h 787265"/>
                <a:gd name="connsiteX6" fmla="*/ 58388 w 1077563"/>
                <a:gd name="connsiteY6" fmla="*/ 277844 h 787265"/>
                <a:gd name="connsiteX7" fmla="*/ 30575 w 1077563"/>
                <a:gd name="connsiteY7" fmla="*/ 187166 h 787265"/>
                <a:gd name="connsiteX8" fmla="*/ 0 w 1077563"/>
                <a:gd name="connsiteY8" fmla="*/ 1524 h 787265"/>
                <a:gd name="connsiteX9" fmla="*/ 9430 w 1077563"/>
                <a:gd name="connsiteY9" fmla="*/ 0 h 787265"/>
                <a:gd name="connsiteX10" fmla="*/ 136207 w 1077563"/>
                <a:gd name="connsiteY10" fmla="*/ 344329 h 787265"/>
                <a:gd name="connsiteX11" fmla="*/ 373761 w 1077563"/>
                <a:gd name="connsiteY11" fmla="*/ 610553 h 787265"/>
                <a:gd name="connsiteX12" fmla="*/ 533305 w 1077563"/>
                <a:gd name="connsiteY12" fmla="*/ 692848 h 787265"/>
                <a:gd name="connsiteX13" fmla="*/ 619601 w 1077563"/>
                <a:gd name="connsiteY13" fmla="*/ 720090 h 787265"/>
                <a:gd name="connsiteX14" fmla="*/ 708565 w 1077563"/>
                <a:gd name="connsiteY14" fmla="*/ 738949 h 787265"/>
                <a:gd name="connsiteX15" fmla="*/ 891064 w 1077563"/>
                <a:gd name="connsiteY15" fmla="*/ 753713 h 787265"/>
                <a:gd name="connsiteX16" fmla="*/ 1075277 w 1077563"/>
                <a:gd name="connsiteY16" fmla="*/ 740950 h 787265"/>
                <a:gd name="connsiteX17" fmla="*/ 1077563 w 1077563"/>
                <a:gd name="connsiteY17" fmla="*/ 750284 h 78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563" h="787265">
                  <a:moveTo>
                    <a:pt x="1077563" y="750284"/>
                  </a:moveTo>
                  <a:cubicBezTo>
                    <a:pt x="1017365" y="768668"/>
                    <a:pt x="955072" y="778478"/>
                    <a:pt x="892302" y="783907"/>
                  </a:cubicBezTo>
                  <a:cubicBezTo>
                    <a:pt x="829532" y="788765"/>
                    <a:pt x="766000" y="788670"/>
                    <a:pt x="702850" y="781526"/>
                  </a:cubicBezTo>
                  <a:cubicBezTo>
                    <a:pt x="576739" y="768191"/>
                    <a:pt x="451009" y="727329"/>
                    <a:pt x="343853" y="654939"/>
                  </a:cubicBezTo>
                  <a:cubicBezTo>
                    <a:pt x="290036" y="619315"/>
                    <a:pt x="242030" y="575120"/>
                    <a:pt x="200120" y="526352"/>
                  </a:cubicBezTo>
                  <a:cubicBezTo>
                    <a:pt x="158496" y="477298"/>
                    <a:pt x="123730" y="422720"/>
                    <a:pt x="95631" y="365570"/>
                  </a:cubicBezTo>
                  <a:cubicBezTo>
                    <a:pt x="81724" y="336899"/>
                    <a:pt x="69342" y="307562"/>
                    <a:pt x="58388" y="277844"/>
                  </a:cubicBezTo>
                  <a:cubicBezTo>
                    <a:pt x="47720" y="248031"/>
                    <a:pt x="38481" y="217742"/>
                    <a:pt x="30575" y="187166"/>
                  </a:cubicBezTo>
                  <a:cubicBezTo>
                    <a:pt x="15145" y="126016"/>
                    <a:pt x="4572" y="63913"/>
                    <a:pt x="0" y="1524"/>
                  </a:cubicBezTo>
                  <a:lnTo>
                    <a:pt x="9430" y="0"/>
                  </a:lnTo>
                  <a:cubicBezTo>
                    <a:pt x="38767" y="120587"/>
                    <a:pt x="77248" y="238316"/>
                    <a:pt x="136207" y="344329"/>
                  </a:cubicBezTo>
                  <a:cubicBezTo>
                    <a:pt x="194596" y="450342"/>
                    <a:pt x="274701" y="543306"/>
                    <a:pt x="373761" y="610553"/>
                  </a:cubicBezTo>
                  <a:cubicBezTo>
                    <a:pt x="423005" y="644462"/>
                    <a:pt x="477107" y="671322"/>
                    <a:pt x="533305" y="692848"/>
                  </a:cubicBezTo>
                  <a:cubicBezTo>
                    <a:pt x="561404" y="703517"/>
                    <a:pt x="590264" y="712565"/>
                    <a:pt x="619601" y="720090"/>
                  </a:cubicBezTo>
                  <a:cubicBezTo>
                    <a:pt x="648843" y="727710"/>
                    <a:pt x="678561" y="734187"/>
                    <a:pt x="708565" y="738949"/>
                  </a:cubicBezTo>
                  <a:cubicBezTo>
                    <a:pt x="768572" y="748570"/>
                    <a:pt x="829723" y="753523"/>
                    <a:pt x="891064" y="753713"/>
                  </a:cubicBezTo>
                  <a:cubicBezTo>
                    <a:pt x="952405" y="753904"/>
                    <a:pt x="1014222" y="750189"/>
                    <a:pt x="1075277" y="740950"/>
                  </a:cubicBezTo>
                  <a:lnTo>
                    <a:pt x="1077563" y="750284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F584ED7-ABF2-41F7-D1C8-61A5C55CD40B}"/>
                </a:ext>
              </a:extLst>
            </p:cNvPr>
            <p:cNvSpPr/>
            <p:nvPr/>
          </p:nvSpPr>
          <p:spPr>
            <a:xfrm>
              <a:off x="3160394" y="2033662"/>
              <a:ext cx="228028" cy="173143"/>
            </a:xfrm>
            <a:custGeom>
              <a:avLst/>
              <a:gdLst>
                <a:gd name="connsiteX0" fmla="*/ 0 w 228028"/>
                <a:gd name="connsiteY0" fmla="*/ 14689 h 173143"/>
                <a:gd name="connsiteX1" fmla="*/ 228029 w 228028"/>
                <a:gd name="connsiteY1" fmla="*/ 162898 h 173143"/>
                <a:gd name="connsiteX2" fmla="*/ 0 w 228028"/>
                <a:gd name="connsiteY2" fmla="*/ 14689 h 17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028" h="173143">
                  <a:moveTo>
                    <a:pt x="0" y="14689"/>
                  </a:moveTo>
                  <a:cubicBezTo>
                    <a:pt x="0" y="14689"/>
                    <a:pt x="201454" y="-68941"/>
                    <a:pt x="228029" y="162898"/>
                  </a:cubicBezTo>
                  <a:cubicBezTo>
                    <a:pt x="228029" y="162898"/>
                    <a:pt x="7620" y="231287"/>
                    <a:pt x="0" y="14689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ED68BCB-3E4C-832D-0490-B4629836D598}"/>
                </a:ext>
              </a:extLst>
            </p:cNvPr>
            <p:cNvSpPr/>
            <p:nvPr/>
          </p:nvSpPr>
          <p:spPr>
            <a:xfrm>
              <a:off x="1576243" y="2451925"/>
              <a:ext cx="1176350" cy="1412729"/>
            </a:xfrm>
            <a:custGeom>
              <a:avLst/>
              <a:gdLst>
                <a:gd name="connsiteX0" fmla="*/ 238745 w 1176350"/>
                <a:gd name="connsiteY0" fmla="*/ 6096 h 1412729"/>
                <a:gd name="connsiteX1" fmla="*/ 155020 w 1176350"/>
                <a:gd name="connsiteY1" fmla="*/ 134207 h 1412729"/>
                <a:gd name="connsiteX2" fmla="*/ 86536 w 1176350"/>
                <a:gd name="connsiteY2" fmla="*/ 270319 h 1412729"/>
                <a:gd name="connsiteX3" fmla="*/ 42816 w 1176350"/>
                <a:gd name="connsiteY3" fmla="*/ 414242 h 1412729"/>
                <a:gd name="connsiteX4" fmla="*/ 36530 w 1176350"/>
                <a:gd name="connsiteY4" fmla="*/ 487680 h 1412729"/>
                <a:gd name="connsiteX5" fmla="*/ 39768 w 1176350"/>
                <a:gd name="connsiteY5" fmla="*/ 522446 h 1412729"/>
                <a:gd name="connsiteX6" fmla="*/ 49769 w 1176350"/>
                <a:gd name="connsiteY6" fmla="*/ 555974 h 1412729"/>
                <a:gd name="connsiteX7" fmla="*/ 131780 w 1176350"/>
                <a:gd name="connsiteY7" fmla="*/ 676275 h 1412729"/>
                <a:gd name="connsiteX8" fmla="*/ 241603 w 1176350"/>
                <a:gd name="connsiteY8" fmla="*/ 780193 h 1412729"/>
                <a:gd name="connsiteX9" fmla="*/ 359141 w 1176350"/>
                <a:gd name="connsiteY9" fmla="*/ 879062 h 1412729"/>
                <a:gd name="connsiteX10" fmla="*/ 474870 w 1176350"/>
                <a:gd name="connsiteY10" fmla="*/ 984504 h 1412729"/>
                <a:gd name="connsiteX11" fmla="*/ 527162 w 1176350"/>
                <a:gd name="connsiteY11" fmla="*/ 1046321 h 1412729"/>
                <a:gd name="connsiteX12" fmla="*/ 549451 w 1176350"/>
                <a:gd name="connsiteY12" fmla="*/ 1082231 h 1412729"/>
                <a:gd name="connsiteX13" fmla="*/ 558690 w 1176350"/>
                <a:gd name="connsiteY13" fmla="*/ 1102138 h 1412729"/>
                <a:gd name="connsiteX14" fmla="*/ 565548 w 1176350"/>
                <a:gd name="connsiteY14" fmla="*/ 1120140 h 1412729"/>
                <a:gd name="connsiteX15" fmla="*/ 647939 w 1176350"/>
                <a:gd name="connsiteY15" fmla="*/ 1233868 h 1412729"/>
                <a:gd name="connsiteX16" fmla="*/ 766716 w 1176350"/>
                <a:gd name="connsiteY16" fmla="*/ 1315212 h 1412729"/>
                <a:gd name="connsiteX17" fmla="*/ 902733 w 1176350"/>
                <a:gd name="connsiteY17" fmla="*/ 1351407 h 1412729"/>
                <a:gd name="connsiteX18" fmla="*/ 1030940 w 1176350"/>
                <a:gd name="connsiteY18" fmla="*/ 1318355 h 1412729"/>
                <a:gd name="connsiteX19" fmla="*/ 1080374 w 1176350"/>
                <a:gd name="connsiteY19" fmla="*/ 1272826 h 1412729"/>
                <a:gd name="connsiteX20" fmla="*/ 1113235 w 1176350"/>
                <a:gd name="connsiteY20" fmla="*/ 1217105 h 1412729"/>
                <a:gd name="connsiteX21" fmla="*/ 1114664 w 1176350"/>
                <a:gd name="connsiteY21" fmla="*/ 1159573 h 1412729"/>
                <a:gd name="connsiteX22" fmla="*/ 1081041 w 1176350"/>
                <a:gd name="connsiteY22" fmla="*/ 1103852 h 1412729"/>
                <a:gd name="connsiteX23" fmla="*/ 963122 w 1176350"/>
                <a:gd name="connsiteY23" fmla="*/ 1014413 h 1412729"/>
                <a:gd name="connsiteX24" fmla="*/ 966170 w 1176350"/>
                <a:gd name="connsiteY24" fmla="*/ 1005364 h 1412729"/>
                <a:gd name="connsiteX25" fmla="*/ 1004650 w 1176350"/>
                <a:gd name="connsiteY25" fmla="*/ 1015079 h 1412729"/>
                <a:gd name="connsiteX26" fmla="*/ 1041893 w 1176350"/>
                <a:gd name="connsiteY26" fmla="*/ 1029176 h 1412729"/>
                <a:gd name="connsiteX27" fmla="*/ 1111807 w 1176350"/>
                <a:gd name="connsiteY27" fmla="*/ 1071181 h 1412729"/>
                <a:gd name="connsiteX28" fmla="*/ 1165623 w 1176350"/>
                <a:gd name="connsiteY28" fmla="*/ 1140523 h 1412729"/>
                <a:gd name="connsiteX29" fmla="*/ 1176196 w 1176350"/>
                <a:gd name="connsiteY29" fmla="*/ 1187006 h 1412729"/>
                <a:gd name="connsiteX30" fmla="*/ 1170671 w 1176350"/>
                <a:gd name="connsiteY30" fmla="*/ 1234249 h 1412729"/>
                <a:gd name="connsiteX31" fmla="*/ 1128476 w 1176350"/>
                <a:gd name="connsiteY31" fmla="*/ 1311878 h 1412729"/>
                <a:gd name="connsiteX32" fmla="*/ 1064849 w 1176350"/>
                <a:gd name="connsiteY32" fmla="*/ 1369885 h 1412729"/>
                <a:gd name="connsiteX33" fmla="*/ 985029 w 1176350"/>
                <a:gd name="connsiteY33" fmla="*/ 1404461 h 1412729"/>
                <a:gd name="connsiteX34" fmla="*/ 899875 w 1176350"/>
                <a:gd name="connsiteY34" fmla="*/ 1412367 h 1412729"/>
                <a:gd name="connsiteX35" fmla="*/ 740427 w 1176350"/>
                <a:gd name="connsiteY35" fmla="*/ 1369505 h 1412729"/>
                <a:gd name="connsiteX36" fmla="*/ 606982 w 1176350"/>
                <a:gd name="connsiteY36" fmla="*/ 1276540 h 1412729"/>
                <a:gd name="connsiteX37" fmla="*/ 512494 w 1176350"/>
                <a:gd name="connsiteY37" fmla="*/ 1141095 h 1412729"/>
                <a:gd name="connsiteX38" fmla="*/ 505922 w 1176350"/>
                <a:gd name="connsiteY38" fmla="*/ 1123093 h 1412729"/>
                <a:gd name="connsiteX39" fmla="*/ 499159 w 1176350"/>
                <a:gd name="connsiteY39" fmla="*/ 1108043 h 1412729"/>
                <a:gd name="connsiteX40" fmla="*/ 481252 w 1176350"/>
                <a:gd name="connsiteY40" fmla="*/ 1078325 h 1412729"/>
                <a:gd name="connsiteX41" fmla="*/ 434960 w 1176350"/>
                <a:gd name="connsiteY41" fmla="*/ 1022128 h 1412729"/>
                <a:gd name="connsiteX42" fmla="*/ 209599 w 1176350"/>
                <a:gd name="connsiteY42" fmla="*/ 816007 h 1412729"/>
                <a:gd name="connsiteX43" fmla="*/ 98918 w 1176350"/>
                <a:gd name="connsiteY43" fmla="*/ 705326 h 1412729"/>
                <a:gd name="connsiteX44" fmla="*/ 13289 w 1176350"/>
                <a:gd name="connsiteY44" fmla="*/ 569405 h 1412729"/>
                <a:gd name="connsiteX45" fmla="*/ 2716 w 1176350"/>
                <a:gd name="connsiteY45" fmla="*/ 528923 h 1412729"/>
                <a:gd name="connsiteX46" fmla="*/ 144 w 1176350"/>
                <a:gd name="connsiteY46" fmla="*/ 487108 h 1412729"/>
                <a:gd name="connsiteX47" fmla="*/ 10526 w 1176350"/>
                <a:gd name="connsiteY47" fmla="*/ 407765 h 1412729"/>
                <a:gd name="connsiteX48" fmla="*/ 62914 w 1176350"/>
                <a:gd name="connsiteY48" fmla="*/ 259842 h 1412729"/>
                <a:gd name="connsiteX49" fmla="*/ 231220 w 1176350"/>
                <a:gd name="connsiteY49" fmla="*/ 0 h 1412729"/>
                <a:gd name="connsiteX50" fmla="*/ 238745 w 1176350"/>
                <a:gd name="connsiteY50" fmla="*/ 6096 h 141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76350" h="1412729">
                  <a:moveTo>
                    <a:pt x="238745" y="6096"/>
                  </a:moveTo>
                  <a:cubicBezTo>
                    <a:pt x="208265" y="46958"/>
                    <a:pt x="180738" y="90297"/>
                    <a:pt x="155020" y="134207"/>
                  </a:cubicBezTo>
                  <a:cubicBezTo>
                    <a:pt x="129303" y="178213"/>
                    <a:pt x="106062" y="223552"/>
                    <a:pt x="86536" y="270319"/>
                  </a:cubicBezTo>
                  <a:cubicBezTo>
                    <a:pt x="67105" y="316992"/>
                    <a:pt x="51293" y="365188"/>
                    <a:pt x="42816" y="414242"/>
                  </a:cubicBezTo>
                  <a:cubicBezTo>
                    <a:pt x="38530" y="438721"/>
                    <a:pt x="36339" y="463296"/>
                    <a:pt x="36530" y="487680"/>
                  </a:cubicBezTo>
                  <a:cubicBezTo>
                    <a:pt x="36530" y="500253"/>
                    <a:pt x="37482" y="510921"/>
                    <a:pt x="39768" y="522446"/>
                  </a:cubicBezTo>
                  <a:cubicBezTo>
                    <a:pt x="42054" y="533781"/>
                    <a:pt x="45388" y="545021"/>
                    <a:pt x="49769" y="555974"/>
                  </a:cubicBezTo>
                  <a:cubicBezTo>
                    <a:pt x="67391" y="600075"/>
                    <a:pt x="98156" y="639699"/>
                    <a:pt x="131780" y="676275"/>
                  </a:cubicBezTo>
                  <a:cubicBezTo>
                    <a:pt x="165784" y="712851"/>
                    <a:pt x="203122" y="746950"/>
                    <a:pt x="241603" y="780193"/>
                  </a:cubicBezTo>
                  <a:cubicBezTo>
                    <a:pt x="280084" y="813435"/>
                    <a:pt x="319708" y="845820"/>
                    <a:pt x="359141" y="879062"/>
                  </a:cubicBezTo>
                  <a:cubicBezTo>
                    <a:pt x="398575" y="912400"/>
                    <a:pt x="438008" y="946213"/>
                    <a:pt x="474870" y="984504"/>
                  </a:cubicBezTo>
                  <a:cubicBezTo>
                    <a:pt x="493253" y="1003649"/>
                    <a:pt x="511065" y="1023842"/>
                    <a:pt x="527162" y="1046321"/>
                  </a:cubicBezTo>
                  <a:cubicBezTo>
                    <a:pt x="535163" y="1057561"/>
                    <a:pt x="542783" y="1069467"/>
                    <a:pt x="549451" y="1082231"/>
                  </a:cubicBezTo>
                  <a:cubicBezTo>
                    <a:pt x="552785" y="1088612"/>
                    <a:pt x="555928" y="1095184"/>
                    <a:pt x="558690" y="1102138"/>
                  </a:cubicBezTo>
                  <a:lnTo>
                    <a:pt x="565548" y="1120140"/>
                  </a:lnTo>
                  <a:cubicBezTo>
                    <a:pt x="582979" y="1162431"/>
                    <a:pt x="612983" y="1201007"/>
                    <a:pt x="647939" y="1233868"/>
                  </a:cubicBezTo>
                  <a:cubicBezTo>
                    <a:pt x="683087" y="1266634"/>
                    <a:pt x="723377" y="1294543"/>
                    <a:pt x="766716" y="1315212"/>
                  </a:cubicBezTo>
                  <a:cubicBezTo>
                    <a:pt x="809960" y="1335881"/>
                    <a:pt x="856537" y="1349502"/>
                    <a:pt x="902733" y="1351407"/>
                  </a:cubicBezTo>
                  <a:cubicBezTo>
                    <a:pt x="948834" y="1353598"/>
                    <a:pt x="994078" y="1342930"/>
                    <a:pt x="1030940" y="1318355"/>
                  </a:cubicBezTo>
                  <a:cubicBezTo>
                    <a:pt x="1049513" y="1306163"/>
                    <a:pt x="1065706" y="1290733"/>
                    <a:pt x="1080374" y="1272826"/>
                  </a:cubicBezTo>
                  <a:cubicBezTo>
                    <a:pt x="1094852" y="1255109"/>
                    <a:pt x="1106949" y="1236345"/>
                    <a:pt x="1113235" y="1217105"/>
                  </a:cubicBezTo>
                  <a:cubicBezTo>
                    <a:pt x="1119808" y="1197959"/>
                    <a:pt x="1120475" y="1178814"/>
                    <a:pt x="1114664" y="1159573"/>
                  </a:cubicBezTo>
                  <a:cubicBezTo>
                    <a:pt x="1108949" y="1140333"/>
                    <a:pt x="1096567" y="1121283"/>
                    <a:pt x="1081041" y="1103852"/>
                  </a:cubicBezTo>
                  <a:cubicBezTo>
                    <a:pt x="1049513" y="1068896"/>
                    <a:pt x="1007032" y="1040035"/>
                    <a:pt x="963122" y="1014413"/>
                  </a:cubicBezTo>
                  <a:lnTo>
                    <a:pt x="966170" y="1005364"/>
                  </a:lnTo>
                  <a:cubicBezTo>
                    <a:pt x="979314" y="1007745"/>
                    <a:pt x="991982" y="1011079"/>
                    <a:pt x="1004650" y="1015079"/>
                  </a:cubicBezTo>
                  <a:cubicBezTo>
                    <a:pt x="1017319" y="1018984"/>
                    <a:pt x="1029701" y="1023747"/>
                    <a:pt x="1041893" y="1029176"/>
                  </a:cubicBezTo>
                  <a:cubicBezTo>
                    <a:pt x="1066468" y="1039844"/>
                    <a:pt x="1089899" y="1053656"/>
                    <a:pt x="1111807" y="1071181"/>
                  </a:cubicBezTo>
                  <a:cubicBezTo>
                    <a:pt x="1133429" y="1088898"/>
                    <a:pt x="1153431" y="1111472"/>
                    <a:pt x="1165623" y="1140523"/>
                  </a:cubicBezTo>
                  <a:cubicBezTo>
                    <a:pt x="1171529" y="1155001"/>
                    <a:pt x="1175434" y="1170908"/>
                    <a:pt x="1176196" y="1187006"/>
                  </a:cubicBezTo>
                  <a:cubicBezTo>
                    <a:pt x="1176958" y="1203103"/>
                    <a:pt x="1174862" y="1219200"/>
                    <a:pt x="1170671" y="1234249"/>
                  </a:cubicBezTo>
                  <a:cubicBezTo>
                    <a:pt x="1162099" y="1264348"/>
                    <a:pt x="1146287" y="1289875"/>
                    <a:pt x="1128476" y="1311878"/>
                  </a:cubicBezTo>
                  <a:cubicBezTo>
                    <a:pt x="1110950" y="1333881"/>
                    <a:pt x="1089233" y="1354074"/>
                    <a:pt x="1064849" y="1369885"/>
                  </a:cubicBezTo>
                  <a:cubicBezTo>
                    <a:pt x="1040465" y="1385888"/>
                    <a:pt x="1013223" y="1397508"/>
                    <a:pt x="985029" y="1404461"/>
                  </a:cubicBezTo>
                  <a:cubicBezTo>
                    <a:pt x="956930" y="1411414"/>
                    <a:pt x="928070" y="1413700"/>
                    <a:pt x="899875" y="1412367"/>
                  </a:cubicBezTo>
                  <a:cubicBezTo>
                    <a:pt x="843297" y="1409509"/>
                    <a:pt x="789576" y="1393126"/>
                    <a:pt x="740427" y="1369505"/>
                  </a:cubicBezTo>
                  <a:cubicBezTo>
                    <a:pt x="691278" y="1345692"/>
                    <a:pt x="646225" y="1314450"/>
                    <a:pt x="606982" y="1276540"/>
                  </a:cubicBezTo>
                  <a:cubicBezTo>
                    <a:pt x="568025" y="1238631"/>
                    <a:pt x="533639" y="1194244"/>
                    <a:pt x="512494" y="1141095"/>
                  </a:cubicBezTo>
                  <a:cubicBezTo>
                    <a:pt x="509636" y="1133856"/>
                    <a:pt x="507731" y="1127760"/>
                    <a:pt x="505922" y="1123093"/>
                  </a:cubicBezTo>
                  <a:cubicBezTo>
                    <a:pt x="503921" y="1118044"/>
                    <a:pt x="501635" y="1112996"/>
                    <a:pt x="499159" y="1108043"/>
                  </a:cubicBezTo>
                  <a:cubicBezTo>
                    <a:pt x="494111" y="1098042"/>
                    <a:pt x="488015" y="1088136"/>
                    <a:pt x="481252" y="1078325"/>
                  </a:cubicBezTo>
                  <a:cubicBezTo>
                    <a:pt x="467726" y="1058894"/>
                    <a:pt x="451915" y="1040225"/>
                    <a:pt x="434960" y="1022128"/>
                  </a:cubicBezTo>
                  <a:cubicBezTo>
                    <a:pt x="366476" y="950023"/>
                    <a:pt x="285989" y="885539"/>
                    <a:pt x="209599" y="816007"/>
                  </a:cubicBezTo>
                  <a:cubicBezTo>
                    <a:pt x="171308" y="781145"/>
                    <a:pt x="133399" y="745236"/>
                    <a:pt x="98918" y="705326"/>
                  </a:cubicBezTo>
                  <a:cubicBezTo>
                    <a:pt x="64724" y="665416"/>
                    <a:pt x="32339" y="621697"/>
                    <a:pt x="13289" y="569405"/>
                  </a:cubicBezTo>
                  <a:cubicBezTo>
                    <a:pt x="8621" y="556355"/>
                    <a:pt x="4907" y="542830"/>
                    <a:pt x="2716" y="528923"/>
                  </a:cubicBezTo>
                  <a:cubicBezTo>
                    <a:pt x="335" y="515207"/>
                    <a:pt x="-332" y="500158"/>
                    <a:pt x="144" y="487108"/>
                  </a:cubicBezTo>
                  <a:cubicBezTo>
                    <a:pt x="906" y="460153"/>
                    <a:pt x="4811" y="433578"/>
                    <a:pt x="10526" y="407765"/>
                  </a:cubicBezTo>
                  <a:cubicBezTo>
                    <a:pt x="22052" y="356044"/>
                    <a:pt x="40816" y="306896"/>
                    <a:pt x="62914" y="259842"/>
                  </a:cubicBezTo>
                  <a:cubicBezTo>
                    <a:pt x="107681" y="165830"/>
                    <a:pt x="165022" y="79248"/>
                    <a:pt x="231220" y="0"/>
                  </a:cubicBezTo>
                  <a:lnTo>
                    <a:pt x="238745" y="609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9DF9657-AB04-8D38-6242-C5D01AB695EF}"/>
                </a:ext>
              </a:extLst>
            </p:cNvPr>
            <p:cNvSpPr/>
            <p:nvPr/>
          </p:nvSpPr>
          <p:spPr>
            <a:xfrm>
              <a:off x="2979991" y="3149643"/>
              <a:ext cx="351629" cy="369511"/>
            </a:xfrm>
            <a:custGeom>
              <a:avLst/>
              <a:gdLst>
                <a:gd name="connsiteX0" fmla="*/ 3429 w 351629"/>
                <a:gd name="connsiteY0" fmla="*/ 307931 h 369511"/>
                <a:gd name="connsiteX1" fmla="*/ 167450 w 351629"/>
                <a:gd name="connsiteY1" fmla="*/ 329648 h 369511"/>
                <a:gd name="connsiteX2" fmla="*/ 243364 w 351629"/>
                <a:gd name="connsiteY2" fmla="*/ 319171 h 369511"/>
                <a:gd name="connsiteX3" fmla="*/ 291846 w 351629"/>
                <a:gd name="connsiteY3" fmla="*/ 278595 h 369511"/>
                <a:gd name="connsiteX4" fmla="*/ 299466 w 351629"/>
                <a:gd name="connsiteY4" fmla="*/ 209633 h 369511"/>
                <a:gd name="connsiteX5" fmla="*/ 287941 w 351629"/>
                <a:gd name="connsiteY5" fmla="*/ 129052 h 369511"/>
                <a:gd name="connsiteX6" fmla="*/ 266033 w 351629"/>
                <a:gd name="connsiteY6" fmla="*/ 54281 h 369511"/>
                <a:gd name="connsiteX7" fmla="*/ 245459 w 351629"/>
                <a:gd name="connsiteY7" fmla="*/ 25706 h 369511"/>
                <a:gd name="connsiteX8" fmla="*/ 230600 w 351629"/>
                <a:gd name="connsiteY8" fmla="*/ 17609 h 369511"/>
                <a:gd name="connsiteX9" fmla="*/ 212884 w 351629"/>
                <a:gd name="connsiteY9" fmla="*/ 16371 h 369511"/>
                <a:gd name="connsiteX10" fmla="*/ 208502 w 351629"/>
                <a:gd name="connsiteY10" fmla="*/ 7894 h 369511"/>
                <a:gd name="connsiteX11" fmla="*/ 257270 w 351629"/>
                <a:gd name="connsiteY11" fmla="*/ 4560 h 369511"/>
                <a:gd name="connsiteX12" fmla="*/ 295370 w 351629"/>
                <a:gd name="connsiteY12" fmla="*/ 35612 h 369511"/>
                <a:gd name="connsiteX13" fmla="*/ 333947 w 351629"/>
                <a:gd name="connsiteY13" fmla="*/ 118003 h 369511"/>
                <a:gd name="connsiteX14" fmla="*/ 350234 w 351629"/>
                <a:gd name="connsiteY14" fmla="*/ 204109 h 369511"/>
                <a:gd name="connsiteX15" fmla="*/ 336423 w 351629"/>
                <a:gd name="connsiteY15" fmla="*/ 300597 h 369511"/>
                <a:gd name="connsiteX16" fmla="*/ 302228 w 351629"/>
                <a:gd name="connsiteY16" fmla="*/ 340983 h 369511"/>
                <a:gd name="connsiteX17" fmla="*/ 256699 w 351629"/>
                <a:gd name="connsiteY17" fmla="*/ 362605 h 369511"/>
                <a:gd name="connsiteX18" fmla="*/ 165164 w 351629"/>
                <a:gd name="connsiteY18" fmla="*/ 367653 h 369511"/>
                <a:gd name="connsiteX19" fmla="*/ 79820 w 351629"/>
                <a:gd name="connsiteY19" fmla="*/ 348984 h 369511"/>
                <a:gd name="connsiteX20" fmla="*/ 0 w 351629"/>
                <a:gd name="connsiteY20" fmla="*/ 316790 h 369511"/>
                <a:gd name="connsiteX21" fmla="*/ 3429 w 351629"/>
                <a:gd name="connsiteY21" fmla="*/ 307931 h 36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1629" h="369511">
                  <a:moveTo>
                    <a:pt x="3429" y="307931"/>
                  </a:moveTo>
                  <a:cubicBezTo>
                    <a:pt x="58103" y="319933"/>
                    <a:pt x="113633" y="329553"/>
                    <a:pt x="167450" y="329648"/>
                  </a:cubicBezTo>
                  <a:cubicBezTo>
                    <a:pt x="194120" y="330030"/>
                    <a:pt x="220694" y="327077"/>
                    <a:pt x="243364" y="319171"/>
                  </a:cubicBezTo>
                  <a:cubicBezTo>
                    <a:pt x="266224" y="311170"/>
                    <a:pt x="283178" y="297740"/>
                    <a:pt x="291846" y="278595"/>
                  </a:cubicBezTo>
                  <a:cubicBezTo>
                    <a:pt x="300704" y="259545"/>
                    <a:pt x="302324" y="234780"/>
                    <a:pt x="299466" y="209633"/>
                  </a:cubicBezTo>
                  <a:cubicBezTo>
                    <a:pt x="296609" y="182487"/>
                    <a:pt x="292894" y="155436"/>
                    <a:pt x="287941" y="129052"/>
                  </a:cubicBezTo>
                  <a:cubicBezTo>
                    <a:pt x="282988" y="102858"/>
                    <a:pt x="276701" y="76855"/>
                    <a:pt x="266033" y="54281"/>
                  </a:cubicBezTo>
                  <a:cubicBezTo>
                    <a:pt x="260604" y="43232"/>
                    <a:pt x="254222" y="32849"/>
                    <a:pt x="245459" y="25706"/>
                  </a:cubicBezTo>
                  <a:cubicBezTo>
                    <a:pt x="241078" y="22277"/>
                    <a:pt x="236220" y="19133"/>
                    <a:pt x="230600" y="17609"/>
                  </a:cubicBezTo>
                  <a:cubicBezTo>
                    <a:pt x="225171" y="15990"/>
                    <a:pt x="218504" y="15419"/>
                    <a:pt x="212884" y="16371"/>
                  </a:cubicBezTo>
                  <a:lnTo>
                    <a:pt x="208502" y="7894"/>
                  </a:lnTo>
                  <a:cubicBezTo>
                    <a:pt x="222409" y="-1726"/>
                    <a:pt x="241268" y="-2203"/>
                    <a:pt x="257270" y="4560"/>
                  </a:cubicBezTo>
                  <a:cubicBezTo>
                    <a:pt x="273272" y="11323"/>
                    <a:pt x="285655" y="23134"/>
                    <a:pt x="295370" y="35612"/>
                  </a:cubicBezTo>
                  <a:cubicBezTo>
                    <a:pt x="314706" y="61043"/>
                    <a:pt x="325565" y="89618"/>
                    <a:pt x="333947" y="118003"/>
                  </a:cubicBezTo>
                  <a:cubicBezTo>
                    <a:pt x="342043" y="146483"/>
                    <a:pt x="346901" y="175248"/>
                    <a:pt x="350234" y="204109"/>
                  </a:cubicBezTo>
                  <a:cubicBezTo>
                    <a:pt x="353283" y="234589"/>
                    <a:pt x="352425" y="268498"/>
                    <a:pt x="336423" y="300597"/>
                  </a:cubicBezTo>
                  <a:cubicBezTo>
                    <a:pt x="328517" y="316409"/>
                    <a:pt x="316421" y="330601"/>
                    <a:pt x="302228" y="340983"/>
                  </a:cubicBezTo>
                  <a:cubicBezTo>
                    <a:pt x="288131" y="351556"/>
                    <a:pt x="272225" y="358223"/>
                    <a:pt x="256699" y="362605"/>
                  </a:cubicBezTo>
                  <a:cubicBezTo>
                    <a:pt x="225266" y="371082"/>
                    <a:pt x="194596" y="370415"/>
                    <a:pt x="165164" y="367653"/>
                  </a:cubicBezTo>
                  <a:cubicBezTo>
                    <a:pt x="135731" y="364034"/>
                    <a:pt x="107347" y="357842"/>
                    <a:pt x="79820" y="348984"/>
                  </a:cubicBezTo>
                  <a:cubicBezTo>
                    <a:pt x="52292" y="340412"/>
                    <a:pt x="25622" y="329934"/>
                    <a:pt x="0" y="316790"/>
                  </a:cubicBezTo>
                  <a:lnTo>
                    <a:pt x="3429" y="307931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391DD42-7C92-3858-9181-162B6134AAD8}"/>
                </a:ext>
              </a:extLst>
            </p:cNvPr>
            <p:cNvSpPr/>
            <p:nvPr/>
          </p:nvSpPr>
          <p:spPr>
            <a:xfrm>
              <a:off x="2672048" y="3026664"/>
              <a:ext cx="476250" cy="249658"/>
            </a:xfrm>
            <a:custGeom>
              <a:avLst/>
              <a:gdLst>
                <a:gd name="connsiteX0" fmla="*/ 95 w 476250"/>
                <a:gd name="connsiteY0" fmla="*/ 233077 h 249658"/>
                <a:gd name="connsiteX1" fmla="*/ 258413 w 476250"/>
                <a:gd name="connsiteY1" fmla="*/ 157734 h 249658"/>
                <a:gd name="connsiteX2" fmla="*/ 372046 w 476250"/>
                <a:gd name="connsiteY2" fmla="*/ 93250 h 249658"/>
                <a:gd name="connsiteX3" fmla="*/ 467773 w 476250"/>
                <a:gd name="connsiteY3" fmla="*/ 0 h 249658"/>
                <a:gd name="connsiteX4" fmla="*/ 476250 w 476250"/>
                <a:gd name="connsiteY4" fmla="*/ 4381 h 249658"/>
                <a:gd name="connsiteX5" fmla="*/ 400526 w 476250"/>
                <a:gd name="connsiteY5" fmla="*/ 126111 h 249658"/>
                <a:gd name="connsiteX6" fmla="*/ 279940 w 476250"/>
                <a:gd name="connsiteY6" fmla="*/ 206692 h 249658"/>
                <a:gd name="connsiteX7" fmla="*/ 141827 w 476250"/>
                <a:gd name="connsiteY7" fmla="*/ 245173 h 249658"/>
                <a:gd name="connsiteX8" fmla="*/ 0 w 476250"/>
                <a:gd name="connsiteY8" fmla="*/ 242602 h 249658"/>
                <a:gd name="connsiteX9" fmla="*/ 95 w 476250"/>
                <a:gd name="connsiteY9" fmla="*/ 233077 h 24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50" h="249658">
                  <a:moveTo>
                    <a:pt x="95" y="233077"/>
                  </a:moveTo>
                  <a:cubicBezTo>
                    <a:pt x="90583" y="213646"/>
                    <a:pt x="177641" y="192500"/>
                    <a:pt x="258413" y="157734"/>
                  </a:cubicBezTo>
                  <a:cubicBezTo>
                    <a:pt x="298704" y="140303"/>
                    <a:pt x="336995" y="119253"/>
                    <a:pt x="372046" y="93250"/>
                  </a:cubicBezTo>
                  <a:cubicBezTo>
                    <a:pt x="407384" y="67437"/>
                    <a:pt x="438817" y="36195"/>
                    <a:pt x="467773" y="0"/>
                  </a:cubicBezTo>
                  <a:lnTo>
                    <a:pt x="476250" y="4381"/>
                  </a:lnTo>
                  <a:cubicBezTo>
                    <a:pt x="462439" y="50006"/>
                    <a:pt x="435102" y="91821"/>
                    <a:pt x="400526" y="126111"/>
                  </a:cubicBezTo>
                  <a:cubicBezTo>
                    <a:pt x="365760" y="160401"/>
                    <a:pt x="324040" y="187166"/>
                    <a:pt x="279940" y="206692"/>
                  </a:cubicBezTo>
                  <a:cubicBezTo>
                    <a:pt x="235744" y="226314"/>
                    <a:pt x="188976" y="238887"/>
                    <a:pt x="141827" y="245173"/>
                  </a:cubicBezTo>
                  <a:cubicBezTo>
                    <a:pt x="94679" y="251174"/>
                    <a:pt x="46863" y="251936"/>
                    <a:pt x="0" y="242602"/>
                  </a:cubicBezTo>
                  <a:lnTo>
                    <a:pt x="95" y="233077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BF11A10-688C-C672-DEBB-D348F69810EC}"/>
                </a:ext>
              </a:extLst>
            </p:cNvPr>
            <p:cNvSpPr/>
            <p:nvPr/>
          </p:nvSpPr>
          <p:spPr>
            <a:xfrm>
              <a:off x="184052" y="915066"/>
              <a:ext cx="1054292" cy="1292352"/>
            </a:xfrm>
            <a:custGeom>
              <a:avLst/>
              <a:gdLst>
                <a:gd name="connsiteX0" fmla="*/ 1054293 w 1054292"/>
                <a:gd name="connsiteY0" fmla="*/ 9335 h 1292352"/>
                <a:gd name="connsiteX1" fmla="*/ 838838 w 1054292"/>
                <a:gd name="connsiteY1" fmla="*/ 79819 h 1292352"/>
                <a:gd name="connsiteX2" fmla="*/ 634907 w 1054292"/>
                <a:gd name="connsiteY2" fmla="*/ 177356 h 1292352"/>
                <a:gd name="connsiteX3" fmla="*/ 284768 w 1054292"/>
                <a:gd name="connsiteY3" fmla="*/ 455771 h 1292352"/>
                <a:gd name="connsiteX4" fmla="*/ 156943 w 1054292"/>
                <a:gd name="connsiteY4" fmla="*/ 638556 h 1292352"/>
                <a:gd name="connsiteX5" fmla="*/ 108746 w 1054292"/>
                <a:gd name="connsiteY5" fmla="*/ 739235 h 1292352"/>
                <a:gd name="connsiteX6" fmla="*/ 71408 w 1054292"/>
                <a:gd name="connsiteY6" fmla="*/ 844582 h 1292352"/>
                <a:gd name="connsiteX7" fmla="*/ 29213 w 1054292"/>
                <a:gd name="connsiteY7" fmla="*/ 1064990 h 1292352"/>
                <a:gd name="connsiteX8" fmla="*/ 24450 w 1054292"/>
                <a:gd name="connsiteY8" fmla="*/ 1291400 h 1292352"/>
                <a:gd name="connsiteX9" fmla="*/ 14925 w 1054292"/>
                <a:gd name="connsiteY9" fmla="*/ 1292352 h 1292352"/>
                <a:gd name="connsiteX10" fmla="*/ 34261 w 1054292"/>
                <a:gd name="connsiteY10" fmla="*/ 834199 h 1292352"/>
                <a:gd name="connsiteX11" fmla="*/ 253241 w 1054292"/>
                <a:gd name="connsiteY11" fmla="*/ 428053 h 1292352"/>
                <a:gd name="connsiteX12" fmla="*/ 619096 w 1054292"/>
                <a:gd name="connsiteY12" fmla="*/ 148209 h 1292352"/>
                <a:gd name="connsiteX13" fmla="*/ 830551 w 1054292"/>
                <a:gd name="connsiteY13" fmla="*/ 57721 h 1292352"/>
                <a:gd name="connsiteX14" fmla="*/ 940374 w 1054292"/>
                <a:gd name="connsiteY14" fmla="*/ 24289 h 1292352"/>
                <a:gd name="connsiteX15" fmla="*/ 1052483 w 1054292"/>
                <a:gd name="connsiteY15" fmla="*/ 0 h 1292352"/>
                <a:gd name="connsiteX16" fmla="*/ 1054293 w 1054292"/>
                <a:gd name="connsiteY16" fmla="*/ 9335 h 12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4292" h="1292352">
                  <a:moveTo>
                    <a:pt x="1054293" y="9335"/>
                  </a:moveTo>
                  <a:cubicBezTo>
                    <a:pt x="980951" y="27432"/>
                    <a:pt x="908846" y="51530"/>
                    <a:pt x="838838" y="79819"/>
                  </a:cubicBezTo>
                  <a:cubicBezTo>
                    <a:pt x="768829" y="108299"/>
                    <a:pt x="700439" y="140398"/>
                    <a:pt x="634907" y="177356"/>
                  </a:cubicBezTo>
                  <a:cubicBezTo>
                    <a:pt x="503748" y="250889"/>
                    <a:pt x="382971" y="343186"/>
                    <a:pt x="284768" y="455771"/>
                  </a:cubicBezTo>
                  <a:cubicBezTo>
                    <a:pt x="235619" y="511873"/>
                    <a:pt x="193043" y="573405"/>
                    <a:pt x="156943" y="638556"/>
                  </a:cubicBezTo>
                  <a:cubicBezTo>
                    <a:pt x="138941" y="671132"/>
                    <a:pt x="122939" y="704850"/>
                    <a:pt x="108746" y="739235"/>
                  </a:cubicBezTo>
                  <a:cubicBezTo>
                    <a:pt x="94364" y="773620"/>
                    <a:pt x="81886" y="808768"/>
                    <a:pt x="71408" y="844582"/>
                  </a:cubicBezTo>
                  <a:cubicBezTo>
                    <a:pt x="50168" y="916210"/>
                    <a:pt x="36642" y="990124"/>
                    <a:pt x="29213" y="1064990"/>
                  </a:cubicBezTo>
                  <a:cubicBezTo>
                    <a:pt x="21878" y="1139857"/>
                    <a:pt x="21212" y="1215581"/>
                    <a:pt x="24450" y="1291400"/>
                  </a:cubicBezTo>
                  <a:lnTo>
                    <a:pt x="14925" y="1292352"/>
                  </a:lnTo>
                  <a:cubicBezTo>
                    <a:pt x="-9078" y="1141571"/>
                    <a:pt x="-5173" y="984314"/>
                    <a:pt x="34261" y="834199"/>
                  </a:cubicBezTo>
                  <a:cubicBezTo>
                    <a:pt x="73028" y="683990"/>
                    <a:pt x="150275" y="543878"/>
                    <a:pt x="253241" y="428053"/>
                  </a:cubicBezTo>
                  <a:cubicBezTo>
                    <a:pt x="356015" y="311658"/>
                    <a:pt x="482888" y="219075"/>
                    <a:pt x="619096" y="148209"/>
                  </a:cubicBezTo>
                  <a:cubicBezTo>
                    <a:pt x="687390" y="112871"/>
                    <a:pt x="758066" y="82487"/>
                    <a:pt x="830551" y="57721"/>
                  </a:cubicBezTo>
                  <a:cubicBezTo>
                    <a:pt x="866841" y="45339"/>
                    <a:pt x="903417" y="34195"/>
                    <a:pt x="940374" y="24289"/>
                  </a:cubicBezTo>
                  <a:cubicBezTo>
                    <a:pt x="977331" y="14383"/>
                    <a:pt x="1014574" y="5906"/>
                    <a:pt x="1052483" y="0"/>
                  </a:cubicBezTo>
                  <a:lnTo>
                    <a:pt x="1054293" y="933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E37E702-ABAB-A17B-2DAE-1994D760B4F9}"/>
                </a:ext>
              </a:extLst>
            </p:cNvPr>
            <p:cNvSpPr/>
            <p:nvPr/>
          </p:nvSpPr>
          <p:spPr>
            <a:xfrm>
              <a:off x="46" y="1492363"/>
              <a:ext cx="230744" cy="279572"/>
            </a:xfrm>
            <a:custGeom>
              <a:avLst/>
              <a:gdLst>
                <a:gd name="connsiteX0" fmla="*/ 230744 w 230744"/>
                <a:gd name="connsiteY0" fmla="*/ 9729 h 279572"/>
                <a:gd name="connsiteX1" fmla="*/ 142638 w 230744"/>
                <a:gd name="connsiteY1" fmla="*/ 46781 h 279572"/>
                <a:gd name="connsiteX2" fmla="*/ 73010 w 230744"/>
                <a:gd name="connsiteY2" fmla="*/ 103836 h 279572"/>
                <a:gd name="connsiteX3" fmla="*/ 35101 w 230744"/>
                <a:gd name="connsiteY3" fmla="*/ 183179 h 279572"/>
                <a:gd name="connsiteX4" fmla="*/ 26052 w 230744"/>
                <a:gd name="connsiteY4" fmla="*/ 277763 h 279572"/>
                <a:gd name="connsiteX5" fmla="*/ 16717 w 230744"/>
                <a:gd name="connsiteY5" fmla="*/ 279572 h 279572"/>
                <a:gd name="connsiteX6" fmla="*/ 906 w 230744"/>
                <a:gd name="connsiteY6" fmla="*/ 177655 h 279572"/>
                <a:gd name="connsiteX7" fmla="*/ 42149 w 230744"/>
                <a:gd name="connsiteY7" fmla="*/ 78500 h 279572"/>
                <a:gd name="connsiteX8" fmla="*/ 128922 w 230744"/>
                <a:gd name="connsiteY8" fmla="*/ 17540 h 279572"/>
                <a:gd name="connsiteX9" fmla="*/ 229982 w 230744"/>
                <a:gd name="connsiteY9" fmla="*/ 299 h 279572"/>
                <a:gd name="connsiteX10" fmla="*/ 230744 w 230744"/>
                <a:gd name="connsiteY10" fmla="*/ 9729 h 27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0744" h="279572">
                  <a:moveTo>
                    <a:pt x="230744" y="9729"/>
                  </a:moveTo>
                  <a:cubicBezTo>
                    <a:pt x="199693" y="19445"/>
                    <a:pt x="169784" y="31541"/>
                    <a:pt x="142638" y="46781"/>
                  </a:cubicBezTo>
                  <a:cubicBezTo>
                    <a:pt x="115682" y="62307"/>
                    <a:pt x="91393" y="80881"/>
                    <a:pt x="73010" y="103836"/>
                  </a:cubicBezTo>
                  <a:cubicBezTo>
                    <a:pt x="54532" y="126696"/>
                    <a:pt x="42054" y="153652"/>
                    <a:pt x="35101" y="183179"/>
                  </a:cubicBezTo>
                  <a:cubicBezTo>
                    <a:pt x="27957" y="212802"/>
                    <a:pt x="26528" y="244520"/>
                    <a:pt x="26052" y="277763"/>
                  </a:cubicBezTo>
                  <a:lnTo>
                    <a:pt x="16717" y="279572"/>
                  </a:lnTo>
                  <a:cubicBezTo>
                    <a:pt x="3573" y="248235"/>
                    <a:pt x="-2428" y="213278"/>
                    <a:pt x="906" y="177655"/>
                  </a:cubicBezTo>
                  <a:cubicBezTo>
                    <a:pt x="4049" y="142127"/>
                    <a:pt x="18527" y="106408"/>
                    <a:pt x="42149" y="78500"/>
                  </a:cubicBezTo>
                  <a:cubicBezTo>
                    <a:pt x="65581" y="50401"/>
                    <a:pt x="96442" y="30017"/>
                    <a:pt x="128922" y="17540"/>
                  </a:cubicBezTo>
                  <a:cubicBezTo>
                    <a:pt x="161497" y="4967"/>
                    <a:pt x="195597" y="-1510"/>
                    <a:pt x="229982" y="299"/>
                  </a:cubicBezTo>
                  <a:lnTo>
                    <a:pt x="230744" y="9729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2731C83-996A-D8EE-2FBE-CE76D5688189}"/>
                </a:ext>
              </a:extLst>
            </p:cNvPr>
            <p:cNvSpPr/>
            <p:nvPr/>
          </p:nvSpPr>
          <p:spPr>
            <a:xfrm>
              <a:off x="764772" y="3028568"/>
              <a:ext cx="636643" cy="444286"/>
            </a:xfrm>
            <a:custGeom>
              <a:avLst/>
              <a:gdLst>
                <a:gd name="connsiteX0" fmla="*/ 13801 w 636643"/>
                <a:gd name="connsiteY0" fmla="*/ 381 h 444286"/>
                <a:gd name="connsiteX1" fmla="*/ 36566 w 636643"/>
                <a:gd name="connsiteY1" fmla="*/ 121253 h 444286"/>
                <a:gd name="connsiteX2" fmla="*/ 54664 w 636643"/>
                <a:gd name="connsiteY2" fmla="*/ 178879 h 444286"/>
                <a:gd name="connsiteX3" fmla="*/ 78476 w 636643"/>
                <a:gd name="connsiteY3" fmla="*/ 233172 h 444286"/>
                <a:gd name="connsiteX4" fmla="*/ 148390 w 636643"/>
                <a:gd name="connsiteY4" fmla="*/ 322040 h 444286"/>
                <a:gd name="connsiteX5" fmla="*/ 194776 w 636643"/>
                <a:gd name="connsiteY5" fmla="*/ 350901 h 444286"/>
                <a:gd name="connsiteX6" fmla="*/ 220399 w 636643"/>
                <a:gd name="connsiteY6" fmla="*/ 360617 h 444286"/>
                <a:gd name="connsiteX7" fmla="*/ 233734 w 636643"/>
                <a:gd name="connsiteY7" fmla="*/ 364236 h 444286"/>
                <a:gd name="connsiteX8" fmla="*/ 248688 w 636643"/>
                <a:gd name="connsiteY8" fmla="*/ 367855 h 444286"/>
                <a:gd name="connsiteX9" fmla="*/ 367465 w 636643"/>
                <a:gd name="connsiteY9" fmla="*/ 389001 h 444286"/>
                <a:gd name="connsiteX10" fmla="*/ 485098 w 636643"/>
                <a:gd name="connsiteY10" fmla="*/ 389192 h 444286"/>
                <a:gd name="connsiteX11" fmla="*/ 584539 w 636643"/>
                <a:gd name="connsiteY11" fmla="*/ 343567 h 444286"/>
                <a:gd name="connsiteX12" fmla="*/ 612924 w 636643"/>
                <a:gd name="connsiteY12" fmla="*/ 295275 h 444286"/>
                <a:gd name="connsiteX13" fmla="*/ 623592 w 636643"/>
                <a:gd name="connsiteY13" fmla="*/ 236125 h 444286"/>
                <a:gd name="connsiteX14" fmla="*/ 633117 w 636643"/>
                <a:gd name="connsiteY14" fmla="*/ 235553 h 444286"/>
                <a:gd name="connsiteX15" fmla="*/ 634641 w 636643"/>
                <a:gd name="connsiteY15" fmla="*/ 300419 h 444286"/>
                <a:gd name="connsiteX16" fmla="*/ 609590 w 636643"/>
                <a:gd name="connsiteY16" fmla="*/ 363760 h 444286"/>
                <a:gd name="connsiteX17" fmla="*/ 557584 w 636643"/>
                <a:gd name="connsiteY17" fmla="*/ 409956 h 444286"/>
                <a:gd name="connsiteX18" fmla="*/ 493957 w 636643"/>
                <a:gd name="connsiteY18" fmla="*/ 434245 h 444286"/>
                <a:gd name="connsiteX19" fmla="*/ 362893 w 636643"/>
                <a:gd name="connsiteY19" fmla="*/ 442913 h 444286"/>
                <a:gd name="connsiteX20" fmla="*/ 235639 w 636643"/>
                <a:gd name="connsiteY20" fmla="*/ 423291 h 444286"/>
                <a:gd name="connsiteX21" fmla="*/ 220208 w 636643"/>
                <a:gd name="connsiteY21" fmla="*/ 419671 h 444286"/>
                <a:gd name="connsiteX22" fmla="*/ 203444 w 636643"/>
                <a:gd name="connsiteY22" fmla="*/ 414909 h 444286"/>
                <a:gd name="connsiteX23" fmla="*/ 170869 w 636643"/>
                <a:gd name="connsiteY23" fmla="*/ 402241 h 444286"/>
                <a:gd name="connsiteX24" fmla="*/ 112576 w 636643"/>
                <a:gd name="connsiteY24" fmla="*/ 363855 h 444286"/>
                <a:gd name="connsiteX25" fmla="*/ 35614 w 636643"/>
                <a:gd name="connsiteY25" fmla="*/ 253175 h 444286"/>
                <a:gd name="connsiteX26" fmla="*/ 15040 w 636643"/>
                <a:gd name="connsiteY26" fmla="*/ 190881 h 444286"/>
                <a:gd name="connsiteX27" fmla="*/ 3610 w 636643"/>
                <a:gd name="connsiteY27" fmla="*/ 127349 h 444286"/>
                <a:gd name="connsiteX28" fmla="*/ 4181 w 636643"/>
                <a:gd name="connsiteY28" fmla="*/ 0 h 444286"/>
                <a:gd name="connsiteX29" fmla="*/ 13801 w 636643"/>
                <a:gd name="connsiteY29" fmla="*/ 381 h 44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36643" h="444286">
                  <a:moveTo>
                    <a:pt x="13801" y="381"/>
                  </a:moveTo>
                  <a:cubicBezTo>
                    <a:pt x="18754" y="41434"/>
                    <a:pt x="25993" y="82105"/>
                    <a:pt x="36566" y="121253"/>
                  </a:cubicBezTo>
                  <a:cubicBezTo>
                    <a:pt x="41614" y="140875"/>
                    <a:pt x="47615" y="160211"/>
                    <a:pt x="54664" y="178879"/>
                  </a:cubicBezTo>
                  <a:cubicBezTo>
                    <a:pt x="61522" y="197644"/>
                    <a:pt x="69332" y="215837"/>
                    <a:pt x="78476" y="233172"/>
                  </a:cubicBezTo>
                  <a:cubicBezTo>
                    <a:pt x="96859" y="267557"/>
                    <a:pt x="119719" y="298799"/>
                    <a:pt x="148390" y="322040"/>
                  </a:cubicBezTo>
                  <a:cubicBezTo>
                    <a:pt x="162582" y="333851"/>
                    <a:pt x="178203" y="343376"/>
                    <a:pt x="194776" y="350901"/>
                  </a:cubicBezTo>
                  <a:cubicBezTo>
                    <a:pt x="203063" y="354711"/>
                    <a:pt x="211636" y="357950"/>
                    <a:pt x="220399" y="360617"/>
                  </a:cubicBezTo>
                  <a:cubicBezTo>
                    <a:pt x="224780" y="361950"/>
                    <a:pt x="229257" y="363093"/>
                    <a:pt x="233734" y="364236"/>
                  </a:cubicBezTo>
                  <a:lnTo>
                    <a:pt x="248688" y="367855"/>
                  </a:lnTo>
                  <a:cubicBezTo>
                    <a:pt x="288026" y="377190"/>
                    <a:pt x="327841" y="384620"/>
                    <a:pt x="367465" y="389001"/>
                  </a:cubicBezTo>
                  <a:cubicBezTo>
                    <a:pt x="407089" y="393192"/>
                    <a:pt x="446903" y="394526"/>
                    <a:pt x="485098" y="389192"/>
                  </a:cubicBezTo>
                  <a:cubicBezTo>
                    <a:pt x="522817" y="383381"/>
                    <a:pt x="559489" y="370618"/>
                    <a:pt x="584539" y="343567"/>
                  </a:cubicBezTo>
                  <a:cubicBezTo>
                    <a:pt x="597398" y="330422"/>
                    <a:pt x="606542" y="313658"/>
                    <a:pt x="612924" y="295275"/>
                  </a:cubicBezTo>
                  <a:cubicBezTo>
                    <a:pt x="619210" y="276796"/>
                    <a:pt x="622258" y="256699"/>
                    <a:pt x="623592" y="236125"/>
                  </a:cubicBezTo>
                  <a:lnTo>
                    <a:pt x="633117" y="235553"/>
                  </a:lnTo>
                  <a:cubicBezTo>
                    <a:pt x="636927" y="256508"/>
                    <a:pt x="637975" y="278416"/>
                    <a:pt x="634641" y="300419"/>
                  </a:cubicBezTo>
                  <a:cubicBezTo>
                    <a:pt x="631402" y="322421"/>
                    <a:pt x="623020" y="344519"/>
                    <a:pt x="609590" y="363760"/>
                  </a:cubicBezTo>
                  <a:cubicBezTo>
                    <a:pt x="596160" y="383000"/>
                    <a:pt x="577586" y="398431"/>
                    <a:pt x="557584" y="409956"/>
                  </a:cubicBezTo>
                  <a:cubicBezTo>
                    <a:pt x="537486" y="421672"/>
                    <a:pt x="515674" y="428911"/>
                    <a:pt x="493957" y="434245"/>
                  </a:cubicBezTo>
                  <a:cubicBezTo>
                    <a:pt x="450237" y="444532"/>
                    <a:pt x="405946" y="445865"/>
                    <a:pt x="362893" y="442913"/>
                  </a:cubicBezTo>
                  <a:cubicBezTo>
                    <a:pt x="319649" y="440055"/>
                    <a:pt x="277358" y="432911"/>
                    <a:pt x="235639" y="423291"/>
                  </a:cubicBezTo>
                  <a:lnTo>
                    <a:pt x="220208" y="419671"/>
                  </a:lnTo>
                  <a:cubicBezTo>
                    <a:pt x="214684" y="418243"/>
                    <a:pt x="208969" y="416719"/>
                    <a:pt x="203444" y="414909"/>
                  </a:cubicBezTo>
                  <a:cubicBezTo>
                    <a:pt x="192395" y="411385"/>
                    <a:pt x="181441" y="407194"/>
                    <a:pt x="170869" y="402241"/>
                  </a:cubicBezTo>
                  <a:cubicBezTo>
                    <a:pt x="149723" y="392335"/>
                    <a:pt x="130006" y="379095"/>
                    <a:pt x="112576" y="363855"/>
                  </a:cubicBezTo>
                  <a:cubicBezTo>
                    <a:pt x="77714" y="332994"/>
                    <a:pt x="52378" y="293942"/>
                    <a:pt x="35614" y="253175"/>
                  </a:cubicBezTo>
                  <a:cubicBezTo>
                    <a:pt x="27136" y="232791"/>
                    <a:pt x="20278" y="211931"/>
                    <a:pt x="15040" y="190881"/>
                  </a:cubicBezTo>
                  <a:cubicBezTo>
                    <a:pt x="9991" y="169831"/>
                    <a:pt x="6277" y="148495"/>
                    <a:pt x="3610" y="127349"/>
                  </a:cubicBezTo>
                  <a:cubicBezTo>
                    <a:pt x="-772" y="84772"/>
                    <a:pt x="-1820" y="42196"/>
                    <a:pt x="4181" y="0"/>
                  </a:cubicBezTo>
                  <a:lnTo>
                    <a:pt x="13801" y="381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A69AF62-53C3-2215-5BAC-14054824F804}"/>
                </a:ext>
              </a:extLst>
            </p:cNvPr>
            <p:cNvSpPr/>
            <p:nvPr/>
          </p:nvSpPr>
          <p:spPr>
            <a:xfrm>
              <a:off x="3597401" y="2398490"/>
              <a:ext cx="349785" cy="375446"/>
            </a:xfrm>
            <a:custGeom>
              <a:avLst/>
              <a:gdLst>
                <a:gd name="connsiteX0" fmla="*/ 95 w 349785"/>
                <a:gd name="connsiteY0" fmla="*/ 363379 h 375446"/>
                <a:gd name="connsiteX1" fmla="*/ 92202 w 349785"/>
                <a:gd name="connsiteY1" fmla="*/ 340043 h 375446"/>
                <a:gd name="connsiteX2" fmla="*/ 174403 w 349785"/>
                <a:gd name="connsiteY2" fmla="*/ 299656 h 375446"/>
                <a:gd name="connsiteX3" fmla="*/ 207931 w 349785"/>
                <a:gd name="connsiteY3" fmla="*/ 269748 h 375446"/>
                <a:gd name="connsiteX4" fmla="*/ 233839 w 349785"/>
                <a:gd name="connsiteY4" fmla="*/ 232886 h 375446"/>
                <a:gd name="connsiteX5" fmla="*/ 261366 w 349785"/>
                <a:gd name="connsiteY5" fmla="*/ 143828 h 375446"/>
                <a:gd name="connsiteX6" fmla="*/ 262033 w 349785"/>
                <a:gd name="connsiteY6" fmla="*/ 139637 h 375446"/>
                <a:gd name="connsiteX7" fmla="*/ 264224 w 349785"/>
                <a:gd name="connsiteY7" fmla="*/ 139541 h 375446"/>
                <a:gd name="connsiteX8" fmla="*/ 264224 w 349785"/>
                <a:gd name="connsiteY8" fmla="*/ 139541 h 375446"/>
                <a:gd name="connsiteX9" fmla="*/ 290132 w 349785"/>
                <a:gd name="connsiteY9" fmla="*/ 109347 h 375446"/>
                <a:gd name="connsiteX10" fmla="*/ 311182 w 349785"/>
                <a:gd name="connsiteY10" fmla="*/ 75914 h 375446"/>
                <a:gd name="connsiteX11" fmla="*/ 326422 w 349785"/>
                <a:gd name="connsiteY11" fmla="*/ 41243 h 375446"/>
                <a:gd name="connsiteX12" fmla="*/ 324231 w 349785"/>
                <a:gd name="connsiteY12" fmla="*/ 7811 h 375446"/>
                <a:gd name="connsiteX13" fmla="*/ 329660 w 349785"/>
                <a:gd name="connsiteY13" fmla="*/ 0 h 375446"/>
                <a:gd name="connsiteX14" fmla="*/ 349568 w 349785"/>
                <a:gd name="connsiteY14" fmla="*/ 44768 h 375446"/>
                <a:gd name="connsiteX15" fmla="*/ 335280 w 349785"/>
                <a:gd name="connsiteY15" fmla="*/ 89249 h 375446"/>
                <a:gd name="connsiteX16" fmla="*/ 307753 w 349785"/>
                <a:gd name="connsiteY16" fmla="*/ 125254 h 375446"/>
                <a:gd name="connsiteX17" fmla="*/ 268034 w 349785"/>
                <a:gd name="connsiteY17" fmla="*/ 148209 h 375446"/>
                <a:gd name="connsiteX18" fmla="*/ 267938 w 349785"/>
                <a:gd name="connsiteY18" fmla="*/ 148304 h 375446"/>
                <a:gd name="connsiteX19" fmla="*/ 270796 w 349785"/>
                <a:gd name="connsiteY19" fmla="*/ 144018 h 375446"/>
                <a:gd name="connsiteX20" fmla="*/ 257461 w 349785"/>
                <a:gd name="connsiteY20" fmla="*/ 244030 h 375446"/>
                <a:gd name="connsiteX21" fmla="*/ 193262 w 349785"/>
                <a:gd name="connsiteY21" fmla="*/ 325374 h 375446"/>
                <a:gd name="connsiteX22" fmla="*/ 100108 w 349785"/>
                <a:gd name="connsiteY22" fmla="*/ 367760 h 375446"/>
                <a:gd name="connsiteX23" fmla="*/ 0 w 349785"/>
                <a:gd name="connsiteY23" fmla="*/ 372904 h 375446"/>
                <a:gd name="connsiteX24" fmla="*/ 95 w 349785"/>
                <a:gd name="connsiteY24" fmla="*/ 363379 h 375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9785" h="375446">
                  <a:moveTo>
                    <a:pt x="95" y="363379"/>
                  </a:moveTo>
                  <a:cubicBezTo>
                    <a:pt x="31623" y="357473"/>
                    <a:pt x="62770" y="350234"/>
                    <a:pt x="92202" y="340043"/>
                  </a:cubicBezTo>
                  <a:cubicBezTo>
                    <a:pt x="121825" y="330137"/>
                    <a:pt x="149733" y="316897"/>
                    <a:pt x="174403" y="299656"/>
                  </a:cubicBezTo>
                  <a:cubicBezTo>
                    <a:pt x="186595" y="290798"/>
                    <a:pt x="197834" y="280892"/>
                    <a:pt x="207931" y="269748"/>
                  </a:cubicBezTo>
                  <a:cubicBezTo>
                    <a:pt x="217837" y="258509"/>
                    <a:pt x="226600" y="246317"/>
                    <a:pt x="233839" y="232886"/>
                  </a:cubicBezTo>
                  <a:cubicBezTo>
                    <a:pt x="248412" y="206216"/>
                    <a:pt x="256604" y="175736"/>
                    <a:pt x="261366" y="143828"/>
                  </a:cubicBezTo>
                  <a:lnTo>
                    <a:pt x="262033" y="139637"/>
                  </a:lnTo>
                  <a:lnTo>
                    <a:pt x="264224" y="139541"/>
                  </a:lnTo>
                  <a:lnTo>
                    <a:pt x="264224" y="139541"/>
                  </a:lnTo>
                  <a:cubicBezTo>
                    <a:pt x="273749" y="130302"/>
                    <a:pt x="282416" y="119920"/>
                    <a:pt x="290132" y="109347"/>
                  </a:cubicBezTo>
                  <a:cubicBezTo>
                    <a:pt x="297942" y="98679"/>
                    <a:pt x="304705" y="87439"/>
                    <a:pt x="311182" y="75914"/>
                  </a:cubicBezTo>
                  <a:cubicBezTo>
                    <a:pt x="317563" y="64294"/>
                    <a:pt x="323279" y="52864"/>
                    <a:pt x="326422" y="41243"/>
                  </a:cubicBezTo>
                  <a:cubicBezTo>
                    <a:pt x="329565" y="29908"/>
                    <a:pt x="329946" y="17717"/>
                    <a:pt x="324231" y="7811"/>
                  </a:cubicBezTo>
                  <a:lnTo>
                    <a:pt x="329660" y="0"/>
                  </a:lnTo>
                  <a:cubicBezTo>
                    <a:pt x="346329" y="8954"/>
                    <a:pt x="350901" y="28766"/>
                    <a:pt x="349568" y="44768"/>
                  </a:cubicBezTo>
                  <a:cubicBezTo>
                    <a:pt x="348425" y="61246"/>
                    <a:pt x="342424" y="76105"/>
                    <a:pt x="335280" y="89249"/>
                  </a:cubicBezTo>
                  <a:cubicBezTo>
                    <a:pt x="328136" y="102489"/>
                    <a:pt x="318897" y="114871"/>
                    <a:pt x="307753" y="125254"/>
                  </a:cubicBezTo>
                  <a:cubicBezTo>
                    <a:pt x="296513" y="135636"/>
                    <a:pt x="283750" y="144494"/>
                    <a:pt x="268034" y="148209"/>
                  </a:cubicBezTo>
                  <a:lnTo>
                    <a:pt x="267938" y="148304"/>
                  </a:lnTo>
                  <a:lnTo>
                    <a:pt x="270796" y="144018"/>
                  </a:lnTo>
                  <a:cubicBezTo>
                    <a:pt x="274511" y="176975"/>
                    <a:pt x="270701" y="211836"/>
                    <a:pt x="257461" y="244030"/>
                  </a:cubicBezTo>
                  <a:cubicBezTo>
                    <a:pt x="244316" y="276225"/>
                    <a:pt x="221361" y="304800"/>
                    <a:pt x="193262" y="325374"/>
                  </a:cubicBezTo>
                  <a:cubicBezTo>
                    <a:pt x="165449" y="346520"/>
                    <a:pt x="132969" y="359759"/>
                    <a:pt x="100108" y="367760"/>
                  </a:cubicBezTo>
                  <a:cubicBezTo>
                    <a:pt x="67056" y="375095"/>
                    <a:pt x="33338" y="377952"/>
                    <a:pt x="0" y="372904"/>
                  </a:cubicBezTo>
                  <a:lnTo>
                    <a:pt x="95" y="363379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1167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091B0696-CCE5-D79B-F840-D54FCF4B137D}"/>
              </a:ext>
            </a:extLst>
          </p:cNvPr>
          <p:cNvSpPr/>
          <p:nvPr/>
        </p:nvSpPr>
        <p:spPr>
          <a:xfrm>
            <a:off x="3898304" y="-377371"/>
            <a:ext cx="4395391" cy="1425720"/>
          </a:xfrm>
          <a:prstGeom prst="verticalScroll">
            <a:avLst>
              <a:gd name="adj" fmla="val 1494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80884-1268-C456-4301-8C4CA712D953}"/>
              </a:ext>
            </a:extLst>
          </p:cNvPr>
          <p:cNvSpPr txBox="1"/>
          <p:nvPr/>
        </p:nvSpPr>
        <p:spPr>
          <a:xfrm>
            <a:off x="5096369" y="217714"/>
            <a:ext cx="1999266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文艺汇演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ED781B8-0A53-50CE-2670-45D8BDD51127}"/>
              </a:ext>
            </a:extLst>
          </p:cNvPr>
          <p:cNvGrpSpPr/>
          <p:nvPr/>
        </p:nvGrpSpPr>
        <p:grpSpPr>
          <a:xfrm>
            <a:off x="2814570" y="1911419"/>
            <a:ext cx="6562859" cy="938584"/>
            <a:chOff x="2473787" y="1911419"/>
            <a:chExt cx="6562859" cy="938584"/>
          </a:xfrm>
        </p:grpSpPr>
        <p:grpSp>
          <p:nvGrpSpPr>
            <p:cNvPr id="3" name="图形 4">
              <a:extLst>
                <a:ext uri="{FF2B5EF4-FFF2-40B4-BE49-F238E27FC236}">
                  <a16:creationId xmlns:a16="http://schemas.microsoft.com/office/drawing/2014/main" id="{09E30DE7-0020-E12A-8587-ACD20D6250EA}"/>
                </a:ext>
              </a:extLst>
            </p:cNvPr>
            <p:cNvGrpSpPr/>
            <p:nvPr/>
          </p:nvGrpSpPr>
          <p:grpSpPr>
            <a:xfrm>
              <a:off x="2473787" y="1911419"/>
              <a:ext cx="1424517" cy="938584"/>
              <a:chOff x="3528250" y="5433460"/>
              <a:chExt cx="893245" cy="588540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9A84D822-057D-3501-C404-92AAAB60E676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4D95CBA9-0F01-C2FD-3D09-BFF1B59661D9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" name="图形 4">
                <a:extLst>
                  <a:ext uri="{FF2B5EF4-FFF2-40B4-BE49-F238E27FC236}">
                    <a16:creationId xmlns:a16="http://schemas.microsoft.com/office/drawing/2014/main" id="{52D6CB10-2DAC-FF3D-B468-B41BF9EB6652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FA6EA38C-3B83-0A21-4755-89D407FEF3FA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16C599AC-D6BD-E746-B22D-F322A85B816D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EB3DE300-353E-1853-16D9-25BFDD0C1805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C968827E-7812-CF9C-6FDC-AE8AD168C665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" name="图形 4">
              <a:extLst>
                <a:ext uri="{FF2B5EF4-FFF2-40B4-BE49-F238E27FC236}">
                  <a16:creationId xmlns:a16="http://schemas.microsoft.com/office/drawing/2014/main" id="{FD4CDDA8-C132-75AB-B36D-D87C28624534}"/>
                </a:ext>
              </a:extLst>
            </p:cNvPr>
            <p:cNvGrpSpPr/>
            <p:nvPr/>
          </p:nvGrpSpPr>
          <p:grpSpPr>
            <a:xfrm flipH="1">
              <a:off x="7541733" y="1911419"/>
              <a:ext cx="1494913" cy="938584"/>
              <a:chOff x="3528250" y="5433460"/>
              <a:chExt cx="893245" cy="588540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8E9B0D3-C421-3DC5-175E-0A0E7AA8D908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CB8E8C1-AC25-E358-E860-971F66F40C41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" name="图形 4">
                <a:extLst>
                  <a:ext uri="{FF2B5EF4-FFF2-40B4-BE49-F238E27FC236}">
                    <a16:creationId xmlns:a16="http://schemas.microsoft.com/office/drawing/2014/main" id="{8E00FA34-EED5-5BD2-E4C2-89C909B2080F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051257BD-F787-86D5-833E-43F2FC32B6E8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F0442A31-996A-2FAD-4916-9141B2DC1B70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281A64A4-839D-5A30-2A48-BB597017789D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FE29B8D5-8638-C7E4-F6E6-F2153A562744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4C0AB072-BEA0-B265-BCD4-73DDDAAABD72}"/>
              </a:ext>
            </a:extLst>
          </p:cNvPr>
          <p:cNvSpPr txBox="1"/>
          <p:nvPr/>
        </p:nvSpPr>
        <p:spPr>
          <a:xfrm>
            <a:off x="4661809" y="2087824"/>
            <a:ext cx="2907550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en-US"/>
            </a:defPPr>
            <a:lvl1pPr algn="dist">
              <a:defRPr sz="66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chemeClr val="tx1"/>
                  </a:outerShdw>
                </a:effectLst>
                <a:latin typeface="Forte" panose="03060902040502070203" pitchFamily="66" charset="0"/>
                <a:ea typeface="汉仪星宇体简" panose="00020600040101010101" pitchFamily="18" charset="-122"/>
              </a:defRPr>
            </a:lvl1pPr>
          </a:lstStyle>
          <a:p>
            <a:r>
              <a:rPr lang="zh-CN" altLang="en-US" sz="4800" dirty="0"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歌曲演唱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C9A71DD-5300-77FD-EB53-FA155A3D4164}"/>
              </a:ext>
            </a:extLst>
          </p:cNvPr>
          <p:cNvSpPr txBox="1"/>
          <p:nvPr/>
        </p:nvSpPr>
        <p:spPr>
          <a:xfrm>
            <a:off x="1879600" y="2965711"/>
            <a:ext cx="8432800" cy="120032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en-US"/>
            </a:defPPr>
            <a:lvl1pPr algn="dist">
              <a:defRPr sz="66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chemeClr val="tx1"/>
                  </a:outerShdw>
                </a:effectLst>
                <a:latin typeface="Forte" panose="03060902040502070203" pitchFamily="66" charset="0"/>
                <a:ea typeface="汉仪星宇体简" panose="00020600040101010101" pitchFamily="18" charset="-122"/>
              </a:defRPr>
            </a:lvl1pPr>
          </a:lstStyle>
          <a:p>
            <a:pPr algn="ctr"/>
            <a:r>
              <a:rPr lang="en-US" altLang="zh-CN" sz="7200" dirty="0">
                <a:effectLst>
                  <a:reflection blurRad="6350" stA="35000" endPos="45500" dist="381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《</a:t>
            </a:r>
            <a:r>
              <a:rPr lang="zh-CN" altLang="en-US" sz="7200" dirty="0">
                <a:effectLst>
                  <a:reflection blurRad="6350" stA="35000" endPos="45500" dist="381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阳光总在风雨后</a:t>
            </a:r>
            <a:r>
              <a:rPr lang="en-US" altLang="zh-CN" sz="7200" dirty="0">
                <a:effectLst>
                  <a:reflection blurRad="6350" stA="35000" endPos="45500" dist="381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》</a:t>
            </a:r>
            <a:endParaRPr lang="zh-CN" altLang="en-US" sz="7200" dirty="0">
              <a:effectLst>
                <a:reflection blurRad="6350" stA="35000" endPos="45500" dist="38100" dir="5400000" sy="-100000" algn="bl" rotWithShape="0"/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486B3DF-4FB4-4DED-65EE-C397AC23321D}"/>
              </a:ext>
            </a:extLst>
          </p:cNvPr>
          <p:cNvSpPr txBox="1"/>
          <p:nvPr/>
        </p:nvSpPr>
        <p:spPr>
          <a:xfrm>
            <a:off x="3604957" y="4434824"/>
            <a:ext cx="5021262" cy="4192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b="1" dirty="0">
                <a:ln w="0"/>
                <a:solidFill>
                  <a:srgbClr val="FFE9A3">
                    <a:alpha val="92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演唱：张珊   部门：运营部</a:t>
            </a:r>
          </a:p>
        </p:txBody>
      </p:sp>
    </p:spTree>
    <p:extLst>
      <p:ext uri="{BB962C8B-B14F-4D97-AF65-F5344CB8AC3E}">
        <p14:creationId xmlns:p14="http://schemas.microsoft.com/office/powerpoint/2010/main" val="4079791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091B0696-CCE5-D79B-F840-D54FCF4B137D}"/>
              </a:ext>
            </a:extLst>
          </p:cNvPr>
          <p:cNvSpPr/>
          <p:nvPr/>
        </p:nvSpPr>
        <p:spPr>
          <a:xfrm>
            <a:off x="3898304" y="-377371"/>
            <a:ext cx="4395391" cy="1425720"/>
          </a:xfrm>
          <a:prstGeom prst="verticalScroll">
            <a:avLst>
              <a:gd name="adj" fmla="val 1494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80884-1268-C456-4301-8C4CA712D953}"/>
              </a:ext>
            </a:extLst>
          </p:cNvPr>
          <p:cNvSpPr txBox="1"/>
          <p:nvPr/>
        </p:nvSpPr>
        <p:spPr>
          <a:xfrm>
            <a:off x="5096369" y="217714"/>
            <a:ext cx="1999266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文艺汇演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ED781B8-0A53-50CE-2670-45D8BDD51127}"/>
              </a:ext>
            </a:extLst>
          </p:cNvPr>
          <p:cNvGrpSpPr/>
          <p:nvPr/>
        </p:nvGrpSpPr>
        <p:grpSpPr>
          <a:xfrm>
            <a:off x="2814570" y="1911419"/>
            <a:ext cx="6562859" cy="938584"/>
            <a:chOff x="2473787" y="1911419"/>
            <a:chExt cx="6562859" cy="938584"/>
          </a:xfrm>
        </p:grpSpPr>
        <p:grpSp>
          <p:nvGrpSpPr>
            <p:cNvPr id="3" name="图形 4">
              <a:extLst>
                <a:ext uri="{FF2B5EF4-FFF2-40B4-BE49-F238E27FC236}">
                  <a16:creationId xmlns:a16="http://schemas.microsoft.com/office/drawing/2014/main" id="{09E30DE7-0020-E12A-8587-ACD20D6250EA}"/>
                </a:ext>
              </a:extLst>
            </p:cNvPr>
            <p:cNvGrpSpPr/>
            <p:nvPr/>
          </p:nvGrpSpPr>
          <p:grpSpPr>
            <a:xfrm>
              <a:off x="2473787" y="1911419"/>
              <a:ext cx="1424517" cy="938584"/>
              <a:chOff x="3528250" y="5433460"/>
              <a:chExt cx="893245" cy="588540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9A84D822-057D-3501-C404-92AAAB60E676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4D95CBA9-0F01-C2FD-3D09-BFF1B59661D9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" name="图形 4">
                <a:extLst>
                  <a:ext uri="{FF2B5EF4-FFF2-40B4-BE49-F238E27FC236}">
                    <a16:creationId xmlns:a16="http://schemas.microsoft.com/office/drawing/2014/main" id="{52D6CB10-2DAC-FF3D-B468-B41BF9EB6652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FA6EA38C-3B83-0A21-4755-89D407FEF3FA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16C599AC-D6BD-E746-B22D-F322A85B816D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EB3DE300-353E-1853-16D9-25BFDD0C1805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C968827E-7812-CF9C-6FDC-AE8AD168C665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" name="图形 4">
              <a:extLst>
                <a:ext uri="{FF2B5EF4-FFF2-40B4-BE49-F238E27FC236}">
                  <a16:creationId xmlns:a16="http://schemas.microsoft.com/office/drawing/2014/main" id="{FD4CDDA8-C132-75AB-B36D-D87C28624534}"/>
                </a:ext>
              </a:extLst>
            </p:cNvPr>
            <p:cNvGrpSpPr/>
            <p:nvPr/>
          </p:nvGrpSpPr>
          <p:grpSpPr>
            <a:xfrm flipH="1">
              <a:off x="7541733" y="1911419"/>
              <a:ext cx="1494913" cy="938584"/>
              <a:chOff x="3528250" y="5433460"/>
              <a:chExt cx="893245" cy="588540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8E9B0D3-C421-3DC5-175E-0A0E7AA8D908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CB8E8C1-AC25-E358-E860-971F66F40C41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" name="图形 4">
                <a:extLst>
                  <a:ext uri="{FF2B5EF4-FFF2-40B4-BE49-F238E27FC236}">
                    <a16:creationId xmlns:a16="http://schemas.microsoft.com/office/drawing/2014/main" id="{8E00FA34-EED5-5BD2-E4C2-89C909B2080F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051257BD-F787-86D5-833E-43F2FC32B6E8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F0442A31-996A-2FAD-4916-9141B2DC1B70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281A64A4-839D-5A30-2A48-BB597017789D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FE29B8D5-8638-C7E4-F6E6-F2153A562744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4C0AB072-BEA0-B265-BCD4-73DDDAAABD72}"/>
              </a:ext>
            </a:extLst>
          </p:cNvPr>
          <p:cNvSpPr txBox="1"/>
          <p:nvPr/>
        </p:nvSpPr>
        <p:spPr>
          <a:xfrm>
            <a:off x="4661809" y="2087824"/>
            <a:ext cx="2907550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en-US"/>
            </a:defPPr>
            <a:lvl1pPr algn="dist">
              <a:defRPr sz="66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chemeClr val="tx1"/>
                  </a:outerShdw>
                </a:effectLst>
                <a:latin typeface="Forte" panose="03060902040502070203" pitchFamily="66" charset="0"/>
                <a:ea typeface="汉仪星宇体简" panose="00020600040101010101" pitchFamily="18" charset="-122"/>
              </a:defRPr>
            </a:lvl1pPr>
          </a:lstStyle>
          <a:p>
            <a:r>
              <a:rPr lang="zh-CN" altLang="en-US" sz="4800" dirty="0"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歌曲演唱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C9A71DD-5300-77FD-EB53-FA155A3D4164}"/>
              </a:ext>
            </a:extLst>
          </p:cNvPr>
          <p:cNvSpPr txBox="1"/>
          <p:nvPr/>
        </p:nvSpPr>
        <p:spPr>
          <a:xfrm>
            <a:off x="1879600" y="2965711"/>
            <a:ext cx="8432800" cy="120032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en-US"/>
            </a:defPPr>
            <a:lvl1pPr algn="dist">
              <a:defRPr sz="66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chemeClr val="tx1"/>
                  </a:outerShdw>
                </a:effectLst>
                <a:latin typeface="Forte" panose="03060902040502070203" pitchFamily="66" charset="0"/>
                <a:ea typeface="汉仪星宇体简" panose="00020600040101010101" pitchFamily="18" charset="-122"/>
              </a:defRPr>
            </a:lvl1pPr>
          </a:lstStyle>
          <a:p>
            <a:pPr algn="ctr"/>
            <a:r>
              <a:rPr lang="en-US" altLang="zh-CN" sz="7200" dirty="0">
                <a:effectLst>
                  <a:reflection blurRad="6350" stA="35000" endPos="45500" dist="381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《</a:t>
            </a:r>
            <a:r>
              <a:rPr lang="zh-CN" altLang="en-US" sz="7200" dirty="0">
                <a:effectLst>
                  <a:reflection blurRad="6350" stA="35000" endPos="45500" dist="381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爱拼才会赢</a:t>
            </a:r>
            <a:r>
              <a:rPr lang="en-US" altLang="zh-CN" sz="7200" dirty="0">
                <a:effectLst>
                  <a:reflection blurRad="6350" stA="35000" endPos="45500" dist="38100" dir="5400000" sy="-100000" algn="bl" rotWithShape="0"/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》</a:t>
            </a:r>
            <a:endParaRPr lang="zh-CN" altLang="en-US" sz="7200" dirty="0">
              <a:effectLst>
                <a:reflection blurRad="6350" stA="35000" endPos="45500" dist="38100" dir="5400000" sy="-100000" algn="bl" rotWithShape="0"/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486B3DF-4FB4-4DED-65EE-C397AC23321D}"/>
              </a:ext>
            </a:extLst>
          </p:cNvPr>
          <p:cNvSpPr txBox="1"/>
          <p:nvPr/>
        </p:nvSpPr>
        <p:spPr>
          <a:xfrm>
            <a:off x="3604957" y="4434824"/>
            <a:ext cx="5021262" cy="4192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b="1" dirty="0">
                <a:ln w="0"/>
                <a:solidFill>
                  <a:srgbClr val="FFE9A3">
                    <a:alpha val="92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演唱：张珊   部门：运营部</a:t>
            </a:r>
          </a:p>
        </p:txBody>
      </p:sp>
    </p:spTree>
    <p:extLst>
      <p:ext uri="{BB962C8B-B14F-4D97-AF65-F5344CB8AC3E}">
        <p14:creationId xmlns:p14="http://schemas.microsoft.com/office/powerpoint/2010/main" val="998487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图形 4">
            <a:extLst>
              <a:ext uri="{FF2B5EF4-FFF2-40B4-BE49-F238E27FC236}">
                <a16:creationId xmlns:a16="http://schemas.microsoft.com/office/drawing/2014/main" id="{A2BDACA2-302A-696B-E61E-12DEF952896B}"/>
              </a:ext>
            </a:extLst>
          </p:cNvPr>
          <p:cNvGrpSpPr/>
          <p:nvPr/>
        </p:nvGrpSpPr>
        <p:grpSpPr>
          <a:xfrm>
            <a:off x="-1013745" y="-55340"/>
            <a:ext cx="14624970" cy="7495920"/>
            <a:chOff x="-1013745" y="-55340"/>
            <a:chExt cx="14624970" cy="749592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54C7879-B782-5A61-E390-3AD3E8F2A72F}"/>
                </a:ext>
              </a:extLst>
            </p:cNvPr>
            <p:cNvSpPr/>
            <p:nvPr/>
          </p:nvSpPr>
          <p:spPr>
            <a:xfrm>
              <a:off x="-760571" y="-55340"/>
              <a:ext cx="8389048" cy="2068865"/>
            </a:xfrm>
            <a:custGeom>
              <a:avLst/>
              <a:gdLst>
                <a:gd name="connsiteX0" fmla="*/ 0 w 8389048"/>
                <a:gd name="connsiteY0" fmla="*/ 1899190 h 2068865"/>
                <a:gd name="connsiteX1" fmla="*/ 293180 w 8389048"/>
                <a:gd name="connsiteY1" fmla="*/ 1349026 h 2068865"/>
                <a:gd name="connsiteX2" fmla="*/ 759143 w 8389048"/>
                <a:gd name="connsiteY2" fmla="*/ 901637 h 2068865"/>
                <a:gd name="connsiteX3" fmla="*/ 1351407 w 8389048"/>
                <a:gd name="connsiteY3" fmla="*/ 596456 h 2068865"/>
                <a:gd name="connsiteX4" fmla="*/ 1682210 w 8389048"/>
                <a:gd name="connsiteY4" fmla="*/ 508826 h 2068865"/>
                <a:gd name="connsiteX5" fmla="*/ 1767650 w 8389048"/>
                <a:gd name="connsiteY5" fmla="*/ 495109 h 2068865"/>
                <a:gd name="connsiteX6" fmla="*/ 1853851 w 8389048"/>
                <a:gd name="connsiteY6" fmla="*/ 483584 h 2068865"/>
                <a:gd name="connsiteX7" fmla="*/ 1875473 w 8389048"/>
                <a:gd name="connsiteY7" fmla="*/ 480822 h 2068865"/>
                <a:gd name="connsiteX8" fmla="*/ 1896809 w 8389048"/>
                <a:gd name="connsiteY8" fmla="*/ 479298 h 2068865"/>
                <a:gd name="connsiteX9" fmla="*/ 1939576 w 8389048"/>
                <a:gd name="connsiteY9" fmla="*/ 476345 h 2068865"/>
                <a:gd name="connsiteX10" fmla="*/ 2025396 w 8389048"/>
                <a:gd name="connsiteY10" fmla="*/ 471202 h 2068865"/>
                <a:gd name="connsiteX11" fmla="*/ 2695004 w 8389048"/>
                <a:gd name="connsiteY11" fmla="*/ 521494 h 2068865"/>
                <a:gd name="connsiteX12" fmla="*/ 2854833 w 8389048"/>
                <a:gd name="connsiteY12" fmla="*/ 553022 h 2068865"/>
                <a:gd name="connsiteX13" fmla="*/ 2933795 w 8389048"/>
                <a:gd name="connsiteY13" fmla="*/ 570262 h 2068865"/>
                <a:gd name="connsiteX14" fmla="*/ 3011043 w 8389048"/>
                <a:gd name="connsiteY14" fmla="*/ 589598 h 2068865"/>
                <a:gd name="connsiteX15" fmla="*/ 3088291 w 8389048"/>
                <a:gd name="connsiteY15" fmla="*/ 609029 h 2068865"/>
                <a:gd name="connsiteX16" fmla="*/ 3163919 w 8389048"/>
                <a:gd name="connsiteY16" fmla="*/ 629698 h 2068865"/>
                <a:gd name="connsiteX17" fmla="*/ 3239357 w 8389048"/>
                <a:gd name="connsiteY17" fmla="*/ 651034 h 2068865"/>
                <a:gd name="connsiteX18" fmla="*/ 3313271 w 8389048"/>
                <a:gd name="connsiteY18" fmla="*/ 673037 h 2068865"/>
                <a:gd name="connsiteX19" fmla="*/ 4411980 w 8389048"/>
                <a:gd name="connsiteY19" fmla="*/ 1012984 h 2068865"/>
                <a:gd name="connsiteX20" fmla="*/ 5475256 w 8389048"/>
                <a:gd name="connsiteY20" fmla="*/ 1168146 h 2068865"/>
                <a:gd name="connsiteX21" fmla="*/ 6027706 w 8389048"/>
                <a:gd name="connsiteY21" fmla="*/ 1176338 h 2068865"/>
                <a:gd name="connsiteX22" fmla="*/ 6566440 w 8389048"/>
                <a:gd name="connsiteY22" fmla="*/ 1139381 h 2068865"/>
                <a:gd name="connsiteX23" fmla="*/ 7070503 w 8389048"/>
                <a:gd name="connsiteY23" fmla="*/ 1026224 h 2068865"/>
                <a:gd name="connsiteX24" fmla="*/ 7304342 w 8389048"/>
                <a:gd name="connsiteY24" fmla="*/ 928211 h 2068865"/>
                <a:gd name="connsiteX25" fmla="*/ 7360825 w 8389048"/>
                <a:gd name="connsiteY25" fmla="*/ 898779 h 2068865"/>
                <a:gd name="connsiteX26" fmla="*/ 7416261 w 8389048"/>
                <a:gd name="connsiteY26" fmla="*/ 866204 h 2068865"/>
                <a:gd name="connsiteX27" fmla="*/ 7471410 w 8389048"/>
                <a:gd name="connsiteY27" fmla="*/ 831152 h 2068865"/>
                <a:gd name="connsiteX28" fmla="*/ 7526179 w 8389048"/>
                <a:gd name="connsiteY28" fmla="*/ 793528 h 2068865"/>
                <a:gd name="connsiteX29" fmla="*/ 7741920 w 8389048"/>
                <a:gd name="connsiteY29" fmla="*/ 621125 h 2068865"/>
                <a:gd name="connsiteX30" fmla="*/ 7953280 w 8389048"/>
                <a:gd name="connsiteY30" fmla="*/ 421672 h 2068865"/>
                <a:gd name="connsiteX31" fmla="*/ 8389049 w 8389048"/>
                <a:gd name="connsiteY31" fmla="*/ 0 h 2068865"/>
                <a:gd name="connsiteX32" fmla="*/ 8171593 w 8389048"/>
                <a:gd name="connsiteY32" fmla="*/ 571119 h 2068865"/>
                <a:gd name="connsiteX33" fmla="*/ 8032718 w 8389048"/>
                <a:gd name="connsiteY33" fmla="*/ 851440 h 2068865"/>
                <a:gd name="connsiteX34" fmla="*/ 7854506 w 8389048"/>
                <a:gd name="connsiteY34" fmla="*/ 1123283 h 2068865"/>
                <a:gd name="connsiteX35" fmla="*/ 7624858 w 8389048"/>
                <a:gd name="connsiteY35" fmla="*/ 1373791 h 2068865"/>
                <a:gd name="connsiteX36" fmla="*/ 7559612 w 8389048"/>
                <a:gd name="connsiteY36" fmla="*/ 1430274 h 2068865"/>
                <a:gd name="connsiteX37" fmla="*/ 7491984 w 8389048"/>
                <a:gd name="connsiteY37" fmla="*/ 1483995 h 2068865"/>
                <a:gd name="connsiteX38" fmla="*/ 7422451 w 8389048"/>
                <a:gd name="connsiteY38" fmla="*/ 1535240 h 2068865"/>
                <a:gd name="connsiteX39" fmla="*/ 7350633 w 8389048"/>
                <a:gd name="connsiteY39" fmla="*/ 1582484 h 2068865"/>
                <a:gd name="connsiteX40" fmla="*/ 7050310 w 8389048"/>
                <a:gd name="connsiteY40" fmla="*/ 1744694 h 2068865"/>
                <a:gd name="connsiteX41" fmla="*/ 6736938 w 8389048"/>
                <a:gd name="connsiteY41" fmla="*/ 1864614 h 2068865"/>
                <a:gd name="connsiteX42" fmla="*/ 6419279 w 8389048"/>
                <a:gd name="connsiteY42" fmla="*/ 1950434 h 2068865"/>
                <a:gd name="connsiteX43" fmla="*/ 6339840 w 8389048"/>
                <a:gd name="connsiteY43" fmla="*/ 1967198 h 2068865"/>
                <a:gd name="connsiteX44" fmla="*/ 6260497 w 8389048"/>
                <a:gd name="connsiteY44" fmla="*/ 1982534 h 2068865"/>
                <a:gd name="connsiteX45" fmla="*/ 6181249 w 8389048"/>
                <a:gd name="connsiteY45" fmla="*/ 1996726 h 2068865"/>
                <a:gd name="connsiteX46" fmla="*/ 6102287 w 8389048"/>
                <a:gd name="connsiteY46" fmla="*/ 2009013 h 2068865"/>
                <a:gd name="connsiteX47" fmla="*/ 5786819 w 8389048"/>
                <a:gd name="connsiteY47" fmla="*/ 2046923 h 2068865"/>
                <a:gd name="connsiteX48" fmla="*/ 5627751 w 8389048"/>
                <a:gd name="connsiteY48" fmla="*/ 2059400 h 2068865"/>
                <a:gd name="connsiteX49" fmla="*/ 5467827 w 8389048"/>
                <a:gd name="connsiteY49" fmla="*/ 2066449 h 2068865"/>
                <a:gd name="connsiteX50" fmla="*/ 4178141 w 8389048"/>
                <a:gd name="connsiteY50" fmla="*/ 1929765 h 2068865"/>
                <a:gd name="connsiteX51" fmla="*/ 4020979 w 8389048"/>
                <a:gd name="connsiteY51" fmla="*/ 1886426 h 2068865"/>
                <a:gd name="connsiteX52" fmla="*/ 3868007 w 8389048"/>
                <a:gd name="connsiteY52" fmla="*/ 1839277 h 2068865"/>
                <a:gd name="connsiteX53" fmla="*/ 3719131 w 8389048"/>
                <a:gd name="connsiteY53" fmla="*/ 1788605 h 2068865"/>
                <a:gd name="connsiteX54" fmla="*/ 3573780 w 8389048"/>
                <a:gd name="connsiteY54" fmla="*/ 1736122 h 2068865"/>
                <a:gd name="connsiteX55" fmla="*/ 3021902 w 8389048"/>
                <a:gd name="connsiteY55" fmla="*/ 1520762 h 2068865"/>
                <a:gd name="connsiteX56" fmla="*/ 1997583 w 8389048"/>
                <a:gd name="connsiteY56" fmla="*/ 1212914 h 2068865"/>
                <a:gd name="connsiteX57" fmla="*/ 1934909 w 8389048"/>
                <a:gd name="connsiteY57" fmla="*/ 1205389 h 2068865"/>
                <a:gd name="connsiteX58" fmla="*/ 1903381 w 8389048"/>
                <a:gd name="connsiteY58" fmla="*/ 1201293 h 2068865"/>
                <a:gd name="connsiteX59" fmla="*/ 1887569 w 8389048"/>
                <a:gd name="connsiteY59" fmla="*/ 1199198 h 2068865"/>
                <a:gd name="connsiteX60" fmla="*/ 1872044 w 8389048"/>
                <a:gd name="connsiteY60" fmla="*/ 1198150 h 2068865"/>
                <a:gd name="connsiteX61" fmla="*/ 1809845 w 8389048"/>
                <a:gd name="connsiteY61" fmla="*/ 1194149 h 2068865"/>
                <a:gd name="connsiteX62" fmla="*/ 1747171 w 8389048"/>
                <a:gd name="connsiteY62" fmla="*/ 1191292 h 2068865"/>
                <a:gd name="connsiteX63" fmla="*/ 1492187 w 8389048"/>
                <a:gd name="connsiteY63" fmla="*/ 1200341 h 2068865"/>
                <a:gd name="connsiteX64" fmla="*/ 974884 w 8389048"/>
                <a:gd name="connsiteY64" fmla="*/ 1311021 h 2068865"/>
                <a:gd name="connsiteX65" fmla="*/ 470249 w 8389048"/>
                <a:gd name="connsiteY65" fmla="*/ 1543336 h 2068865"/>
                <a:gd name="connsiteX66" fmla="*/ 0 w 8389048"/>
                <a:gd name="connsiteY66" fmla="*/ 1899190 h 20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389048" h="2068865">
                  <a:moveTo>
                    <a:pt x="0" y="1899190"/>
                  </a:moveTo>
                  <a:cubicBezTo>
                    <a:pt x="61436" y="1703451"/>
                    <a:pt x="164211" y="1517999"/>
                    <a:pt x="293180" y="1349026"/>
                  </a:cubicBezTo>
                  <a:cubicBezTo>
                    <a:pt x="422910" y="1180433"/>
                    <a:pt x="580549" y="1029081"/>
                    <a:pt x="759143" y="901637"/>
                  </a:cubicBezTo>
                  <a:cubicBezTo>
                    <a:pt x="937736" y="774097"/>
                    <a:pt x="1137380" y="670370"/>
                    <a:pt x="1351407" y="596456"/>
                  </a:cubicBezTo>
                  <a:cubicBezTo>
                    <a:pt x="1458278" y="558832"/>
                    <a:pt x="1569149" y="530828"/>
                    <a:pt x="1682210" y="508826"/>
                  </a:cubicBezTo>
                  <a:cubicBezTo>
                    <a:pt x="1710309" y="502349"/>
                    <a:pt x="1738979" y="499205"/>
                    <a:pt x="1767650" y="495109"/>
                  </a:cubicBezTo>
                  <a:lnTo>
                    <a:pt x="1853851" y="483584"/>
                  </a:lnTo>
                  <a:lnTo>
                    <a:pt x="1875473" y="480822"/>
                  </a:lnTo>
                  <a:lnTo>
                    <a:pt x="1896809" y="479298"/>
                  </a:lnTo>
                  <a:lnTo>
                    <a:pt x="1939576" y="476345"/>
                  </a:lnTo>
                  <a:lnTo>
                    <a:pt x="2025396" y="471202"/>
                  </a:lnTo>
                  <a:cubicBezTo>
                    <a:pt x="2254091" y="461677"/>
                    <a:pt x="2479739" y="483680"/>
                    <a:pt x="2695004" y="521494"/>
                  </a:cubicBezTo>
                  <a:cubicBezTo>
                    <a:pt x="2749582" y="530257"/>
                    <a:pt x="2801969" y="541973"/>
                    <a:pt x="2854833" y="553022"/>
                  </a:cubicBezTo>
                  <a:cubicBezTo>
                    <a:pt x="2881122" y="558832"/>
                    <a:pt x="2908078" y="563785"/>
                    <a:pt x="2933795" y="570262"/>
                  </a:cubicBezTo>
                  <a:lnTo>
                    <a:pt x="3011043" y="589598"/>
                  </a:lnTo>
                  <a:lnTo>
                    <a:pt x="3088291" y="609029"/>
                  </a:lnTo>
                  <a:lnTo>
                    <a:pt x="3163919" y="629698"/>
                  </a:lnTo>
                  <a:lnTo>
                    <a:pt x="3239357" y="651034"/>
                  </a:lnTo>
                  <a:lnTo>
                    <a:pt x="3313271" y="673037"/>
                  </a:lnTo>
                  <a:cubicBezTo>
                    <a:pt x="3707130" y="791051"/>
                    <a:pt x="4068699" y="926306"/>
                    <a:pt x="4411980" y="1012984"/>
                  </a:cubicBezTo>
                  <a:cubicBezTo>
                    <a:pt x="4754213" y="1099471"/>
                    <a:pt x="5110448" y="1149191"/>
                    <a:pt x="5475256" y="1168146"/>
                  </a:cubicBezTo>
                  <a:cubicBezTo>
                    <a:pt x="5657469" y="1177576"/>
                    <a:pt x="5842350" y="1180243"/>
                    <a:pt x="6027706" y="1176338"/>
                  </a:cubicBezTo>
                  <a:cubicBezTo>
                    <a:pt x="6211824" y="1172813"/>
                    <a:pt x="6391752" y="1161860"/>
                    <a:pt x="6566440" y="1139381"/>
                  </a:cubicBezTo>
                  <a:cubicBezTo>
                    <a:pt x="6740938" y="1116140"/>
                    <a:pt x="6909911" y="1080802"/>
                    <a:pt x="7070503" y="1026224"/>
                  </a:cubicBezTo>
                  <a:cubicBezTo>
                    <a:pt x="7151275" y="999268"/>
                    <a:pt x="7228237" y="965835"/>
                    <a:pt x="7304342" y="928211"/>
                  </a:cubicBezTo>
                  <a:lnTo>
                    <a:pt x="7360825" y="898779"/>
                  </a:lnTo>
                  <a:cubicBezTo>
                    <a:pt x="7379113" y="887921"/>
                    <a:pt x="7397496" y="876967"/>
                    <a:pt x="7416261" y="866204"/>
                  </a:cubicBezTo>
                  <a:cubicBezTo>
                    <a:pt x="7435025" y="855536"/>
                    <a:pt x="7452836" y="842772"/>
                    <a:pt x="7471410" y="831152"/>
                  </a:cubicBezTo>
                  <a:cubicBezTo>
                    <a:pt x="7490079" y="819626"/>
                    <a:pt x="7507796" y="806291"/>
                    <a:pt x="7526179" y="793528"/>
                  </a:cubicBezTo>
                  <a:cubicBezTo>
                    <a:pt x="7599045" y="741807"/>
                    <a:pt x="7671054" y="683895"/>
                    <a:pt x="7741920" y="621125"/>
                  </a:cubicBezTo>
                  <a:cubicBezTo>
                    <a:pt x="7812691" y="558070"/>
                    <a:pt x="7882986" y="491014"/>
                    <a:pt x="7953280" y="421672"/>
                  </a:cubicBezTo>
                  <a:cubicBezTo>
                    <a:pt x="8094535" y="283464"/>
                    <a:pt x="8234363" y="134684"/>
                    <a:pt x="8389049" y="0"/>
                  </a:cubicBezTo>
                  <a:cubicBezTo>
                    <a:pt x="8322469" y="193834"/>
                    <a:pt x="8254175" y="382334"/>
                    <a:pt x="8171593" y="571119"/>
                  </a:cubicBezTo>
                  <a:cubicBezTo>
                    <a:pt x="8129969" y="665131"/>
                    <a:pt x="8084534" y="758952"/>
                    <a:pt x="8032718" y="851440"/>
                  </a:cubicBezTo>
                  <a:cubicBezTo>
                    <a:pt x="7980902" y="944023"/>
                    <a:pt x="7921752" y="1035082"/>
                    <a:pt x="7854506" y="1123283"/>
                  </a:cubicBezTo>
                  <a:cubicBezTo>
                    <a:pt x="7786878" y="1210913"/>
                    <a:pt x="7711154" y="1297115"/>
                    <a:pt x="7624858" y="1373791"/>
                  </a:cubicBezTo>
                  <a:cubicBezTo>
                    <a:pt x="7604093" y="1394079"/>
                    <a:pt x="7581710" y="1411891"/>
                    <a:pt x="7559612" y="1430274"/>
                  </a:cubicBezTo>
                  <a:cubicBezTo>
                    <a:pt x="7537418" y="1448562"/>
                    <a:pt x="7515225" y="1467422"/>
                    <a:pt x="7491984" y="1483995"/>
                  </a:cubicBezTo>
                  <a:cubicBezTo>
                    <a:pt x="7468934" y="1501045"/>
                    <a:pt x="7445883" y="1518476"/>
                    <a:pt x="7422451" y="1535240"/>
                  </a:cubicBezTo>
                  <a:lnTo>
                    <a:pt x="7350633" y="1582484"/>
                  </a:lnTo>
                  <a:cubicBezTo>
                    <a:pt x="7253954" y="1643634"/>
                    <a:pt x="7153085" y="1698308"/>
                    <a:pt x="7050310" y="1744694"/>
                  </a:cubicBezTo>
                  <a:cubicBezTo>
                    <a:pt x="6947250" y="1790129"/>
                    <a:pt x="6842570" y="1831658"/>
                    <a:pt x="6736938" y="1864614"/>
                  </a:cubicBezTo>
                  <a:cubicBezTo>
                    <a:pt x="6631591" y="1898333"/>
                    <a:pt x="6525102" y="1926908"/>
                    <a:pt x="6419279" y="1950434"/>
                  </a:cubicBezTo>
                  <a:cubicBezTo>
                    <a:pt x="6392704" y="1957007"/>
                    <a:pt x="6366320" y="1961769"/>
                    <a:pt x="6339840" y="1967198"/>
                  </a:cubicBezTo>
                  <a:cubicBezTo>
                    <a:pt x="6313360" y="1972532"/>
                    <a:pt x="6286786" y="1978057"/>
                    <a:pt x="6260497" y="1982534"/>
                  </a:cubicBezTo>
                  <a:lnTo>
                    <a:pt x="6181249" y="1996726"/>
                  </a:lnTo>
                  <a:lnTo>
                    <a:pt x="6102287" y="2009013"/>
                  </a:lnTo>
                  <a:cubicBezTo>
                    <a:pt x="5997321" y="2024253"/>
                    <a:pt x="5892737" y="2038064"/>
                    <a:pt x="5786819" y="2046923"/>
                  </a:cubicBezTo>
                  <a:cubicBezTo>
                    <a:pt x="5733955" y="2052066"/>
                    <a:pt x="5680901" y="2055876"/>
                    <a:pt x="5627751" y="2059400"/>
                  </a:cubicBezTo>
                  <a:cubicBezTo>
                    <a:pt x="5574506" y="2062163"/>
                    <a:pt x="5521262" y="2064830"/>
                    <a:pt x="5467827" y="2066449"/>
                  </a:cubicBezTo>
                  <a:cubicBezTo>
                    <a:pt x="5040725" y="2079784"/>
                    <a:pt x="4604004" y="2038445"/>
                    <a:pt x="4178141" y="1929765"/>
                  </a:cubicBezTo>
                  <a:lnTo>
                    <a:pt x="4020979" y="1886426"/>
                  </a:lnTo>
                  <a:cubicBezTo>
                    <a:pt x="3970020" y="1870710"/>
                    <a:pt x="3918871" y="1855375"/>
                    <a:pt x="3868007" y="1839277"/>
                  </a:cubicBezTo>
                  <a:lnTo>
                    <a:pt x="3719131" y="1788605"/>
                  </a:lnTo>
                  <a:cubicBezTo>
                    <a:pt x="3669983" y="1771460"/>
                    <a:pt x="3622072" y="1754124"/>
                    <a:pt x="3573780" y="1736122"/>
                  </a:cubicBezTo>
                  <a:cubicBezTo>
                    <a:pt x="3382423" y="1664684"/>
                    <a:pt x="3199447" y="1590770"/>
                    <a:pt x="3021902" y="1520762"/>
                  </a:cubicBezTo>
                  <a:cubicBezTo>
                    <a:pt x="2666714" y="1381125"/>
                    <a:pt x="2332196" y="1261015"/>
                    <a:pt x="1997583" y="1212914"/>
                  </a:cubicBezTo>
                  <a:lnTo>
                    <a:pt x="1934909" y="1205389"/>
                  </a:lnTo>
                  <a:lnTo>
                    <a:pt x="1903381" y="1201293"/>
                  </a:lnTo>
                  <a:lnTo>
                    <a:pt x="1887569" y="1199198"/>
                  </a:lnTo>
                  <a:lnTo>
                    <a:pt x="1872044" y="1198150"/>
                  </a:lnTo>
                  <a:lnTo>
                    <a:pt x="1809845" y="1194149"/>
                  </a:lnTo>
                  <a:cubicBezTo>
                    <a:pt x="1788986" y="1192816"/>
                    <a:pt x="1768126" y="1190720"/>
                    <a:pt x="1747171" y="1191292"/>
                  </a:cubicBezTo>
                  <a:cubicBezTo>
                    <a:pt x="1663256" y="1189292"/>
                    <a:pt x="1578007" y="1191959"/>
                    <a:pt x="1492187" y="1200341"/>
                  </a:cubicBezTo>
                  <a:cubicBezTo>
                    <a:pt x="1320546" y="1216724"/>
                    <a:pt x="1146620" y="1253776"/>
                    <a:pt x="974884" y="1311021"/>
                  </a:cubicBezTo>
                  <a:cubicBezTo>
                    <a:pt x="803148" y="1368266"/>
                    <a:pt x="633508" y="1445419"/>
                    <a:pt x="470249" y="1543336"/>
                  </a:cubicBezTo>
                  <a:cubicBezTo>
                    <a:pt x="306515" y="1640967"/>
                    <a:pt x="150590" y="1760125"/>
                    <a:pt x="0" y="189919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5000">
                  <a:srgbClr val="FFFFFF">
                    <a:alpha val="11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EACCAAF-5D96-5354-6894-1D84A796F0D1}"/>
                </a:ext>
              </a:extLst>
            </p:cNvPr>
            <p:cNvSpPr/>
            <p:nvPr/>
          </p:nvSpPr>
          <p:spPr>
            <a:xfrm>
              <a:off x="-1013745" y="2721817"/>
              <a:ext cx="14624970" cy="2529981"/>
            </a:xfrm>
            <a:custGeom>
              <a:avLst/>
              <a:gdLst>
                <a:gd name="connsiteX0" fmla="*/ 0 w 14624970"/>
                <a:gd name="connsiteY0" fmla="*/ 887204 h 2529981"/>
                <a:gd name="connsiteX1" fmla="*/ 78581 w 14624970"/>
                <a:gd name="connsiteY1" fmla="*/ 776334 h 2529981"/>
                <a:gd name="connsiteX2" fmla="*/ 167354 w 14624970"/>
                <a:gd name="connsiteY2" fmla="*/ 672320 h 2529981"/>
                <a:gd name="connsiteX3" fmla="*/ 214884 w 14624970"/>
                <a:gd name="connsiteY3" fmla="*/ 622600 h 2529981"/>
                <a:gd name="connsiteX4" fmla="*/ 264605 w 14624970"/>
                <a:gd name="connsiteY4" fmla="*/ 574689 h 2529981"/>
                <a:gd name="connsiteX5" fmla="*/ 289750 w 14624970"/>
                <a:gd name="connsiteY5" fmla="*/ 550686 h 2529981"/>
                <a:gd name="connsiteX6" fmla="*/ 315944 w 14624970"/>
                <a:gd name="connsiteY6" fmla="*/ 528017 h 2529981"/>
                <a:gd name="connsiteX7" fmla="*/ 369380 w 14624970"/>
                <a:gd name="connsiteY7" fmla="*/ 483535 h 2529981"/>
                <a:gd name="connsiteX8" fmla="*/ 850773 w 14624970"/>
                <a:gd name="connsiteY8" fmla="*/ 192070 h 2529981"/>
                <a:gd name="connsiteX9" fmla="*/ 1403414 w 14624970"/>
                <a:gd name="connsiteY9" fmla="*/ 29002 h 2529981"/>
                <a:gd name="connsiteX10" fmla="*/ 1993011 w 14624970"/>
                <a:gd name="connsiteY10" fmla="*/ 10714 h 2529981"/>
                <a:gd name="connsiteX11" fmla="*/ 2067592 w 14624970"/>
                <a:gd name="connsiteY11" fmla="*/ 18239 h 2529981"/>
                <a:gd name="connsiteX12" fmla="*/ 2141887 w 14624970"/>
                <a:gd name="connsiteY12" fmla="*/ 30050 h 2529981"/>
                <a:gd name="connsiteX13" fmla="*/ 2216277 w 14624970"/>
                <a:gd name="connsiteY13" fmla="*/ 42813 h 2529981"/>
                <a:gd name="connsiteX14" fmla="*/ 2288858 w 14624970"/>
                <a:gd name="connsiteY14" fmla="*/ 59196 h 2529981"/>
                <a:gd name="connsiteX15" fmla="*/ 2361152 w 14624970"/>
                <a:gd name="connsiteY15" fmla="*/ 76627 h 2529981"/>
                <a:gd name="connsiteX16" fmla="*/ 2432685 w 14624970"/>
                <a:gd name="connsiteY16" fmla="*/ 96153 h 2529981"/>
                <a:gd name="connsiteX17" fmla="*/ 2573274 w 14624970"/>
                <a:gd name="connsiteY17" fmla="*/ 140730 h 2529981"/>
                <a:gd name="connsiteX18" fmla="*/ 3093434 w 14624970"/>
                <a:gd name="connsiteY18" fmla="*/ 379236 h 2529981"/>
                <a:gd name="connsiteX19" fmla="*/ 3952970 w 14624970"/>
                <a:gd name="connsiteY19" fmla="*/ 994361 h 2529981"/>
                <a:gd name="connsiteX20" fmla="*/ 4326065 w 14624970"/>
                <a:gd name="connsiteY20" fmla="*/ 1317544 h 2529981"/>
                <a:gd name="connsiteX21" fmla="*/ 4512945 w 14624970"/>
                <a:gd name="connsiteY21" fmla="*/ 1469944 h 2529981"/>
                <a:gd name="connsiteX22" fmla="*/ 4609434 w 14624970"/>
                <a:gd name="connsiteY22" fmla="*/ 1542905 h 2529981"/>
                <a:gd name="connsiteX23" fmla="*/ 4708875 w 14624970"/>
                <a:gd name="connsiteY23" fmla="*/ 1613105 h 2529981"/>
                <a:gd name="connsiteX24" fmla="*/ 4915948 w 14624970"/>
                <a:gd name="connsiteY24" fmla="*/ 1744359 h 2529981"/>
                <a:gd name="connsiteX25" fmla="*/ 5133213 w 14624970"/>
                <a:gd name="connsiteY25" fmla="*/ 1861898 h 2529981"/>
                <a:gd name="connsiteX26" fmla="*/ 5594700 w 14624970"/>
                <a:gd name="connsiteY26" fmla="*/ 2045730 h 2529981"/>
                <a:gd name="connsiteX27" fmla="*/ 6080094 w 14624970"/>
                <a:gd name="connsiteY27" fmla="*/ 2159268 h 2529981"/>
                <a:gd name="connsiteX28" fmla="*/ 6570155 w 14624970"/>
                <a:gd name="connsiteY28" fmla="*/ 2195559 h 2529981"/>
                <a:gd name="connsiteX29" fmla="*/ 7451979 w 14624970"/>
                <a:gd name="connsiteY29" fmla="*/ 1943432 h 2529981"/>
                <a:gd name="connsiteX30" fmla="*/ 7630668 w 14624970"/>
                <a:gd name="connsiteY30" fmla="*/ 1808177 h 2529981"/>
                <a:gd name="connsiteX31" fmla="*/ 7673626 w 14624970"/>
                <a:gd name="connsiteY31" fmla="*/ 1770648 h 2529981"/>
                <a:gd name="connsiteX32" fmla="*/ 7716107 w 14624970"/>
                <a:gd name="connsiteY32" fmla="*/ 1732072 h 2529981"/>
                <a:gd name="connsiteX33" fmla="*/ 7758304 w 14624970"/>
                <a:gd name="connsiteY33" fmla="*/ 1692638 h 2529981"/>
                <a:gd name="connsiteX34" fmla="*/ 7800022 w 14624970"/>
                <a:gd name="connsiteY34" fmla="*/ 1651586 h 2529981"/>
                <a:gd name="connsiteX35" fmla="*/ 7966425 w 14624970"/>
                <a:gd name="connsiteY35" fmla="*/ 1479469 h 2529981"/>
                <a:gd name="connsiteX36" fmla="*/ 8050816 w 14624970"/>
                <a:gd name="connsiteY36" fmla="*/ 1389648 h 2529981"/>
                <a:gd name="connsiteX37" fmla="*/ 8137017 w 14624970"/>
                <a:gd name="connsiteY37" fmla="*/ 1297351 h 2529981"/>
                <a:gd name="connsiteX38" fmla="*/ 8318850 w 14624970"/>
                <a:gd name="connsiteY38" fmla="*/ 1109804 h 2529981"/>
                <a:gd name="connsiteX39" fmla="*/ 8367046 w 14624970"/>
                <a:gd name="connsiteY39" fmla="*/ 1062655 h 2529981"/>
                <a:gd name="connsiteX40" fmla="*/ 8417338 w 14624970"/>
                <a:gd name="connsiteY40" fmla="*/ 1015030 h 2529981"/>
                <a:gd name="connsiteX41" fmla="*/ 8469153 w 14624970"/>
                <a:gd name="connsiteY41" fmla="*/ 968072 h 2529981"/>
                <a:gd name="connsiteX42" fmla="*/ 8522113 w 14624970"/>
                <a:gd name="connsiteY42" fmla="*/ 921590 h 2529981"/>
                <a:gd name="connsiteX43" fmla="*/ 8749284 w 14624970"/>
                <a:gd name="connsiteY43" fmla="*/ 742615 h 2529981"/>
                <a:gd name="connsiteX44" fmla="*/ 9004363 w 14624970"/>
                <a:gd name="connsiteY44" fmla="*/ 578595 h 2529981"/>
                <a:gd name="connsiteX45" fmla="*/ 9294781 w 14624970"/>
                <a:gd name="connsiteY45" fmla="*/ 441149 h 2529981"/>
                <a:gd name="connsiteX46" fmla="*/ 9373743 w 14624970"/>
                <a:gd name="connsiteY46" fmla="*/ 413241 h 2529981"/>
                <a:gd name="connsiteX47" fmla="*/ 9413653 w 14624970"/>
                <a:gd name="connsiteY47" fmla="*/ 399905 h 2529981"/>
                <a:gd name="connsiteX48" fmla="*/ 9454801 w 14624970"/>
                <a:gd name="connsiteY48" fmla="*/ 388285 h 2529981"/>
                <a:gd name="connsiteX49" fmla="*/ 9496139 w 14624970"/>
                <a:gd name="connsiteY49" fmla="*/ 376855 h 2529981"/>
                <a:gd name="connsiteX50" fmla="*/ 9538049 w 14624970"/>
                <a:gd name="connsiteY50" fmla="*/ 366378 h 2529981"/>
                <a:gd name="connsiteX51" fmla="*/ 9623584 w 14624970"/>
                <a:gd name="connsiteY51" fmla="*/ 348756 h 2529981"/>
                <a:gd name="connsiteX52" fmla="*/ 9711118 w 14624970"/>
                <a:gd name="connsiteY52" fmla="*/ 335993 h 2529981"/>
                <a:gd name="connsiteX53" fmla="*/ 9755219 w 14624970"/>
                <a:gd name="connsiteY53" fmla="*/ 330373 h 2529981"/>
                <a:gd name="connsiteX54" fmla="*/ 9799987 w 14624970"/>
                <a:gd name="connsiteY54" fmla="*/ 327325 h 2529981"/>
                <a:gd name="connsiteX55" fmla="*/ 9889712 w 14624970"/>
                <a:gd name="connsiteY55" fmla="*/ 322944 h 2529981"/>
                <a:gd name="connsiteX56" fmla="*/ 9979152 w 14624970"/>
                <a:gd name="connsiteY56" fmla="*/ 323896 h 2529981"/>
                <a:gd name="connsiteX57" fmla="*/ 10315384 w 14624970"/>
                <a:gd name="connsiteY57" fmla="*/ 367520 h 2529981"/>
                <a:gd name="connsiteX58" fmla="*/ 10609136 w 14624970"/>
                <a:gd name="connsiteY58" fmla="*/ 448959 h 2529981"/>
                <a:gd name="connsiteX59" fmla="*/ 10643330 w 14624970"/>
                <a:gd name="connsiteY59" fmla="*/ 460294 h 2529981"/>
                <a:gd name="connsiteX60" fmla="*/ 10676191 w 14624970"/>
                <a:gd name="connsiteY60" fmla="*/ 471724 h 2529981"/>
                <a:gd name="connsiteX61" fmla="*/ 10741152 w 14624970"/>
                <a:gd name="connsiteY61" fmla="*/ 494489 h 2529981"/>
                <a:gd name="connsiteX62" fmla="*/ 10864025 w 14624970"/>
                <a:gd name="connsiteY62" fmla="*/ 540113 h 2529981"/>
                <a:gd name="connsiteX63" fmla="*/ 11086624 w 14624970"/>
                <a:gd name="connsiteY63" fmla="*/ 622314 h 2529981"/>
                <a:gd name="connsiteX64" fmla="*/ 11282553 w 14624970"/>
                <a:gd name="connsiteY64" fmla="*/ 683846 h 2529981"/>
                <a:gd name="connsiteX65" fmla="*/ 11477815 w 14624970"/>
                <a:gd name="connsiteY65" fmla="*/ 726137 h 2529981"/>
                <a:gd name="connsiteX66" fmla="*/ 11677936 w 14624970"/>
                <a:gd name="connsiteY66" fmla="*/ 750235 h 2529981"/>
                <a:gd name="connsiteX67" fmla="*/ 11880914 w 14624970"/>
                <a:gd name="connsiteY67" fmla="*/ 754712 h 2529981"/>
                <a:gd name="connsiteX68" fmla="*/ 11982831 w 14624970"/>
                <a:gd name="connsiteY68" fmla="*/ 749854 h 2529981"/>
                <a:gd name="connsiteX69" fmla="*/ 12033694 w 14624970"/>
                <a:gd name="connsiteY69" fmla="*/ 745187 h 2529981"/>
                <a:gd name="connsiteX70" fmla="*/ 12084463 w 14624970"/>
                <a:gd name="connsiteY70" fmla="*/ 739281 h 2529981"/>
                <a:gd name="connsiteX71" fmla="*/ 12135136 w 14624970"/>
                <a:gd name="connsiteY71" fmla="*/ 732328 h 2529981"/>
                <a:gd name="connsiteX72" fmla="*/ 12186475 w 14624970"/>
                <a:gd name="connsiteY72" fmla="*/ 723946 h 2529981"/>
                <a:gd name="connsiteX73" fmla="*/ 12295156 w 14624970"/>
                <a:gd name="connsiteY73" fmla="*/ 702134 h 2529981"/>
                <a:gd name="connsiteX74" fmla="*/ 12538996 w 14624970"/>
                <a:gd name="connsiteY74" fmla="*/ 644508 h 2529981"/>
                <a:gd name="connsiteX75" fmla="*/ 12817888 w 14624970"/>
                <a:gd name="connsiteY75" fmla="*/ 586691 h 2529981"/>
                <a:gd name="connsiteX76" fmla="*/ 12893611 w 14624970"/>
                <a:gd name="connsiteY76" fmla="*/ 575356 h 2529981"/>
                <a:gd name="connsiteX77" fmla="*/ 12971717 w 14624970"/>
                <a:gd name="connsiteY77" fmla="*/ 566212 h 2529981"/>
                <a:gd name="connsiteX78" fmla="*/ 13052584 w 14624970"/>
                <a:gd name="connsiteY78" fmla="*/ 560497 h 2529981"/>
                <a:gd name="connsiteX79" fmla="*/ 13135642 w 14624970"/>
                <a:gd name="connsiteY79" fmla="*/ 558402 h 2529981"/>
                <a:gd name="connsiteX80" fmla="*/ 13478923 w 14624970"/>
                <a:gd name="connsiteY80" fmla="*/ 600693 h 2529981"/>
                <a:gd name="connsiteX81" fmla="*/ 13796962 w 14624970"/>
                <a:gd name="connsiteY81" fmla="*/ 732995 h 2529981"/>
                <a:gd name="connsiteX82" fmla="*/ 14053947 w 14624970"/>
                <a:gd name="connsiteY82" fmla="*/ 933401 h 2529981"/>
                <a:gd name="connsiteX83" fmla="*/ 14245590 w 14624970"/>
                <a:gd name="connsiteY83" fmla="*/ 1168478 h 2529981"/>
                <a:gd name="connsiteX84" fmla="*/ 14386750 w 14624970"/>
                <a:gd name="connsiteY84" fmla="*/ 1417271 h 2529981"/>
                <a:gd name="connsiteX85" fmla="*/ 14415802 w 14624970"/>
                <a:gd name="connsiteY85" fmla="*/ 1480517 h 2529981"/>
                <a:gd name="connsiteX86" fmla="*/ 14442948 w 14624970"/>
                <a:gd name="connsiteY86" fmla="*/ 1543858 h 2529981"/>
                <a:gd name="connsiteX87" fmla="*/ 14491144 w 14624970"/>
                <a:gd name="connsiteY87" fmla="*/ 1671493 h 2529981"/>
                <a:gd name="connsiteX88" fmla="*/ 14532768 w 14624970"/>
                <a:gd name="connsiteY88" fmla="*/ 1799604 h 2529981"/>
                <a:gd name="connsiteX89" fmla="*/ 14568678 w 14624970"/>
                <a:gd name="connsiteY89" fmla="*/ 1928192 h 2529981"/>
                <a:gd name="connsiteX90" fmla="*/ 14624971 w 14624970"/>
                <a:gd name="connsiteY90" fmla="*/ 2187081 h 2529981"/>
                <a:gd name="connsiteX91" fmla="*/ 14538484 w 14624970"/>
                <a:gd name="connsiteY91" fmla="*/ 2225562 h 2529981"/>
                <a:gd name="connsiteX92" fmla="*/ 14218920 w 14624970"/>
                <a:gd name="connsiteY92" fmla="*/ 1825608 h 2529981"/>
                <a:gd name="connsiteX93" fmla="*/ 14137005 w 14624970"/>
                <a:gd name="connsiteY93" fmla="*/ 1733310 h 2529981"/>
                <a:gd name="connsiteX94" fmla="*/ 14095761 w 14624970"/>
                <a:gd name="connsiteY94" fmla="*/ 1688733 h 2529981"/>
                <a:gd name="connsiteX95" fmla="*/ 14053852 w 14624970"/>
                <a:gd name="connsiteY95" fmla="*/ 1645776 h 2529981"/>
                <a:gd name="connsiteX96" fmla="*/ 13881544 w 14624970"/>
                <a:gd name="connsiteY96" fmla="*/ 1491375 h 2529981"/>
                <a:gd name="connsiteX97" fmla="*/ 13704475 w 14624970"/>
                <a:gd name="connsiteY97" fmla="*/ 1373551 h 2529981"/>
                <a:gd name="connsiteX98" fmla="*/ 13529119 w 14624970"/>
                <a:gd name="connsiteY98" fmla="*/ 1303638 h 2529981"/>
                <a:gd name="connsiteX99" fmla="*/ 13361193 w 14624970"/>
                <a:gd name="connsiteY99" fmla="*/ 1282968 h 2529981"/>
                <a:gd name="connsiteX100" fmla="*/ 13340715 w 14624970"/>
                <a:gd name="connsiteY100" fmla="*/ 1283159 h 2529981"/>
                <a:gd name="connsiteX101" fmla="*/ 13320236 w 14624970"/>
                <a:gd name="connsiteY101" fmla="*/ 1285064 h 2529981"/>
                <a:gd name="connsiteX102" fmla="*/ 13300043 w 14624970"/>
                <a:gd name="connsiteY102" fmla="*/ 1286493 h 2529981"/>
                <a:gd name="connsiteX103" fmla="*/ 13279374 w 14624970"/>
                <a:gd name="connsiteY103" fmla="*/ 1289255 h 2529981"/>
                <a:gd name="connsiteX104" fmla="*/ 13195173 w 14624970"/>
                <a:gd name="connsiteY104" fmla="*/ 1304780 h 2529981"/>
                <a:gd name="connsiteX105" fmla="*/ 12798361 w 14624970"/>
                <a:gd name="connsiteY105" fmla="*/ 1448608 h 2529981"/>
                <a:gd name="connsiteX106" fmla="*/ 12555855 w 14624970"/>
                <a:gd name="connsiteY106" fmla="*/ 1548144 h 2529981"/>
                <a:gd name="connsiteX107" fmla="*/ 12419076 w 14624970"/>
                <a:gd name="connsiteY107" fmla="*/ 1597198 h 2529981"/>
                <a:gd name="connsiteX108" fmla="*/ 12346591 w 14624970"/>
                <a:gd name="connsiteY108" fmla="*/ 1619963 h 2529981"/>
                <a:gd name="connsiteX109" fmla="*/ 12272677 w 14624970"/>
                <a:gd name="connsiteY109" fmla="*/ 1641013 h 2529981"/>
                <a:gd name="connsiteX110" fmla="*/ 11971115 w 14624970"/>
                <a:gd name="connsiteY110" fmla="*/ 1702259 h 2529981"/>
                <a:gd name="connsiteX111" fmla="*/ 11663648 w 14624970"/>
                <a:gd name="connsiteY111" fmla="*/ 1727881 h 2529981"/>
                <a:gd name="connsiteX112" fmla="*/ 11354276 w 14624970"/>
                <a:gd name="connsiteY112" fmla="*/ 1716356 h 2529981"/>
                <a:gd name="connsiteX113" fmla="*/ 11277029 w 14624970"/>
                <a:gd name="connsiteY113" fmla="*/ 1707879 h 2529981"/>
                <a:gd name="connsiteX114" fmla="*/ 11199972 w 14624970"/>
                <a:gd name="connsiteY114" fmla="*/ 1697115 h 2529981"/>
                <a:gd name="connsiteX115" fmla="*/ 11046904 w 14624970"/>
                <a:gd name="connsiteY115" fmla="*/ 1667588 h 2529981"/>
                <a:gd name="connsiteX116" fmla="*/ 10752963 w 14624970"/>
                <a:gd name="connsiteY116" fmla="*/ 1584435 h 2529981"/>
                <a:gd name="connsiteX117" fmla="*/ 10496741 w 14624970"/>
                <a:gd name="connsiteY117" fmla="*/ 1488042 h 2529981"/>
                <a:gd name="connsiteX118" fmla="*/ 10381202 w 14624970"/>
                <a:gd name="connsiteY118" fmla="*/ 1441941 h 2529981"/>
                <a:gd name="connsiteX119" fmla="*/ 10326434 w 14624970"/>
                <a:gd name="connsiteY119" fmla="*/ 1420033 h 2529981"/>
                <a:gd name="connsiteX120" fmla="*/ 10299382 w 14624970"/>
                <a:gd name="connsiteY120" fmla="*/ 1409270 h 2529981"/>
                <a:gd name="connsiteX121" fmla="*/ 10273284 w 14624970"/>
                <a:gd name="connsiteY121" fmla="*/ 1399364 h 2529981"/>
                <a:gd name="connsiteX122" fmla="*/ 10078402 w 14624970"/>
                <a:gd name="connsiteY122" fmla="*/ 1331641 h 2529981"/>
                <a:gd name="connsiteX123" fmla="*/ 9910858 w 14624970"/>
                <a:gd name="connsiteY123" fmla="*/ 1293065 h 2529981"/>
                <a:gd name="connsiteX124" fmla="*/ 9872663 w 14624970"/>
                <a:gd name="connsiteY124" fmla="*/ 1288397 h 2529981"/>
                <a:gd name="connsiteX125" fmla="*/ 9834658 w 14624970"/>
                <a:gd name="connsiteY125" fmla="*/ 1286302 h 2529981"/>
                <a:gd name="connsiteX126" fmla="*/ 9815513 w 14624970"/>
                <a:gd name="connsiteY126" fmla="*/ 1285064 h 2529981"/>
                <a:gd name="connsiteX127" fmla="*/ 9795986 w 14624970"/>
                <a:gd name="connsiteY127" fmla="*/ 1285730 h 2529981"/>
                <a:gd name="connsiteX128" fmla="*/ 9756553 w 14624970"/>
                <a:gd name="connsiteY128" fmla="*/ 1286873 h 2529981"/>
                <a:gd name="connsiteX129" fmla="*/ 9589198 w 14624970"/>
                <a:gd name="connsiteY129" fmla="*/ 1313925 h 2529981"/>
                <a:gd name="connsiteX130" fmla="*/ 9409557 w 14624970"/>
                <a:gd name="connsiteY130" fmla="*/ 1375837 h 2529981"/>
                <a:gd name="connsiteX131" fmla="*/ 9223343 w 14624970"/>
                <a:gd name="connsiteY131" fmla="*/ 1469182 h 2529981"/>
                <a:gd name="connsiteX132" fmla="*/ 9034748 w 14624970"/>
                <a:gd name="connsiteY132" fmla="*/ 1587197 h 2529981"/>
                <a:gd name="connsiteX133" fmla="*/ 8939498 w 14624970"/>
                <a:gd name="connsiteY133" fmla="*/ 1652729 h 2529981"/>
                <a:gd name="connsiteX134" fmla="*/ 8891492 w 14624970"/>
                <a:gd name="connsiteY134" fmla="*/ 1686733 h 2529981"/>
                <a:gd name="connsiteX135" fmla="*/ 8842343 w 14624970"/>
                <a:gd name="connsiteY135" fmla="*/ 1722356 h 2529981"/>
                <a:gd name="connsiteX136" fmla="*/ 8638699 w 14624970"/>
                <a:gd name="connsiteY136" fmla="*/ 1870470 h 2529981"/>
                <a:gd name="connsiteX137" fmla="*/ 8422386 w 14624970"/>
                <a:gd name="connsiteY137" fmla="*/ 2022299 h 2529981"/>
                <a:gd name="connsiteX138" fmla="*/ 8190071 w 14624970"/>
                <a:gd name="connsiteY138" fmla="*/ 2169746 h 2529981"/>
                <a:gd name="connsiteX139" fmla="*/ 7939279 w 14624970"/>
                <a:gd name="connsiteY139" fmla="*/ 2303763 h 2529981"/>
                <a:gd name="connsiteX140" fmla="*/ 7669721 w 14624970"/>
                <a:gd name="connsiteY140" fmla="*/ 2413300 h 2529981"/>
                <a:gd name="connsiteX141" fmla="*/ 7529037 w 14624970"/>
                <a:gd name="connsiteY141" fmla="*/ 2454829 h 2529981"/>
                <a:gd name="connsiteX142" fmla="*/ 7458266 w 14624970"/>
                <a:gd name="connsiteY142" fmla="*/ 2472260 h 2529981"/>
                <a:gd name="connsiteX143" fmla="*/ 7387400 w 14624970"/>
                <a:gd name="connsiteY143" fmla="*/ 2486928 h 2529981"/>
                <a:gd name="connsiteX144" fmla="*/ 7316534 w 14624970"/>
                <a:gd name="connsiteY144" fmla="*/ 2499025 h 2529981"/>
                <a:gd name="connsiteX145" fmla="*/ 7245858 w 14624970"/>
                <a:gd name="connsiteY145" fmla="*/ 2509312 h 2529981"/>
                <a:gd name="connsiteX146" fmla="*/ 7105270 w 14624970"/>
                <a:gd name="connsiteY146" fmla="*/ 2522838 h 2529981"/>
                <a:gd name="connsiteX147" fmla="*/ 7035451 w 14624970"/>
                <a:gd name="connsiteY147" fmla="*/ 2527124 h 2529981"/>
                <a:gd name="connsiteX148" fmla="*/ 6966013 w 14624970"/>
                <a:gd name="connsiteY148" fmla="*/ 2529029 h 2529981"/>
                <a:gd name="connsiteX149" fmla="*/ 6931438 w 14624970"/>
                <a:gd name="connsiteY149" fmla="*/ 2529981 h 2529981"/>
                <a:gd name="connsiteX150" fmla="*/ 6896957 w 14624970"/>
                <a:gd name="connsiteY150" fmla="*/ 2529791 h 2529981"/>
                <a:gd name="connsiteX151" fmla="*/ 6828282 w 14624970"/>
                <a:gd name="connsiteY151" fmla="*/ 2529315 h 2529981"/>
                <a:gd name="connsiteX152" fmla="*/ 6557677 w 14624970"/>
                <a:gd name="connsiteY152" fmla="*/ 2513313 h 2529981"/>
                <a:gd name="connsiteX153" fmla="*/ 6032183 w 14624970"/>
                <a:gd name="connsiteY153" fmla="*/ 2440446 h 2529981"/>
                <a:gd name="connsiteX154" fmla="*/ 5903214 w 14624970"/>
                <a:gd name="connsiteY154" fmla="*/ 2416920 h 2529981"/>
                <a:gd name="connsiteX155" fmla="*/ 5774912 w 14624970"/>
                <a:gd name="connsiteY155" fmla="*/ 2392250 h 2529981"/>
                <a:gd name="connsiteX156" fmla="*/ 5518214 w 14624970"/>
                <a:gd name="connsiteY156" fmla="*/ 2340815 h 2529981"/>
                <a:gd name="connsiteX157" fmla="*/ 5002435 w 14624970"/>
                <a:gd name="connsiteY157" fmla="*/ 2226610 h 2529981"/>
                <a:gd name="connsiteX158" fmla="*/ 4742974 w 14624970"/>
                <a:gd name="connsiteY158" fmla="*/ 2160221 h 2529981"/>
                <a:gd name="connsiteX159" fmla="*/ 4678014 w 14624970"/>
                <a:gd name="connsiteY159" fmla="*/ 2142219 h 2529981"/>
                <a:gd name="connsiteX160" fmla="*/ 4613148 w 14624970"/>
                <a:gd name="connsiteY160" fmla="*/ 2123359 h 2529981"/>
                <a:gd name="connsiteX161" fmla="*/ 4483227 w 14624970"/>
                <a:gd name="connsiteY161" fmla="*/ 2083735 h 2529981"/>
                <a:gd name="connsiteX162" fmla="*/ 3970687 w 14624970"/>
                <a:gd name="connsiteY162" fmla="*/ 1887234 h 2529981"/>
                <a:gd name="connsiteX163" fmla="*/ 3495961 w 14624970"/>
                <a:gd name="connsiteY163" fmla="*/ 1639680 h 2529981"/>
                <a:gd name="connsiteX164" fmla="*/ 3065145 w 14624970"/>
                <a:gd name="connsiteY164" fmla="*/ 1369646 h 2529981"/>
                <a:gd name="connsiteX165" fmla="*/ 2963037 w 14624970"/>
                <a:gd name="connsiteY165" fmla="*/ 1301923 h 2529981"/>
                <a:gd name="connsiteX166" fmla="*/ 2912555 w 14624970"/>
                <a:gd name="connsiteY166" fmla="*/ 1268490 h 2529981"/>
                <a:gd name="connsiteX167" fmla="*/ 2862644 w 14624970"/>
                <a:gd name="connsiteY167" fmla="*/ 1234772 h 2529981"/>
                <a:gd name="connsiteX168" fmla="*/ 2763584 w 14624970"/>
                <a:gd name="connsiteY168" fmla="*/ 1169145 h 2529981"/>
                <a:gd name="connsiteX169" fmla="*/ 2665000 w 14624970"/>
                <a:gd name="connsiteY169" fmla="*/ 1106756 h 2529981"/>
                <a:gd name="connsiteX170" fmla="*/ 2272189 w 14624970"/>
                <a:gd name="connsiteY170" fmla="*/ 887871 h 2529981"/>
                <a:gd name="connsiteX171" fmla="*/ 2173129 w 14624970"/>
                <a:gd name="connsiteY171" fmla="*/ 843770 h 2529981"/>
                <a:gd name="connsiteX172" fmla="*/ 2123218 w 14624970"/>
                <a:gd name="connsiteY172" fmla="*/ 823578 h 2529981"/>
                <a:gd name="connsiteX173" fmla="*/ 2073212 w 14624970"/>
                <a:gd name="connsiteY173" fmla="*/ 804242 h 2529981"/>
                <a:gd name="connsiteX174" fmla="*/ 2023110 w 14624970"/>
                <a:gd name="connsiteY174" fmla="*/ 785096 h 2529981"/>
                <a:gd name="connsiteX175" fmla="*/ 1972913 w 14624970"/>
                <a:gd name="connsiteY175" fmla="*/ 769285 h 2529981"/>
                <a:gd name="connsiteX176" fmla="*/ 1922717 w 14624970"/>
                <a:gd name="connsiteY176" fmla="*/ 752521 h 2529981"/>
                <a:gd name="connsiteX177" fmla="*/ 1871282 w 14624970"/>
                <a:gd name="connsiteY177" fmla="*/ 739281 h 2529981"/>
                <a:gd name="connsiteX178" fmla="*/ 1442466 w 14624970"/>
                <a:gd name="connsiteY178" fmla="*/ 668511 h 2529981"/>
                <a:gd name="connsiteX179" fmla="*/ 990124 w 14624970"/>
                <a:gd name="connsiteY179" fmla="*/ 680226 h 2529981"/>
                <a:gd name="connsiteX180" fmla="*/ 527876 w 14624970"/>
                <a:gd name="connsiteY180" fmla="*/ 775571 h 2529981"/>
                <a:gd name="connsiteX181" fmla="*/ 295751 w 14624970"/>
                <a:gd name="connsiteY181" fmla="*/ 855772 h 2529981"/>
                <a:gd name="connsiteX182" fmla="*/ 238030 w 14624970"/>
                <a:gd name="connsiteY182" fmla="*/ 879870 h 2529981"/>
                <a:gd name="connsiteX183" fmla="*/ 179642 w 14624970"/>
                <a:gd name="connsiteY183" fmla="*/ 904445 h 2529981"/>
                <a:gd name="connsiteX184" fmla="*/ 62675 w 14624970"/>
                <a:gd name="connsiteY184" fmla="*/ 958070 h 2529981"/>
                <a:gd name="connsiteX185" fmla="*/ 0 w 14624970"/>
                <a:gd name="connsiteY185" fmla="*/ 887204 h 252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4624970" h="2529981">
                  <a:moveTo>
                    <a:pt x="0" y="887204"/>
                  </a:moveTo>
                  <a:cubicBezTo>
                    <a:pt x="24956" y="849867"/>
                    <a:pt x="51530" y="813195"/>
                    <a:pt x="78581" y="776334"/>
                  </a:cubicBezTo>
                  <a:cubicBezTo>
                    <a:pt x="106680" y="740710"/>
                    <a:pt x="136779" y="706706"/>
                    <a:pt x="167354" y="672320"/>
                  </a:cubicBezTo>
                  <a:cubicBezTo>
                    <a:pt x="182309" y="654699"/>
                    <a:pt x="198596" y="638697"/>
                    <a:pt x="214884" y="622600"/>
                  </a:cubicBezTo>
                  <a:cubicBezTo>
                    <a:pt x="231172" y="606408"/>
                    <a:pt x="247936" y="590691"/>
                    <a:pt x="264605" y="574689"/>
                  </a:cubicBezTo>
                  <a:lnTo>
                    <a:pt x="289750" y="550686"/>
                  </a:lnTo>
                  <a:cubicBezTo>
                    <a:pt x="298133" y="542590"/>
                    <a:pt x="307181" y="535637"/>
                    <a:pt x="315944" y="528017"/>
                  </a:cubicBezTo>
                  <a:cubicBezTo>
                    <a:pt x="333470" y="512967"/>
                    <a:pt x="351377" y="498299"/>
                    <a:pt x="369380" y="483535"/>
                  </a:cubicBezTo>
                  <a:cubicBezTo>
                    <a:pt x="513874" y="366663"/>
                    <a:pt x="676561" y="268937"/>
                    <a:pt x="850773" y="192070"/>
                  </a:cubicBezTo>
                  <a:cubicBezTo>
                    <a:pt x="1025081" y="115679"/>
                    <a:pt x="1211009" y="59292"/>
                    <a:pt x="1403414" y="29002"/>
                  </a:cubicBezTo>
                  <a:cubicBezTo>
                    <a:pt x="1595723" y="-1669"/>
                    <a:pt x="1794320" y="-8431"/>
                    <a:pt x="1993011" y="10714"/>
                  </a:cubicBezTo>
                  <a:cubicBezTo>
                    <a:pt x="2017871" y="13191"/>
                    <a:pt x="2042732" y="15381"/>
                    <a:pt x="2067592" y="18239"/>
                  </a:cubicBezTo>
                  <a:lnTo>
                    <a:pt x="2141887" y="30050"/>
                  </a:lnTo>
                  <a:lnTo>
                    <a:pt x="2216277" y="42813"/>
                  </a:lnTo>
                  <a:cubicBezTo>
                    <a:pt x="2241042" y="47195"/>
                    <a:pt x="2264569" y="53767"/>
                    <a:pt x="2288858" y="59196"/>
                  </a:cubicBezTo>
                  <a:cubicBezTo>
                    <a:pt x="2312956" y="64911"/>
                    <a:pt x="2337149" y="70531"/>
                    <a:pt x="2361152" y="76627"/>
                  </a:cubicBezTo>
                  <a:cubicBezTo>
                    <a:pt x="2385251" y="82533"/>
                    <a:pt x="2409539" y="88438"/>
                    <a:pt x="2432685" y="96153"/>
                  </a:cubicBezTo>
                  <a:cubicBezTo>
                    <a:pt x="2479453" y="110822"/>
                    <a:pt x="2526506" y="125204"/>
                    <a:pt x="2573274" y="140730"/>
                  </a:cubicBezTo>
                  <a:cubicBezTo>
                    <a:pt x="2757297" y="206262"/>
                    <a:pt x="2930462" y="289035"/>
                    <a:pt x="3093434" y="379236"/>
                  </a:cubicBezTo>
                  <a:cubicBezTo>
                    <a:pt x="3420047" y="560116"/>
                    <a:pt x="3698939" y="776334"/>
                    <a:pt x="3952970" y="994361"/>
                  </a:cubicBezTo>
                  <a:cubicBezTo>
                    <a:pt x="4080510" y="1102946"/>
                    <a:pt x="4203097" y="1212293"/>
                    <a:pt x="4326065" y="1317544"/>
                  </a:cubicBezTo>
                  <a:cubicBezTo>
                    <a:pt x="4387882" y="1368503"/>
                    <a:pt x="4449604" y="1420890"/>
                    <a:pt x="4512945" y="1469944"/>
                  </a:cubicBezTo>
                  <a:cubicBezTo>
                    <a:pt x="4544568" y="1494804"/>
                    <a:pt x="4577144" y="1518426"/>
                    <a:pt x="4609434" y="1542905"/>
                  </a:cubicBezTo>
                  <a:cubicBezTo>
                    <a:pt x="4642485" y="1566146"/>
                    <a:pt x="4675156" y="1590340"/>
                    <a:pt x="4708875" y="1613105"/>
                  </a:cubicBezTo>
                  <a:cubicBezTo>
                    <a:pt x="4776311" y="1658444"/>
                    <a:pt x="4844796" y="1703592"/>
                    <a:pt x="4915948" y="1744359"/>
                  </a:cubicBezTo>
                  <a:cubicBezTo>
                    <a:pt x="4986528" y="1786460"/>
                    <a:pt x="5059204" y="1825417"/>
                    <a:pt x="5133213" y="1861898"/>
                  </a:cubicBezTo>
                  <a:cubicBezTo>
                    <a:pt x="5281232" y="1935240"/>
                    <a:pt x="5436108" y="1996010"/>
                    <a:pt x="5594700" y="2045730"/>
                  </a:cubicBezTo>
                  <a:cubicBezTo>
                    <a:pt x="5753100" y="2095165"/>
                    <a:pt x="5916549" y="2133551"/>
                    <a:pt x="6080094" y="2159268"/>
                  </a:cubicBezTo>
                  <a:cubicBezTo>
                    <a:pt x="6243542" y="2185272"/>
                    <a:pt x="6408039" y="2199559"/>
                    <a:pt x="6570155" y="2195559"/>
                  </a:cubicBezTo>
                  <a:cubicBezTo>
                    <a:pt x="6894386" y="2191463"/>
                    <a:pt x="7208235" y="2105738"/>
                    <a:pt x="7451979" y="1943432"/>
                  </a:cubicBezTo>
                  <a:cubicBezTo>
                    <a:pt x="7513511" y="1901712"/>
                    <a:pt x="7573042" y="1857516"/>
                    <a:pt x="7630668" y="1808177"/>
                  </a:cubicBezTo>
                  <a:cubicBezTo>
                    <a:pt x="7645241" y="1796461"/>
                    <a:pt x="7659339" y="1783031"/>
                    <a:pt x="7673626" y="1770648"/>
                  </a:cubicBezTo>
                  <a:cubicBezTo>
                    <a:pt x="7687914" y="1758075"/>
                    <a:pt x="7702010" y="1745502"/>
                    <a:pt x="7716107" y="1732072"/>
                  </a:cubicBezTo>
                  <a:lnTo>
                    <a:pt x="7758304" y="1692638"/>
                  </a:lnTo>
                  <a:lnTo>
                    <a:pt x="7800022" y="1651586"/>
                  </a:lnTo>
                  <a:cubicBezTo>
                    <a:pt x="7855553" y="1596055"/>
                    <a:pt x="7910894" y="1539572"/>
                    <a:pt x="7966425" y="1479469"/>
                  </a:cubicBezTo>
                  <a:cubicBezTo>
                    <a:pt x="7994333" y="1450418"/>
                    <a:pt x="8022717" y="1419652"/>
                    <a:pt x="8050816" y="1389648"/>
                  </a:cubicBezTo>
                  <a:cubicBezTo>
                    <a:pt x="8079201" y="1358787"/>
                    <a:pt x="8107585" y="1328403"/>
                    <a:pt x="8137017" y="1297351"/>
                  </a:cubicBezTo>
                  <a:cubicBezTo>
                    <a:pt x="8195120" y="1235534"/>
                    <a:pt x="8255508" y="1172764"/>
                    <a:pt x="8318850" y="1109804"/>
                  </a:cubicBezTo>
                  <a:cubicBezTo>
                    <a:pt x="8334947" y="1093992"/>
                    <a:pt x="8350282" y="1078657"/>
                    <a:pt x="8367046" y="1062655"/>
                  </a:cubicBezTo>
                  <a:lnTo>
                    <a:pt x="8417338" y="1015030"/>
                  </a:lnTo>
                  <a:cubicBezTo>
                    <a:pt x="8434102" y="999219"/>
                    <a:pt x="8451913" y="983693"/>
                    <a:pt x="8469153" y="968072"/>
                  </a:cubicBezTo>
                  <a:cubicBezTo>
                    <a:pt x="8486584" y="952451"/>
                    <a:pt x="8503825" y="936735"/>
                    <a:pt x="8522113" y="921590"/>
                  </a:cubicBezTo>
                  <a:cubicBezTo>
                    <a:pt x="8593265" y="859868"/>
                    <a:pt x="8669941" y="800527"/>
                    <a:pt x="8749284" y="742615"/>
                  </a:cubicBezTo>
                  <a:cubicBezTo>
                    <a:pt x="8829199" y="684894"/>
                    <a:pt x="8914638" y="630220"/>
                    <a:pt x="9004363" y="578595"/>
                  </a:cubicBezTo>
                  <a:cubicBezTo>
                    <a:pt x="9095613" y="528017"/>
                    <a:pt x="9191816" y="481059"/>
                    <a:pt x="9294781" y="441149"/>
                  </a:cubicBezTo>
                  <a:cubicBezTo>
                    <a:pt x="9320593" y="431338"/>
                    <a:pt x="9347359" y="422480"/>
                    <a:pt x="9373743" y="413241"/>
                  </a:cubicBezTo>
                  <a:cubicBezTo>
                    <a:pt x="9387078" y="408764"/>
                    <a:pt x="9400127" y="404001"/>
                    <a:pt x="9413653" y="399905"/>
                  </a:cubicBezTo>
                  <a:lnTo>
                    <a:pt x="9454801" y="388285"/>
                  </a:lnTo>
                  <a:lnTo>
                    <a:pt x="9496139" y="376855"/>
                  </a:lnTo>
                  <a:cubicBezTo>
                    <a:pt x="9509950" y="373045"/>
                    <a:pt x="9523666" y="369235"/>
                    <a:pt x="9538049" y="366378"/>
                  </a:cubicBezTo>
                  <a:cubicBezTo>
                    <a:pt x="9566434" y="360186"/>
                    <a:pt x="9595009" y="354471"/>
                    <a:pt x="9623584" y="348756"/>
                  </a:cubicBezTo>
                  <a:cubicBezTo>
                    <a:pt x="9652254" y="343232"/>
                    <a:pt x="9681877" y="340088"/>
                    <a:pt x="9711118" y="335993"/>
                  </a:cubicBezTo>
                  <a:lnTo>
                    <a:pt x="9755219" y="330373"/>
                  </a:lnTo>
                  <a:lnTo>
                    <a:pt x="9799987" y="327325"/>
                  </a:lnTo>
                  <a:cubicBezTo>
                    <a:pt x="9829800" y="325706"/>
                    <a:pt x="9859899" y="323325"/>
                    <a:pt x="9889712" y="322944"/>
                  </a:cubicBezTo>
                  <a:lnTo>
                    <a:pt x="9979152" y="323896"/>
                  </a:lnTo>
                  <a:cubicBezTo>
                    <a:pt x="10097167" y="328278"/>
                    <a:pt x="10209943" y="345232"/>
                    <a:pt x="10315384" y="367520"/>
                  </a:cubicBezTo>
                  <a:cubicBezTo>
                    <a:pt x="10421112" y="390285"/>
                    <a:pt x="10518172" y="418860"/>
                    <a:pt x="10609136" y="448959"/>
                  </a:cubicBezTo>
                  <a:lnTo>
                    <a:pt x="10643330" y="460294"/>
                  </a:lnTo>
                  <a:lnTo>
                    <a:pt x="10676191" y="471724"/>
                  </a:lnTo>
                  <a:lnTo>
                    <a:pt x="10741152" y="494489"/>
                  </a:lnTo>
                  <a:lnTo>
                    <a:pt x="10864025" y="540113"/>
                  </a:lnTo>
                  <a:cubicBezTo>
                    <a:pt x="10943272" y="569260"/>
                    <a:pt x="11016900" y="598311"/>
                    <a:pt x="11086624" y="622314"/>
                  </a:cubicBezTo>
                  <a:cubicBezTo>
                    <a:pt x="11156156" y="647841"/>
                    <a:pt x="11218640" y="666129"/>
                    <a:pt x="11282553" y="683846"/>
                  </a:cubicBezTo>
                  <a:cubicBezTo>
                    <a:pt x="11346562" y="700991"/>
                    <a:pt x="11411808" y="715088"/>
                    <a:pt x="11477815" y="726137"/>
                  </a:cubicBezTo>
                  <a:cubicBezTo>
                    <a:pt x="11543919" y="736710"/>
                    <a:pt x="11610690" y="745282"/>
                    <a:pt x="11677936" y="750235"/>
                  </a:cubicBezTo>
                  <a:cubicBezTo>
                    <a:pt x="11745278" y="754331"/>
                    <a:pt x="11813001" y="756712"/>
                    <a:pt x="11880914" y="754712"/>
                  </a:cubicBezTo>
                  <a:cubicBezTo>
                    <a:pt x="11914918" y="753950"/>
                    <a:pt x="11948732" y="751759"/>
                    <a:pt x="11982831" y="749854"/>
                  </a:cubicBezTo>
                  <a:lnTo>
                    <a:pt x="12033694" y="745187"/>
                  </a:lnTo>
                  <a:cubicBezTo>
                    <a:pt x="12050744" y="743853"/>
                    <a:pt x="12067413" y="740996"/>
                    <a:pt x="12084463" y="739281"/>
                  </a:cubicBezTo>
                  <a:cubicBezTo>
                    <a:pt x="12101512" y="737662"/>
                    <a:pt x="12118276" y="734995"/>
                    <a:pt x="12135136" y="732328"/>
                  </a:cubicBezTo>
                  <a:cubicBezTo>
                    <a:pt x="12151995" y="729852"/>
                    <a:pt x="12168854" y="727470"/>
                    <a:pt x="12186475" y="723946"/>
                  </a:cubicBezTo>
                  <a:cubicBezTo>
                    <a:pt x="12220861" y="717850"/>
                    <a:pt x="12257722" y="710135"/>
                    <a:pt x="12295156" y="702134"/>
                  </a:cubicBezTo>
                  <a:cubicBezTo>
                    <a:pt x="12370308" y="685560"/>
                    <a:pt x="12452128" y="664986"/>
                    <a:pt x="12538996" y="644508"/>
                  </a:cubicBezTo>
                  <a:cubicBezTo>
                    <a:pt x="12625959" y="624029"/>
                    <a:pt x="12718637" y="603169"/>
                    <a:pt x="12817888" y="586691"/>
                  </a:cubicBezTo>
                  <a:cubicBezTo>
                    <a:pt x="12843224" y="582881"/>
                    <a:pt x="12867799" y="578690"/>
                    <a:pt x="12893611" y="575356"/>
                  </a:cubicBezTo>
                  <a:lnTo>
                    <a:pt x="12971717" y="566212"/>
                  </a:lnTo>
                  <a:lnTo>
                    <a:pt x="13052584" y="560497"/>
                  </a:lnTo>
                  <a:cubicBezTo>
                    <a:pt x="13079921" y="559163"/>
                    <a:pt x="13108115" y="558973"/>
                    <a:pt x="13135642" y="558402"/>
                  </a:cubicBezTo>
                  <a:cubicBezTo>
                    <a:pt x="13247370" y="558402"/>
                    <a:pt x="13365766" y="571260"/>
                    <a:pt x="13478923" y="600693"/>
                  </a:cubicBezTo>
                  <a:cubicBezTo>
                    <a:pt x="13591794" y="629934"/>
                    <a:pt x="13700380" y="674987"/>
                    <a:pt x="13796962" y="732995"/>
                  </a:cubicBezTo>
                  <a:cubicBezTo>
                    <a:pt x="13893927" y="790621"/>
                    <a:pt x="13979652" y="859392"/>
                    <a:pt x="14053947" y="933401"/>
                  </a:cubicBezTo>
                  <a:cubicBezTo>
                    <a:pt x="14128146" y="1007696"/>
                    <a:pt x="14191107" y="1087039"/>
                    <a:pt x="14245590" y="1168478"/>
                  </a:cubicBezTo>
                  <a:cubicBezTo>
                    <a:pt x="14299692" y="1250202"/>
                    <a:pt x="14346937" y="1332784"/>
                    <a:pt x="14386750" y="1417271"/>
                  </a:cubicBezTo>
                  <a:lnTo>
                    <a:pt x="14415802" y="1480517"/>
                  </a:lnTo>
                  <a:cubicBezTo>
                    <a:pt x="14424850" y="1501758"/>
                    <a:pt x="14434280" y="1522713"/>
                    <a:pt x="14442948" y="1543858"/>
                  </a:cubicBezTo>
                  <a:cubicBezTo>
                    <a:pt x="14459998" y="1586435"/>
                    <a:pt x="14476095" y="1628916"/>
                    <a:pt x="14491144" y="1671493"/>
                  </a:cubicBezTo>
                  <a:cubicBezTo>
                    <a:pt x="14506480" y="1713879"/>
                    <a:pt x="14519814" y="1756932"/>
                    <a:pt x="14532768" y="1799604"/>
                  </a:cubicBezTo>
                  <a:cubicBezTo>
                    <a:pt x="14546008" y="1842276"/>
                    <a:pt x="14557630" y="1885234"/>
                    <a:pt x="14568678" y="1928192"/>
                  </a:cubicBezTo>
                  <a:cubicBezTo>
                    <a:pt x="14590872" y="2014012"/>
                    <a:pt x="14609826" y="2100118"/>
                    <a:pt x="14624971" y="2187081"/>
                  </a:cubicBezTo>
                  <a:lnTo>
                    <a:pt x="14538484" y="2225562"/>
                  </a:lnTo>
                  <a:cubicBezTo>
                    <a:pt x="14430470" y="2088117"/>
                    <a:pt x="14327410" y="1951433"/>
                    <a:pt x="14218920" y="1825608"/>
                  </a:cubicBezTo>
                  <a:cubicBezTo>
                    <a:pt x="14192060" y="1793985"/>
                    <a:pt x="14164723" y="1763314"/>
                    <a:pt x="14137005" y="1733310"/>
                  </a:cubicBezTo>
                  <a:lnTo>
                    <a:pt x="14095761" y="1688733"/>
                  </a:lnTo>
                  <a:lnTo>
                    <a:pt x="14053852" y="1645776"/>
                  </a:lnTo>
                  <a:cubicBezTo>
                    <a:pt x="13997082" y="1589959"/>
                    <a:pt x="13940504" y="1537095"/>
                    <a:pt x="13881544" y="1491375"/>
                  </a:cubicBezTo>
                  <a:cubicBezTo>
                    <a:pt x="13822871" y="1445560"/>
                    <a:pt x="13763815" y="1405174"/>
                    <a:pt x="13704475" y="1373551"/>
                  </a:cubicBezTo>
                  <a:cubicBezTo>
                    <a:pt x="13645229" y="1341928"/>
                    <a:pt x="13586269" y="1318687"/>
                    <a:pt x="13529119" y="1303638"/>
                  </a:cubicBezTo>
                  <a:cubicBezTo>
                    <a:pt x="13471969" y="1288207"/>
                    <a:pt x="13416153" y="1282683"/>
                    <a:pt x="13361193" y="1282968"/>
                  </a:cubicBezTo>
                  <a:lnTo>
                    <a:pt x="13340715" y="1283159"/>
                  </a:lnTo>
                  <a:lnTo>
                    <a:pt x="13320236" y="1285064"/>
                  </a:lnTo>
                  <a:lnTo>
                    <a:pt x="13300043" y="1286493"/>
                  </a:lnTo>
                  <a:cubicBezTo>
                    <a:pt x="13293471" y="1286588"/>
                    <a:pt x="13286232" y="1288397"/>
                    <a:pt x="13279374" y="1289255"/>
                  </a:cubicBezTo>
                  <a:cubicBezTo>
                    <a:pt x="13252132" y="1292398"/>
                    <a:pt x="13223843" y="1298589"/>
                    <a:pt x="13195173" y="1304780"/>
                  </a:cubicBezTo>
                  <a:cubicBezTo>
                    <a:pt x="13080112" y="1331165"/>
                    <a:pt x="12948285" y="1384981"/>
                    <a:pt x="12798361" y="1448608"/>
                  </a:cubicBezTo>
                  <a:cubicBezTo>
                    <a:pt x="12723018" y="1480231"/>
                    <a:pt x="12643580" y="1514712"/>
                    <a:pt x="12555855" y="1548144"/>
                  </a:cubicBezTo>
                  <a:cubicBezTo>
                    <a:pt x="12511850" y="1564908"/>
                    <a:pt x="12467082" y="1581672"/>
                    <a:pt x="12419076" y="1597198"/>
                  </a:cubicBezTo>
                  <a:cubicBezTo>
                    <a:pt x="12395835" y="1605294"/>
                    <a:pt x="12371165" y="1612629"/>
                    <a:pt x="12346591" y="1619963"/>
                  </a:cubicBezTo>
                  <a:cubicBezTo>
                    <a:pt x="12322016" y="1627392"/>
                    <a:pt x="12297442" y="1634727"/>
                    <a:pt x="12272677" y="1641013"/>
                  </a:cubicBezTo>
                  <a:cubicBezTo>
                    <a:pt x="12173617" y="1667302"/>
                    <a:pt x="12072937" y="1688352"/>
                    <a:pt x="11971115" y="1702259"/>
                  </a:cubicBezTo>
                  <a:cubicBezTo>
                    <a:pt x="11869388" y="1716165"/>
                    <a:pt x="11766709" y="1725881"/>
                    <a:pt x="11663648" y="1727881"/>
                  </a:cubicBezTo>
                  <a:cubicBezTo>
                    <a:pt x="11560588" y="1729881"/>
                    <a:pt x="11457242" y="1726547"/>
                    <a:pt x="11354276" y="1716356"/>
                  </a:cubicBezTo>
                  <a:cubicBezTo>
                    <a:pt x="11328559" y="1713594"/>
                    <a:pt x="11302746" y="1711308"/>
                    <a:pt x="11277029" y="1707879"/>
                  </a:cubicBezTo>
                  <a:cubicBezTo>
                    <a:pt x="11251406" y="1704354"/>
                    <a:pt x="11225593" y="1701021"/>
                    <a:pt x="11199972" y="1697115"/>
                  </a:cubicBezTo>
                  <a:cubicBezTo>
                    <a:pt x="11148822" y="1688257"/>
                    <a:pt x="11097673" y="1679208"/>
                    <a:pt x="11046904" y="1667588"/>
                  </a:cubicBezTo>
                  <a:cubicBezTo>
                    <a:pt x="10945178" y="1645585"/>
                    <a:pt x="10844212" y="1615105"/>
                    <a:pt x="10752963" y="1584435"/>
                  </a:cubicBezTo>
                  <a:cubicBezTo>
                    <a:pt x="10661809" y="1552335"/>
                    <a:pt x="10576370" y="1520427"/>
                    <a:pt x="10496741" y="1488042"/>
                  </a:cubicBezTo>
                  <a:lnTo>
                    <a:pt x="10381202" y="1441941"/>
                  </a:lnTo>
                  <a:lnTo>
                    <a:pt x="10326434" y="1420033"/>
                  </a:lnTo>
                  <a:lnTo>
                    <a:pt x="10299382" y="1409270"/>
                  </a:lnTo>
                  <a:lnTo>
                    <a:pt x="10273284" y="1399364"/>
                  </a:lnTo>
                  <a:cubicBezTo>
                    <a:pt x="10203561" y="1372884"/>
                    <a:pt x="10138410" y="1348691"/>
                    <a:pt x="10078402" y="1331641"/>
                  </a:cubicBezTo>
                  <a:cubicBezTo>
                    <a:pt x="10018300" y="1313639"/>
                    <a:pt x="9962769" y="1301447"/>
                    <a:pt x="9910858" y="1293065"/>
                  </a:cubicBezTo>
                  <a:cubicBezTo>
                    <a:pt x="9898190" y="1291731"/>
                    <a:pt x="9885426" y="1290207"/>
                    <a:pt x="9872663" y="1288397"/>
                  </a:cubicBezTo>
                  <a:cubicBezTo>
                    <a:pt x="9859899" y="1287159"/>
                    <a:pt x="9847421" y="1287255"/>
                    <a:pt x="9834658" y="1286302"/>
                  </a:cubicBezTo>
                  <a:lnTo>
                    <a:pt x="9815513" y="1285064"/>
                  </a:lnTo>
                  <a:lnTo>
                    <a:pt x="9795986" y="1285730"/>
                  </a:lnTo>
                  <a:cubicBezTo>
                    <a:pt x="9782937" y="1286397"/>
                    <a:pt x="9769983" y="1285540"/>
                    <a:pt x="9756553" y="1286873"/>
                  </a:cubicBezTo>
                  <a:cubicBezTo>
                    <a:pt x="9703403" y="1290303"/>
                    <a:pt x="9647206" y="1300018"/>
                    <a:pt x="9589198" y="1313925"/>
                  </a:cubicBezTo>
                  <a:cubicBezTo>
                    <a:pt x="9531001" y="1329260"/>
                    <a:pt x="9470803" y="1350501"/>
                    <a:pt x="9409557" y="1375837"/>
                  </a:cubicBezTo>
                  <a:cubicBezTo>
                    <a:pt x="9348311" y="1402983"/>
                    <a:pt x="9286018" y="1433463"/>
                    <a:pt x="9223343" y="1469182"/>
                  </a:cubicBezTo>
                  <a:cubicBezTo>
                    <a:pt x="9160860" y="1505472"/>
                    <a:pt x="9097803" y="1543858"/>
                    <a:pt x="9034748" y="1587197"/>
                  </a:cubicBezTo>
                  <a:cubicBezTo>
                    <a:pt x="9003126" y="1608152"/>
                    <a:pt x="8971312" y="1630440"/>
                    <a:pt x="8939498" y="1652729"/>
                  </a:cubicBezTo>
                  <a:lnTo>
                    <a:pt x="8891492" y="1686733"/>
                  </a:lnTo>
                  <a:cubicBezTo>
                    <a:pt x="8875490" y="1697972"/>
                    <a:pt x="8858822" y="1710641"/>
                    <a:pt x="8842343" y="1722356"/>
                  </a:cubicBezTo>
                  <a:lnTo>
                    <a:pt x="8638699" y="1870470"/>
                  </a:lnTo>
                  <a:cubicBezTo>
                    <a:pt x="8569357" y="1921048"/>
                    <a:pt x="8496586" y="1971340"/>
                    <a:pt x="8422386" y="2022299"/>
                  </a:cubicBezTo>
                  <a:cubicBezTo>
                    <a:pt x="8347996" y="2072400"/>
                    <a:pt x="8270367" y="2122406"/>
                    <a:pt x="8190071" y="2169746"/>
                  </a:cubicBezTo>
                  <a:cubicBezTo>
                    <a:pt x="8110252" y="2217466"/>
                    <a:pt x="8025670" y="2262329"/>
                    <a:pt x="7939279" y="2303763"/>
                  </a:cubicBezTo>
                  <a:cubicBezTo>
                    <a:pt x="7852696" y="2345291"/>
                    <a:pt x="7761922" y="2381677"/>
                    <a:pt x="7669721" y="2413300"/>
                  </a:cubicBezTo>
                  <a:cubicBezTo>
                    <a:pt x="7622953" y="2428254"/>
                    <a:pt x="7576662" y="2443494"/>
                    <a:pt x="7529037" y="2454829"/>
                  </a:cubicBezTo>
                  <a:cubicBezTo>
                    <a:pt x="7505320" y="2460640"/>
                    <a:pt x="7481983" y="2467593"/>
                    <a:pt x="7458266" y="2472260"/>
                  </a:cubicBezTo>
                  <a:lnTo>
                    <a:pt x="7387400" y="2486928"/>
                  </a:lnTo>
                  <a:cubicBezTo>
                    <a:pt x="7363873" y="2492262"/>
                    <a:pt x="7340156" y="2495310"/>
                    <a:pt x="7316534" y="2499025"/>
                  </a:cubicBezTo>
                  <a:cubicBezTo>
                    <a:pt x="7292912" y="2502454"/>
                    <a:pt x="7269385" y="2506360"/>
                    <a:pt x="7245858" y="2509312"/>
                  </a:cubicBezTo>
                  <a:cubicBezTo>
                    <a:pt x="7198710" y="2514170"/>
                    <a:pt x="7152037" y="2520932"/>
                    <a:pt x="7105270" y="2522838"/>
                  </a:cubicBezTo>
                  <a:lnTo>
                    <a:pt x="7035451" y="2527124"/>
                  </a:lnTo>
                  <a:lnTo>
                    <a:pt x="6966013" y="2529029"/>
                  </a:lnTo>
                  <a:lnTo>
                    <a:pt x="6931438" y="2529981"/>
                  </a:lnTo>
                  <a:lnTo>
                    <a:pt x="6896957" y="2529791"/>
                  </a:lnTo>
                  <a:lnTo>
                    <a:pt x="6828282" y="2529315"/>
                  </a:lnTo>
                  <a:cubicBezTo>
                    <a:pt x="6737128" y="2526457"/>
                    <a:pt x="6646736" y="2521981"/>
                    <a:pt x="6557677" y="2513313"/>
                  </a:cubicBezTo>
                  <a:cubicBezTo>
                    <a:pt x="6379178" y="2497501"/>
                    <a:pt x="6204680" y="2470641"/>
                    <a:pt x="6032183" y="2440446"/>
                  </a:cubicBezTo>
                  <a:cubicBezTo>
                    <a:pt x="5988844" y="2433588"/>
                    <a:pt x="5946267" y="2424254"/>
                    <a:pt x="5903214" y="2416920"/>
                  </a:cubicBezTo>
                  <a:lnTo>
                    <a:pt x="5774912" y="2392250"/>
                  </a:lnTo>
                  <a:cubicBezTo>
                    <a:pt x="5689473" y="2375391"/>
                    <a:pt x="5603843" y="2358531"/>
                    <a:pt x="5518214" y="2340815"/>
                  </a:cubicBezTo>
                  <a:cubicBezTo>
                    <a:pt x="5346954" y="2305287"/>
                    <a:pt x="5175028" y="2268425"/>
                    <a:pt x="5002435" y="2226610"/>
                  </a:cubicBezTo>
                  <a:cubicBezTo>
                    <a:pt x="4916329" y="2205179"/>
                    <a:pt x="4829461" y="2184129"/>
                    <a:pt x="4742974" y="2160221"/>
                  </a:cubicBezTo>
                  <a:cubicBezTo>
                    <a:pt x="4721352" y="2154220"/>
                    <a:pt x="4699540" y="2148505"/>
                    <a:pt x="4678014" y="2142219"/>
                  </a:cubicBezTo>
                  <a:lnTo>
                    <a:pt x="4613148" y="2123359"/>
                  </a:lnTo>
                  <a:cubicBezTo>
                    <a:pt x="4569524" y="2111358"/>
                    <a:pt x="4526661" y="2097070"/>
                    <a:pt x="4483227" y="2083735"/>
                  </a:cubicBezTo>
                  <a:cubicBezTo>
                    <a:pt x="4310158" y="2029538"/>
                    <a:pt x="4137374" y="1962863"/>
                    <a:pt x="3970687" y="1887234"/>
                  </a:cubicBezTo>
                  <a:cubicBezTo>
                    <a:pt x="3804666" y="1811796"/>
                    <a:pt x="3646837" y="1727595"/>
                    <a:pt x="3495961" y="1639680"/>
                  </a:cubicBezTo>
                  <a:cubicBezTo>
                    <a:pt x="3344799" y="1551764"/>
                    <a:pt x="3202591" y="1460133"/>
                    <a:pt x="3065145" y="1369646"/>
                  </a:cubicBezTo>
                  <a:lnTo>
                    <a:pt x="2963037" y="1301923"/>
                  </a:lnTo>
                  <a:lnTo>
                    <a:pt x="2912555" y="1268490"/>
                  </a:lnTo>
                  <a:cubicBezTo>
                    <a:pt x="2895886" y="1257251"/>
                    <a:pt x="2879217" y="1245249"/>
                    <a:pt x="2862644" y="1234772"/>
                  </a:cubicBezTo>
                  <a:cubicBezTo>
                    <a:pt x="2829306" y="1213341"/>
                    <a:pt x="2796445" y="1191243"/>
                    <a:pt x="2763584" y="1169145"/>
                  </a:cubicBezTo>
                  <a:cubicBezTo>
                    <a:pt x="2730722" y="1147618"/>
                    <a:pt x="2697766" y="1127711"/>
                    <a:pt x="2665000" y="1106756"/>
                  </a:cubicBezTo>
                  <a:cubicBezTo>
                    <a:pt x="2534126" y="1024745"/>
                    <a:pt x="2403634" y="951403"/>
                    <a:pt x="2272189" y="887871"/>
                  </a:cubicBezTo>
                  <a:cubicBezTo>
                    <a:pt x="2239042" y="873870"/>
                    <a:pt x="2206181" y="858725"/>
                    <a:pt x="2173129" y="843770"/>
                  </a:cubicBezTo>
                  <a:cubicBezTo>
                    <a:pt x="2156651" y="835770"/>
                    <a:pt x="2139982" y="829769"/>
                    <a:pt x="2123218" y="823578"/>
                  </a:cubicBezTo>
                  <a:cubicBezTo>
                    <a:pt x="2106454" y="817386"/>
                    <a:pt x="2089880" y="810719"/>
                    <a:pt x="2073212" y="804242"/>
                  </a:cubicBezTo>
                  <a:cubicBezTo>
                    <a:pt x="2056543" y="798051"/>
                    <a:pt x="2039779" y="790430"/>
                    <a:pt x="2023110" y="785096"/>
                  </a:cubicBezTo>
                  <a:lnTo>
                    <a:pt x="1972913" y="769285"/>
                  </a:lnTo>
                  <a:lnTo>
                    <a:pt x="1922717" y="752521"/>
                  </a:lnTo>
                  <a:lnTo>
                    <a:pt x="1871282" y="739281"/>
                  </a:lnTo>
                  <a:cubicBezTo>
                    <a:pt x="1734026" y="702420"/>
                    <a:pt x="1590199" y="678797"/>
                    <a:pt x="1442466" y="668511"/>
                  </a:cubicBezTo>
                  <a:cubicBezTo>
                    <a:pt x="1294638" y="657938"/>
                    <a:pt x="1143191" y="662891"/>
                    <a:pt x="990124" y="680226"/>
                  </a:cubicBezTo>
                  <a:cubicBezTo>
                    <a:pt x="837057" y="697847"/>
                    <a:pt x="682562" y="729566"/>
                    <a:pt x="527876" y="775571"/>
                  </a:cubicBezTo>
                  <a:cubicBezTo>
                    <a:pt x="449866" y="797574"/>
                    <a:pt x="373571" y="826054"/>
                    <a:pt x="295751" y="855772"/>
                  </a:cubicBezTo>
                  <a:cubicBezTo>
                    <a:pt x="276701" y="863773"/>
                    <a:pt x="257651" y="872060"/>
                    <a:pt x="238030" y="879870"/>
                  </a:cubicBezTo>
                  <a:cubicBezTo>
                    <a:pt x="218789" y="888062"/>
                    <a:pt x="198406" y="895110"/>
                    <a:pt x="179642" y="904445"/>
                  </a:cubicBezTo>
                  <a:cubicBezTo>
                    <a:pt x="141542" y="922352"/>
                    <a:pt x="102870" y="940545"/>
                    <a:pt x="62675" y="958070"/>
                  </a:cubicBezTo>
                  <a:lnTo>
                    <a:pt x="0" y="887204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6000">
                  <a:srgbClr val="FFFFFF">
                    <a:alpha val="13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9490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9D43F2F-FE2D-C7D8-1413-88C767967459}"/>
                </a:ext>
              </a:extLst>
            </p:cNvPr>
            <p:cNvSpPr/>
            <p:nvPr/>
          </p:nvSpPr>
          <p:spPr>
            <a:xfrm>
              <a:off x="-751522" y="776187"/>
              <a:ext cx="13297567" cy="2888461"/>
            </a:xfrm>
            <a:custGeom>
              <a:avLst/>
              <a:gdLst>
                <a:gd name="connsiteX0" fmla="*/ 13269372 w 13297567"/>
                <a:gd name="connsiteY0" fmla="*/ 394340 h 2888461"/>
                <a:gd name="connsiteX1" fmla="*/ 13037820 w 13297567"/>
                <a:gd name="connsiteY1" fmla="*/ 386053 h 2888461"/>
                <a:gd name="connsiteX2" fmla="*/ 12981432 w 13297567"/>
                <a:gd name="connsiteY2" fmla="*/ 385101 h 2888461"/>
                <a:gd name="connsiteX3" fmla="*/ 12925901 w 13297567"/>
                <a:gd name="connsiteY3" fmla="*/ 384910 h 2888461"/>
                <a:gd name="connsiteX4" fmla="*/ 12898469 w 13297567"/>
                <a:gd name="connsiteY4" fmla="*/ 385101 h 2888461"/>
                <a:gd name="connsiteX5" fmla="*/ 12871323 w 13297567"/>
                <a:gd name="connsiteY5" fmla="*/ 386149 h 2888461"/>
                <a:gd name="connsiteX6" fmla="*/ 12817793 w 13297567"/>
                <a:gd name="connsiteY6" fmla="*/ 388625 h 2888461"/>
                <a:gd name="connsiteX7" fmla="*/ 12714636 w 13297567"/>
                <a:gd name="connsiteY7" fmla="*/ 398817 h 2888461"/>
                <a:gd name="connsiteX8" fmla="*/ 12618339 w 13297567"/>
                <a:gd name="connsiteY8" fmla="*/ 416438 h 2888461"/>
                <a:gd name="connsiteX9" fmla="*/ 12453747 w 13297567"/>
                <a:gd name="connsiteY9" fmla="*/ 478160 h 2888461"/>
                <a:gd name="connsiteX10" fmla="*/ 12324874 w 13297567"/>
                <a:gd name="connsiteY10" fmla="*/ 573791 h 2888461"/>
                <a:gd name="connsiteX11" fmla="*/ 12204858 w 13297567"/>
                <a:gd name="connsiteY11" fmla="*/ 703617 h 2888461"/>
                <a:gd name="connsiteX12" fmla="*/ 12078463 w 13297567"/>
                <a:gd name="connsiteY12" fmla="*/ 866208 h 2888461"/>
                <a:gd name="connsiteX13" fmla="*/ 11931873 w 13297567"/>
                <a:gd name="connsiteY13" fmla="*/ 1051946 h 2888461"/>
                <a:gd name="connsiteX14" fmla="*/ 11743182 w 13297567"/>
                <a:gd name="connsiteY14" fmla="*/ 1249590 h 2888461"/>
                <a:gd name="connsiteX15" fmla="*/ 11507343 w 13297567"/>
                <a:gd name="connsiteY15" fmla="*/ 1427612 h 2888461"/>
                <a:gd name="connsiteX16" fmla="*/ 11242644 w 13297567"/>
                <a:gd name="connsiteY16" fmla="*/ 1563820 h 2888461"/>
                <a:gd name="connsiteX17" fmla="*/ 10955083 w 13297567"/>
                <a:gd name="connsiteY17" fmla="*/ 1654212 h 2888461"/>
                <a:gd name="connsiteX18" fmla="*/ 10375964 w 13297567"/>
                <a:gd name="connsiteY18" fmla="*/ 1693931 h 2888461"/>
                <a:gd name="connsiteX19" fmla="*/ 10241756 w 13297567"/>
                <a:gd name="connsiteY19" fmla="*/ 1682977 h 2888461"/>
                <a:gd name="connsiteX20" fmla="*/ 10113455 w 13297567"/>
                <a:gd name="connsiteY20" fmla="*/ 1666499 h 2888461"/>
                <a:gd name="connsiteX21" fmla="*/ 10051161 w 13297567"/>
                <a:gd name="connsiteY21" fmla="*/ 1657165 h 2888461"/>
                <a:gd name="connsiteX22" fmla="*/ 9990010 w 13297567"/>
                <a:gd name="connsiteY22" fmla="*/ 1647258 h 2888461"/>
                <a:gd name="connsiteX23" fmla="*/ 9872091 w 13297567"/>
                <a:gd name="connsiteY23" fmla="*/ 1625542 h 2888461"/>
                <a:gd name="connsiteX24" fmla="*/ 9650444 w 13297567"/>
                <a:gd name="connsiteY24" fmla="*/ 1581346 h 2888461"/>
                <a:gd name="connsiteX25" fmla="*/ 9598152 w 13297567"/>
                <a:gd name="connsiteY25" fmla="*/ 1570487 h 2888461"/>
                <a:gd name="connsiteX26" fmla="*/ 9547289 w 13297567"/>
                <a:gd name="connsiteY26" fmla="*/ 1560391 h 2888461"/>
                <a:gd name="connsiteX27" fmla="*/ 9450419 w 13297567"/>
                <a:gd name="connsiteY27" fmla="*/ 1542388 h 2888461"/>
                <a:gd name="connsiteX28" fmla="*/ 9403175 w 13297567"/>
                <a:gd name="connsiteY28" fmla="*/ 1534483 h 2888461"/>
                <a:gd name="connsiteX29" fmla="*/ 9356598 w 13297567"/>
                <a:gd name="connsiteY29" fmla="*/ 1527434 h 2888461"/>
                <a:gd name="connsiteX30" fmla="*/ 9310783 w 13297567"/>
                <a:gd name="connsiteY30" fmla="*/ 1520671 h 2888461"/>
                <a:gd name="connsiteX31" fmla="*/ 9265920 w 13297567"/>
                <a:gd name="connsiteY31" fmla="*/ 1515242 h 2888461"/>
                <a:gd name="connsiteX32" fmla="*/ 9096089 w 13297567"/>
                <a:gd name="connsiteY32" fmla="*/ 1503336 h 2888461"/>
                <a:gd name="connsiteX33" fmla="*/ 8945404 w 13297567"/>
                <a:gd name="connsiteY33" fmla="*/ 1509051 h 2888461"/>
                <a:gd name="connsiteX34" fmla="*/ 8817864 w 13297567"/>
                <a:gd name="connsiteY34" fmla="*/ 1534864 h 2888461"/>
                <a:gd name="connsiteX35" fmla="*/ 8789194 w 13297567"/>
                <a:gd name="connsiteY35" fmla="*/ 1544293 h 2888461"/>
                <a:gd name="connsiteX36" fmla="*/ 8761857 w 13297567"/>
                <a:gd name="connsiteY36" fmla="*/ 1555342 h 2888461"/>
                <a:gd name="connsiteX37" fmla="*/ 8734615 w 13297567"/>
                <a:gd name="connsiteY37" fmla="*/ 1568011 h 2888461"/>
                <a:gd name="connsiteX38" fmla="*/ 8706993 w 13297567"/>
                <a:gd name="connsiteY38" fmla="*/ 1582584 h 2888461"/>
                <a:gd name="connsiteX39" fmla="*/ 8678799 w 13297567"/>
                <a:gd name="connsiteY39" fmla="*/ 1599443 h 2888461"/>
                <a:gd name="connsiteX40" fmla="*/ 8650033 w 13297567"/>
                <a:gd name="connsiteY40" fmla="*/ 1620017 h 2888461"/>
                <a:gd name="connsiteX41" fmla="*/ 8620506 w 13297567"/>
                <a:gd name="connsiteY41" fmla="*/ 1643163 h 2888461"/>
                <a:gd name="connsiteX42" fmla="*/ 8605552 w 13297567"/>
                <a:gd name="connsiteY42" fmla="*/ 1655164 h 2888461"/>
                <a:gd name="connsiteX43" fmla="*/ 8590407 w 13297567"/>
                <a:gd name="connsiteY43" fmla="*/ 1668785 h 2888461"/>
                <a:gd name="connsiteX44" fmla="*/ 8464296 w 13297567"/>
                <a:gd name="connsiteY44" fmla="*/ 1797944 h 2888461"/>
                <a:gd name="connsiteX45" fmla="*/ 8328660 w 13297567"/>
                <a:gd name="connsiteY45" fmla="*/ 1961107 h 2888461"/>
                <a:gd name="connsiteX46" fmla="*/ 8254937 w 13297567"/>
                <a:gd name="connsiteY46" fmla="*/ 2051214 h 2888461"/>
                <a:gd name="connsiteX47" fmla="*/ 8215503 w 13297567"/>
                <a:gd name="connsiteY47" fmla="*/ 2097791 h 2888461"/>
                <a:gd name="connsiteX48" fmla="*/ 8195596 w 13297567"/>
                <a:gd name="connsiteY48" fmla="*/ 2121127 h 2888461"/>
                <a:gd name="connsiteX49" fmla="*/ 8174641 w 13297567"/>
                <a:gd name="connsiteY49" fmla="*/ 2145035 h 2888461"/>
                <a:gd name="connsiteX50" fmla="*/ 8131874 w 13297567"/>
                <a:gd name="connsiteY50" fmla="*/ 2192565 h 2888461"/>
                <a:gd name="connsiteX51" fmla="*/ 8086916 w 13297567"/>
                <a:gd name="connsiteY51" fmla="*/ 2240476 h 2888461"/>
                <a:gd name="connsiteX52" fmla="*/ 8039291 w 13297567"/>
                <a:gd name="connsiteY52" fmla="*/ 2288386 h 2888461"/>
                <a:gd name="connsiteX53" fmla="*/ 8015097 w 13297567"/>
                <a:gd name="connsiteY53" fmla="*/ 2312199 h 2888461"/>
                <a:gd name="connsiteX54" fmla="*/ 7989380 w 13297567"/>
                <a:gd name="connsiteY54" fmla="*/ 2335630 h 2888461"/>
                <a:gd name="connsiteX55" fmla="*/ 7937754 w 13297567"/>
                <a:gd name="connsiteY55" fmla="*/ 2381922 h 2888461"/>
                <a:gd name="connsiteX56" fmla="*/ 7884033 w 13297567"/>
                <a:gd name="connsiteY56" fmla="*/ 2425356 h 2888461"/>
                <a:gd name="connsiteX57" fmla="*/ 7829360 w 13297567"/>
                <a:gd name="connsiteY57" fmla="*/ 2466980 h 2888461"/>
                <a:gd name="connsiteX58" fmla="*/ 7773829 w 13297567"/>
                <a:gd name="connsiteY58" fmla="*/ 2506985 h 2888461"/>
                <a:gd name="connsiteX59" fmla="*/ 7658577 w 13297567"/>
                <a:gd name="connsiteY59" fmla="*/ 2579375 h 2888461"/>
                <a:gd name="connsiteX60" fmla="*/ 7599902 w 13297567"/>
                <a:gd name="connsiteY60" fmla="*/ 2612903 h 2888461"/>
                <a:gd name="connsiteX61" fmla="*/ 7540086 w 13297567"/>
                <a:gd name="connsiteY61" fmla="*/ 2643859 h 2888461"/>
                <a:gd name="connsiteX62" fmla="*/ 7479506 w 13297567"/>
                <a:gd name="connsiteY62" fmla="*/ 2672625 h 2888461"/>
                <a:gd name="connsiteX63" fmla="*/ 7418451 w 13297567"/>
                <a:gd name="connsiteY63" fmla="*/ 2699771 h 2888461"/>
                <a:gd name="connsiteX64" fmla="*/ 7294245 w 13297567"/>
                <a:gd name="connsiteY64" fmla="*/ 2747110 h 2888461"/>
                <a:gd name="connsiteX65" fmla="*/ 7168515 w 13297567"/>
                <a:gd name="connsiteY65" fmla="*/ 2786925 h 2888461"/>
                <a:gd name="connsiteX66" fmla="*/ 7104984 w 13297567"/>
                <a:gd name="connsiteY66" fmla="*/ 2803498 h 2888461"/>
                <a:gd name="connsiteX67" fmla="*/ 7041356 w 13297567"/>
                <a:gd name="connsiteY67" fmla="*/ 2818357 h 2888461"/>
                <a:gd name="connsiteX68" fmla="*/ 6785515 w 13297567"/>
                <a:gd name="connsiteY68" fmla="*/ 2859220 h 2888461"/>
                <a:gd name="connsiteX69" fmla="*/ 6721317 w 13297567"/>
                <a:gd name="connsiteY69" fmla="*/ 2864363 h 2888461"/>
                <a:gd name="connsiteX70" fmla="*/ 6689408 w 13297567"/>
                <a:gd name="connsiteY70" fmla="*/ 2866744 h 2888461"/>
                <a:gd name="connsiteX71" fmla="*/ 6657023 w 13297567"/>
                <a:gd name="connsiteY71" fmla="*/ 2868078 h 2888461"/>
                <a:gd name="connsiteX72" fmla="*/ 6593300 w 13297567"/>
                <a:gd name="connsiteY72" fmla="*/ 2870650 h 2888461"/>
                <a:gd name="connsiteX73" fmla="*/ 6538246 w 13297567"/>
                <a:gd name="connsiteY73" fmla="*/ 2872269 h 2888461"/>
                <a:gd name="connsiteX74" fmla="*/ 6427851 w 13297567"/>
                <a:gd name="connsiteY74" fmla="*/ 2876460 h 2888461"/>
                <a:gd name="connsiteX75" fmla="*/ 6372606 w 13297567"/>
                <a:gd name="connsiteY75" fmla="*/ 2879222 h 2888461"/>
                <a:gd name="connsiteX76" fmla="*/ 6344984 w 13297567"/>
                <a:gd name="connsiteY76" fmla="*/ 2880651 h 2888461"/>
                <a:gd name="connsiteX77" fmla="*/ 6313647 w 13297567"/>
                <a:gd name="connsiteY77" fmla="*/ 2882747 h 2888461"/>
                <a:gd name="connsiteX78" fmla="*/ 6187821 w 13297567"/>
                <a:gd name="connsiteY78" fmla="*/ 2888461 h 2888461"/>
                <a:gd name="connsiteX79" fmla="*/ 6125718 w 13297567"/>
                <a:gd name="connsiteY79" fmla="*/ 2888176 h 2888461"/>
                <a:gd name="connsiteX80" fmla="*/ 6094762 w 13297567"/>
                <a:gd name="connsiteY80" fmla="*/ 2888080 h 2888461"/>
                <a:gd name="connsiteX81" fmla="*/ 6063996 w 13297567"/>
                <a:gd name="connsiteY81" fmla="*/ 2886842 h 2888461"/>
                <a:gd name="connsiteX82" fmla="*/ 5582126 w 13297567"/>
                <a:gd name="connsiteY82" fmla="*/ 2832264 h 2888461"/>
                <a:gd name="connsiteX83" fmla="*/ 5523072 w 13297567"/>
                <a:gd name="connsiteY83" fmla="*/ 2820929 h 2888461"/>
                <a:gd name="connsiteX84" fmla="*/ 5464302 w 13297567"/>
                <a:gd name="connsiteY84" fmla="*/ 2808642 h 2888461"/>
                <a:gd name="connsiteX85" fmla="*/ 5347526 w 13297567"/>
                <a:gd name="connsiteY85" fmla="*/ 2781686 h 2888461"/>
                <a:gd name="connsiteX86" fmla="*/ 5231797 w 13297567"/>
                <a:gd name="connsiteY86" fmla="*/ 2750920 h 2888461"/>
                <a:gd name="connsiteX87" fmla="*/ 5173885 w 13297567"/>
                <a:gd name="connsiteY87" fmla="*/ 2735585 h 2888461"/>
                <a:gd name="connsiteX88" fmla="*/ 5116735 w 13297567"/>
                <a:gd name="connsiteY88" fmla="*/ 2718154 h 2888461"/>
                <a:gd name="connsiteX89" fmla="*/ 5001768 w 13297567"/>
                <a:gd name="connsiteY89" fmla="*/ 2683769 h 2888461"/>
                <a:gd name="connsiteX90" fmla="*/ 4888135 w 13297567"/>
                <a:gd name="connsiteY90" fmla="*/ 2645288 h 2888461"/>
                <a:gd name="connsiteX91" fmla="*/ 4830794 w 13297567"/>
                <a:gd name="connsiteY91" fmla="*/ 2626714 h 2888461"/>
                <a:gd name="connsiteX92" fmla="*/ 4774597 w 13297567"/>
                <a:gd name="connsiteY92" fmla="*/ 2605569 h 2888461"/>
                <a:gd name="connsiteX93" fmla="*/ 4661154 w 13297567"/>
                <a:gd name="connsiteY93" fmla="*/ 2564135 h 2888461"/>
                <a:gd name="connsiteX94" fmla="*/ 4604957 w 13297567"/>
                <a:gd name="connsiteY94" fmla="*/ 2541942 h 2888461"/>
                <a:gd name="connsiteX95" fmla="*/ 4548950 w 13297567"/>
                <a:gd name="connsiteY95" fmla="*/ 2519082 h 2888461"/>
                <a:gd name="connsiteX96" fmla="*/ 4435888 w 13297567"/>
                <a:gd name="connsiteY96" fmla="*/ 2473838 h 2888461"/>
                <a:gd name="connsiteX97" fmla="*/ 4325208 w 13297567"/>
                <a:gd name="connsiteY97" fmla="*/ 2423737 h 2888461"/>
                <a:gd name="connsiteX98" fmla="*/ 4213765 w 13297567"/>
                <a:gd name="connsiteY98" fmla="*/ 2373159 h 2888461"/>
                <a:gd name="connsiteX99" fmla="*/ 3996500 w 13297567"/>
                <a:gd name="connsiteY99" fmla="*/ 2263907 h 2888461"/>
                <a:gd name="connsiteX100" fmla="*/ 3903345 w 13297567"/>
                <a:gd name="connsiteY100" fmla="*/ 2220568 h 2888461"/>
                <a:gd name="connsiteX101" fmla="*/ 3880295 w 13297567"/>
                <a:gd name="connsiteY101" fmla="*/ 2209805 h 2888461"/>
                <a:gd name="connsiteX102" fmla="*/ 3856482 w 13297567"/>
                <a:gd name="connsiteY102" fmla="*/ 2200090 h 2888461"/>
                <a:gd name="connsiteX103" fmla="*/ 3809238 w 13297567"/>
                <a:gd name="connsiteY103" fmla="*/ 2180659 h 2888461"/>
                <a:gd name="connsiteX104" fmla="*/ 3427190 w 13297567"/>
                <a:gd name="connsiteY104" fmla="*/ 2046547 h 2888461"/>
                <a:gd name="connsiteX105" fmla="*/ 3038285 w 13297567"/>
                <a:gd name="connsiteY105" fmla="*/ 1936914 h 2888461"/>
                <a:gd name="connsiteX106" fmla="*/ 2939701 w 13297567"/>
                <a:gd name="connsiteY106" fmla="*/ 1911673 h 2888461"/>
                <a:gd name="connsiteX107" fmla="*/ 2890266 w 13297567"/>
                <a:gd name="connsiteY107" fmla="*/ 1899195 h 2888461"/>
                <a:gd name="connsiteX108" fmla="*/ 2865692 w 13297567"/>
                <a:gd name="connsiteY108" fmla="*/ 1892527 h 2888461"/>
                <a:gd name="connsiteX109" fmla="*/ 2840736 w 13297567"/>
                <a:gd name="connsiteY109" fmla="*/ 1886812 h 2888461"/>
                <a:gd name="connsiteX110" fmla="*/ 2740914 w 13297567"/>
                <a:gd name="connsiteY110" fmla="*/ 1862714 h 2888461"/>
                <a:gd name="connsiteX111" fmla="*/ 2639949 w 13297567"/>
                <a:gd name="connsiteY111" fmla="*/ 1841092 h 2888461"/>
                <a:gd name="connsiteX112" fmla="*/ 1806797 w 13297567"/>
                <a:gd name="connsiteY112" fmla="*/ 1714791 h 2888461"/>
                <a:gd name="connsiteX113" fmla="*/ 1375886 w 13297567"/>
                <a:gd name="connsiteY113" fmla="*/ 1679643 h 2888461"/>
                <a:gd name="connsiteX114" fmla="*/ 937260 w 13297567"/>
                <a:gd name="connsiteY114" fmla="*/ 1659641 h 2888461"/>
                <a:gd name="connsiteX115" fmla="*/ 490728 w 13297567"/>
                <a:gd name="connsiteY115" fmla="*/ 1652974 h 2888461"/>
                <a:gd name="connsiteX116" fmla="*/ 32575 w 13297567"/>
                <a:gd name="connsiteY116" fmla="*/ 1661546 h 2888461"/>
                <a:gd name="connsiteX117" fmla="*/ 0 w 13297567"/>
                <a:gd name="connsiteY117" fmla="*/ 1572678 h 2888461"/>
                <a:gd name="connsiteX118" fmla="*/ 202216 w 13297567"/>
                <a:gd name="connsiteY118" fmla="*/ 1439804 h 2888461"/>
                <a:gd name="connsiteX119" fmla="*/ 254794 w 13297567"/>
                <a:gd name="connsiteY119" fmla="*/ 1409991 h 2888461"/>
                <a:gd name="connsiteX120" fmla="*/ 308134 w 13297567"/>
                <a:gd name="connsiteY120" fmla="*/ 1382178 h 2888461"/>
                <a:gd name="connsiteX121" fmla="*/ 416243 w 13297567"/>
                <a:gd name="connsiteY121" fmla="*/ 1329028 h 2888461"/>
                <a:gd name="connsiteX122" fmla="*/ 864965 w 13297567"/>
                <a:gd name="connsiteY122" fmla="*/ 1157197 h 2888461"/>
                <a:gd name="connsiteX123" fmla="*/ 1331595 w 13297567"/>
                <a:gd name="connsiteY123" fmla="*/ 1040707 h 2888461"/>
                <a:gd name="connsiteX124" fmla="*/ 1810703 w 13297567"/>
                <a:gd name="connsiteY124" fmla="*/ 976508 h 2888461"/>
                <a:gd name="connsiteX125" fmla="*/ 2789396 w 13297567"/>
                <a:gd name="connsiteY125" fmla="*/ 1010703 h 2888461"/>
                <a:gd name="connsiteX126" fmla="*/ 3743801 w 13297567"/>
                <a:gd name="connsiteY126" fmla="*/ 1322647 h 2888461"/>
                <a:gd name="connsiteX127" fmla="*/ 3854672 w 13297567"/>
                <a:gd name="connsiteY127" fmla="*/ 1386559 h 2888461"/>
                <a:gd name="connsiteX128" fmla="*/ 3962305 w 13297567"/>
                <a:gd name="connsiteY128" fmla="*/ 1456473 h 2888461"/>
                <a:gd name="connsiteX129" fmla="*/ 4014597 w 13297567"/>
                <a:gd name="connsiteY129" fmla="*/ 1493906 h 2888461"/>
                <a:gd name="connsiteX130" fmla="*/ 4066127 w 13297567"/>
                <a:gd name="connsiteY130" fmla="*/ 1532387 h 2888461"/>
                <a:gd name="connsiteX131" fmla="*/ 4117181 w 13297567"/>
                <a:gd name="connsiteY131" fmla="*/ 1571154 h 2888461"/>
                <a:gd name="connsiteX132" fmla="*/ 4166330 w 13297567"/>
                <a:gd name="connsiteY132" fmla="*/ 1612969 h 2888461"/>
                <a:gd name="connsiteX133" fmla="*/ 4215099 w 13297567"/>
                <a:gd name="connsiteY133" fmla="*/ 1654688 h 2888461"/>
                <a:gd name="connsiteX134" fmla="*/ 4262819 w 13297567"/>
                <a:gd name="connsiteY134" fmla="*/ 1697455 h 2888461"/>
                <a:gd name="connsiteX135" fmla="*/ 4354830 w 13297567"/>
                <a:gd name="connsiteY135" fmla="*/ 1786514 h 2888461"/>
                <a:gd name="connsiteX136" fmla="*/ 4365879 w 13297567"/>
                <a:gd name="connsiteY136" fmla="*/ 1797373 h 2888461"/>
                <a:gd name="connsiteX137" fmla="*/ 4375214 w 13297567"/>
                <a:gd name="connsiteY137" fmla="*/ 1806993 h 2888461"/>
                <a:gd name="connsiteX138" fmla="*/ 4393978 w 13297567"/>
                <a:gd name="connsiteY138" fmla="*/ 1826233 h 2888461"/>
                <a:gd name="connsiteX139" fmla="*/ 4431602 w 13297567"/>
                <a:gd name="connsiteY139" fmla="*/ 1864905 h 2888461"/>
                <a:gd name="connsiteX140" fmla="*/ 4507421 w 13297567"/>
                <a:gd name="connsiteY140" fmla="*/ 1942724 h 2888461"/>
                <a:gd name="connsiteX141" fmla="*/ 4667917 w 13297567"/>
                <a:gd name="connsiteY141" fmla="*/ 2088742 h 2888461"/>
                <a:gd name="connsiteX142" fmla="*/ 4752785 w 13297567"/>
                <a:gd name="connsiteY142" fmla="*/ 2155989 h 2888461"/>
                <a:gd name="connsiteX143" fmla="*/ 4839843 w 13297567"/>
                <a:gd name="connsiteY143" fmla="*/ 2221045 h 2888461"/>
                <a:gd name="connsiteX144" fmla="*/ 4930426 w 13297567"/>
                <a:gd name="connsiteY144" fmla="*/ 2280671 h 2888461"/>
                <a:gd name="connsiteX145" fmla="*/ 4976336 w 13297567"/>
                <a:gd name="connsiteY145" fmla="*/ 2309913 h 2888461"/>
                <a:gd name="connsiteX146" fmla="*/ 5023581 w 13297567"/>
                <a:gd name="connsiteY146" fmla="*/ 2336107 h 2888461"/>
                <a:gd name="connsiteX147" fmla="*/ 5119307 w 13297567"/>
                <a:gd name="connsiteY147" fmla="*/ 2387256 h 2888461"/>
                <a:gd name="connsiteX148" fmla="*/ 5218081 w 13297567"/>
                <a:gd name="connsiteY148" fmla="*/ 2431357 h 2888461"/>
                <a:gd name="connsiteX149" fmla="*/ 5267897 w 13297567"/>
                <a:gd name="connsiteY149" fmla="*/ 2452788 h 2888461"/>
                <a:gd name="connsiteX150" fmla="*/ 5318760 w 13297567"/>
                <a:gd name="connsiteY150" fmla="*/ 2470695 h 2888461"/>
                <a:gd name="connsiteX151" fmla="*/ 5421344 w 13297567"/>
                <a:gd name="connsiteY151" fmla="*/ 2504604 h 2888461"/>
                <a:gd name="connsiteX152" fmla="*/ 5525739 w 13297567"/>
                <a:gd name="connsiteY152" fmla="*/ 2531369 h 2888461"/>
                <a:gd name="connsiteX153" fmla="*/ 5578412 w 13297567"/>
                <a:gd name="connsiteY153" fmla="*/ 2542323 h 2888461"/>
                <a:gd name="connsiteX154" fmla="*/ 5631275 w 13297567"/>
                <a:gd name="connsiteY154" fmla="*/ 2551848 h 2888461"/>
                <a:gd name="connsiteX155" fmla="*/ 6055519 w 13297567"/>
                <a:gd name="connsiteY155" fmla="*/ 2569374 h 2888461"/>
                <a:gd name="connsiteX156" fmla="*/ 6159151 w 13297567"/>
                <a:gd name="connsiteY156" fmla="*/ 2556229 h 2888461"/>
                <a:gd name="connsiteX157" fmla="*/ 6259259 w 13297567"/>
                <a:gd name="connsiteY157" fmla="*/ 2534703 h 2888461"/>
                <a:gd name="connsiteX158" fmla="*/ 6370034 w 13297567"/>
                <a:gd name="connsiteY158" fmla="*/ 2506890 h 2888461"/>
                <a:gd name="connsiteX159" fmla="*/ 6484715 w 13297567"/>
                <a:gd name="connsiteY159" fmla="*/ 2476886 h 2888461"/>
                <a:gd name="connsiteX160" fmla="*/ 6542247 w 13297567"/>
                <a:gd name="connsiteY160" fmla="*/ 2461456 h 2888461"/>
                <a:gd name="connsiteX161" fmla="*/ 6591110 w 13297567"/>
                <a:gd name="connsiteY161" fmla="*/ 2447454 h 2888461"/>
                <a:gd name="connsiteX162" fmla="*/ 6615303 w 13297567"/>
                <a:gd name="connsiteY162" fmla="*/ 2440215 h 2888461"/>
                <a:gd name="connsiteX163" fmla="*/ 6639211 w 13297567"/>
                <a:gd name="connsiteY163" fmla="*/ 2431738 h 2888461"/>
                <a:gd name="connsiteX164" fmla="*/ 6686741 w 13297567"/>
                <a:gd name="connsiteY164" fmla="*/ 2414783 h 2888461"/>
                <a:gd name="connsiteX165" fmla="*/ 6779229 w 13297567"/>
                <a:gd name="connsiteY165" fmla="*/ 2375159 h 2888461"/>
                <a:gd name="connsiteX166" fmla="*/ 6824282 w 13297567"/>
                <a:gd name="connsiteY166" fmla="*/ 2353537 h 2888461"/>
                <a:gd name="connsiteX167" fmla="*/ 6868287 w 13297567"/>
                <a:gd name="connsiteY167" fmla="*/ 2330106 h 2888461"/>
                <a:gd name="connsiteX168" fmla="*/ 7426262 w 13297567"/>
                <a:gd name="connsiteY168" fmla="*/ 1821757 h 2888461"/>
                <a:gd name="connsiteX169" fmla="*/ 7439216 w 13297567"/>
                <a:gd name="connsiteY169" fmla="*/ 1803373 h 2888461"/>
                <a:gd name="connsiteX170" fmla="*/ 7451979 w 13297567"/>
                <a:gd name="connsiteY170" fmla="*/ 1783942 h 2888461"/>
                <a:gd name="connsiteX171" fmla="*/ 7477602 w 13297567"/>
                <a:gd name="connsiteY171" fmla="*/ 1744795 h 2888461"/>
                <a:gd name="connsiteX172" fmla="*/ 7503509 w 13297567"/>
                <a:gd name="connsiteY172" fmla="*/ 1703647 h 2888461"/>
                <a:gd name="connsiteX173" fmla="*/ 7529799 w 13297567"/>
                <a:gd name="connsiteY173" fmla="*/ 1660689 h 2888461"/>
                <a:gd name="connsiteX174" fmla="*/ 7642289 w 13297567"/>
                <a:gd name="connsiteY174" fmla="*/ 1475428 h 2888461"/>
                <a:gd name="connsiteX175" fmla="*/ 7774687 w 13297567"/>
                <a:gd name="connsiteY175" fmla="*/ 1270545 h 2888461"/>
                <a:gd name="connsiteX176" fmla="*/ 7942136 w 13297567"/>
                <a:gd name="connsiteY176" fmla="*/ 1051946 h 2888461"/>
                <a:gd name="connsiteX177" fmla="*/ 7966139 w 13297567"/>
                <a:gd name="connsiteY177" fmla="*/ 1024324 h 2888461"/>
                <a:gd name="connsiteX178" fmla="*/ 7992047 w 13297567"/>
                <a:gd name="connsiteY178" fmla="*/ 996796 h 2888461"/>
                <a:gd name="connsiteX179" fmla="*/ 8045672 w 13297567"/>
                <a:gd name="connsiteY179" fmla="*/ 942123 h 2888461"/>
                <a:gd name="connsiteX180" fmla="*/ 8103204 w 13297567"/>
                <a:gd name="connsiteY180" fmla="*/ 888402 h 2888461"/>
                <a:gd name="connsiteX181" fmla="*/ 8165878 w 13297567"/>
                <a:gd name="connsiteY181" fmla="*/ 836681 h 2888461"/>
                <a:gd name="connsiteX182" fmla="*/ 8232458 w 13297567"/>
                <a:gd name="connsiteY182" fmla="*/ 787437 h 2888461"/>
                <a:gd name="connsiteX183" fmla="*/ 8302467 w 13297567"/>
                <a:gd name="connsiteY183" fmla="*/ 741241 h 2888461"/>
                <a:gd name="connsiteX184" fmla="*/ 8375523 w 13297567"/>
                <a:gd name="connsiteY184" fmla="*/ 698664 h 2888461"/>
                <a:gd name="connsiteX185" fmla="*/ 8450580 w 13297567"/>
                <a:gd name="connsiteY185" fmla="*/ 661326 h 2888461"/>
                <a:gd name="connsiteX186" fmla="*/ 8758143 w 13297567"/>
                <a:gd name="connsiteY186" fmla="*/ 555789 h 2888461"/>
                <a:gd name="connsiteX187" fmla="*/ 9059608 w 13297567"/>
                <a:gd name="connsiteY187" fmla="*/ 511402 h 2888461"/>
                <a:gd name="connsiteX188" fmla="*/ 9611963 w 13297567"/>
                <a:gd name="connsiteY188" fmla="*/ 538930 h 2888461"/>
                <a:gd name="connsiteX189" fmla="*/ 9676257 w 13297567"/>
                <a:gd name="connsiteY189" fmla="*/ 549026 h 2888461"/>
                <a:gd name="connsiteX190" fmla="*/ 9739218 w 13297567"/>
                <a:gd name="connsiteY190" fmla="*/ 560742 h 2888461"/>
                <a:gd name="connsiteX191" fmla="*/ 9799986 w 13297567"/>
                <a:gd name="connsiteY191" fmla="*/ 572743 h 2888461"/>
                <a:gd name="connsiteX192" fmla="*/ 9859137 w 13297567"/>
                <a:gd name="connsiteY192" fmla="*/ 584935 h 2888461"/>
                <a:gd name="connsiteX193" fmla="*/ 10082594 w 13297567"/>
                <a:gd name="connsiteY193" fmla="*/ 636370 h 2888461"/>
                <a:gd name="connsiteX194" fmla="*/ 10287667 w 13297567"/>
                <a:gd name="connsiteY194" fmla="*/ 684186 h 2888461"/>
                <a:gd name="connsiteX195" fmla="*/ 10383965 w 13297567"/>
                <a:gd name="connsiteY195" fmla="*/ 704569 h 2888461"/>
                <a:gd name="connsiteX196" fmla="*/ 10475690 w 13297567"/>
                <a:gd name="connsiteY196" fmla="*/ 721428 h 2888461"/>
                <a:gd name="connsiteX197" fmla="*/ 10520172 w 13297567"/>
                <a:gd name="connsiteY197" fmla="*/ 728286 h 2888461"/>
                <a:gd name="connsiteX198" fmla="*/ 10563701 w 13297567"/>
                <a:gd name="connsiteY198" fmla="*/ 734668 h 2888461"/>
                <a:gd name="connsiteX199" fmla="*/ 10605992 w 13297567"/>
                <a:gd name="connsiteY199" fmla="*/ 739526 h 2888461"/>
                <a:gd name="connsiteX200" fmla="*/ 10647331 w 13297567"/>
                <a:gd name="connsiteY200" fmla="*/ 742955 h 2888461"/>
                <a:gd name="connsiteX201" fmla="*/ 10804398 w 13297567"/>
                <a:gd name="connsiteY201" fmla="*/ 745432 h 2888461"/>
                <a:gd name="connsiteX202" fmla="*/ 10958132 w 13297567"/>
                <a:gd name="connsiteY202" fmla="*/ 725429 h 2888461"/>
                <a:gd name="connsiteX203" fmla="*/ 11111008 w 13297567"/>
                <a:gd name="connsiteY203" fmla="*/ 681328 h 2888461"/>
                <a:gd name="connsiteX204" fmla="*/ 11258170 w 13297567"/>
                <a:gd name="connsiteY204" fmla="*/ 614082 h 2888461"/>
                <a:gd name="connsiteX205" fmla="*/ 11412379 w 13297567"/>
                <a:gd name="connsiteY205" fmla="*/ 512545 h 2888461"/>
                <a:gd name="connsiteX206" fmla="*/ 11588305 w 13297567"/>
                <a:gd name="connsiteY206" fmla="*/ 376909 h 2888461"/>
                <a:gd name="connsiteX207" fmla="*/ 11792617 w 13297567"/>
                <a:gd name="connsiteY207" fmla="*/ 226605 h 2888461"/>
                <a:gd name="connsiteX208" fmla="*/ 12040363 w 13297567"/>
                <a:gd name="connsiteY208" fmla="*/ 89064 h 2888461"/>
                <a:gd name="connsiteX209" fmla="*/ 12329351 w 13297567"/>
                <a:gd name="connsiteY209" fmla="*/ 7720 h 2888461"/>
                <a:gd name="connsiteX210" fmla="*/ 12615387 w 13297567"/>
                <a:gd name="connsiteY210" fmla="*/ 12769 h 2888461"/>
                <a:gd name="connsiteX211" fmla="*/ 12746355 w 13297567"/>
                <a:gd name="connsiteY211" fmla="*/ 40486 h 2888461"/>
                <a:gd name="connsiteX212" fmla="*/ 12868847 w 13297567"/>
                <a:gd name="connsiteY212" fmla="*/ 80110 h 2888461"/>
                <a:gd name="connsiteX213" fmla="*/ 12927235 w 13297567"/>
                <a:gd name="connsiteY213" fmla="*/ 103161 h 2888461"/>
                <a:gd name="connsiteX214" fmla="*/ 12955905 w 13297567"/>
                <a:gd name="connsiteY214" fmla="*/ 115257 h 2888461"/>
                <a:gd name="connsiteX215" fmla="*/ 12983908 w 13297567"/>
                <a:gd name="connsiteY215" fmla="*/ 128116 h 2888461"/>
                <a:gd name="connsiteX216" fmla="*/ 13092875 w 13297567"/>
                <a:gd name="connsiteY216" fmla="*/ 182218 h 2888461"/>
                <a:gd name="connsiteX217" fmla="*/ 13297567 w 13297567"/>
                <a:gd name="connsiteY217" fmla="*/ 304138 h 2888461"/>
                <a:gd name="connsiteX218" fmla="*/ 13269372 w 13297567"/>
                <a:gd name="connsiteY218" fmla="*/ 394340 h 288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3297567" h="2888461">
                  <a:moveTo>
                    <a:pt x="13269372" y="394340"/>
                  </a:moveTo>
                  <a:lnTo>
                    <a:pt x="13037820" y="386053"/>
                  </a:lnTo>
                  <a:cubicBezTo>
                    <a:pt x="13018866" y="385291"/>
                    <a:pt x="13000100" y="385291"/>
                    <a:pt x="12981432" y="385101"/>
                  </a:cubicBezTo>
                  <a:cubicBezTo>
                    <a:pt x="12962763" y="384720"/>
                    <a:pt x="12944284" y="384625"/>
                    <a:pt x="12925901" y="384910"/>
                  </a:cubicBezTo>
                  <a:lnTo>
                    <a:pt x="12898469" y="385101"/>
                  </a:lnTo>
                  <a:lnTo>
                    <a:pt x="12871323" y="386149"/>
                  </a:lnTo>
                  <a:cubicBezTo>
                    <a:pt x="12853226" y="386911"/>
                    <a:pt x="12835319" y="387292"/>
                    <a:pt x="12817793" y="388625"/>
                  </a:cubicBezTo>
                  <a:cubicBezTo>
                    <a:pt x="12782454" y="390435"/>
                    <a:pt x="12747974" y="394054"/>
                    <a:pt x="12714636" y="398817"/>
                  </a:cubicBezTo>
                  <a:cubicBezTo>
                    <a:pt x="12681299" y="403103"/>
                    <a:pt x="12649104" y="409199"/>
                    <a:pt x="12618339" y="416438"/>
                  </a:cubicBezTo>
                  <a:cubicBezTo>
                    <a:pt x="12556903" y="431869"/>
                    <a:pt x="12501276" y="451109"/>
                    <a:pt x="12453747" y="478160"/>
                  </a:cubicBezTo>
                  <a:cubicBezTo>
                    <a:pt x="12406312" y="504544"/>
                    <a:pt x="12365451" y="536358"/>
                    <a:pt x="12324874" y="573791"/>
                  </a:cubicBezTo>
                  <a:cubicBezTo>
                    <a:pt x="12284488" y="611224"/>
                    <a:pt x="12245244" y="654658"/>
                    <a:pt x="12204858" y="703617"/>
                  </a:cubicBezTo>
                  <a:cubicBezTo>
                    <a:pt x="12164377" y="753147"/>
                    <a:pt x="12123134" y="807820"/>
                    <a:pt x="12078463" y="866208"/>
                  </a:cubicBezTo>
                  <a:cubicBezTo>
                    <a:pt x="12033980" y="924787"/>
                    <a:pt x="11986641" y="986890"/>
                    <a:pt x="11931873" y="1051946"/>
                  </a:cubicBezTo>
                  <a:cubicBezTo>
                    <a:pt x="11877295" y="1116621"/>
                    <a:pt x="11815667" y="1183867"/>
                    <a:pt x="11743182" y="1249590"/>
                  </a:cubicBezTo>
                  <a:cubicBezTo>
                    <a:pt x="11670030" y="1315312"/>
                    <a:pt x="11591068" y="1375034"/>
                    <a:pt x="11507343" y="1427612"/>
                  </a:cubicBezTo>
                  <a:cubicBezTo>
                    <a:pt x="11423428" y="1479904"/>
                    <a:pt x="11334940" y="1525720"/>
                    <a:pt x="11242644" y="1563820"/>
                  </a:cubicBezTo>
                  <a:cubicBezTo>
                    <a:pt x="11150346" y="1602015"/>
                    <a:pt x="11053953" y="1631637"/>
                    <a:pt x="10955083" y="1654212"/>
                  </a:cubicBezTo>
                  <a:cubicBezTo>
                    <a:pt x="10756011" y="1697646"/>
                    <a:pt x="10557319" y="1705551"/>
                    <a:pt x="10375964" y="1693931"/>
                  </a:cubicBezTo>
                  <a:cubicBezTo>
                    <a:pt x="10329958" y="1691455"/>
                    <a:pt x="10286143" y="1687073"/>
                    <a:pt x="10241756" y="1682977"/>
                  </a:cubicBezTo>
                  <a:cubicBezTo>
                    <a:pt x="10198513" y="1678310"/>
                    <a:pt x="10154983" y="1672595"/>
                    <a:pt x="10113455" y="1666499"/>
                  </a:cubicBezTo>
                  <a:cubicBezTo>
                    <a:pt x="10092309" y="1663546"/>
                    <a:pt x="10071354" y="1660498"/>
                    <a:pt x="10051161" y="1657165"/>
                  </a:cubicBezTo>
                  <a:cubicBezTo>
                    <a:pt x="10030778" y="1653831"/>
                    <a:pt x="10010013" y="1650878"/>
                    <a:pt x="9990010" y="1647258"/>
                  </a:cubicBezTo>
                  <a:lnTo>
                    <a:pt x="9872091" y="1625542"/>
                  </a:lnTo>
                  <a:cubicBezTo>
                    <a:pt x="9795034" y="1611445"/>
                    <a:pt x="9720929" y="1594871"/>
                    <a:pt x="9650444" y="1581346"/>
                  </a:cubicBezTo>
                  <a:lnTo>
                    <a:pt x="9598152" y="1570487"/>
                  </a:lnTo>
                  <a:cubicBezTo>
                    <a:pt x="9581007" y="1567058"/>
                    <a:pt x="9563195" y="1563248"/>
                    <a:pt x="9547289" y="1560391"/>
                  </a:cubicBezTo>
                  <a:lnTo>
                    <a:pt x="9450419" y="1542388"/>
                  </a:lnTo>
                  <a:cubicBezTo>
                    <a:pt x="9434322" y="1539245"/>
                    <a:pt x="9418892" y="1537150"/>
                    <a:pt x="9403175" y="1534483"/>
                  </a:cubicBezTo>
                  <a:cubicBezTo>
                    <a:pt x="9387459" y="1531911"/>
                    <a:pt x="9371743" y="1529339"/>
                    <a:pt x="9356598" y="1527434"/>
                  </a:cubicBezTo>
                  <a:lnTo>
                    <a:pt x="9310783" y="1520671"/>
                  </a:lnTo>
                  <a:lnTo>
                    <a:pt x="9265920" y="1515242"/>
                  </a:lnTo>
                  <a:cubicBezTo>
                    <a:pt x="9206960" y="1509241"/>
                    <a:pt x="9149715" y="1504003"/>
                    <a:pt x="9096089" y="1503336"/>
                  </a:cubicBezTo>
                  <a:cubicBezTo>
                    <a:pt x="9042654" y="1502288"/>
                    <a:pt x="8992362" y="1504860"/>
                    <a:pt x="8945404" y="1509051"/>
                  </a:cubicBezTo>
                  <a:cubicBezTo>
                    <a:pt x="8899303" y="1514575"/>
                    <a:pt x="8857011" y="1523338"/>
                    <a:pt x="8817864" y="1534864"/>
                  </a:cubicBezTo>
                  <a:cubicBezTo>
                    <a:pt x="8808434" y="1538293"/>
                    <a:pt x="8798909" y="1541436"/>
                    <a:pt x="8789194" y="1544293"/>
                  </a:cubicBezTo>
                  <a:cubicBezTo>
                    <a:pt x="8779859" y="1547722"/>
                    <a:pt x="8771192" y="1551913"/>
                    <a:pt x="8761857" y="1555342"/>
                  </a:cubicBezTo>
                  <a:cubicBezTo>
                    <a:pt x="8752427" y="1558295"/>
                    <a:pt x="8743664" y="1563534"/>
                    <a:pt x="8734615" y="1568011"/>
                  </a:cubicBezTo>
                  <a:cubicBezTo>
                    <a:pt x="8725567" y="1572773"/>
                    <a:pt x="8716137" y="1576202"/>
                    <a:pt x="8706993" y="1582584"/>
                  </a:cubicBezTo>
                  <a:cubicBezTo>
                    <a:pt x="8697754" y="1588394"/>
                    <a:pt x="8688324" y="1593823"/>
                    <a:pt x="8678799" y="1599443"/>
                  </a:cubicBezTo>
                  <a:cubicBezTo>
                    <a:pt x="8669369" y="1606396"/>
                    <a:pt x="8659749" y="1613254"/>
                    <a:pt x="8650033" y="1620017"/>
                  </a:cubicBezTo>
                  <a:cubicBezTo>
                    <a:pt x="8640223" y="1626113"/>
                    <a:pt x="8630507" y="1635448"/>
                    <a:pt x="8620506" y="1643163"/>
                  </a:cubicBezTo>
                  <a:lnTo>
                    <a:pt x="8605552" y="1655164"/>
                  </a:lnTo>
                  <a:cubicBezTo>
                    <a:pt x="8600503" y="1659260"/>
                    <a:pt x="8595455" y="1664308"/>
                    <a:pt x="8590407" y="1668785"/>
                  </a:cubicBezTo>
                  <a:cubicBezTo>
                    <a:pt x="8549830" y="1704028"/>
                    <a:pt x="8507730" y="1748890"/>
                    <a:pt x="8464296" y="1797944"/>
                  </a:cubicBezTo>
                  <a:cubicBezTo>
                    <a:pt x="8421053" y="1846712"/>
                    <a:pt x="8376095" y="1902529"/>
                    <a:pt x="8328660" y="1961107"/>
                  </a:cubicBezTo>
                  <a:lnTo>
                    <a:pt x="8254937" y="2051214"/>
                  </a:lnTo>
                  <a:lnTo>
                    <a:pt x="8215503" y="2097791"/>
                  </a:lnTo>
                  <a:lnTo>
                    <a:pt x="8195596" y="2121127"/>
                  </a:lnTo>
                  <a:lnTo>
                    <a:pt x="8174641" y="2145035"/>
                  </a:lnTo>
                  <a:cubicBezTo>
                    <a:pt x="8160354" y="2160942"/>
                    <a:pt x="8146923" y="2176468"/>
                    <a:pt x="8131874" y="2192565"/>
                  </a:cubicBezTo>
                  <a:lnTo>
                    <a:pt x="8086916" y="2240476"/>
                  </a:lnTo>
                  <a:cubicBezTo>
                    <a:pt x="8071676" y="2256382"/>
                    <a:pt x="8055103" y="2272480"/>
                    <a:pt x="8039291" y="2288386"/>
                  </a:cubicBezTo>
                  <a:cubicBezTo>
                    <a:pt x="8031195" y="2296292"/>
                    <a:pt x="8023384" y="2304293"/>
                    <a:pt x="8015097" y="2312199"/>
                  </a:cubicBezTo>
                  <a:lnTo>
                    <a:pt x="7989380" y="2335630"/>
                  </a:lnTo>
                  <a:cubicBezTo>
                    <a:pt x="7972140" y="2351156"/>
                    <a:pt x="7955185" y="2366872"/>
                    <a:pt x="7937754" y="2381922"/>
                  </a:cubicBezTo>
                  <a:lnTo>
                    <a:pt x="7884033" y="2425356"/>
                  </a:lnTo>
                  <a:cubicBezTo>
                    <a:pt x="7866317" y="2440024"/>
                    <a:pt x="7847838" y="2453550"/>
                    <a:pt x="7829360" y="2466980"/>
                  </a:cubicBezTo>
                  <a:cubicBezTo>
                    <a:pt x="7810786" y="2480410"/>
                    <a:pt x="7792688" y="2494222"/>
                    <a:pt x="7773829" y="2506985"/>
                  </a:cubicBezTo>
                  <a:cubicBezTo>
                    <a:pt x="7735634" y="2531941"/>
                    <a:pt x="7698010" y="2557182"/>
                    <a:pt x="7658577" y="2579375"/>
                  </a:cubicBezTo>
                  <a:cubicBezTo>
                    <a:pt x="7638955" y="2590615"/>
                    <a:pt x="7619905" y="2602521"/>
                    <a:pt x="7599902" y="2612903"/>
                  </a:cubicBezTo>
                  <a:lnTo>
                    <a:pt x="7540086" y="2643859"/>
                  </a:lnTo>
                  <a:cubicBezTo>
                    <a:pt x="7520369" y="2654432"/>
                    <a:pt x="7499604" y="2663195"/>
                    <a:pt x="7479506" y="2672625"/>
                  </a:cubicBezTo>
                  <a:cubicBezTo>
                    <a:pt x="7459123" y="2681674"/>
                    <a:pt x="7439311" y="2691675"/>
                    <a:pt x="7418451" y="2699771"/>
                  </a:cubicBezTo>
                  <a:cubicBezTo>
                    <a:pt x="7377208" y="2716630"/>
                    <a:pt x="7336250" y="2733204"/>
                    <a:pt x="7294245" y="2747110"/>
                  </a:cubicBezTo>
                  <a:cubicBezTo>
                    <a:pt x="7252907" y="2762350"/>
                    <a:pt x="7210425" y="2774352"/>
                    <a:pt x="7168515" y="2786925"/>
                  </a:cubicBezTo>
                  <a:cubicBezTo>
                    <a:pt x="7147560" y="2793116"/>
                    <a:pt x="7126034" y="2797974"/>
                    <a:pt x="7104984" y="2803498"/>
                  </a:cubicBezTo>
                  <a:cubicBezTo>
                    <a:pt x="7083838" y="2808737"/>
                    <a:pt x="7062788" y="2814357"/>
                    <a:pt x="7041356" y="2818357"/>
                  </a:cubicBezTo>
                  <a:cubicBezTo>
                    <a:pt x="6956584" y="2837788"/>
                    <a:pt x="6870573" y="2849314"/>
                    <a:pt x="6785515" y="2859220"/>
                  </a:cubicBezTo>
                  <a:cubicBezTo>
                    <a:pt x="6764084" y="2861220"/>
                    <a:pt x="6742652" y="2862649"/>
                    <a:pt x="6721317" y="2864363"/>
                  </a:cubicBezTo>
                  <a:lnTo>
                    <a:pt x="6689408" y="2866744"/>
                  </a:lnTo>
                  <a:lnTo>
                    <a:pt x="6657023" y="2868078"/>
                  </a:lnTo>
                  <a:lnTo>
                    <a:pt x="6593300" y="2870650"/>
                  </a:lnTo>
                  <a:lnTo>
                    <a:pt x="6538246" y="2872269"/>
                  </a:lnTo>
                  <a:cubicBezTo>
                    <a:pt x="6501479" y="2873222"/>
                    <a:pt x="6464713" y="2874841"/>
                    <a:pt x="6427851" y="2876460"/>
                  </a:cubicBezTo>
                  <a:lnTo>
                    <a:pt x="6372606" y="2879222"/>
                  </a:lnTo>
                  <a:lnTo>
                    <a:pt x="6344984" y="2880651"/>
                  </a:lnTo>
                  <a:lnTo>
                    <a:pt x="6313647" y="2882747"/>
                  </a:lnTo>
                  <a:cubicBezTo>
                    <a:pt x="6271165" y="2886652"/>
                    <a:pt x="6229445" y="2886747"/>
                    <a:pt x="6187821" y="2888461"/>
                  </a:cubicBezTo>
                  <a:lnTo>
                    <a:pt x="6125718" y="2888176"/>
                  </a:lnTo>
                  <a:cubicBezTo>
                    <a:pt x="6115431" y="2888080"/>
                    <a:pt x="6105049" y="2888366"/>
                    <a:pt x="6094762" y="2888080"/>
                  </a:cubicBezTo>
                  <a:lnTo>
                    <a:pt x="6063996" y="2886842"/>
                  </a:lnTo>
                  <a:cubicBezTo>
                    <a:pt x="5900071" y="2881032"/>
                    <a:pt x="5739765" y="2861410"/>
                    <a:pt x="5582126" y="2832264"/>
                  </a:cubicBezTo>
                  <a:lnTo>
                    <a:pt x="5523072" y="2820929"/>
                  </a:lnTo>
                  <a:cubicBezTo>
                    <a:pt x="5503355" y="2817119"/>
                    <a:pt x="5483638" y="2813500"/>
                    <a:pt x="5464302" y="2808642"/>
                  </a:cubicBezTo>
                  <a:cubicBezTo>
                    <a:pt x="5425345" y="2799688"/>
                    <a:pt x="5386578" y="2789973"/>
                    <a:pt x="5347526" y="2781686"/>
                  </a:cubicBezTo>
                  <a:cubicBezTo>
                    <a:pt x="5308759" y="2772256"/>
                    <a:pt x="5270659" y="2760541"/>
                    <a:pt x="5231797" y="2750920"/>
                  </a:cubicBezTo>
                  <a:cubicBezTo>
                    <a:pt x="5212461" y="2745777"/>
                    <a:pt x="5193030" y="2741014"/>
                    <a:pt x="5173885" y="2735585"/>
                  </a:cubicBezTo>
                  <a:lnTo>
                    <a:pt x="5116735" y="2718154"/>
                  </a:lnTo>
                  <a:lnTo>
                    <a:pt x="5001768" y="2683769"/>
                  </a:lnTo>
                  <a:cubicBezTo>
                    <a:pt x="4964240" y="2670434"/>
                    <a:pt x="4926140" y="2658242"/>
                    <a:pt x="4888135" y="2645288"/>
                  </a:cubicBezTo>
                  <a:lnTo>
                    <a:pt x="4830794" y="2626714"/>
                  </a:lnTo>
                  <a:lnTo>
                    <a:pt x="4774597" y="2605569"/>
                  </a:lnTo>
                  <a:cubicBezTo>
                    <a:pt x="4736878" y="2591758"/>
                    <a:pt x="4699350" y="2577565"/>
                    <a:pt x="4661154" y="2564135"/>
                  </a:cubicBezTo>
                  <a:cubicBezTo>
                    <a:pt x="4641914" y="2557753"/>
                    <a:pt x="4623531" y="2549657"/>
                    <a:pt x="4604957" y="2541942"/>
                  </a:cubicBezTo>
                  <a:lnTo>
                    <a:pt x="4548950" y="2519082"/>
                  </a:lnTo>
                  <a:lnTo>
                    <a:pt x="4435888" y="2473838"/>
                  </a:lnTo>
                  <a:cubicBezTo>
                    <a:pt x="4399122" y="2457169"/>
                    <a:pt x="4362545" y="2440024"/>
                    <a:pt x="4325208" y="2423737"/>
                  </a:cubicBezTo>
                  <a:cubicBezTo>
                    <a:pt x="4288250" y="2406877"/>
                    <a:pt x="4250150" y="2391161"/>
                    <a:pt x="4213765" y="2373159"/>
                  </a:cubicBezTo>
                  <a:lnTo>
                    <a:pt x="3996500" y="2263907"/>
                  </a:lnTo>
                  <a:lnTo>
                    <a:pt x="3903345" y="2220568"/>
                  </a:lnTo>
                  <a:cubicBezTo>
                    <a:pt x="3895630" y="2217044"/>
                    <a:pt x="3888200" y="2213139"/>
                    <a:pt x="3880295" y="2209805"/>
                  </a:cubicBezTo>
                  <a:lnTo>
                    <a:pt x="3856482" y="2200090"/>
                  </a:lnTo>
                  <a:lnTo>
                    <a:pt x="3809238" y="2180659"/>
                  </a:lnTo>
                  <a:cubicBezTo>
                    <a:pt x="3683032" y="2129890"/>
                    <a:pt x="3556349" y="2085123"/>
                    <a:pt x="3427190" y="2046547"/>
                  </a:cubicBezTo>
                  <a:cubicBezTo>
                    <a:pt x="3298413" y="2007684"/>
                    <a:pt x="3169825" y="1970061"/>
                    <a:pt x="3038285" y="1936914"/>
                  </a:cubicBezTo>
                  <a:cubicBezTo>
                    <a:pt x="3005900" y="1927675"/>
                    <a:pt x="2972753" y="1919959"/>
                    <a:pt x="2939701" y="1911673"/>
                  </a:cubicBezTo>
                  <a:lnTo>
                    <a:pt x="2890266" y="1899195"/>
                  </a:lnTo>
                  <a:lnTo>
                    <a:pt x="2865692" y="1892527"/>
                  </a:lnTo>
                  <a:lnTo>
                    <a:pt x="2840736" y="1886812"/>
                  </a:lnTo>
                  <a:cubicBezTo>
                    <a:pt x="2807399" y="1879383"/>
                    <a:pt x="2774156" y="1871001"/>
                    <a:pt x="2740914" y="1862714"/>
                  </a:cubicBezTo>
                  <a:lnTo>
                    <a:pt x="2639949" y="1841092"/>
                  </a:lnTo>
                  <a:cubicBezTo>
                    <a:pt x="2370106" y="1783466"/>
                    <a:pt x="2091119" y="1744033"/>
                    <a:pt x="1806797" y="1714791"/>
                  </a:cubicBezTo>
                  <a:cubicBezTo>
                    <a:pt x="1664494" y="1700599"/>
                    <a:pt x="1520857" y="1688978"/>
                    <a:pt x="1375886" y="1679643"/>
                  </a:cubicBezTo>
                  <a:cubicBezTo>
                    <a:pt x="1230916" y="1670595"/>
                    <a:pt x="1084707" y="1664213"/>
                    <a:pt x="937260" y="1659641"/>
                  </a:cubicBezTo>
                  <a:cubicBezTo>
                    <a:pt x="789718" y="1655069"/>
                    <a:pt x="641033" y="1652974"/>
                    <a:pt x="490728" y="1652974"/>
                  </a:cubicBezTo>
                  <a:cubicBezTo>
                    <a:pt x="340043" y="1652402"/>
                    <a:pt x="189167" y="1656783"/>
                    <a:pt x="32575" y="1661546"/>
                  </a:cubicBezTo>
                  <a:lnTo>
                    <a:pt x="0" y="1572678"/>
                  </a:lnTo>
                  <a:cubicBezTo>
                    <a:pt x="64389" y="1523815"/>
                    <a:pt x="132302" y="1479333"/>
                    <a:pt x="202216" y="1439804"/>
                  </a:cubicBezTo>
                  <a:cubicBezTo>
                    <a:pt x="219647" y="1429898"/>
                    <a:pt x="237173" y="1419611"/>
                    <a:pt x="254794" y="1409991"/>
                  </a:cubicBezTo>
                  <a:cubicBezTo>
                    <a:pt x="272415" y="1400466"/>
                    <a:pt x="290322" y="1391512"/>
                    <a:pt x="308134" y="1382178"/>
                  </a:cubicBezTo>
                  <a:cubicBezTo>
                    <a:pt x="343853" y="1363509"/>
                    <a:pt x="379857" y="1345887"/>
                    <a:pt x="416243" y="1329028"/>
                  </a:cubicBezTo>
                  <a:cubicBezTo>
                    <a:pt x="561785" y="1261210"/>
                    <a:pt x="711994" y="1204918"/>
                    <a:pt x="864965" y="1157197"/>
                  </a:cubicBezTo>
                  <a:cubicBezTo>
                    <a:pt x="1017937" y="1109668"/>
                    <a:pt x="1173766" y="1070710"/>
                    <a:pt x="1331595" y="1040707"/>
                  </a:cubicBezTo>
                  <a:cubicBezTo>
                    <a:pt x="1489520" y="1010989"/>
                    <a:pt x="1649444" y="989748"/>
                    <a:pt x="1810703" y="976508"/>
                  </a:cubicBezTo>
                  <a:cubicBezTo>
                    <a:pt x="2133219" y="951457"/>
                    <a:pt x="2461736" y="960411"/>
                    <a:pt x="2789396" y="1010703"/>
                  </a:cubicBezTo>
                  <a:cubicBezTo>
                    <a:pt x="3116675" y="1059566"/>
                    <a:pt x="3444812" y="1156531"/>
                    <a:pt x="3743801" y="1322647"/>
                  </a:cubicBezTo>
                  <a:cubicBezTo>
                    <a:pt x="3781044" y="1343697"/>
                    <a:pt x="3818477" y="1363604"/>
                    <a:pt x="3854672" y="1386559"/>
                  </a:cubicBezTo>
                  <a:cubicBezTo>
                    <a:pt x="3890963" y="1409324"/>
                    <a:pt x="3926681" y="1433232"/>
                    <a:pt x="3962305" y="1456473"/>
                  </a:cubicBezTo>
                  <a:cubicBezTo>
                    <a:pt x="3980212" y="1467903"/>
                    <a:pt x="3997262" y="1481238"/>
                    <a:pt x="4014597" y="1493906"/>
                  </a:cubicBezTo>
                  <a:lnTo>
                    <a:pt x="4066127" y="1532387"/>
                  </a:lnTo>
                  <a:cubicBezTo>
                    <a:pt x="4083177" y="1545341"/>
                    <a:pt x="4100322" y="1558009"/>
                    <a:pt x="4117181" y="1571154"/>
                  </a:cubicBezTo>
                  <a:lnTo>
                    <a:pt x="4166330" y="1612969"/>
                  </a:lnTo>
                  <a:lnTo>
                    <a:pt x="4215099" y="1654688"/>
                  </a:lnTo>
                  <a:cubicBezTo>
                    <a:pt x="4231386" y="1668499"/>
                    <a:pt x="4247484" y="1682310"/>
                    <a:pt x="4262819" y="1697455"/>
                  </a:cubicBezTo>
                  <a:lnTo>
                    <a:pt x="4354830" y="1786514"/>
                  </a:lnTo>
                  <a:lnTo>
                    <a:pt x="4365879" y="1797373"/>
                  </a:lnTo>
                  <a:lnTo>
                    <a:pt x="4375214" y="1806993"/>
                  </a:lnTo>
                  <a:lnTo>
                    <a:pt x="4393978" y="1826233"/>
                  </a:lnTo>
                  <a:lnTo>
                    <a:pt x="4431602" y="1864905"/>
                  </a:lnTo>
                  <a:lnTo>
                    <a:pt x="4507421" y="1942724"/>
                  </a:lnTo>
                  <a:cubicBezTo>
                    <a:pt x="4559618" y="1992254"/>
                    <a:pt x="4613434" y="2040450"/>
                    <a:pt x="4667917" y="2088742"/>
                  </a:cubicBezTo>
                  <a:cubicBezTo>
                    <a:pt x="4695920" y="2111317"/>
                    <a:pt x="4724115" y="2133891"/>
                    <a:pt x="4752785" y="2155989"/>
                  </a:cubicBezTo>
                  <a:cubicBezTo>
                    <a:pt x="4781645" y="2177706"/>
                    <a:pt x="4809744" y="2201423"/>
                    <a:pt x="4839843" y="2221045"/>
                  </a:cubicBezTo>
                  <a:cubicBezTo>
                    <a:pt x="4869657" y="2241238"/>
                    <a:pt x="4900041" y="2260764"/>
                    <a:pt x="4930426" y="2280671"/>
                  </a:cubicBezTo>
                  <a:cubicBezTo>
                    <a:pt x="4945571" y="2290577"/>
                    <a:pt x="4961001" y="2300197"/>
                    <a:pt x="4976336" y="2309913"/>
                  </a:cubicBezTo>
                  <a:lnTo>
                    <a:pt x="5023581" y="2336107"/>
                  </a:lnTo>
                  <a:cubicBezTo>
                    <a:pt x="5055394" y="2353061"/>
                    <a:pt x="5087017" y="2370778"/>
                    <a:pt x="5119307" y="2387256"/>
                  </a:cubicBezTo>
                  <a:cubicBezTo>
                    <a:pt x="5151882" y="2402782"/>
                    <a:pt x="5184934" y="2417069"/>
                    <a:pt x="5218081" y="2431357"/>
                  </a:cubicBezTo>
                  <a:lnTo>
                    <a:pt x="5267897" y="2452788"/>
                  </a:lnTo>
                  <a:cubicBezTo>
                    <a:pt x="5284756" y="2459074"/>
                    <a:pt x="5301806" y="2464694"/>
                    <a:pt x="5318760" y="2470695"/>
                  </a:cubicBezTo>
                  <a:cubicBezTo>
                    <a:pt x="5352765" y="2482506"/>
                    <a:pt x="5386864" y="2494412"/>
                    <a:pt x="5421344" y="2504604"/>
                  </a:cubicBezTo>
                  <a:cubicBezTo>
                    <a:pt x="5455920" y="2514224"/>
                    <a:pt x="5490972" y="2522416"/>
                    <a:pt x="5525739" y="2531369"/>
                  </a:cubicBezTo>
                  <a:cubicBezTo>
                    <a:pt x="5543074" y="2536322"/>
                    <a:pt x="5560791" y="2539180"/>
                    <a:pt x="5578412" y="2542323"/>
                  </a:cubicBezTo>
                  <a:lnTo>
                    <a:pt x="5631275" y="2551848"/>
                  </a:lnTo>
                  <a:cubicBezTo>
                    <a:pt x="5772436" y="2575375"/>
                    <a:pt x="5915883" y="2582233"/>
                    <a:pt x="6055519" y="2569374"/>
                  </a:cubicBezTo>
                  <a:cubicBezTo>
                    <a:pt x="6090571" y="2567374"/>
                    <a:pt x="6124766" y="2560897"/>
                    <a:pt x="6159151" y="2556229"/>
                  </a:cubicBezTo>
                  <a:cubicBezTo>
                    <a:pt x="6192965" y="2549848"/>
                    <a:pt x="6226874" y="2543466"/>
                    <a:pt x="6259259" y="2534703"/>
                  </a:cubicBezTo>
                  <a:lnTo>
                    <a:pt x="6370034" y="2506890"/>
                  </a:lnTo>
                  <a:cubicBezTo>
                    <a:pt x="6408230" y="2497079"/>
                    <a:pt x="6446520" y="2487364"/>
                    <a:pt x="6484715" y="2476886"/>
                  </a:cubicBezTo>
                  <a:lnTo>
                    <a:pt x="6542247" y="2461456"/>
                  </a:lnTo>
                  <a:lnTo>
                    <a:pt x="6591110" y="2447454"/>
                  </a:lnTo>
                  <a:cubicBezTo>
                    <a:pt x="6599206" y="2445168"/>
                    <a:pt x="6607303" y="2442787"/>
                    <a:pt x="6615303" y="2440215"/>
                  </a:cubicBezTo>
                  <a:lnTo>
                    <a:pt x="6639211" y="2431738"/>
                  </a:lnTo>
                  <a:lnTo>
                    <a:pt x="6686741" y="2414783"/>
                  </a:lnTo>
                  <a:cubicBezTo>
                    <a:pt x="6717888" y="2401734"/>
                    <a:pt x="6749225" y="2390399"/>
                    <a:pt x="6779229" y="2375159"/>
                  </a:cubicBezTo>
                  <a:cubicBezTo>
                    <a:pt x="6794278" y="2367825"/>
                    <a:pt x="6809423" y="2361157"/>
                    <a:pt x="6824282" y="2353537"/>
                  </a:cubicBezTo>
                  <a:lnTo>
                    <a:pt x="6868287" y="2330106"/>
                  </a:lnTo>
                  <a:cubicBezTo>
                    <a:pt x="7100697" y="2201137"/>
                    <a:pt x="7290435" y="2019210"/>
                    <a:pt x="7426262" y="1821757"/>
                  </a:cubicBezTo>
                  <a:lnTo>
                    <a:pt x="7439216" y="1803373"/>
                  </a:lnTo>
                  <a:lnTo>
                    <a:pt x="7451979" y="1783942"/>
                  </a:lnTo>
                  <a:cubicBezTo>
                    <a:pt x="7460552" y="1770798"/>
                    <a:pt x="7469029" y="1758415"/>
                    <a:pt x="7477602" y="1744795"/>
                  </a:cubicBezTo>
                  <a:lnTo>
                    <a:pt x="7503509" y="1703647"/>
                  </a:lnTo>
                  <a:cubicBezTo>
                    <a:pt x="7512178" y="1690121"/>
                    <a:pt x="7521036" y="1674881"/>
                    <a:pt x="7529799" y="1660689"/>
                  </a:cubicBezTo>
                  <a:lnTo>
                    <a:pt x="7642289" y="1475428"/>
                  </a:lnTo>
                  <a:cubicBezTo>
                    <a:pt x="7682770" y="1410277"/>
                    <a:pt x="7725347" y="1341982"/>
                    <a:pt x="7774687" y="1270545"/>
                  </a:cubicBezTo>
                  <a:cubicBezTo>
                    <a:pt x="7823835" y="1199488"/>
                    <a:pt x="7877175" y="1125860"/>
                    <a:pt x="7942136" y="1051946"/>
                  </a:cubicBezTo>
                  <a:cubicBezTo>
                    <a:pt x="7950137" y="1042707"/>
                    <a:pt x="7957661" y="1033563"/>
                    <a:pt x="7966139" y="1024324"/>
                  </a:cubicBezTo>
                  <a:lnTo>
                    <a:pt x="7992047" y="996796"/>
                  </a:lnTo>
                  <a:cubicBezTo>
                    <a:pt x="8009763" y="978508"/>
                    <a:pt x="8025955" y="960030"/>
                    <a:pt x="8045672" y="942123"/>
                  </a:cubicBezTo>
                  <a:lnTo>
                    <a:pt x="8103204" y="888402"/>
                  </a:lnTo>
                  <a:cubicBezTo>
                    <a:pt x="8123777" y="870971"/>
                    <a:pt x="8144828" y="853826"/>
                    <a:pt x="8165878" y="836681"/>
                  </a:cubicBezTo>
                  <a:cubicBezTo>
                    <a:pt x="8186357" y="819250"/>
                    <a:pt x="8209788" y="803534"/>
                    <a:pt x="8232458" y="787437"/>
                  </a:cubicBezTo>
                  <a:cubicBezTo>
                    <a:pt x="8255318" y="771435"/>
                    <a:pt x="8277987" y="755242"/>
                    <a:pt x="8302467" y="741241"/>
                  </a:cubicBezTo>
                  <a:cubicBezTo>
                    <a:pt x="8326660" y="726858"/>
                    <a:pt x="8350854" y="711999"/>
                    <a:pt x="8375523" y="698664"/>
                  </a:cubicBezTo>
                  <a:cubicBezTo>
                    <a:pt x="8400288" y="685900"/>
                    <a:pt x="8425434" y="673518"/>
                    <a:pt x="8450580" y="661326"/>
                  </a:cubicBezTo>
                  <a:cubicBezTo>
                    <a:pt x="8551735" y="615034"/>
                    <a:pt x="8655463" y="580554"/>
                    <a:pt x="8758143" y="555789"/>
                  </a:cubicBezTo>
                  <a:cubicBezTo>
                    <a:pt x="8860441" y="531976"/>
                    <a:pt x="8961406" y="518736"/>
                    <a:pt x="9059608" y="511402"/>
                  </a:cubicBezTo>
                  <a:cubicBezTo>
                    <a:pt x="9255538" y="499210"/>
                    <a:pt x="9439561" y="512450"/>
                    <a:pt x="9611963" y="538930"/>
                  </a:cubicBezTo>
                  <a:lnTo>
                    <a:pt x="9676257" y="549026"/>
                  </a:lnTo>
                  <a:lnTo>
                    <a:pt x="9739218" y="560742"/>
                  </a:lnTo>
                  <a:cubicBezTo>
                    <a:pt x="9760649" y="564647"/>
                    <a:pt x="9779984" y="568743"/>
                    <a:pt x="9799986" y="572743"/>
                  </a:cubicBezTo>
                  <a:lnTo>
                    <a:pt x="9859137" y="584935"/>
                  </a:lnTo>
                  <a:cubicBezTo>
                    <a:pt x="9937242" y="602557"/>
                    <a:pt x="10011251" y="618940"/>
                    <a:pt x="10082594" y="636370"/>
                  </a:cubicBezTo>
                  <a:cubicBezTo>
                    <a:pt x="10154221" y="653515"/>
                    <a:pt x="10222230" y="669327"/>
                    <a:pt x="10287667" y="684186"/>
                  </a:cubicBezTo>
                  <a:cubicBezTo>
                    <a:pt x="10320719" y="691901"/>
                    <a:pt x="10352246" y="697521"/>
                    <a:pt x="10383965" y="704569"/>
                  </a:cubicBezTo>
                  <a:cubicBezTo>
                    <a:pt x="10414730" y="710380"/>
                    <a:pt x="10446067" y="716952"/>
                    <a:pt x="10475690" y="721428"/>
                  </a:cubicBezTo>
                  <a:cubicBezTo>
                    <a:pt x="10490740" y="724000"/>
                    <a:pt x="10505789" y="726572"/>
                    <a:pt x="10520172" y="728286"/>
                  </a:cubicBezTo>
                  <a:cubicBezTo>
                    <a:pt x="10534650" y="730287"/>
                    <a:pt x="10549414" y="732858"/>
                    <a:pt x="10563701" y="734668"/>
                  </a:cubicBezTo>
                  <a:lnTo>
                    <a:pt x="10605992" y="739526"/>
                  </a:lnTo>
                  <a:cubicBezTo>
                    <a:pt x="10620184" y="741241"/>
                    <a:pt x="10633424" y="741717"/>
                    <a:pt x="10647331" y="742955"/>
                  </a:cubicBezTo>
                  <a:cubicBezTo>
                    <a:pt x="10701623" y="746384"/>
                    <a:pt x="10754488" y="748765"/>
                    <a:pt x="10804398" y="745432"/>
                  </a:cubicBezTo>
                  <a:cubicBezTo>
                    <a:pt x="10855262" y="742860"/>
                    <a:pt x="10906601" y="735621"/>
                    <a:pt x="10958132" y="725429"/>
                  </a:cubicBezTo>
                  <a:cubicBezTo>
                    <a:pt x="11009375" y="714380"/>
                    <a:pt x="11060620" y="699807"/>
                    <a:pt x="11111008" y="681328"/>
                  </a:cubicBezTo>
                  <a:cubicBezTo>
                    <a:pt x="11161395" y="662850"/>
                    <a:pt x="11210449" y="640085"/>
                    <a:pt x="11258170" y="614082"/>
                  </a:cubicBezTo>
                  <a:cubicBezTo>
                    <a:pt x="11305984" y="587221"/>
                    <a:pt x="11357610" y="553027"/>
                    <a:pt x="11412379" y="512545"/>
                  </a:cubicBezTo>
                  <a:cubicBezTo>
                    <a:pt x="11467243" y="472540"/>
                    <a:pt x="11525440" y="425582"/>
                    <a:pt x="11588305" y="376909"/>
                  </a:cubicBezTo>
                  <a:cubicBezTo>
                    <a:pt x="11650980" y="327951"/>
                    <a:pt x="11718417" y="276706"/>
                    <a:pt x="11792617" y="226605"/>
                  </a:cubicBezTo>
                  <a:cubicBezTo>
                    <a:pt x="11867293" y="176598"/>
                    <a:pt x="11949780" y="128402"/>
                    <a:pt x="12040363" y="89064"/>
                  </a:cubicBezTo>
                  <a:cubicBezTo>
                    <a:pt x="12130659" y="50011"/>
                    <a:pt x="12229814" y="19912"/>
                    <a:pt x="12329351" y="7720"/>
                  </a:cubicBezTo>
                  <a:cubicBezTo>
                    <a:pt x="12428600" y="-4472"/>
                    <a:pt x="12525184" y="-1805"/>
                    <a:pt x="12615387" y="12769"/>
                  </a:cubicBezTo>
                  <a:cubicBezTo>
                    <a:pt x="12660440" y="20103"/>
                    <a:pt x="12704159" y="29152"/>
                    <a:pt x="12746355" y="40486"/>
                  </a:cubicBezTo>
                  <a:cubicBezTo>
                    <a:pt x="12788551" y="52202"/>
                    <a:pt x="12829413" y="65442"/>
                    <a:pt x="12868847" y="80110"/>
                  </a:cubicBezTo>
                  <a:cubicBezTo>
                    <a:pt x="12888849" y="87063"/>
                    <a:pt x="12908090" y="94874"/>
                    <a:pt x="12927235" y="103161"/>
                  </a:cubicBezTo>
                  <a:lnTo>
                    <a:pt x="12955905" y="115257"/>
                  </a:lnTo>
                  <a:lnTo>
                    <a:pt x="12983908" y="128116"/>
                  </a:lnTo>
                  <a:cubicBezTo>
                    <a:pt x="13021342" y="144785"/>
                    <a:pt x="13057346" y="163359"/>
                    <a:pt x="13092875" y="182218"/>
                  </a:cubicBezTo>
                  <a:cubicBezTo>
                    <a:pt x="13163740" y="220032"/>
                    <a:pt x="13231558" y="260609"/>
                    <a:pt x="13297567" y="304138"/>
                  </a:cubicBezTo>
                  <a:lnTo>
                    <a:pt x="13269372" y="39434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981735C-C3A8-1BD5-2344-EFA714927EB5}"/>
                </a:ext>
              </a:extLst>
            </p:cNvPr>
            <p:cNvSpPr/>
            <p:nvPr/>
          </p:nvSpPr>
          <p:spPr>
            <a:xfrm>
              <a:off x="-101822" y="5299614"/>
              <a:ext cx="12689871" cy="2140965"/>
            </a:xfrm>
            <a:custGeom>
              <a:avLst/>
              <a:gdLst>
                <a:gd name="connsiteX0" fmla="*/ 0 w 12689871"/>
                <a:gd name="connsiteY0" fmla="*/ 329184 h 2140965"/>
                <a:gd name="connsiteX1" fmla="*/ 97250 w 12689871"/>
                <a:gd name="connsiteY1" fmla="*/ 276796 h 2140965"/>
                <a:gd name="connsiteX2" fmla="*/ 146685 w 12689871"/>
                <a:gd name="connsiteY2" fmla="*/ 251079 h 2140965"/>
                <a:gd name="connsiteX3" fmla="*/ 197358 w 12689871"/>
                <a:gd name="connsiteY3" fmla="*/ 228409 h 2140965"/>
                <a:gd name="connsiteX4" fmla="*/ 299942 w 12689871"/>
                <a:gd name="connsiteY4" fmla="*/ 183832 h 2140965"/>
                <a:gd name="connsiteX5" fmla="*/ 405384 w 12689871"/>
                <a:gd name="connsiteY5" fmla="*/ 145637 h 2140965"/>
                <a:gd name="connsiteX6" fmla="*/ 458629 w 12689871"/>
                <a:gd name="connsiteY6" fmla="*/ 126968 h 2140965"/>
                <a:gd name="connsiteX7" fmla="*/ 512731 w 12689871"/>
                <a:gd name="connsiteY7" fmla="*/ 111443 h 2140965"/>
                <a:gd name="connsiteX8" fmla="*/ 621887 w 12689871"/>
                <a:gd name="connsiteY8" fmla="*/ 80676 h 2140965"/>
                <a:gd name="connsiteX9" fmla="*/ 732854 w 12689871"/>
                <a:gd name="connsiteY9" fmla="*/ 56579 h 2140965"/>
                <a:gd name="connsiteX10" fmla="*/ 788765 w 12689871"/>
                <a:gd name="connsiteY10" fmla="*/ 44958 h 2140965"/>
                <a:gd name="connsiteX11" fmla="*/ 845153 w 12689871"/>
                <a:gd name="connsiteY11" fmla="*/ 36195 h 2140965"/>
                <a:gd name="connsiteX12" fmla="*/ 958691 w 12689871"/>
                <a:gd name="connsiteY12" fmla="*/ 19240 h 2140965"/>
                <a:gd name="connsiteX13" fmla="*/ 1073182 w 12689871"/>
                <a:gd name="connsiteY13" fmla="*/ 9049 h 2140965"/>
                <a:gd name="connsiteX14" fmla="*/ 1130808 w 12689871"/>
                <a:gd name="connsiteY14" fmla="*/ 4286 h 2140965"/>
                <a:gd name="connsiteX15" fmla="*/ 1188434 w 12689871"/>
                <a:gd name="connsiteY15" fmla="*/ 2381 h 2140965"/>
                <a:gd name="connsiteX16" fmla="*/ 1304354 w 12689871"/>
                <a:gd name="connsiteY16" fmla="*/ 0 h 2140965"/>
                <a:gd name="connsiteX17" fmla="*/ 1420463 w 12689871"/>
                <a:gd name="connsiteY17" fmla="*/ 3905 h 2140965"/>
                <a:gd name="connsiteX18" fmla="*/ 1478756 w 12689871"/>
                <a:gd name="connsiteY18" fmla="*/ 6382 h 2140965"/>
                <a:gd name="connsiteX19" fmla="*/ 1536859 w 12689871"/>
                <a:gd name="connsiteY19" fmla="*/ 11525 h 2140965"/>
                <a:gd name="connsiteX20" fmla="*/ 1653445 w 12689871"/>
                <a:gd name="connsiteY20" fmla="*/ 23431 h 2140965"/>
                <a:gd name="connsiteX21" fmla="*/ 1769555 w 12689871"/>
                <a:gd name="connsiteY21" fmla="*/ 41529 h 2140965"/>
                <a:gd name="connsiteX22" fmla="*/ 1827848 w 12689871"/>
                <a:gd name="connsiteY22" fmla="*/ 51054 h 2140965"/>
                <a:gd name="connsiteX23" fmla="*/ 1885569 w 12689871"/>
                <a:gd name="connsiteY23" fmla="*/ 63436 h 2140965"/>
                <a:gd name="connsiteX24" fmla="*/ 2001107 w 12689871"/>
                <a:gd name="connsiteY24" fmla="*/ 89725 h 2140965"/>
                <a:gd name="connsiteX25" fmla="*/ 2115407 w 12689871"/>
                <a:gd name="connsiteY25" fmla="*/ 122301 h 2140965"/>
                <a:gd name="connsiteX26" fmla="*/ 2172653 w 12689871"/>
                <a:gd name="connsiteY26" fmla="*/ 139255 h 2140965"/>
                <a:gd name="connsiteX27" fmla="*/ 2229136 w 12689871"/>
                <a:gd name="connsiteY27" fmla="*/ 158686 h 2140965"/>
                <a:gd name="connsiteX28" fmla="*/ 2341817 w 12689871"/>
                <a:gd name="connsiteY28" fmla="*/ 199549 h 2140965"/>
                <a:gd name="connsiteX29" fmla="*/ 2452402 w 12689871"/>
                <a:gd name="connsiteY29" fmla="*/ 246793 h 2140965"/>
                <a:gd name="connsiteX30" fmla="*/ 2669762 w 12689871"/>
                <a:gd name="connsiteY30" fmla="*/ 353473 h 2140965"/>
                <a:gd name="connsiteX31" fmla="*/ 3416427 w 12689871"/>
                <a:gd name="connsiteY31" fmla="*/ 844772 h 2140965"/>
                <a:gd name="connsiteX32" fmla="*/ 3582924 w 12689871"/>
                <a:gd name="connsiteY32" fmla="*/ 948690 h 2140965"/>
                <a:gd name="connsiteX33" fmla="*/ 3664458 w 12689871"/>
                <a:gd name="connsiteY33" fmla="*/ 994791 h 2140965"/>
                <a:gd name="connsiteX34" fmla="*/ 3745516 w 12689871"/>
                <a:gd name="connsiteY34" fmla="*/ 1034986 h 2140965"/>
                <a:gd name="connsiteX35" fmla="*/ 4082034 w 12689871"/>
                <a:gd name="connsiteY35" fmla="*/ 1159383 h 2140965"/>
                <a:gd name="connsiteX36" fmla="*/ 4439126 w 12689871"/>
                <a:gd name="connsiteY36" fmla="*/ 1227677 h 2140965"/>
                <a:gd name="connsiteX37" fmla="*/ 4484656 w 12689871"/>
                <a:gd name="connsiteY37" fmla="*/ 1232821 h 2140965"/>
                <a:gd name="connsiteX38" fmla="*/ 4530471 w 12689871"/>
                <a:gd name="connsiteY38" fmla="*/ 1236345 h 2140965"/>
                <a:gd name="connsiteX39" fmla="*/ 4576287 w 12689871"/>
                <a:gd name="connsiteY39" fmla="*/ 1239678 h 2140965"/>
                <a:gd name="connsiteX40" fmla="*/ 4622388 w 12689871"/>
                <a:gd name="connsiteY40" fmla="*/ 1241488 h 2140965"/>
                <a:gd name="connsiteX41" fmla="*/ 4714589 w 12689871"/>
                <a:gd name="connsiteY41" fmla="*/ 1243869 h 2140965"/>
                <a:gd name="connsiteX42" fmla="*/ 4807077 w 12689871"/>
                <a:gd name="connsiteY42" fmla="*/ 1242917 h 2140965"/>
                <a:gd name="connsiteX43" fmla="*/ 5177124 w 12689871"/>
                <a:gd name="connsiteY43" fmla="*/ 1208246 h 2140965"/>
                <a:gd name="connsiteX44" fmla="*/ 5547360 w 12689871"/>
                <a:gd name="connsiteY44" fmla="*/ 1127855 h 2140965"/>
                <a:gd name="connsiteX45" fmla="*/ 5914358 w 12689871"/>
                <a:gd name="connsiteY45" fmla="*/ 1007650 h 2140965"/>
                <a:gd name="connsiteX46" fmla="*/ 6276404 w 12689871"/>
                <a:gd name="connsiteY46" fmla="*/ 853154 h 2140965"/>
                <a:gd name="connsiteX47" fmla="*/ 6366129 w 12689871"/>
                <a:gd name="connsiteY47" fmla="*/ 810006 h 2140965"/>
                <a:gd name="connsiteX48" fmla="*/ 6455474 w 12689871"/>
                <a:gd name="connsiteY48" fmla="*/ 765143 h 2140965"/>
                <a:gd name="connsiteX49" fmla="*/ 6636544 w 12689871"/>
                <a:gd name="connsiteY49" fmla="*/ 668560 h 2140965"/>
                <a:gd name="connsiteX50" fmla="*/ 7037737 w 12689871"/>
                <a:gd name="connsiteY50" fmla="*/ 457962 h 2140965"/>
                <a:gd name="connsiteX51" fmla="*/ 7148894 w 12689871"/>
                <a:gd name="connsiteY51" fmla="*/ 406432 h 2140965"/>
                <a:gd name="connsiteX52" fmla="*/ 7206044 w 12689871"/>
                <a:gd name="connsiteY52" fmla="*/ 381285 h 2140965"/>
                <a:gd name="connsiteX53" fmla="*/ 7265099 w 12689871"/>
                <a:gd name="connsiteY53" fmla="*/ 357092 h 2140965"/>
                <a:gd name="connsiteX54" fmla="*/ 7294721 w 12689871"/>
                <a:gd name="connsiteY54" fmla="*/ 345091 h 2140965"/>
                <a:gd name="connsiteX55" fmla="*/ 7325487 w 12689871"/>
                <a:gd name="connsiteY55" fmla="*/ 333660 h 2140965"/>
                <a:gd name="connsiteX56" fmla="*/ 7387019 w 12689871"/>
                <a:gd name="connsiteY56" fmla="*/ 311086 h 2140965"/>
                <a:gd name="connsiteX57" fmla="*/ 7450836 w 12689871"/>
                <a:gd name="connsiteY57" fmla="*/ 290322 h 2140965"/>
                <a:gd name="connsiteX58" fmla="*/ 7515797 w 12689871"/>
                <a:gd name="connsiteY58" fmla="*/ 270891 h 2140965"/>
                <a:gd name="connsiteX59" fmla="*/ 7651052 w 12689871"/>
                <a:gd name="connsiteY59" fmla="*/ 237839 h 2140965"/>
                <a:gd name="connsiteX60" fmla="*/ 7720489 w 12689871"/>
                <a:gd name="connsiteY60" fmla="*/ 224028 h 2140965"/>
                <a:gd name="connsiteX61" fmla="*/ 7792022 w 12689871"/>
                <a:gd name="connsiteY61" fmla="*/ 213550 h 2140965"/>
                <a:gd name="connsiteX62" fmla="*/ 7827836 w 12689871"/>
                <a:gd name="connsiteY62" fmla="*/ 208597 h 2140965"/>
                <a:gd name="connsiteX63" fmla="*/ 7864507 w 12689871"/>
                <a:gd name="connsiteY63" fmla="*/ 205359 h 2140965"/>
                <a:gd name="connsiteX64" fmla="*/ 7937945 w 12689871"/>
                <a:gd name="connsiteY64" fmla="*/ 199930 h 2140965"/>
                <a:gd name="connsiteX65" fmla="*/ 8012430 w 12689871"/>
                <a:gd name="connsiteY65" fmla="*/ 198787 h 2140965"/>
                <a:gd name="connsiteX66" fmla="*/ 8086916 w 12689871"/>
                <a:gd name="connsiteY66" fmla="*/ 199930 h 2140965"/>
                <a:gd name="connsiteX67" fmla="*/ 8611934 w 12689871"/>
                <a:gd name="connsiteY67" fmla="*/ 297085 h 2140965"/>
                <a:gd name="connsiteX68" fmla="*/ 8822722 w 12689871"/>
                <a:gd name="connsiteY68" fmla="*/ 361569 h 2140965"/>
                <a:gd name="connsiteX69" fmla="*/ 9005697 w 12689871"/>
                <a:gd name="connsiteY69" fmla="*/ 414147 h 2140965"/>
                <a:gd name="connsiteX70" fmla="*/ 9047798 w 12689871"/>
                <a:gd name="connsiteY70" fmla="*/ 424339 h 2140965"/>
                <a:gd name="connsiteX71" fmla="*/ 9088088 w 12689871"/>
                <a:gd name="connsiteY71" fmla="*/ 433006 h 2140965"/>
                <a:gd name="connsiteX72" fmla="*/ 9165622 w 12689871"/>
                <a:gd name="connsiteY72" fmla="*/ 445198 h 2140965"/>
                <a:gd name="connsiteX73" fmla="*/ 9204579 w 12689871"/>
                <a:gd name="connsiteY73" fmla="*/ 449675 h 2140965"/>
                <a:gd name="connsiteX74" fmla="*/ 9224296 w 12689871"/>
                <a:gd name="connsiteY74" fmla="*/ 451771 h 2140965"/>
                <a:gd name="connsiteX75" fmla="*/ 9244870 w 12689871"/>
                <a:gd name="connsiteY75" fmla="*/ 452438 h 2140965"/>
                <a:gd name="connsiteX76" fmla="*/ 9286113 w 12689871"/>
                <a:gd name="connsiteY76" fmla="*/ 454057 h 2140965"/>
                <a:gd name="connsiteX77" fmla="*/ 9306877 w 12689871"/>
                <a:gd name="connsiteY77" fmla="*/ 454914 h 2140965"/>
                <a:gd name="connsiteX78" fmla="*/ 9328499 w 12689871"/>
                <a:gd name="connsiteY78" fmla="*/ 454437 h 2140965"/>
                <a:gd name="connsiteX79" fmla="*/ 9703022 w 12689871"/>
                <a:gd name="connsiteY79" fmla="*/ 417862 h 2140965"/>
                <a:gd name="connsiteX80" fmla="*/ 10131933 w 12689871"/>
                <a:gd name="connsiteY80" fmla="*/ 344138 h 2140965"/>
                <a:gd name="connsiteX81" fmla="*/ 10615041 w 12689871"/>
                <a:gd name="connsiteY81" fmla="*/ 300704 h 2140965"/>
                <a:gd name="connsiteX82" fmla="*/ 10679049 w 12689871"/>
                <a:gd name="connsiteY82" fmla="*/ 302037 h 2140965"/>
                <a:gd name="connsiteX83" fmla="*/ 10743247 w 12689871"/>
                <a:gd name="connsiteY83" fmla="*/ 304609 h 2140965"/>
                <a:gd name="connsiteX84" fmla="*/ 10808113 w 12689871"/>
                <a:gd name="connsiteY84" fmla="*/ 310419 h 2140965"/>
                <a:gd name="connsiteX85" fmla="*/ 10873073 w 12689871"/>
                <a:gd name="connsiteY85" fmla="*/ 317849 h 2140965"/>
                <a:gd name="connsiteX86" fmla="*/ 11127771 w 12689871"/>
                <a:gd name="connsiteY86" fmla="*/ 373761 h 2140965"/>
                <a:gd name="connsiteX87" fmla="*/ 11364849 w 12689871"/>
                <a:gd name="connsiteY87" fmla="*/ 465582 h 2140965"/>
                <a:gd name="connsiteX88" fmla="*/ 11581256 w 12689871"/>
                <a:gd name="connsiteY88" fmla="*/ 585597 h 2140965"/>
                <a:gd name="connsiteX89" fmla="*/ 12248578 w 12689871"/>
                <a:gd name="connsiteY89" fmla="*/ 1239298 h 2140965"/>
                <a:gd name="connsiteX90" fmla="*/ 12689871 w 12689871"/>
                <a:gd name="connsiteY90" fmla="*/ 2010061 h 2140965"/>
                <a:gd name="connsiteX91" fmla="*/ 12054745 w 12689871"/>
                <a:gd name="connsiteY91" fmla="*/ 1418272 h 2140965"/>
                <a:gd name="connsiteX92" fmla="*/ 11719846 w 12689871"/>
                <a:gd name="connsiteY92" fmla="*/ 1175099 h 2140965"/>
                <a:gd name="connsiteX93" fmla="*/ 11676602 w 12689871"/>
                <a:gd name="connsiteY93" fmla="*/ 1149096 h 2140965"/>
                <a:gd name="connsiteX94" fmla="*/ 11633264 w 12689871"/>
                <a:gd name="connsiteY94" fmla="*/ 1123855 h 2140965"/>
                <a:gd name="connsiteX95" fmla="*/ 11545348 w 12689871"/>
                <a:gd name="connsiteY95" fmla="*/ 1077373 h 2140965"/>
                <a:gd name="connsiteX96" fmla="*/ 11456670 w 12689871"/>
                <a:gd name="connsiteY96" fmla="*/ 1035177 h 2140965"/>
                <a:gd name="connsiteX97" fmla="*/ 11366944 w 12689871"/>
                <a:gd name="connsiteY97" fmla="*/ 998696 h 2140965"/>
                <a:gd name="connsiteX98" fmla="*/ 11277028 w 12689871"/>
                <a:gd name="connsiteY98" fmla="*/ 967168 h 2140965"/>
                <a:gd name="connsiteX99" fmla="*/ 11231975 w 12689871"/>
                <a:gd name="connsiteY99" fmla="*/ 953834 h 2140965"/>
                <a:gd name="connsiteX100" fmla="*/ 11209497 w 12689871"/>
                <a:gd name="connsiteY100" fmla="*/ 947356 h 2140965"/>
                <a:gd name="connsiteX101" fmla="*/ 11186922 w 12689871"/>
                <a:gd name="connsiteY101" fmla="*/ 941927 h 2140965"/>
                <a:gd name="connsiteX102" fmla="*/ 11008138 w 12689871"/>
                <a:gd name="connsiteY102" fmla="*/ 909638 h 2140965"/>
                <a:gd name="connsiteX103" fmla="*/ 10657617 w 12689871"/>
                <a:gd name="connsiteY103" fmla="*/ 922211 h 2140965"/>
                <a:gd name="connsiteX104" fmla="*/ 9867901 w 12689871"/>
                <a:gd name="connsiteY104" fmla="*/ 1144428 h 2140965"/>
                <a:gd name="connsiteX105" fmla="*/ 9385840 w 12689871"/>
                <a:gd name="connsiteY105" fmla="*/ 1246918 h 2140965"/>
                <a:gd name="connsiteX106" fmla="*/ 9353359 w 12689871"/>
                <a:gd name="connsiteY106" fmla="*/ 1251109 h 2140965"/>
                <a:gd name="connsiteX107" fmla="*/ 9319832 w 12689871"/>
                <a:gd name="connsiteY107" fmla="*/ 1253585 h 2140965"/>
                <a:gd name="connsiteX108" fmla="*/ 9252490 w 12689871"/>
                <a:gd name="connsiteY108" fmla="*/ 1257872 h 2140965"/>
                <a:gd name="connsiteX109" fmla="*/ 9218771 w 12689871"/>
                <a:gd name="connsiteY109" fmla="*/ 1259871 h 2140965"/>
                <a:gd name="connsiteX110" fmla="*/ 9184291 w 12689871"/>
                <a:gd name="connsiteY110" fmla="*/ 1260157 h 2140965"/>
                <a:gd name="connsiteX111" fmla="*/ 9114758 w 12689871"/>
                <a:gd name="connsiteY111" fmla="*/ 1259586 h 2140965"/>
                <a:gd name="connsiteX112" fmla="*/ 8976170 w 12689871"/>
                <a:gd name="connsiteY112" fmla="*/ 1251871 h 2140965"/>
                <a:gd name="connsiteX113" fmla="*/ 8909114 w 12689871"/>
                <a:gd name="connsiteY113" fmla="*/ 1244251 h 2140965"/>
                <a:gd name="connsiteX114" fmla="*/ 8844439 w 12689871"/>
                <a:gd name="connsiteY114" fmla="*/ 1234631 h 2140965"/>
                <a:gd name="connsiteX115" fmla="*/ 8604695 w 12689871"/>
                <a:gd name="connsiteY115" fmla="*/ 1187672 h 2140965"/>
                <a:gd name="connsiteX116" fmla="*/ 8395716 w 12689871"/>
                <a:gd name="connsiteY116" fmla="*/ 1140428 h 2140965"/>
                <a:gd name="connsiteX117" fmla="*/ 8215408 w 12689871"/>
                <a:gd name="connsiteY117" fmla="*/ 1108043 h 2140965"/>
                <a:gd name="connsiteX118" fmla="*/ 8065294 w 12689871"/>
                <a:gd name="connsiteY118" fmla="*/ 1098137 h 2140965"/>
                <a:gd name="connsiteX119" fmla="*/ 7780306 w 12689871"/>
                <a:gd name="connsiteY119" fmla="*/ 1151763 h 2140965"/>
                <a:gd name="connsiteX120" fmla="*/ 7455694 w 12689871"/>
                <a:gd name="connsiteY120" fmla="*/ 1294257 h 2140965"/>
                <a:gd name="connsiteX121" fmla="*/ 7091934 w 12689871"/>
                <a:gd name="connsiteY121" fmla="*/ 1495139 h 2140965"/>
                <a:gd name="connsiteX122" fmla="*/ 6890385 w 12689871"/>
                <a:gd name="connsiteY122" fmla="*/ 1604200 h 2140965"/>
                <a:gd name="connsiteX123" fmla="*/ 6680073 w 12689871"/>
                <a:gd name="connsiteY123" fmla="*/ 1708880 h 2140965"/>
                <a:gd name="connsiteX124" fmla="*/ 6241828 w 12689871"/>
                <a:gd name="connsiteY124" fmla="*/ 1891760 h 2140965"/>
                <a:gd name="connsiteX125" fmla="*/ 5780342 w 12689871"/>
                <a:gd name="connsiteY125" fmla="*/ 2031778 h 2140965"/>
                <a:gd name="connsiteX126" fmla="*/ 5298472 w 12689871"/>
                <a:gd name="connsiteY126" fmla="*/ 2118170 h 2140965"/>
                <a:gd name="connsiteX127" fmla="*/ 4802315 w 12689871"/>
                <a:gd name="connsiteY127" fmla="*/ 2139220 h 2140965"/>
                <a:gd name="connsiteX128" fmla="*/ 4677728 w 12689871"/>
                <a:gd name="connsiteY128" fmla="*/ 2133124 h 2140965"/>
                <a:gd name="connsiteX129" fmla="*/ 4553236 w 12689871"/>
                <a:gd name="connsiteY129" fmla="*/ 2122361 h 2140965"/>
                <a:gd name="connsiteX130" fmla="*/ 4491038 w 12689871"/>
                <a:gd name="connsiteY130" fmla="*/ 2115312 h 2140965"/>
                <a:gd name="connsiteX131" fmla="*/ 4428935 w 12689871"/>
                <a:gd name="connsiteY131" fmla="*/ 2106359 h 2140965"/>
                <a:gd name="connsiteX132" fmla="*/ 4366927 w 12689871"/>
                <a:gd name="connsiteY132" fmla="*/ 2096928 h 2140965"/>
                <a:gd name="connsiteX133" fmla="*/ 4305110 w 12689871"/>
                <a:gd name="connsiteY133" fmla="*/ 2085499 h 2140965"/>
                <a:gd name="connsiteX134" fmla="*/ 3818763 w 12689871"/>
                <a:gd name="connsiteY134" fmla="*/ 1950339 h 2140965"/>
                <a:gd name="connsiteX135" fmla="*/ 3360801 w 12689871"/>
                <a:gd name="connsiteY135" fmla="*/ 1726787 h 2140965"/>
                <a:gd name="connsiteX136" fmla="*/ 3254121 w 12689871"/>
                <a:gd name="connsiteY136" fmla="*/ 1657826 h 2140965"/>
                <a:gd name="connsiteX137" fmla="*/ 3153632 w 12689871"/>
                <a:gd name="connsiteY137" fmla="*/ 1585531 h 2140965"/>
                <a:gd name="connsiteX138" fmla="*/ 2967514 w 12689871"/>
                <a:gd name="connsiteY138" fmla="*/ 1435894 h 2140965"/>
                <a:gd name="connsiteX139" fmla="*/ 2332958 w 12689871"/>
                <a:gd name="connsiteY139" fmla="*/ 874300 h 2140965"/>
                <a:gd name="connsiteX140" fmla="*/ 2255425 w 12689871"/>
                <a:gd name="connsiteY140" fmla="*/ 816769 h 2140965"/>
                <a:gd name="connsiteX141" fmla="*/ 2175605 w 12689871"/>
                <a:gd name="connsiteY141" fmla="*/ 761429 h 2140965"/>
                <a:gd name="connsiteX142" fmla="*/ 2093786 w 12689871"/>
                <a:gd name="connsiteY142" fmla="*/ 708088 h 2140965"/>
                <a:gd name="connsiteX143" fmla="*/ 2009013 w 12689871"/>
                <a:gd name="connsiteY143" fmla="*/ 658653 h 2140965"/>
                <a:gd name="connsiteX144" fmla="*/ 1966151 w 12689871"/>
                <a:gd name="connsiteY144" fmla="*/ 634269 h 2140965"/>
                <a:gd name="connsiteX145" fmla="*/ 1922145 w 12689871"/>
                <a:gd name="connsiteY145" fmla="*/ 611886 h 2140965"/>
                <a:gd name="connsiteX146" fmla="*/ 1878044 w 12689871"/>
                <a:gd name="connsiteY146" fmla="*/ 589407 h 2140965"/>
                <a:gd name="connsiteX147" fmla="*/ 1833658 w 12689871"/>
                <a:gd name="connsiteY147" fmla="*/ 567023 h 2140965"/>
                <a:gd name="connsiteX148" fmla="*/ 1742599 w 12689871"/>
                <a:gd name="connsiteY148" fmla="*/ 526446 h 2140965"/>
                <a:gd name="connsiteX149" fmla="*/ 1696593 w 12689871"/>
                <a:gd name="connsiteY149" fmla="*/ 506539 h 2140965"/>
                <a:gd name="connsiteX150" fmla="*/ 1649825 w 12689871"/>
                <a:gd name="connsiteY150" fmla="*/ 488537 h 2140965"/>
                <a:gd name="connsiteX151" fmla="*/ 1555623 w 12689871"/>
                <a:gd name="connsiteY151" fmla="*/ 452628 h 2140965"/>
                <a:gd name="connsiteX152" fmla="*/ 1459325 w 12689871"/>
                <a:gd name="connsiteY152" fmla="*/ 421386 h 2140965"/>
                <a:gd name="connsiteX153" fmla="*/ 1410843 w 12689871"/>
                <a:gd name="connsiteY153" fmla="*/ 405860 h 2140965"/>
                <a:gd name="connsiteX154" fmla="*/ 1361694 w 12689871"/>
                <a:gd name="connsiteY154" fmla="*/ 392811 h 2140965"/>
                <a:gd name="connsiteX155" fmla="*/ 1262825 w 12689871"/>
                <a:gd name="connsiteY155" fmla="*/ 366426 h 2140965"/>
                <a:gd name="connsiteX156" fmla="*/ 1162431 w 12689871"/>
                <a:gd name="connsiteY156" fmla="*/ 345091 h 2140965"/>
                <a:gd name="connsiteX157" fmla="*/ 1111853 w 12689871"/>
                <a:gd name="connsiteY157" fmla="*/ 334327 h 2140965"/>
                <a:gd name="connsiteX158" fmla="*/ 1060895 w 12689871"/>
                <a:gd name="connsiteY158" fmla="*/ 326136 h 2140965"/>
                <a:gd name="connsiteX159" fmla="*/ 958310 w 12689871"/>
                <a:gd name="connsiteY159" fmla="*/ 309658 h 2140965"/>
                <a:gd name="connsiteX160" fmla="*/ 854678 w 12689871"/>
                <a:gd name="connsiteY160" fmla="*/ 298132 h 2140965"/>
                <a:gd name="connsiteX161" fmla="*/ 802481 w 12689871"/>
                <a:gd name="connsiteY161" fmla="*/ 292512 h 2140965"/>
                <a:gd name="connsiteX162" fmla="*/ 750189 w 12689871"/>
                <a:gd name="connsiteY162" fmla="*/ 289750 h 2140965"/>
                <a:gd name="connsiteX163" fmla="*/ 644747 w 12689871"/>
                <a:gd name="connsiteY163" fmla="*/ 283750 h 2140965"/>
                <a:gd name="connsiteX164" fmla="*/ 538829 w 12689871"/>
                <a:gd name="connsiteY164" fmla="*/ 283083 h 2140965"/>
                <a:gd name="connsiteX165" fmla="*/ 485394 w 12689871"/>
                <a:gd name="connsiteY165" fmla="*/ 282893 h 2140965"/>
                <a:gd name="connsiteX166" fmla="*/ 432149 w 12689871"/>
                <a:gd name="connsiteY166" fmla="*/ 285464 h 2140965"/>
                <a:gd name="connsiteX167" fmla="*/ 324612 w 12689871"/>
                <a:gd name="connsiteY167" fmla="*/ 290036 h 2140965"/>
                <a:gd name="connsiteX168" fmla="*/ 217170 w 12689871"/>
                <a:gd name="connsiteY168" fmla="*/ 300609 h 2140965"/>
                <a:gd name="connsiteX169" fmla="*/ 162878 w 12689871"/>
                <a:gd name="connsiteY169" fmla="*/ 305657 h 2140965"/>
                <a:gd name="connsiteX170" fmla="*/ 109156 w 12689871"/>
                <a:gd name="connsiteY170" fmla="*/ 313849 h 2140965"/>
                <a:gd name="connsiteX171" fmla="*/ 0 w 12689871"/>
                <a:gd name="connsiteY171" fmla="*/ 329184 h 214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2689871" h="2140965">
                  <a:moveTo>
                    <a:pt x="0" y="329184"/>
                  </a:moveTo>
                  <a:cubicBezTo>
                    <a:pt x="32004" y="311372"/>
                    <a:pt x="64579" y="294322"/>
                    <a:pt x="97250" y="276796"/>
                  </a:cubicBezTo>
                  <a:lnTo>
                    <a:pt x="146685" y="251079"/>
                  </a:lnTo>
                  <a:lnTo>
                    <a:pt x="197358" y="228409"/>
                  </a:lnTo>
                  <a:cubicBezTo>
                    <a:pt x="231267" y="213170"/>
                    <a:pt x="265557" y="198596"/>
                    <a:pt x="299942" y="183832"/>
                  </a:cubicBezTo>
                  <a:lnTo>
                    <a:pt x="405384" y="145637"/>
                  </a:lnTo>
                  <a:lnTo>
                    <a:pt x="458629" y="126968"/>
                  </a:lnTo>
                  <a:cubicBezTo>
                    <a:pt x="476536" y="121539"/>
                    <a:pt x="494633" y="116586"/>
                    <a:pt x="512731" y="111443"/>
                  </a:cubicBezTo>
                  <a:lnTo>
                    <a:pt x="621887" y="80676"/>
                  </a:lnTo>
                  <a:cubicBezTo>
                    <a:pt x="658654" y="71914"/>
                    <a:pt x="695706" y="64294"/>
                    <a:pt x="732854" y="56579"/>
                  </a:cubicBezTo>
                  <a:lnTo>
                    <a:pt x="788765" y="44958"/>
                  </a:lnTo>
                  <a:cubicBezTo>
                    <a:pt x="807529" y="41624"/>
                    <a:pt x="826294" y="39148"/>
                    <a:pt x="845153" y="36195"/>
                  </a:cubicBezTo>
                  <a:lnTo>
                    <a:pt x="958691" y="19240"/>
                  </a:lnTo>
                  <a:cubicBezTo>
                    <a:pt x="996696" y="14954"/>
                    <a:pt x="1034891" y="12382"/>
                    <a:pt x="1073182" y="9049"/>
                  </a:cubicBezTo>
                  <a:lnTo>
                    <a:pt x="1130808" y="4286"/>
                  </a:lnTo>
                  <a:cubicBezTo>
                    <a:pt x="1150049" y="3048"/>
                    <a:pt x="1169194" y="2953"/>
                    <a:pt x="1188434" y="2381"/>
                  </a:cubicBezTo>
                  <a:lnTo>
                    <a:pt x="1304354" y="0"/>
                  </a:lnTo>
                  <a:cubicBezTo>
                    <a:pt x="1343025" y="476"/>
                    <a:pt x="1381697" y="2381"/>
                    <a:pt x="1420463" y="3905"/>
                  </a:cubicBezTo>
                  <a:lnTo>
                    <a:pt x="1478756" y="6382"/>
                  </a:lnTo>
                  <a:cubicBezTo>
                    <a:pt x="1498187" y="7334"/>
                    <a:pt x="1517428" y="9810"/>
                    <a:pt x="1536859" y="11525"/>
                  </a:cubicBezTo>
                  <a:cubicBezTo>
                    <a:pt x="1575626" y="15240"/>
                    <a:pt x="1614488" y="19240"/>
                    <a:pt x="1653445" y="23431"/>
                  </a:cubicBezTo>
                  <a:cubicBezTo>
                    <a:pt x="1692212" y="28575"/>
                    <a:pt x="1730693" y="35528"/>
                    <a:pt x="1769555" y="41529"/>
                  </a:cubicBezTo>
                  <a:lnTo>
                    <a:pt x="1827848" y="51054"/>
                  </a:lnTo>
                  <a:cubicBezTo>
                    <a:pt x="1847279" y="54197"/>
                    <a:pt x="1866233" y="59341"/>
                    <a:pt x="1885569" y="63436"/>
                  </a:cubicBezTo>
                  <a:lnTo>
                    <a:pt x="2001107" y="89725"/>
                  </a:lnTo>
                  <a:cubicBezTo>
                    <a:pt x="2039493" y="99346"/>
                    <a:pt x="2077307" y="111157"/>
                    <a:pt x="2115407" y="122301"/>
                  </a:cubicBezTo>
                  <a:lnTo>
                    <a:pt x="2172653" y="139255"/>
                  </a:lnTo>
                  <a:cubicBezTo>
                    <a:pt x="2191893" y="144589"/>
                    <a:pt x="2210276" y="152305"/>
                    <a:pt x="2229136" y="158686"/>
                  </a:cubicBezTo>
                  <a:lnTo>
                    <a:pt x="2341817" y="199549"/>
                  </a:lnTo>
                  <a:cubicBezTo>
                    <a:pt x="2379155" y="214026"/>
                    <a:pt x="2415445" y="230981"/>
                    <a:pt x="2452402" y="246793"/>
                  </a:cubicBezTo>
                  <a:cubicBezTo>
                    <a:pt x="2527078" y="277082"/>
                    <a:pt x="2597563" y="316420"/>
                    <a:pt x="2669762" y="353473"/>
                  </a:cubicBezTo>
                  <a:cubicBezTo>
                    <a:pt x="2953131" y="509206"/>
                    <a:pt x="3191161" y="696659"/>
                    <a:pt x="3416427" y="844772"/>
                  </a:cubicBezTo>
                  <a:cubicBezTo>
                    <a:pt x="3472529" y="881634"/>
                    <a:pt x="3528346" y="917067"/>
                    <a:pt x="3582924" y="948690"/>
                  </a:cubicBezTo>
                  <a:cubicBezTo>
                    <a:pt x="3610261" y="965454"/>
                    <a:pt x="3637407" y="979361"/>
                    <a:pt x="3664458" y="994791"/>
                  </a:cubicBezTo>
                  <a:cubicBezTo>
                    <a:pt x="3691604" y="1008221"/>
                    <a:pt x="3718179" y="1023271"/>
                    <a:pt x="3745516" y="1034986"/>
                  </a:cubicBezTo>
                  <a:cubicBezTo>
                    <a:pt x="3853148" y="1086136"/>
                    <a:pt x="3965829" y="1127665"/>
                    <a:pt x="4082034" y="1159383"/>
                  </a:cubicBezTo>
                  <a:cubicBezTo>
                    <a:pt x="4198049" y="1191863"/>
                    <a:pt x="4317873" y="1213485"/>
                    <a:pt x="4439126" y="1227677"/>
                  </a:cubicBezTo>
                  <a:cubicBezTo>
                    <a:pt x="4454271" y="1229297"/>
                    <a:pt x="4469416" y="1231392"/>
                    <a:pt x="4484656" y="1232821"/>
                  </a:cubicBezTo>
                  <a:lnTo>
                    <a:pt x="4530471" y="1236345"/>
                  </a:lnTo>
                  <a:cubicBezTo>
                    <a:pt x="4545806" y="1237393"/>
                    <a:pt x="4560951" y="1239107"/>
                    <a:pt x="4576287" y="1239678"/>
                  </a:cubicBezTo>
                  <a:lnTo>
                    <a:pt x="4622388" y="1241488"/>
                  </a:lnTo>
                  <a:cubicBezTo>
                    <a:pt x="4652963" y="1243393"/>
                    <a:pt x="4683824" y="1243584"/>
                    <a:pt x="4714589" y="1243869"/>
                  </a:cubicBezTo>
                  <a:cubicBezTo>
                    <a:pt x="4745260" y="1244822"/>
                    <a:pt x="4776216" y="1243584"/>
                    <a:pt x="4807077" y="1242917"/>
                  </a:cubicBezTo>
                  <a:cubicBezTo>
                    <a:pt x="4930712" y="1239012"/>
                    <a:pt x="5053394" y="1227963"/>
                    <a:pt x="5177124" y="1208246"/>
                  </a:cubicBezTo>
                  <a:cubicBezTo>
                    <a:pt x="5300758" y="1188053"/>
                    <a:pt x="5424488" y="1162240"/>
                    <a:pt x="5547360" y="1127855"/>
                  </a:cubicBezTo>
                  <a:cubicBezTo>
                    <a:pt x="5670233" y="1093946"/>
                    <a:pt x="5792915" y="1054227"/>
                    <a:pt x="5914358" y="1007650"/>
                  </a:cubicBezTo>
                  <a:cubicBezTo>
                    <a:pt x="6035993" y="961549"/>
                    <a:pt x="6156865" y="910209"/>
                    <a:pt x="6276404" y="853154"/>
                  </a:cubicBezTo>
                  <a:lnTo>
                    <a:pt x="6366129" y="810006"/>
                  </a:lnTo>
                  <a:cubicBezTo>
                    <a:pt x="6395847" y="794956"/>
                    <a:pt x="6425756" y="780574"/>
                    <a:pt x="6455474" y="765143"/>
                  </a:cubicBezTo>
                  <a:cubicBezTo>
                    <a:pt x="6514624" y="734568"/>
                    <a:pt x="6574060" y="702945"/>
                    <a:pt x="6636544" y="668560"/>
                  </a:cubicBezTo>
                  <a:cubicBezTo>
                    <a:pt x="6761512" y="601599"/>
                    <a:pt x="6892767" y="528256"/>
                    <a:pt x="7037737" y="457962"/>
                  </a:cubicBezTo>
                  <a:cubicBezTo>
                    <a:pt x="7074122" y="440531"/>
                    <a:pt x="7110413" y="423196"/>
                    <a:pt x="7148894" y="406432"/>
                  </a:cubicBezTo>
                  <a:cubicBezTo>
                    <a:pt x="7167944" y="398050"/>
                    <a:pt x="7186422" y="389477"/>
                    <a:pt x="7206044" y="381285"/>
                  </a:cubicBezTo>
                  <a:lnTo>
                    <a:pt x="7265099" y="357092"/>
                  </a:lnTo>
                  <a:lnTo>
                    <a:pt x="7294721" y="345091"/>
                  </a:lnTo>
                  <a:lnTo>
                    <a:pt x="7325487" y="333660"/>
                  </a:lnTo>
                  <a:lnTo>
                    <a:pt x="7387019" y="311086"/>
                  </a:lnTo>
                  <a:cubicBezTo>
                    <a:pt x="7407784" y="303847"/>
                    <a:pt x="7429500" y="297085"/>
                    <a:pt x="7450836" y="290322"/>
                  </a:cubicBezTo>
                  <a:cubicBezTo>
                    <a:pt x="7472458" y="283750"/>
                    <a:pt x="7493127" y="276510"/>
                    <a:pt x="7515797" y="270891"/>
                  </a:cubicBezTo>
                  <a:cubicBezTo>
                    <a:pt x="7560469" y="259175"/>
                    <a:pt x="7604094" y="246697"/>
                    <a:pt x="7651052" y="237839"/>
                  </a:cubicBezTo>
                  <a:cubicBezTo>
                    <a:pt x="7674197" y="233172"/>
                    <a:pt x="7697152" y="228219"/>
                    <a:pt x="7720489" y="224028"/>
                  </a:cubicBezTo>
                  <a:lnTo>
                    <a:pt x="7792022" y="213550"/>
                  </a:lnTo>
                  <a:lnTo>
                    <a:pt x="7827836" y="208597"/>
                  </a:lnTo>
                  <a:cubicBezTo>
                    <a:pt x="7839933" y="207264"/>
                    <a:pt x="7852220" y="206407"/>
                    <a:pt x="7864507" y="205359"/>
                  </a:cubicBezTo>
                  <a:cubicBezTo>
                    <a:pt x="7888986" y="203359"/>
                    <a:pt x="7913465" y="201453"/>
                    <a:pt x="7937945" y="199930"/>
                  </a:cubicBezTo>
                  <a:cubicBezTo>
                    <a:pt x="7962424" y="198405"/>
                    <a:pt x="7987570" y="199072"/>
                    <a:pt x="8012430" y="198787"/>
                  </a:cubicBezTo>
                  <a:cubicBezTo>
                    <a:pt x="8037290" y="199072"/>
                    <a:pt x="8062246" y="198120"/>
                    <a:pt x="8086916" y="199930"/>
                  </a:cubicBezTo>
                  <a:cubicBezTo>
                    <a:pt x="8287131" y="209264"/>
                    <a:pt x="8462105" y="253269"/>
                    <a:pt x="8611934" y="297085"/>
                  </a:cubicBezTo>
                  <a:cubicBezTo>
                    <a:pt x="8686991" y="319183"/>
                    <a:pt x="8757190" y="340804"/>
                    <a:pt x="8822722" y="361569"/>
                  </a:cubicBezTo>
                  <a:cubicBezTo>
                    <a:pt x="8887777" y="381857"/>
                    <a:pt x="8948642" y="399764"/>
                    <a:pt x="9005697" y="414147"/>
                  </a:cubicBezTo>
                  <a:lnTo>
                    <a:pt x="9047798" y="424339"/>
                  </a:lnTo>
                  <a:lnTo>
                    <a:pt x="9088088" y="433006"/>
                  </a:lnTo>
                  <a:cubicBezTo>
                    <a:pt x="9114282" y="437674"/>
                    <a:pt x="9139524" y="443293"/>
                    <a:pt x="9165622" y="445198"/>
                  </a:cubicBezTo>
                  <a:lnTo>
                    <a:pt x="9204579" y="449675"/>
                  </a:lnTo>
                  <a:cubicBezTo>
                    <a:pt x="9211151" y="450342"/>
                    <a:pt x="9217438" y="451675"/>
                    <a:pt x="9224296" y="451771"/>
                  </a:cubicBezTo>
                  <a:lnTo>
                    <a:pt x="9244870" y="452438"/>
                  </a:lnTo>
                  <a:lnTo>
                    <a:pt x="9286113" y="454057"/>
                  </a:lnTo>
                  <a:cubicBezTo>
                    <a:pt x="9293066" y="454343"/>
                    <a:pt x="9299829" y="454819"/>
                    <a:pt x="9306877" y="454914"/>
                  </a:cubicBezTo>
                  <a:lnTo>
                    <a:pt x="9328499" y="454437"/>
                  </a:lnTo>
                  <a:cubicBezTo>
                    <a:pt x="9442990" y="454247"/>
                    <a:pt x="9568720" y="439007"/>
                    <a:pt x="9703022" y="417862"/>
                  </a:cubicBezTo>
                  <a:cubicBezTo>
                    <a:pt x="9837325" y="396144"/>
                    <a:pt x="9980295" y="368712"/>
                    <a:pt x="10131933" y="344138"/>
                  </a:cubicBezTo>
                  <a:cubicBezTo>
                    <a:pt x="10283857" y="320802"/>
                    <a:pt x="10445306" y="300514"/>
                    <a:pt x="10615041" y="300704"/>
                  </a:cubicBezTo>
                  <a:cubicBezTo>
                    <a:pt x="10635711" y="299751"/>
                    <a:pt x="10657808" y="301561"/>
                    <a:pt x="10679049" y="302037"/>
                  </a:cubicBezTo>
                  <a:lnTo>
                    <a:pt x="10743247" y="304609"/>
                  </a:lnTo>
                  <a:cubicBezTo>
                    <a:pt x="10764394" y="304990"/>
                    <a:pt x="10786491" y="308229"/>
                    <a:pt x="10808113" y="310419"/>
                  </a:cubicBezTo>
                  <a:lnTo>
                    <a:pt x="10873073" y="317849"/>
                  </a:lnTo>
                  <a:cubicBezTo>
                    <a:pt x="10959656" y="329946"/>
                    <a:pt x="11046047" y="347663"/>
                    <a:pt x="11127771" y="373761"/>
                  </a:cubicBezTo>
                  <a:cubicBezTo>
                    <a:pt x="11209877" y="399288"/>
                    <a:pt x="11289601" y="429006"/>
                    <a:pt x="11364849" y="465582"/>
                  </a:cubicBezTo>
                  <a:cubicBezTo>
                    <a:pt x="11440382" y="501491"/>
                    <a:pt x="11512963" y="541115"/>
                    <a:pt x="11581256" y="585597"/>
                  </a:cubicBezTo>
                  <a:cubicBezTo>
                    <a:pt x="11855958" y="761524"/>
                    <a:pt x="12074366" y="993457"/>
                    <a:pt x="12248578" y="1239298"/>
                  </a:cubicBezTo>
                  <a:cubicBezTo>
                    <a:pt x="12424314" y="1485519"/>
                    <a:pt x="12562142" y="1745266"/>
                    <a:pt x="12689871" y="2010061"/>
                  </a:cubicBezTo>
                  <a:cubicBezTo>
                    <a:pt x="12476606" y="1807178"/>
                    <a:pt x="12272200" y="1598009"/>
                    <a:pt x="12054745" y="1418272"/>
                  </a:cubicBezTo>
                  <a:cubicBezTo>
                    <a:pt x="11945778" y="1328928"/>
                    <a:pt x="11834336" y="1245679"/>
                    <a:pt x="11719846" y="1175099"/>
                  </a:cubicBezTo>
                  <a:cubicBezTo>
                    <a:pt x="11705558" y="1166146"/>
                    <a:pt x="11691271" y="1157288"/>
                    <a:pt x="11676602" y="1149096"/>
                  </a:cubicBezTo>
                  <a:lnTo>
                    <a:pt x="11633264" y="1123855"/>
                  </a:lnTo>
                  <a:cubicBezTo>
                    <a:pt x="11603926" y="1108043"/>
                    <a:pt x="11575066" y="1091660"/>
                    <a:pt x="11545348" y="1077373"/>
                  </a:cubicBezTo>
                  <a:cubicBezTo>
                    <a:pt x="11516010" y="1062228"/>
                    <a:pt x="11486102" y="1049084"/>
                    <a:pt x="11456670" y="1035177"/>
                  </a:cubicBezTo>
                  <a:cubicBezTo>
                    <a:pt x="11426666" y="1022795"/>
                    <a:pt x="11397234" y="1009364"/>
                    <a:pt x="11366944" y="998696"/>
                  </a:cubicBezTo>
                  <a:cubicBezTo>
                    <a:pt x="11337036" y="986980"/>
                    <a:pt x="11306937" y="977169"/>
                    <a:pt x="11277028" y="967168"/>
                  </a:cubicBezTo>
                  <a:cubicBezTo>
                    <a:pt x="11262075" y="962215"/>
                    <a:pt x="11246929" y="958405"/>
                    <a:pt x="11231975" y="953834"/>
                  </a:cubicBezTo>
                  <a:lnTo>
                    <a:pt x="11209497" y="947356"/>
                  </a:lnTo>
                  <a:lnTo>
                    <a:pt x="11186922" y="941927"/>
                  </a:lnTo>
                  <a:cubicBezTo>
                    <a:pt x="11127010" y="926592"/>
                    <a:pt x="11067192" y="916114"/>
                    <a:pt x="11008138" y="909638"/>
                  </a:cubicBezTo>
                  <a:cubicBezTo>
                    <a:pt x="10889646" y="896112"/>
                    <a:pt x="10777632" y="903065"/>
                    <a:pt x="10657617" y="922211"/>
                  </a:cubicBezTo>
                  <a:cubicBezTo>
                    <a:pt x="10418254" y="961168"/>
                    <a:pt x="10163365" y="1058609"/>
                    <a:pt x="9867901" y="1144428"/>
                  </a:cubicBezTo>
                  <a:cubicBezTo>
                    <a:pt x="9720072" y="1187291"/>
                    <a:pt x="9560338" y="1226153"/>
                    <a:pt x="9385840" y="1246918"/>
                  </a:cubicBezTo>
                  <a:lnTo>
                    <a:pt x="9353359" y="1251109"/>
                  </a:lnTo>
                  <a:cubicBezTo>
                    <a:pt x="9342406" y="1252252"/>
                    <a:pt x="9330976" y="1252823"/>
                    <a:pt x="9319832" y="1253585"/>
                  </a:cubicBezTo>
                  <a:lnTo>
                    <a:pt x="9252490" y="1257872"/>
                  </a:lnTo>
                  <a:lnTo>
                    <a:pt x="9218771" y="1259871"/>
                  </a:lnTo>
                  <a:cubicBezTo>
                    <a:pt x="9207532" y="1260538"/>
                    <a:pt x="9195721" y="1260062"/>
                    <a:pt x="9184291" y="1260157"/>
                  </a:cubicBezTo>
                  <a:lnTo>
                    <a:pt x="9114758" y="1259586"/>
                  </a:lnTo>
                  <a:cubicBezTo>
                    <a:pt x="9068371" y="1259871"/>
                    <a:pt x="9021794" y="1255680"/>
                    <a:pt x="8976170" y="1251871"/>
                  </a:cubicBezTo>
                  <a:lnTo>
                    <a:pt x="8909114" y="1244251"/>
                  </a:lnTo>
                  <a:cubicBezTo>
                    <a:pt x="8887206" y="1241298"/>
                    <a:pt x="8865965" y="1237869"/>
                    <a:pt x="8844439" y="1234631"/>
                  </a:cubicBezTo>
                  <a:cubicBezTo>
                    <a:pt x="8759476" y="1220914"/>
                    <a:pt x="8679656" y="1204246"/>
                    <a:pt x="8604695" y="1187672"/>
                  </a:cubicBezTo>
                  <a:cubicBezTo>
                    <a:pt x="8530304" y="1171289"/>
                    <a:pt x="8460867" y="1154335"/>
                    <a:pt x="8395716" y="1140428"/>
                  </a:cubicBezTo>
                  <a:cubicBezTo>
                    <a:pt x="8330375" y="1126045"/>
                    <a:pt x="8270558" y="1115282"/>
                    <a:pt x="8215408" y="1108043"/>
                  </a:cubicBezTo>
                  <a:cubicBezTo>
                    <a:pt x="8160449" y="1100804"/>
                    <a:pt x="8109680" y="1096327"/>
                    <a:pt x="8065294" y="1098137"/>
                  </a:cubicBezTo>
                  <a:cubicBezTo>
                    <a:pt x="7975473" y="1100328"/>
                    <a:pt x="7881842" y="1118521"/>
                    <a:pt x="7780306" y="1151763"/>
                  </a:cubicBezTo>
                  <a:cubicBezTo>
                    <a:pt x="7678960" y="1185005"/>
                    <a:pt x="7569613" y="1234821"/>
                    <a:pt x="7455694" y="1294257"/>
                  </a:cubicBezTo>
                  <a:cubicBezTo>
                    <a:pt x="7341394" y="1353026"/>
                    <a:pt x="7220712" y="1422559"/>
                    <a:pt x="7091934" y="1495139"/>
                  </a:cubicBezTo>
                  <a:cubicBezTo>
                    <a:pt x="7027736" y="1530953"/>
                    <a:pt x="6959727" y="1567910"/>
                    <a:pt x="6890385" y="1604200"/>
                  </a:cubicBezTo>
                  <a:cubicBezTo>
                    <a:pt x="6821139" y="1640205"/>
                    <a:pt x="6751130" y="1675352"/>
                    <a:pt x="6680073" y="1708880"/>
                  </a:cubicBezTo>
                  <a:cubicBezTo>
                    <a:pt x="6537674" y="1775365"/>
                    <a:pt x="6391847" y="1837277"/>
                    <a:pt x="6241828" y="1891760"/>
                  </a:cubicBezTo>
                  <a:cubicBezTo>
                    <a:pt x="6091619" y="1945577"/>
                    <a:pt x="5937885" y="1993582"/>
                    <a:pt x="5780342" y="2031778"/>
                  </a:cubicBezTo>
                  <a:cubicBezTo>
                    <a:pt x="5622798" y="2069592"/>
                    <a:pt x="5461921" y="2100167"/>
                    <a:pt x="5298472" y="2118170"/>
                  </a:cubicBezTo>
                  <a:cubicBezTo>
                    <a:pt x="5135118" y="2136648"/>
                    <a:pt x="4968240" y="2144840"/>
                    <a:pt x="4802315" y="2139220"/>
                  </a:cubicBezTo>
                  <a:cubicBezTo>
                    <a:pt x="4760786" y="2137696"/>
                    <a:pt x="4719257" y="2136553"/>
                    <a:pt x="4677728" y="2133124"/>
                  </a:cubicBezTo>
                  <a:cubicBezTo>
                    <a:pt x="4636199" y="2130266"/>
                    <a:pt x="4594670" y="2127504"/>
                    <a:pt x="4553236" y="2122361"/>
                  </a:cubicBezTo>
                  <a:lnTo>
                    <a:pt x="4491038" y="2115312"/>
                  </a:lnTo>
                  <a:cubicBezTo>
                    <a:pt x="4470369" y="2112930"/>
                    <a:pt x="4449604" y="2109311"/>
                    <a:pt x="4428935" y="2106359"/>
                  </a:cubicBezTo>
                  <a:lnTo>
                    <a:pt x="4366927" y="2096928"/>
                  </a:lnTo>
                  <a:cubicBezTo>
                    <a:pt x="4346258" y="2093500"/>
                    <a:pt x="4325684" y="2089309"/>
                    <a:pt x="4305110" y="2085499"/>
                  </a:cubicBezTo>
                  <a:cubicBezTo>
                    <a:pt x="4140327" y="2054923"/>
                    <a:pt x="3977450" y="2009299"/>
                    <a:pt x="3818763" y="1950339"/>
                  </a:cubicBezTo>
                  <a:cubicBezTo>
                    <a:pt x="3660267" y="1890617"/>
                    <a:pt x="3506153" y="1816418"/>
                    <a:pt x="3360801" y="1726787"/>
                  </a:cubicBezTo>
                  <a:cubicBezTo>
                    <a:pt x="3323844" y="1705165"/>
                    <a:pt x="3289554" y="1680972"/>
                    <a:pt x="3254121" y="1657826"/>
                  </a:cubicBezTo>
                  <a:cubicBezTo>
                    <a:pt x="3220498" y="1633728"/>
                    <a:pt x="3185636" y="1610201"/>
                    <a:pt x="3153632" y="1585531"/>
                  </a:cubicBezTo>
                  <a:cubicBezTo>
                    <a:pt x="3087719" y="1536859"/>
                    <a:pt x="3027140" y="1485995"/>
                    <a:pt x="2967514" y="1435894"/>
                  </a:cubicBezTo>
                  <a:cubicBezTo>
                    <a:pt x="2731770" y="1233964"/>
                    <a:pt x="2536984" y="1032986"/>
                    <a:pt x="2332958" y="874300"/>
                  </a:cubicBezTo>
                  <a:lnTo>
                    <a:pt x="2255425" y="816769"/>
                  </a:lnTo>
                  <a:cubicBezTo>
                    <a:pt x="2230088" y="796480"/>
                    <a:pt x="2202752" y="779336"/>
                    <a:pt x="2175605" y="761429"/>
                  </a:cubicBezTo>
                  <a:cubicBezTo>
                    <a:pt x="2148364" y="743902"/>
                    <a:pt x="2121694" y="724948"/>
                    <a:pt x="2093786" y="708088"/>
                  </a:cubicBezTo>
                  <a:lnTo>
                    <a:pt x="2009013" y="658653"/>
                  </a:lnTo>
                  <a:cubicBezTo>
                    <a:pt x="1994726" y="650653"/>
                    <a:pt x="1980914" y="641318"/>
                    <a:pt x="1966151" y="634269"/>
                  </a:cubicBezTo>
                  <a:lnTo>
                    <a:pt x="1922145" y="611886"/>
                  </a:lnTo>
                  <a:lnTo>
                    <a:pt x="1878044" y="589407"/>
                  </a:lnTo>
                  <a:cubicBezTo>
                    <a:pt x="1863280" y="582073"/>
                    <a:pt x="1848803" y="573500"/>
                    <a:pt x="1833658" y="567023"/>
                  </a:cubicBezTo>
                  <a:lnTo>
                    <a:pt x="1742599" y="526446"/>
                  </a:lnTo>
                  <a:cubicBezTo>
                    <a:pt x="1727264" y="519874"/>
                    <a:pt x="1712309" y="512254"/>
                    <a:pt x="1696593" y="506539"/>
                  </a:cubicBezTo>
                  <a:lnTo>
                    <a:pt x="1649825" y="488537"/>
                  </a:lnTo>
                  <a:cubicBezTo>
                    <a:pt x="1618488" y="476726"/>
                    <a:pt x="1587341" y="463868"/>
                    <a:pt x="1555623" y="452628"/>
                  </a:cubicBezTo>
                  <a:lnTo>
                    <a:pt x="1459325" y="421386"/>
                  </a:lnTo>
                  <a:cubicBezTo>
                    <a:pt x="1443228" y="416337"/>
                    <a:pt x="1427131" y="410337"/>
                    <a:pt x="1410843" y="405860"/>
                  </a:cubicBezTo>
                  <a:lnTo>
                    <a:pt x="1361694" y="392811"/>
                  </a:lnTo>
                  <a:cubicBezTo>
                    <a:pt x="1328833" y="384334"/>
                    <a:pt x="1295972" y="374618"/>
                    <a:pt x="1262825" y="366426"/>
                  </a:cubicBezTo>
                  <a:lnTo>
                    <a:pt x="1162431" y="345091"/>
                  </a:lnTo>
                  <a:cubicBezTo>
                    <a:pt x="1145572" y="341662"/>
                    <a:pt x="1128808" y="337375"/>
                    <a:pt x="1111853" y="334327"/>
                  </a:cubicBezTo>
                  <a:lnTo>
                    <a:pt x="1060895" y="326136"/>
                  </a:lnTo>
                  <a:lnTo>
                    <a:pt x="958310" y="309658"/>
                  </a:lnTo>
                  <a:lnTo>
                    <a:pt x="854678" y="298132"/>
                  </a:lnTo>
                  <a:cubicBezTo>
                    <a:pt x="837343" y="296323"/>
                    <a:pt x="819912" y="294037"/>
                    <a:pt x="802481" y="292512"/>
                  </a:cubicBezTo>
                  <a:lnTo>
                    <a:pt x="750189" y="289750"/>
                  </a:lnTo>
                  <a:cubicBezTo>
                    <a:pt x="715232" y="288131"/>
                    <a:pt x="680085" y="285750"/>
                    <a:pt x="644747" y="283750"/>
                  </a:cubicBezTo>
                  <a:lnTo>
                    <a:pt x="538829" y="283083"/>
                  </a:lnTo>
                  <a:lnTo>
                    <a:pt x="485394" y="282893"/>
                  </a:lnTo>
                  <a:lnTo>
                    <a:pt x="432149" y="285464"/>
                  </a:lnTo>
                  <a:lnTo>
                    <a:pt x="324612" y="290036"/>
                  </a:lnTo>
                  <a:cubicBezTo>
                    <a:pt x="289084" y="293655"/>
                    <a:pt x="253270" y="297466"/>
                    <a:pt x="217170" y="300609"/>
                  </a:cubicBezTo>
                  <a:lnTo>
                    <a:pt x="162878" y="305657"/>
                  </a:lnTo>
                  <a:lnTo>
                    <a:pt x="109156" y="313849"/>
                  </a:lnTo>
                  <a:cubicBezTo>
                    <a:pt x="72962" y="318897"/>
                    <a:pt x="36766" y="324421"/>
                    <a:pt x="0" y="32918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2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卷形: 垂直 2">
            <a:extLst>
              <a:ext uri="{FF2B5EF4-FFF2-40B4-BE49-F238E27FC236}">
                <a16:creationId xmlns:a16="http://schemas.microsoft.com/office/drawing/2014/main" id="{A584ABAE-A57A-3075-D56A-8658013BD5E4}"/>
              </a:ext>
            </a:extLst>
          </p:cNvPr>
          <p:cNvSpPr/>
          <p:nvPr/>
        </p:nvSpPr>
        <p:spPr>
          <a:xfrm>
            <a:off x="5180839" y="1742711"/>
            <a:ext cx="1608648" cy="3082673"/>
          </a:xfrm>
          <a:prstGeom prst="verticalScroll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83ECF2F-EC0D-E04B-8EDE-D57FDC340301}"/>
              </a:ext>
            </a:extLst>
          </p:cNvPr>
          <p:cNvGrpSpPr/>
          <p:nvPr/>
        </p:nvGrpSpPr>
        <p:grpSpPr>
          <a:xfrm>
            <a:off x="-806076" y="4662711"/>
            <a:ext cx="13690122" cy="3530264"/>
            <a:chOff x="-806076" y="4662711"/>
            <a:chExt cx="13690122" cy="3530264"/>
          </a:xfrm>
        </p:grpSpPr>
        <p:grpSp>
          <p:nvGrpSpPr>
            <p:cNvPr id="361" name="图形 4">
              <a:extLst>
                <a:ext uri="{FF2B5EF4-FFF2-40B4-BE49-F238E27FC236}">
                  <a16:creationId xmlns:a16="http://schemas.microsoft.com/office/drawing/2014/main" id="{40A99F5E-1FBB-E217-B8CD-78F013992BC8}"/>
                </a:ext>
              </a:extLst>
            </p:cNvPr>
            <p:cNvGrpSpPr/>
            <p:nvPr/>
          </p:nvGrpSpPr>
          <p:grpSpPr>
            <a:xfrm>
              <a:off x="7193800" y="5355579"/>
              <a:ext cx="3228145" cy="1996010"/>
              <a:chOff x="4621434" y="3933639"/>
              <a:chExt cx="1103821" cy="682509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A80EE8EC-A6B4-160E-A3CC-0AAA909814B7}"/>
                  </a:ext>
                </a:extLst>
              </p:cNvPr>
              <p:cNvSpPr/>
              <p:nvPr/>
            </p:nvSpPr>
            <p:spPr>
              <a:xfrm>
                <a:off x="4624387" y="3933639"/>
                <a:ext cx="1094891" cy="682509"/>
              </a:xfrm>
              <a:custGeom>
                <a:avLst/>
                <a:gdLst>
                  <a:gd name="connsiteX0" fmla="*/ 1004221 w 1094891"/>
                  <a:gd name="connsiteY0" fmla="*/ 225071 h 682509"/>
                  <a:gd name="connsiteX1" fmla="*/ 1017746 w 1094891"/>
                  <a:gd name="connsiteY1" fmla="*/ 110771 h 682509"/>
                  <a:gd name="connsiteX2" fmla="*/ 983837 w 1094891"/>
                  <a:gd name="connsiteY2" fmla="*/ 47906 h 682509"/>
                  <a:gd name="connsiteX3" fmla="*/ 809244 w 1094891"/>
                  <a:gd name="connsiteY3" fmla="*/ 13616 h 682509"/>
                  <a:gd name="connsiteX4" fmla="*/ 718375 w 1094891"/>
                  <a:gd name="connsiteY4" fmla="*/ 168493 h 682509"/>
                  <a:gd name="connsiteX5" fmla="*/ 459962 w 1094891"/>
                  <a:gd name="connsiteY5" fmla="*/ 193257 h 682509"/>
                  <a:gd name="connsiteX6" fmla="*/ 450723 w 1094891"/>
                  <a:gd name="connsiteY6" fmla="*/ 225166 h 682509"/>
                  <a:gd name="connsiteX7" fmla="*/ 272320 w 1094891"/>
                  <a:gd name="connsiteY7" fmla="*/ 264314 h 682509"/>
                  <a:gd name="connsiteX8" fmla="*/ 242697 w 1094891"/>
                  <a:gd name="connsiteY8" fmla="*/ 389853 h 682509"/>
                  <a:gd name="connsiteX9" fmla="*/ 0 w 1094891"/>
                  <a:gd name="connsiteY9" fmla="*/ 362231 h 682509"/>
                  <a:gd name="connsiteX10" fmla="*/ 50959 w 1094891"/>
                  <a:gd name="connsiteY10" fmla="*/ 437669 h 682509"/>
                  <a:gd name="connsiteX11" fmla="*/ 168688 w 1094891"/>
                  <a:gd name="connsiteY11" fmla="*/ 554350 h 682509"/>
                  <a:gd name="connsiteX12" fmla="*/ 324517 w 1094891"/>
                  <a:gd name="connsiteY12" fmla="*/ 605499 h 682509"/>
                  <a:gd name="connsiteX13" fmla="*/ 472535 w 1094891"/>
                  <a:gd name="connsiteY13" fmla="*/ 681795 h 682509"/>
                  <a:gd name="connsiteX14" fmla="*/ 568452 w 1094891"/>
                  <a:gd name="connsiteY14" fmla="*/ 598546 h 682509"/>
                  <a:gd name="connsiteX15" fmla="*/ 821531 w 1094891"/>
                  <a:gd name="connsiteY15" fmla="*/ 628074 h 682509"/>
                  <a:gd name="connsiteX16" fmla="*/ 907542 w 1094891"/>
                  <a:gd name="connsiteY16" fmla="*/ 492343 h 682509"/>
                  <a:gd name="connsiteX17" fmla="*/ 951548 w 1094891"/>
                  <a:gd name="connsiteY17" fmla="*/ 498057 h 682509"/>
                  <a:gd name="connsiteX18" fmla="*/ 1004221 w 1094891"/>
                  <a:gd name="connsiteY18" fmla="*/ 225071 h 68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4891" h="682509">
                    <a:moveTo>
                      <a:pt x="1004221" y="225071"/>
                    </a:moveTo>
                    <a:cubicBezTo>
                      <a:pt x="1024128" y="191829"/>
                      <a:pt x="1028319" y="148680"/>
                      <a:pt x="1017746" y="110771"/>
                    </a:cubicBezTo>
                    <a:cubicBezTo>
                      <a:pt x="1011269" y="87625"/>
                      <a:pt x="999839" y="65813"/>
                      <a:pt x="983837" y="47906"/>
                    </a:cubicBezTo>
                    <a:cubicBezTo>
                      <a:pt x="941451" y="567"/>
                      <a:pt x="866775" y="-13340"/>
                      <a:pt x="809244" y="13616"/>
                    </a:cubicBezTo>
                    <a:cubicBezTo>
                      <a:pt x="751713" y="40476"/>
                      <a:pt x="714756" y="105056"/>
                      <a:pt x="718375" y="168493"/>
                    </a:cubicBezTo>
                    <a:cubicBezTo>
                      <a:pt x="638556" y="44382"/>
                      <a:pt x="503206" y="92483"/>
                      <a:pt x="459962" y="193257"/>
                    </a:cubicBezTo>
                    <a:cubicBezTo>
                      <a:pt x="455486" y="203735"/>
                      <a:pt x="452438" y="214498"/>
                      <a:pt x="450723" y="225166"/>
                    </a:cubicBezTo>
                    <a:cubicBezTo>
                      <a:pt x="393002" y="191257"/>
                      <a:pt x="310420" y="209260"/>
                      <a:pt x="272320" y="264314"/>
                    </a:cubicBezTo>
                    <a:cubicBezTo>
                      <a:pt x="247460" y="300318"/>
                      <a:pt x="241649" y="346134"/>
                      <a:pt x="242697" y="389853"/>
                    </a:cubicBezTo>
                    <a:cubicBezTo>
                      <a:pt x="162592" y="414142"/>
                      <a:pt x="72580" y="403951"/>
                      <a:pt x="0" y="362231"/>
                    </a:cubicBezTo>
                    <a:cubicBezTo>
                      <a:pt x="15621" y="388234"/>
                      <a:pt x="32671" y="413476"/>
                      <a:pt x="50959" y="437669"/>
                    </a:cubicBezTo>
                    <a:cubicBezTo>
                      <a:pt x="84487" y="481960"/>
                      <a:pt x="122682" y="523299"/>
                      <a:pt x="168688" y="554350"/>
                    </a:cubicBezTo>
                    <a:cubicBezTo>
                      <a:pt x="214694" y="585402"/>
                      <a:pt x="269081" y="605785"/>
                      <a:pt x="324517" y="605499"/>
                    </a:cubicBezTo>
                    <a:cubicBezTo>
                      <a:pt x="360902" y="656553"/>
                      <a:pt x="410242" y="687700"/>
                      <a:pt x="472535" y="681795"/>
                    </a:cubicBezTo>
                    <a:cubicBezTo>
                      <a:pt x="531495" y="676270"/>
                      <a:pt x="563404" y="623978"/>
                      <a:pt x="568452" y="598546"/>
                    </a:cubicBezTo>
                    <a:cubicBezTo>
                      <a:pt x="635318" y="659887"/>
                      <a:pt x="741426" y="670651"/>
                      <a:pt x="821531" y="628074"/>
                    </a:cubicBezTo>
                    <a:cubicBezTo>
                      <a:pt x="881539" y="596165"/>
                      <a:pt x="911161" y="523680"/>
                      <a:pt x="907542" y="492343"/>
                    </a:cubicBezTo>
                    <a:cubicBezTo>
                      <a:pt x="923734" y="495867"/>
                      <a:pt x="938593" y="497962"/>
                      <a:pt x="951548" y="498057"/>
                    </a:cubicBezTo>
                    <a:cubicBezTo>
                      <a:pt x="1110520" y="499962"/>
                      <a:pt x="1150334" y="306319"/>
                      <a:pt x="1004221" y="225071"/>
                    </a:cubicBezTo>
                    <a:close/>
                  </a:path>
                </a:pathLst>
              </a:custGeom>
              <a:gradFill>
                <a:gsLst>
                  <a:gs pos="42910">
                    <a:srgbClr val="FFD25C"/>
                  </a:gs>
                  <a:gs pos="100000">
                    <a:srgbClr val="FFFFFF"/>
                  </a:gs>
                </a:gsLst>
                <a:lin ang="1584462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85C00042-1F35-9E1E-1462-79CCE99B09AE}"/>
                  </a:ext>
                </a:extLst>
              </p:cNvPr>
              <p:cNvSpPr/>
              <p:nvPr/>
            </p:nvSpPr>
            <p:spPr>
              <a:xfrm>
                <a:off x="4624197" y="4199000"/>
                <a:ext cx="1094995" cy="417147"/>
              </a:xfrm>
              <a:custGeom>
                <a:avLst/>
                <a:gdLst>
                  <a:gd name="connsiteX0" fmla="*/ 1055275 w 1094995"/>
                  <a:gd name="connsiteY0" fmla="*/ 0 h 417147"/>
                  <a:gd name="connsiteX1" fmla="*/ 1025080 w 1094995"/>
                  <a:gd name="connsiteY1" fmla="*/ 28004 h 417147"/>
                  <a:gd name="connsiteX2" fmla="*/ 901351 w 1094995"/>
                  <a:gd name="connsiteY2" fmla="*/ 40862 h 417147"/>
                  <a:gd name="connsiteX3" fmla="*/ 802672 w 1094995"/>
                  <a:gd name="connsiteY3" fmla="*/ 161925 h 417147"/>
                  <a:gd name="connsiteX4" fmla="*/ 638842 w 1094995"/>
                  <a:gd name="connsiteY4" fmla="*/ 157639 h 417147"/>
                  <a:gd name="connsiteX5" fmla="*/ 564261 w 1094995"/>
                  <a:gd name="connsiteY5" fmla="*/ 268414 h 417147"/>
                  <a:gd name="connsiteX6" fmla="*/ 425101 w 1094995"/>
                  <a:gd name="connsiteY6" fmla="*/ 262319 h 417147"/>
                  <a:gd name="connsiteX7" fmla="*/ 383191 w 1094995"/>
                  <a:gd name="connsiteY7" fmla="*/ 220028 h 417147"/>
                  <a:gd name="connsiteX8" fmla="*/ 214884 w 1094995"/>
                  <a:gd name="connsiteY8" fmla="*/ 226219 h 417147"/>
                  <a:gd name="connsiteX9" fmla="*/ 4763 w 1094995"/>
                  <a:gd name="connsiteY9" fmla="*/ 99441 h 417147"/>
                  <a:gd name="connsiteX10" fmla="*/ 0 w 1094995"/>
                  <a:gd name="connsiteY10" fmla="*/ 96869 h 417147"/>
                  <a:gd name="connsiteX11" fmla="*/ 50959 w 1094995"/>
                  <a:gd name="connsiteY11" fmla="*/ 172307 h 417147"/>
                  <a:gd name="connsiteX12" fmla="*/ 168688 w 1094995"/>
                  <a:gd name="connsiteY12" fmla="*/ 288988 h 417147"/>
                  <a:gd name="connsiteX13" fmla="*/ 324517 w 1094995"/>
                  <a:gd name="connsiteY13" fmla="*/ 340138 h 417147"/>
                  <a:gd name="connsiteX14" fmla="*/ 472535 w 1094995"/>
                  <a:gd name="connsiteY14" fmla="*/ 416433 h 417147"/>
                  <a:gd name="connsiteX15" fmla="*/ 568452 w 1094995"/>
                  <a:gd name="connsiteY15" fmla="*/ 333185 h 417147"/>
                  <a:gd name="connsiteX16" fmla="*/ 821531 w 1094995"/>
                  <a:gd name="connsiteY16" fmla="*/ 362712 h 417147"/>
                  <a:gd name="connsiteX17" fmla="*/ 907542 w 1094995"/>
                  <a:gd name="connsiteY17" fmla="*/ 226981 h 417147"/>
                  <a:gd name="connsiteX18" fmla="*/ 951547 w 1094995"/>
                  <a:gd name="connsiteY18" fmla="*/ 232696 h 417147"/>
                  <a:gd name="connsiteX19" fmla="*/ 1055275 w 1094995"/>
                  <a:gd name="connsiteY19" fmla="*/ 0 h 41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94995" h="417147">
                    <a:moveTo>
                      <a:pt x="1055275" y="0"/>
                    </a:moveTo>
                    <a:cubicBezTo>
                      <a:pt x="1046607" y="10763"/>
                      <a:pt x="1036606" y="20384"/>
                      <a:pt x="1025080" y="28004"/>
                    </a:cubicBezTo>
                    <a:cubicBezTo>
                      <a:pt x="989076" y="51721"/>
                      <a:pt x="941451" y="56674"/>
                      <a:pt x="901351" y="40862"/>
                    </a:cubicBezTo>
                    <a:cubicBezTo>
                      <a:pt x="900208" y="96298"/>
                      <a:pt x="855155" y="144018"/>
                      <a:pt x="802672" y="161925"/>
                    </a:cubicBezTo>
                    <a:cubicBezTo>
                      <a:pt x="750189" y="179832"/>
                      <a:pt x="692277" y="172784"/>
                      <a:pt x="638842" y="157639"/>
                    </a:cubicBezTo>
                    <a:cubicBezTo>
                      <a:pt x="642747" y="205073"/>
                      <a:pt x="608361" y="250412"/>
                      <a:pt x="564261" y="268414"/>
                    </a:cubicBezTo>
                    <a:cubicBezTo>
                      <a:pt x="520160" y="286417"/>
                      <a:pt x="469106" y="280606"/>
                      <a:pt x="425101" y="262319"/>
                    </a:cubicBezTo>
                    <a:cubicBezTo>
                      <a:pt x="405860" y="254318"/>
                      <a:pt x="385191" y="240792"/>
                      <a:pt x="383191" y="220028"/>
                    </a:cubicBezTo>
                    <a:cubicBezTo>
                      <a:pt x="332708" y="247745"/>
                      <a:pt x="270415" y="241459"/>
                      <a:pt x="214884" y="226219"/>
                    </a:cubicBezTo>
                    <a:cubicBezTo>
                      <a:pt x="134874" y="204216"/>
                      <a:pt x="57436" y="162401"/>
                      <a:pt x="4763" y="99441"/>
                    </a:cubicBezTo>
                    <a:cubicBezTo>
                      <a:pt x="3238" y="98584"/>
                      <a:pt x="1619" y="97822"/>
                      <a:pt x="0" y="96869"/>
                    </a:cubicBezTo>
                    <a:cubicBezTo>
                      <a:pt x="15621" y="122872"/>
                      <a:pt x="32671" y="148114"/>
                      <a:pt x="50959" y="172307"/>
                    </a:cubicBezTo>
                    <a:cubicBezTo>
                      <a:pt x="84487" y="216598"/>
                      <a:pt x="122682" y="257937"/>
                      <a:pt x="168688" y="288988"/>
                    </a:cubicBezTo>
                    <a:cubicBezTo>
                      <a:pt x="214693" y="320040"/>
                      <a:pt x="269081" y="340423"/>
                      <a:pt x="324517" y="340138"/>
                    </a:cubicBezTo>
                    <a:cubicBezTo>
                      <a:pt x="360902" y="391192"/>
                      <a:pt x="410242" y="422338"/>
                      <a:pt x="472535" y="416433"/>
                    </a:cubicBezTo>
                    <a:cubicBezTo>
                      <a:pt x="531495" y="410909"/>
                      <a:pt x="563404" y="358616"/>
                      <a:pt x="568452" y="333185"/>
                    </a:cubicBezTo>
                    <a:cubicBezTo>
                      <a:pt x="635317" y="394526"/>
                      <a:pt x="741426" y="405289"/>
                      <a:pt x="821531" y="362712"/>
                    </a:cubicBezTo>
                    <a:cubicBezTo>
                      <a:pt x="881539" y="330803"/>
                      <a:pt x="911162" y="258318"/>
                      <a:pt x="907542" y="226981"/>
                    </a:cubicBezTo>
                    <a:cubicBezTo>
                      <a:pt x="923735" y="230505"/>
                      <a:pt x="938594" y="232601"/>
                      <a:pt x="951547" y="232696"/>
                    </a:cubicBezTo>
                    <a:cubicBezTo>
                      <a:pt x="1088231" y="234315"/>
                      <a:pt x="1136809" y="91821"/>
                      <a:pt x="10552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58795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9E064550-92CE-C42E-B247-CBE60B9D7550}"/>
                  </a:ext>
                </a:extLst>
              </p:cNvPr>
              <p:cNvSpPr/>
              <p:nvPr/>
            </p:nvSpPr>
            <p:spPr>
              <a:xfrm>
                <a:off x="4621434" y="4140876"/>
                <a:ext cx="453866" cy="230717"/>
              </a:xfrm>
              <a:custGeom>
                <a:avLst/>
                <a:gdLst>
                  <a:gd name="connsiteX0" fmla="*/ 453295 w 453866"/>
                  <a:gd name="connsiteY0" fmla="*/ 18405 h 230717"/>
                  <a:gd name="connsiteX1" fmla="*/ 374428 w 453866"/>
                  <a:gd name="connsiteY1" fmla="*/ 6880 h 230717"/>
                  <a:gd name="connsiteX2" fmla="*/ 303562 w 453866"/>
                  <a:gd name="connsiteY2" fmla="*/ 38408 h 230717"/>
                  <a:gd name="connsiteX3" fmla="*/ 263843 w 453866"/>
                  <a:gd name="connsiteY3" fmla="*/ 103463 h 230717"/>
                  <a:gd name="connsiteX4" fmla="*/ 256032 w 453866"/>
                  <a:gd name="connsiteY4" fmla="*/ 182330 h 230717"/>
                  <a:gd name="connsiteX5" fmla="*/ 256318 w 453866"/>
                  <a:gd name="connsiteY5" fmla="*/ 190331 h 230717"/>
                  <a:gd name="connsiteX6" fmla="*/ 248603 w 453866"/>
                  <a:gd name="connsiteY6" fmla="*/ 192617 h 230717"/>
                  <a:gd name="connsiteX7" fmla="*/ 120301 w 453866"/>
                  <a:gd name="connsiteY7" fmla="*/ 202714 h 230717"/>
                  <a:gd name="connsiteX8" fmla="*/ 0 w 453866"/>
                  <a:gd name="connsiteY8" fmla="*/ 159947 h 230717"/>
                  <a:gd name="connsiteX9" fmla="*/ 7715 w 453866"/>
                  <a:gd name="connsiteY9" fmla="*/ 152041 h 230717"/>
                  <a:gd name="connsiteX10" fmla="*/ 30099 w 453866"/>
                  <a:gd name="connsiteY10" fmla="*/ 191474 h 230717"/>
                  <a:gd name="connsiteX11" fmla="*/ 54293 w 453866"/>
                  <a:gd name="connsiteY11" fmla="*/ 230051 h 230717"/>
                  <a:gd name="connsiteX12" fmla="*/ 53340 w 453866"/>
                  <a:gd name="connsiteY12" fmla="*/ 230717 h 230717"/>
                  <a:gd name="connsiteX13" fmla="*/ 2191 w 453866"/>
                  <a:gd name="connsiteY13" fmla="*/ 155375 h 230717"/>
                  <a:gd name="connsiteX14" fmla="*/ 667 w 453866"/>
                  <a:gd name="connsiteY14" fmla="*/ 152898 h 230717"/>
                  <a:gd name="connsiteX15" fmla="*/ 3143 w 453866"/>
                  <a:gd name="connsiteY15" fmla="*/ 154327 h 230717"/>
                  <a:gd name="connsiteX16" fmla="*/ 245173 w 453866"/>
                  <a:gd name="connsiteY16" fmla="*/ 181473 h 230717"/>
                  <a:gd name="connsiteX17" fmla="*/ 244316 w 453866"/>
                  <a:gd name="connsiteY17" fmla="*/ 182616 h 230717"/>
                  <a:gd name="connsiteX18" fmla="*/ 253651 w 453866"/>
                  <a:gd name="connsiteY18" fmla="*/ 100511 h 230717"/>
                  <a:gd name="connsiteX19" fmla="*/ 297847 w 453866"/>
                  <a:gd name="connsiteY19" fmla="*/ 31454 h 230717"/>
                  <a:gd name="connsiteX20" fmla="*/ 373856 w 453866"/>
                  <a:gd name="connsiteY20" fmla="*/ 784 h 230717"/>
                  <a:gd name="connsiteX21" fmla="*/ 453866 w 453866"/>
                  <a:gd name="connsiteY21" fmla="*/ 17357 h 230717"/>
                  <a:gd name="connsiteX22" fmla="*/ 453295 w 453866"/>
                  <a:gd name="connsiteY22" fmla="*/ 18405 h 2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3866" h="230717">
                    <a:moveTo>
                      <a:pt x="453295" y="18405"/>
                    </a:moveTo>
                    <a:cubicBezTo>
                      <a:pt x="428434" y="6785"/>
                      <a:pt x="400812" y="2403"/>
                      <a:pt x="374428" y="6880"/>
                    </a:cubicBezTo>
                    <a:cubicBezTo>
                      <a:pt x="348139" y="10404"/>
                      <a:pt x="322993" y="21358"/>
                      <a:pt x="303562" y="38408"/>
                    </a:cubicBezTo>
                    <a:cubicBezTo>
                      <a:pt x="284036" y="55362"/>
                      <a:pt x="270986" y="78317"/>
                      <a:pt x="263843" y="103463"/>
                    </a:cubicBezTo>
                    <a:cubicBezTo>
                      <a:pt x="256794" y="128705"/>
                      <a:pt x="255079" y="155470"/>
                      <a:pt x="256032" y="182330"/>
                    </a:cubicBezTo>
                    <a:lnTo>
                      <a:pt x="256318" y="190331"/>
                    </a:lnTo>
                    <a:lnTo>
                      <a:pt x="248603" y="192617"/>
                    </a:lnTo>
                    <a:cubicBezTo>
                      <a:pt x="206978" y="205000"/>
                      <a:pt x="163068" y="207953"/>
                      <a:pt x="120301" y="202714"/>
                    </a:cubicBezTo>
                    <a:cubicBezTo>
                      <a:pt x="77533" y="197571"/>
                      <a:pt x="36290" y="182140"/>
                      <a:pt x="0" y="159947"/>
                    </a:cubicBezTo>
                    <a:lnTo>
                      <a:pt x="7715" y="152041"/>
                    </a:lnTo>
                    <a:cubicBezTo>
                      <a:pt x="14954" y="165281"/>
                      <a:pt x="22288" y="178521"/>
                      <a:pt x="30099" y="191474"/>
                    </a:cubicBezTo>
                    <a:cubicBezTo>
                      <a:pt x="38005" y="204429"/>
                      <a:pt x="46006" y="217287"/>
                      <a:pt x="54293" y="230051"/>
                    </a:cubicBezTo>
                    <a:lnTo>
                      <a:pt x="53340" y="230717"/>
                    </a:lnTo>
                    <a:cubicBezTo>
                      <a:pt x="34957" y="206524"/>
                      <a:pt x="17907" y="181378"/>
                      <a:pt x="2191" y="155375"/>
                    </a:cubicBezTo>
                    <a:lnTo>
                      <a:pt x="667" y="152898"/>
                    </a:lnTo>
                    <a:lnTo>
                      <a:pt x="3143" y="154327"/>
                    </a:lnTo>
                    <a:cubicBezTo>
                      <a:pt x="75629" y="195761"/>
                      <a:pt x="165354" y="205762"/>
                      <a:pt x="245173" y="181473"/>
                    </a:cubicBezTo>
                    <a:lnTo>
                      <a:pt x="244316" y="182616"/>
                    </a:lnTo>
                    <a:cubicBezTo>
                      <a:pt x="243745" y="154994"/>
                      <a:pt x="245745" y="127085"/>
                      <a:pt x="253651" y="100511"/>
                    </a:cubicBezTo>
                    <a:cubicBezTo>
                      <a:pt x="261557" y="74126"/>
                      <a:pt x="275844" y="48790"/>
                      <a:pt x="297847" y="31454"/>
                    </a:cubicBezTo>
                    <a:cubicBezTo>
                      <a:pt x="319373" y="13929"/>
                      <a:pt x="346234" y="3356"/>
                      <a:pt x="373856" y="784"/>
                    </a:cubicBezTo>
                    <a:cubicBezTo>
                      <a:pt x="401384" y="-2264"/>
                      <a:pt x="429863" y="3641"/>
                      <a:pt x="453866" y="17357"/>
                    </a:cubicBezTo>
                    <a:lnTo>
                      <a:pt x="453295" y="18405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92676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5" name="图形 4">
                <a:extLst>
                  <a:ext uri="{FF2B5EF4-FFF2-40B4-BE49-F238E27FC236}">
                    <a16:creationId xmlns:a16="http://schemas.microsoft.com/office/drawing/2014/main" id="{5562931D-5D9E-3139-508A-9D11DEA3B3D3}"/>
                  </a:ext>
                </a:extLst>
              </p:cNvPr>
              <p:cNvGrpSpPr/>
              <p:nvPr/>
            </p:nvGrpSpPr>
            <p:grpSpPr>
              <a:xfrm>
                <a:off x="5067966" y="4029991"/>
                <a:ext cx="657289" cy="407813"/>
                <a:chOff x="5067966" y="4029991"/>
                <a:chExt cx="657289" cy="407813"/>
              </a:xfrm>
            </p:grpSpPr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2ED83614-2FFE-036C-3DCD-9FFC387C8830}"/>
                    </a:ext>
                  </a:extLst>
                </p:cNvPr>
                <p:cNvSpPr/>
                <p:nvPr/>
              </p:nvSpPr>
              <p:spPr>
                <a:xfrm>
                  <a:off x="5388105" y="4029991"/>
                  <a:ext cx="247075" cy="194907"/>
                </a:xfrm>
                <a:custGeom>
                  <a:avLst/>
                  <a:gdLst>
                    <a:gd name="connsiteX0" fmla="*/ 247075 w 247075"/>
                    <a:gd name="connsiteY0" fmla="*/ 116241 h 194907"/>
                    <a:gd name="connsiteX1" fmla="*/ 207642 w 247075"/>
                    <a:gd name="connsiteY1" fmla="*/ 167390 h 194907"/>
                    <a:gd name="connsiteX2" fmla="*/ 146967 w 247075"/>
                    <a:gd name="connsiteY2" fmla="*/ 192441 h 194907"/>
                    <a:gd name="connsiteX3" fmla="*/ 80768 w 247075"/>
                    <a:gd name="connsiteY3" fmla="*/ 189393 h 194907"/>
                    <a:gd name="connsiteX4" fmla="*/ 24381 w 247075"/>
                    <a:gd name="connsiteY4" fmla="*/ 153389 h 194907"/>
                    <a:gd name="connsiteX5" fmla="*/ 187 w 247075"/>
                    <a:gd name="connsiteY5" fmla="*/ 90905 h 194907"/>
                    <a:gd name="connsiteX6" fmla="*/ 19618 w 247075"/>
                    <a:gd name="connsiteY6" fmla="*/ 27182 h 194907"/>
                    <a:gd name="connsiteX7" fmla="*/ 79245 w 247075"/>
                    <a:gd name="connsiteY7" fmla="*/ 227 h 194907"/>
                    <a:gd name="connsiteX8" fmla="*/ 123822 w 247075"/>
                    <a:gd name="connsiteY8" fmla="*/ 42708 h 194907"/>
                    <a:gd name="connsiteX9" fmla="*/ 78769 w 247075"/>
                    <a:gd name="connsiteY9" fmla="*/ 6037 h 194907"/>
                    <a:gd name="connsiteX10" fmla="*/ 26571 w 247075"/>
                    <a:gd name="connsiteY10" fmla="*/ 32897 h 194907"/>
                    <a:gd name="connsiteX11" fmla="*/ 11141 w 247075"/>
                    <a:gd name="connsiteY11" fmla="*/ 90238 h 194907"/>
                    <a:gd name="connsiteX12" fmla="*/ 33334 w 247075"/>
                    <a:gd name="connsiteY12" fmla="*/ 146054 h 194907"/>
                    <a:gd name="connsiteX13" fmla="*/ 83817 w 247075"/>
                    <a:gd name="connsiteY13" fmla="*/ 178916 h 194907"/>
                    <a:gd name="connsiteX14" fmla="*/ 145444 w 247075"/>
                    <a:gd name="connsiteY14" fmla="*/ 183678 h 194907"/>
                    <a:gd name="connsiteX15" fmla="*/ 247075 w 247075"/>
                    <a:gd name="connsiteY15" fmla="*/ 116241 h 1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7075" h="194907">
                      <a:moveTo>
                        <a:pt x="247075" y="116241"/>
                      </a:moveTo>
                      <a:cubicBezTo>
                        <a:pt x="239455" y="136434"/>
                        <a:pt x="225549" y="154436"/>
                        <a:pt x="207642" y="167390"/>
                      </a:cubicBezTo>
                      <a:cubicBezTo>
                        <a:pt x="189640" y="179963"/>
                        <a:pt x="168780" y="188536"/>
                        <a:pt x="146967" y="192441"/>
                      </a:cubicBezTo>
                      <a:cubicBezTo>
                        <a:pt x="125251" y="196442"/>
                        <a:pt x="102390" y="195680"/>
                        <a:pt x="80768" y="189393"/>
                      </a:cubicBezTo>
                      <a:cubicBezTo>
                        <a:pt x="59337" y="183011"/>
                        <a:pt x="38954" y="171200"/>
                        <a:pt x="24381" y="153389"/>
                      </a:cubicBezTo>
                      <a:cubicBezTo>
                        <a:pt x="9998" y="135672"/>
                        <a:pt x="1521" y="113574"/>
                        <a:pt x="187" y="90905"/>
                      </a:cubicBezTo>
                      <a:cubicBezTo>
                        <a:pt x="-1146" y="68426"/>
                        <a:pt x="4568" y="44613"/>
                        <a:pt x="19618" y="27182"/>
                      </a:cubicBezTo>
                      <a:cubicBezTo>
                        <a:pt x="33906" y="9656"/>
                        <a:pt x="56480" y="-1774"/>
                        <a:pt x="79245" y="227"/>
                      </a:cubicBezTo>
                      <a:cubicBezTo>
                        <a:pt x="101724" y="2608"/>
                        <a:pt x="122393" y="20515"/>
                        <a:pt x="123822" y="42708"/>
                      </a:cubicBezTo>
                      <a:cubicBezTo>
                        <a:pt x="119631" y="21277"/>
                        <a:pt x="98962" y="6323"/>
                        <a:pt x="78769" y="6037"/>
                      </a:cubicBezTo>
                      <a:cubicBezTo>
                        <a:pt x="58290" y="5275"/>
                        <a:pt x="38383" y="16610"/>
                        <a:pt x="26571" y="32897"/>
                      </a:cubicBezTo>
                      <a:cubicBezTo>
                        <a:pt x="14284" y="48994"/>
                        <a:pt x="9236" y="70045"/>
                        <a:pt x="11141" y="90238"/>
                      </a:cubicBezTo>
                      <a:cubicBezTo>
                        <a:pt x="12665" y="110526"/>
                        <a:pt x="20476" y="130433"/>
                        <a:pt x="33334" y="146054"/>
                      </a:cubicBezTo>
                      <a:cubicBezTo>
                        <a:pt x="45907" y="161866"/>
                        <a:pt x="64386" y="172820"/>
                        <a:pt x="83817" y="178916"/>
                      </a:cubicBezTo>
                      <a:cubicBezTo>
                        <a:pt x="103438" y="185297"/>
                        <a:pt x="124679" y="186250"/>
                        <a:pt x="145444" y="183678"/>
                      </a:cubicBezTo>
                      <a:cubicBezTo>
                        <a:pt x="186687" y="178058"/>
                        <a:pt x="227740" y="155579"/>
                        <a:pt x="247075" y="116241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70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5093367E-3938-2AAD-5087-5B4AE4152266}"/>
                    </a:ext>
                  </a:extLst>
                </p:cNvPr>
                <p:cNvSpPr/>
                <p:nvPr/>
              </p:nvSpPr>
              <p:spPr>
                <a:xfrm>
                  <a:off x="5067966" y="4126801"/>
                  <a:ext cx="233850" cy="193998"/>
                </a:xfrm>
                <a:custGeom>
                  <a:avLst/>
                  <a:gdLst>
                    <a:gd name="connsiteX0" fmla="*/ 138113 w 233850"/>
                    <a:gd name="connsiteY0" fmla="*/ 74295 h 193998"/>
                    <a:gd name="connsiteX1" fmla="*/ 165354 w 233850"/>
                    <a:gd name="connsiteY1" fmla="*/ 54864 h 193998"/>
                    <a:gd name="connsiteX2" fmla="*/ 200596 w 233850"/>
                    <a:gd name="connsiteY2" fmla="*/ 56007 h 193998"/>
                    <a:gd name="connsiteX3" fmla="*/ 233648 w 233850"/>
                    <a:gd name="connsiteY3" fmla="*/ 115729 h 193998"/>
                    <a:gd name="connsiteX4" fmla="*/ 200120 w 233850"/>
                    <a:gd name="connsiteY4" fmla="*/ 175355 h 193998"/>
                    <a:gd name="connsiteX5" fmla="*/ 134684 w 233850"/>
                    <a:gd name="connsiteY5" fmla="*/ 193929 h 193998"/>
                    <a:gd name="connsiteX6" fmla="*/ 69437 w 233850"/>
                    <a:gd name="connsiteY6" fmla="*/ 176022 h 193998"/>
                    <a:gd name="connsiteX7" fmla="*/ 21145 w 233850"/>
                    <a:gd name="connsiteY7" fmla="*/ 128683 h 193998"/>
                    <a:gd name="connsiteX8" fmla="*/ 0 w 233850"/>
                    <a:gd name="connsiteY8" fmla="*/ 64484 h 193998"/>
                    <a:gd name="connsiteX9" fmla="*/ 16288 w 233850"/>
                    <a:gd name="connsiteY9" fmla="*/ 0 h 193998"/>
                    <a:gd name="connsiteX10" fmla="*/ 11620 w 233850"/>
                    <a:gd name="connsiteY10" fmla="*/ 63532 h 193998"/>
                    <a:gd name="connsiteX11" fmla="*/ 31052 w 233850"/>
                    <a:gd name="connsiteY11" fmla="*/ 122491 h 193998"/>
                    <a:gd name="connsiteX12" fmla="*/ 134874 w 233850"/>
                    <a:gd name="connsiteY12" fmla="*/ 182118 h 193998"/>
                    <a:gd name="connsiteX13" fmla="*/ 193262 w 233850"/>
                    <a:gd name="connsiteY13" fmla="*/ 165830 h 193998"/>
                    <a:gd name="connsiteX14" fmla="*/ 221932 w 233850"/>
                    <a:gd name="connsiteY14" fmla="*/ 114967 h 193998"/>
                    <a:gd name="connsiteX15" fmla="*/ 195358 w 233850"/>
                    <a:gd name="connsiteY15" fmla="*/ 66484 h 193998"/>
                    <a:gd name="connsiteX16" fmla="*/ 166878 w 233850"/>
                    <a:gd name="connsiteY16" fmla="*/ 60770 h 193998"/>
                    <a:gd name="connsiteX17" fmla="*/ 138113 w 233850"/>
                    <a:gd name="connsiteY17" fmla="*/ 74295 h 19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3850" h="193998">
                      <a:moveTo>
                        <a:pt x="138113" y="74295"/>
                      </a:moveTo>
                      <a:cubicBezTo>
                        <a:pt x="145447" y="66199"/>
                        <a:pt x="154210" y="58674"/>
                        <a:pt x="165354" y="54864"/>
                      </a:cubicBezTo>
                      <a:cubicBezTo>
                        <a:pt x="176403" y="51245"/>
                        <a:pt x="189166" y="51340"/>
                        <a:pt x="200596" y="56007"/>
                      </a:cubicBezTo>
                      <a:cubicBezTo>
                        <a:pt x="222695" y="66961"/>
                        <a:pt x="235648" y="91916"/>
                        <a:pt x="233648" y="115729"/>
                      </a:cubicBezTo>
                      <a:cubicBezTo>
                        <a:pt x="232220" y="139637"/>
                        <a:pt x="219075" y="161544"/>
                        <a:pt x="200120" y="175355"/>
                      </a:cubicBezTo>
                      <a:cubicBezTo>
                        <a:pt x="181070" y="189262"/>
                        <a:pt x="157258" y="194691"/>
                        <a:pt x="134684" y="193929"/>
                      </a:cubicBezTo>
                      <a:cubicBezTo>
                        <a:pt x="111919" y="193738"/>
                        <a:pt x="89059" y="187547"/>
                        <a:pt x="69437" y="176022"/>
                      </a:cubicBezTo>
                      <a:cubicBezTo>
                        <a:pt x="49720" y="164592"/>
                        <a:pt x="33051" y="148018"/>
                        <a:pt x="21145" y="128683"/>
                      </a:cubicBezTo>
                      <a:cubicBezTo>
                        <a:pt x="9144" y="109347"/>
                        <a:pt x="1810" y="87154"/>
                        <a:pt x="0" y="64484"/>
                      </a:cubicBezTo>
                      <a:cubicBezTo>
                        <a:pt x="95" y="41624"/>
                        <a:pt x="5619" y="19240"/>
                        <a:pt x="16288" y="0"/>
                      </a:cubicBezTo>
                      <a:cubicBezTo>
                        <a:pt x="10001" y="21050"/>
                        <a:pt x="8001" y="42863"/>
                        <a:pt x="11620" y="63532"/>
                      </a:cubicBezTo>
                      <a:cubicBezTo>
                        <a:pt x="13240" y="84391"/>
                        <a:pt x="20002" y="104775"/>
                        <a:pt x="31052" y="122491"/>
                      </a:cubicBezTo>
                      <a:cubicBezTo>
                        <a:pt x="52673" y="158305"/>
                        <a:pt x="92964" y="182308"/>
                        <a:pt x="134874" y="182118"/>
                      </a:cubicBezTo>
                      <a:cubicBezTo>
                        <a:pt x="155638" y="182880"/>
                        <a:pt x="176879" y="177832"/>
                        <a:pt x="193262" y="165830"/>
                      </a:cubicBezTo>
                      <a:cubicBezTo>
                        <a:pt x="209550" y="154019"/>
                        <a:pt x="220885" y="134683"/>
                        <a:pt x="221932" y="114967"/>
                      </a:cubicBezTo>
                      <a:cubicBezTo>
                        <a:pt x="223647" y="95250"/>
                        <a:pt x="212693" y="74866"/>
                        <a:pt x="195358" y="66484"/>
                      </a:cubicBezTo>
                      <a:cubicBezTo>
                        <a:pt x="187166" y="61436"/>
                        <a:pt x="177069" y="59246"/>
                        <a:pt x="166878" y="60770"/>
                      </a:cubicBezTo>
                      <a:cubicBezTo>
                        <a:pt x="156686" y="62674"/>
                        <a:pt x="147161" y="67913"/>
                        <a:pt x="138113" y="74295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06617314-1AE5-B9C4-A0F8-9E2BD18C9851}"/>
                    </a:ext>
                  </a:extLst>
                </p:cNvPr>
                <p:cNvSpPr/>
                <p:nvPr/>
              </p:nvSpPr>
              <p:spPr>
                <a:xfrm>
                  <a:off x="5463052" y="4158138"/>
                  <a:ext cx="262203" cy="279666"/>
                </a:xfrm>
                <a:custGeom>
                  <a:avLst/>
                  <a:gdLst>
                    <a:gd name="connsiteX0" fmla="*/ 93642 w 262203"/>
                    <a:gd name="connsiteY0" fmla="*/ 105156 h 279666"/>
                    <a:gd name="connsiteX1" fmla="*/ 52685 w 262203"/>
                    <a:gd name="connsiteY1" fmla="*/ 114110 h 279666"/>
                    <a:gd name="connsiteX2" fmla="*/ 23252 w 262203"/>
                    <a:gd name="connsiteY2" fmla="*/ 140494 h 279666"/>
                    <a:gd name="connsiteX3" fmla="*/ 20490 w 262203"/>
                    <a:gd name="connsiteY3" fmla="*/ 216218 h 279666"/>
                    <a:gd name="connsiteX4" fmla="*/ 45922 w 262203"/>
                    <a:gd name="connsiteY4" fmla="*/ 246793 h 279666"/>
                    <a:gd name="connsiteX5" fmla="*/ 82307 w 262203"/>
                    <a:gd name="connsiteY5" fmla="*/ 263938 h 279666"/>
                    <a:gd name="connsiteX6" fmla="*/ 123074 w 262203"/>
                    <a:gd name="connsiteY6" fmla="*/ 267558 h 279666"/>
                    <a:gd name="connsiteX7" fmla="*/ 163650 w 262203"/>
                    <a:gd name="connsiteY7" fmla="*/ 260604 h 279666"/>
                    <a:gd name="connsiteX8" fmla="*/ 228516 w 262203"/>
                    <a:gd name="connsiteY8" fmla="*/ 213265 h 279666"/>
                    <a:gd name="connsiteX9" fmla="*/ 250233 w 262203"/>
                    <a:gd name="connsiteY9" fmla="*/ 135827 h 279666"/>
                    <a:gd name="connsiteX10" fmla="*/ 223563 w 262203"/>
                    <a:gd name="connsiteY10" fmla="*/ 59150 h 279666"/>
                    <a:gd name="connsiteX11" fmla="*/ 197559 w 262203"/>
                    <a:gd name="connsiteY11" fmla="*/ 26575 h 279666"/>
                    <a:gd name="connsiteX12" fmla="*/ 164413 w 262203"/>
                    <a:gd name="connsiteY12" fmla="*/ 0 h 279666"/>
                    <a:gd name="connsiteX13" fmla="*/ 233183 w 262203"/>
                    <a:gd name="connsiteY13" fmla="*/ 52483 h 279666"/>
                    <a:gd name="connsiteX14" fmla="*/ 262044 w 262203"/>
                    <a:gd name="connsiteY14" fmla="*/ 135446 h 279666"/>
                    <a:gd name="connsiteX15" fmla="*/ 238231 w 262203"/>
                    <a:gd name="connsiteY15" fmla="*/ 220028 h 279666"/>
                    <a:gd name="connsiteX16" fmla="*/ 167270 w 262203"/>
                    <a:gd name="connsiteY16" fmla="*/ 271844 h 279666"/>
                    <a:gd name="connsiteX17" fmla="*/ 123646 w 262203"/>
                    <a:gd name="connsiteY17" fmla="*/ 279368 h 279666"/>
                    <a:gd name="connsiteX18" fmla="*/ 79450 w 262203"/>
                    <a:gd name="connsiteY18" fmla="*/ 275368 h 279666"/>
                    <a:gd name="connsiteX19" fmla="*/ 38873 w 262203"/>
                    <a:gd name="connsiteY19" fmla="*/ 256223 h 279666"/>
                    <a:gd name="connsiteX20" fmla="*/ 10012 w 262203"/>
                    <a:gd name="connsiteY20" fmla="*/ 221552 h 279666"/>
                    <a:gd name="connsiteX21" fmla="*/ 13536 w 262203"/>
                    <a:gd name="connsiteY21" fmla="*/ 133921 h 279666"/>
                    <a:gd name="connsiteX22" fmla="*/ 50493 w 262203"/>
                    <a:gd name="connsiteY22" fmla="*/ 108395 h 279666"/>
                    <a:gd name="connsiteX23" fmla="*/ 93642 w 262203"/>
                    <a:gd name="connsiteY23" fmla="*/ 105156 h 27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62203" h="279666">
                      <a:moveTo>
                        <a:pt x="93642" y="105156"/>
                      </a:moveTo>
                      <a:cubicBezTo>
                        <a:pt x="79354" y="105728"/>
                        <a:pt x="65162" y="108204"/>
                        <a:pt x="52685" y="114110"/>
                      </a:cubicBezTo>
                      <a:cubicBezTo>
                        <a:pt x="40302" y="120015"/>
                        <a:pt x="29634" y="128969"/>
                        <a:pt x="23252" y="140494"/>
                      </a:cubicBezTo>
                      <a:cubicBezTo>
                        <a:pt x="8012" y="162116"/>
                        <a:pt x="8584" y="192500"/>
                        <a:pt x="20490" y="216218"/>
                      </a:cubicBezTo>
                      <a:cubicBezTo>
                        <a:pt x="26586" y="228124"/>
                        <a:pt x="35349" y="238696"/>
                        <a:pt x="45922" y="246793"/>
                      </a:cubicBezTo>
                      <a:cubicBezTo>
                        <a:pt x="56590" y="254889"/>
                        <a:pt x="69163" y="260604"/>
                        <a:pt x="82307" y="263938"/>
                      </a:cubicBezTo>
                      <a:cubicBezTo>
                        <a:pt x="95547" y="267271"/>
                        <a:pt x="109263" y="268415"/>
                        <a:pt x="123074" y="267558"/>
                      </a:cubicBezTo>
                      <a:cubicBezTo>
                        <a:pt x="136885" y="266795"/>
                        <a:pt x="150601" y="264890"/>
                        <a:pt x="163650" y="260604"/>
                      </a:cubicBezTo>
                      <a:cubicBezTo>
                        <a:pt x="189749" y="252317"/>
                        <a:pt x="213085" y="235839"/>
                        <a:pt x="228516" y="213265"/>
                      </a:cubicBezTo>
                      <a:cubicBezTo>
                        <a:pt x="244042" y="190881"/>
                        <a:pt x="251567" y="163163"/>
                        <a:pt x="250233" y="135827"/>
                      </a:cubicBezTo>
                      <a:cubicBezTo>
                        <a:pt x="248995" y="108395"/>
                        <a:pt x="239279" y="81629"/>
                        <a:pt x="223563" y="59150"/>
                      </a:cubicBezTo>
                      <a:cubicBezTo>
                        <a:pt x="216324" y="47435"/>
                        <a:pt x="207466" y="36481"/>
                        <a:pt x="197559" y="26575"/>
                      </a:cubicBezTo>
                      <a:cubicBezTo>
                        <a:pt x="187558" y="16669"/>
                        <a:pt x="176224" y="8096"/>
                        <a:pt x="164413" y="0"/>
                      </a:cubicBezTo>
                      <a:cubicBezTo>
                        <a:pt x="190511" y="11716"/>
                        <a:pt x="214419" y="29433"/>
                        <a:pt x="233183" y="52483"/>
                      </a:cubicBezTo>
                      <a:cubicBezTo>
                        <a:pt x="250138" y="76676"/>
                        <a:pt x="260710" y="105633"/>
                        <a:pt x="262044" y="135446"/>
                      </a:cubicBezTo>
                      <a:cubicBezTo>
                        <a:pt x="263473" y="165164"/>
                        <a:pt x="255281" y="195453"/>
                        <a:pt x="238231" y="220028"/>
                      </a:cubicBezTo>
                      <a:cubicBezTo>
                        <a:pt x="221372" y="244793"/>
                        <a:pt x="195560" y="262890"/>
                        <a:pt x="167270" y="271844"/>
                      </a:cubicBezTo>
                      <a:cubicBezTo>
                        <a:pt x="153173" y="276511"/>
                        <a:pt x="138314" y="278511"/>
                        <a:pt x="123646" y="279368"/>
                      </a:cubicBezTo>
                      <a:cubicBezTo>
                        <a:pt x="108977" y="280321"/>
                        <a:pt x="93927" y="278987"/>
                        <a:pt x="79450" y="275368"/>
                      </a:cubicBezTo>
                      <a:cubicBezTo>
                        <a:pt x="64972" y="271653"/>
                        <a:pt x="50970" y="265367"/>
                        <a:pt x="38873" y="256223"/>
                      </a:cubicBezTo>
                      <a:cubicBezTo>
                        <a:pt x="26872" y="246983"/>
                        <a:pt x="16870" y="235077"/>
                        <a:pt x="10012" y="221552"/>
                      </a:cubicBezTo>
                      <a:cubicBezTo>
                        <a:pt x="-3513" y="194596"/>
                        <a:pt x="-4275" y="159925"/>
                        <a:pt x="13536" y="133921"/>
                      </a:cubicBezTo>
                      <a:cubicBezTo>
                        <a:pt x="22776" y="121349"/>
                        <a:pt x="36492" y="112967"/>
                        <a:pt x="50493" y="108395"/>
                      </a:cubicBezTo>
                      <a:cubicBezTo>
                        <a:pt x="64591" y="103537"/>
                        <a:pt x="79545" y="103251"/>
                        <a:pt x="93642" y="10515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8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9" name="图形 4">
              <a:extLst>
                <a:ext uri="{FF2B5EF4-FFF2-40B4-BE49-F238E27FC236}">
                  <a16:creationId xmlns:a16="http://schemas.microsoft.com/office/drawing/2014/main" id="{D05C101E-6533-4047-FBF6-8052FF17DE5D}"/>
                </a:ext>
              </a:extLst>
            </p:cNvPr>
            <p:cNvGrpSpPr/>
            <p:nvPr/>
          </p:nvGrpSpPr>
          <p:grpSpPr>
            <a:xfrm>
              <a:off x="4581355" y="5870757"/>
              <a:ext cx="3606008" cy="2047793"/>
              <a:chOff x="1994249" y="4738486"/>
              <a:chExt cx="784702" cy="445619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827088-3195-4ECD-FF9E-FEA61C122C47}"/>
                  </a:ext>
                </a:extLst>
              </p:cNvPr>
              <p:cNvSpPr/>
              <p:nvPr/>
            </p:nvSpPr>
            <p:spPr>
              <a:xfrm>
                <a:off x="2006822" y="4738486"/>
                <a:ext cx="766667" cy="440211"/>
              </a:xfrm>
              <a:custGeom>
                <a:avLst/>
                <a:gdLst>
                  <a:gd name="connsiteX0" fmla="*/ 721423 w 766667"/>
                  <a:gd name="connsiteY0" fmla="*/ 178414 h 440211"/>
                  <a:gd name="connsiteX1" fmla="*/ 747236 w 766667"/>
                  <a:gd name="connsiteY1" fmla="*/ 100499 h 440211"/>
                  <a:gd name="connsiteX2" fmla="*/ 732472 w 766667"/>
                  <a:gd name="connsiteY2" fmla="*/ 51731 h 440211"/>
                  <a:gd name="connsiteX3" fmla="*/ 615410 w 766667"/>
                  <a:gd name="connsiteY3" fmla="*/ 2772 h 440211"/>
                  <a:gd name="connsiteX4" fmla="*/ 529780 w 766667"/>
                  <a:gd name="connsiteY4" fmla="*/ 98022 h 440211"/>
                  <a:gd name="connsiteX5" fmla="*/ 345662 w 766667"/>
                  <a:gd name="connsiteY5" fmla="*/ 78401 h 440211"/>
                  <a:gd name="connsiteX6" fmla="*/ 334613 w 766667"/>
                  <a:gd name="connsiteY6" fmla="*/ 99356 h 440211"/>
                  <a:gd name="connsiteX7" fmla="*/ 204311 w 766667"/>
                  <a:gd name="connsiteY7" fmla="*/ 101261 h 440211"/>
                  <a:gd name="connsiteX8" fmla="*/ 165640 w 766667"/>
                  <a:gd name="connsiteY8" fmla="*/ 184700 h 440211"/>
                  <a:gd name="connsiteX9" fmla="*/ 0 w 766667"/>
                  <a:gd name="connsiteY9" fmla="*/ 130693 h 440211"/>
                  <a:gd name="connsiteX10" fmla="*/ 24860 w 766667"/>
                  <a:gd name="connsiteY10" fmla="*/ 190701 h 440211"/>
                  <a:gd name="connsiteX11" fmla="*/ 90488 w 766667"/>
                  <a:gd name="connsiteY11" fmla="*/ 289094 h 440211"/>
                  <a:gd name="connsiteX12" fmla="*/ 192119 w 766667"/>
                  <a:gd name="connsiteY12" fmla="*/ 347101 h 440211"/>
                  <a:gd name="connsiteX13" fmla="*/ 284702 w 766667"/>
                  <a:gd name="connsiteY13" fmla="*/ 421586 h 440211"/>
                  <a:gd name="connsiteX14" fmla="*/ 363569 w 766667"/>
                  <a:gd name="connsiteY14" fmla="*/ 377105 h 440211"/>
                  <a:gd name="connsiteX15" fmla="*/ 536162 w 766667"/>
                  <a:gd name="connsiteY15" fmla="*/ 433969 h 440211"/>
                  <a:gd name="connsiteX16" fmla="*/ 615696 w 766667"/>
                  <a:gd name="connsiteY16" fmla="*/ 351483 h 440211"/>
                  <a:gd name="connsiteX17" fmla="*/ 645605 w 766667"/>
                  <a:gd name="connsiteY17" fmla="*/ 361770 h 440211"/>
                  <a:gd name="connsiteX18" fmla="*/ 721423 w 766667"/>
                  <a:gd name="connsiteY18" fmla="*/ 178414 h 44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6667" h="440211">
                    <a:moveTo>
                      <a:pt x="721423" y="178414"/>
                    </a:moveTo>
                    <a:cubicBezTo>
                      <a:pt x="740093" y="158030"/>
                      <a:pt x="749237" y="128502"/>
                      <a:pt x="747236" y="100499"/>
                    </a:cubicBezTo>
                    <a:cubicBezTo>
                      <a:pt x="745998" y="83449"/>
                      <a:pt x="741140" y="66494"/>
                      <a:pt x="732472" y="51731"/>
                    </a:cubicBezTo>
                    <a:cubicBezTo>
                      <a:pt x="709613" y="12583"/>
                      <a:pt x="659416" y="-7800"/>
                      <a:pt x="615410" y="2772"/>
                    </a:cubicBezTo>
                    <a:cubicBezTo>
                      <a:pt x="571310" y="13345"/>
                      <a:pt x="536257" y="53160"/>
                      <a:pt x="529780" y="98022"/>
                    </a:cubicBezTo>
                    <a:cubicBezTo>
                      <a:pt x="491776" y="-85"/>
                      <a:pt x="390334" y="14107"/>
                      <a:pt x="345662" y="78401"/>
                    </a:cubicBezTo>
                    <a:cubicBezTo>
                      <a:pt x="340995" y="85068"/>
                      <a:pt x="337375" y="92117"/>
                      <a:pt x="334613" y="99356"/>
                    </a:cubicBezTo>
                    <a:cubicBezTo>
                      <a:pt x="299180" y="67447"/>
                      <a:pt x="238887" y="68209"/>
                      <a:pt x="204311" y="101261"/>
                    </a:cubicBezTo>
                    <a:cubicBezTo>
                      <a:pt x="181832" y="122883"/>
                      <a:pt x="171164" y="154030"/>
                      <a:pt x="165640" y="184700"/>
                    </a:cubicBezTo>
                    <a:cubicBezTo>
                      <a:pt x="106204" y="190224"/>
                      <a:pt x="44767" y="170222"/>
                      <a:pt x="0" y="130693"/>
                    </a:cubicBezTo>
                    <a:cubicBezTo>
                      <a:pt x="7239" y="151077"/>
                      <a:pt x="15526" y="171174"/>
                      <a:pt x="24860" y="190701"/>
                    </a:cubicBezTo>
                    <a:cubicBezTo>
                      <a:pt x="41910" y="226419"/>
                      <a:pt x="62770" y="260804"/>
                      <a:pt x="90488" y="289094"/>
                    </a:cubicBezTo>
                    <a:cubicBezTo>
                      <a:pt x="118205" y="317383"/>
                      <a:pt x="153257" y="339386"/>
                      <a:pt x="192119" y="347101"/>
                    </a:cubicBezTo>
                    <a:cubicBezTo>
                      <a:pt x="210217" y="387964"/>
                      <a:pt x="240221" y="416729"/>
                      <a:pt x="284702" y="421586"/>
                    </a:cubicBezTo>
                    <a:cubicBezTo>
                      <a:pt x="326708" y="426158"/>
                      <a:pt x="356425" y="394154"/>
                      <a:pt x="363569" y="377105"/>
                    </a:cubicBezTo>
                    <a:cubicBezTo>
                      <a:pt x="401479" y="429492"/>
                      <a:pt x="474059" y="452257"/>
                      <a:pt x="536162" y="433969"/>
                    </a:cubicBezTo>
                    <a:cubicBezTo>
                      <a:pt x="582644" y="420253"/>
                      <a:pt x="613696" y="373866"/>
                      <a:pt x="615696" y="351483"/>
                    </a:cubicBezTo>
                    <a:cubicBezTo>
                      <a:pt x="626459" y="356245"/>
                      <a:pt x="636651" y="359865"/>
                      <a:pt x="645605" y="361770"/>
                    </a:cubicBezTo>
                    <a:cubicBezTo>
                      <a:pt x="756380" y="385677"/>
                      <a:pt x="811911" y="256137"/>
                      <a:pt x="721423" y="1784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0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91C7A118-3B18-8F2E-E5BD-754823331ACB}"/>
                  </a:ext>
                </a:extLst>
              </p:cNvPr>
              <p:cNvSpPr/>
              <p:nvPr/>
            </p:nvSpPr>
            <p:spPr>
              <a:xfrm>
                <a:off x="2006822" y="4869275"/>
                <a:ext cx="766580" cy="309518"/>
              </a:xfrm>
              <a:custGeom>
                <a:avLst/>
                <a:gdLst>
                  <a:gd name="connsiteX0" fmla="*/ 751141 w 766580"/>
                  <a:gd name="connsiteY0" fmla="*/ 83058 h 309518"/>
                  <a:gd name="connsiteX1" fmla="*/ 725996 w 766580"/>
                  <a:gd name="connsiteY1" fmla="*/ 98298 h 309518"/>
                  <a:gd name="connsiteX2" fmla="*/ 637699 w 766580"/>
                  <a:gd name="connsiteY2" fmla="*/ 89630 h 309518"/>
                  <a:gd name="connsiteX3" fmla="*/ 551402 w 766580"/>
                  <a:gd name="connsiteY3" fmla="*/ 160116 h 309518"/>
                  <a:gd name="connsiteX4" fmla="*/ 437579 w 766580"/>
                  <a:gd name="connsiteY4" fmla="*/ 133731 h 309518"/>
                  <a:gd name="connsiteX5" fmla="*/ 369665 w 766580"/>
                  <a:gd name="connsiteY5" fmla="*/ 200501 h 309518"/>
                  <a:gd name="connsiteX6" fmla="*/ 273367 w 766580"/>
                  <a:gd name="connsiteY6" fmla="*/ 176403 h 309518"/>
                  <a:gd name="connsiteX7" fmla="*/ 250126 w 766580"/>
                  <a:gd name="connsiteY7" fmla="*/ 140875 h 309518"/>
                  <a:gd name="connsiteX8" fmla="*/ 131635 w 766580"/>
                  <a:gd name="connsiteY8" fmla="*/ 121158 h 309518"/>
                  <a:gd name="connsiteX9" fmla="*/ 2953 w 766580"/>
                  <a:gd name="connsiteY9" fmla="*/ 2477 h 309518"/>
                  <a:gd name="connsiteX10" fmla="*/ 0 w 766580"/>
                  <a:gd name="connsiteY10" fmla="*/ 0 h 309518"/>
                  <a:gd name="connsiteX11" fmla="*/ 24860 w 766580"/>
                  <a:gd name="connsiteY11" fmla="*/ 60008 h 309518"/>
                  <a:gd name="connsiteX12" fmla="*/ 90488 w 766580"/>
                  <a:gd name="connsiteY12" fmla="*/ 158401 h 309518"/>
                  <a:gd name="connsiteX13" fmla="*/ 192119 w 766580"/>
                  <a:gd name="connsiteY13" fmla="*/ 216408 h 309518"/>
                  <a:gd name="connsiteX14" fmla="*/ 284702 w 766580"/>
                  <a:gd name="connsiteY14" fmla="*/ 290894 h 309518"/>
                  <a:gd name="connsiteX15" fmla="*/ 363569 w 766580"/>
                  <a:gd name="connsiteY15" fmla="*/ 246412 h 309518"/>
                  <a:gd name="connsiteX16" fmla="*/ 536162 w 766580"/>
                  <a:gd name="connsiteY16" fmla="*/ 303276 h 309518"/>
                  <a:gd name="connsiteX17" fmla="*/ 615696 w 766580"/>
                  <a:gd name="connsiteY17" fmla="*/ 220790 h 309518"/>
                  <a:gd name="connsiteX18" fmla="*/ 645605 w 766580"/>
                  <a:gd name="connsiteY18" fmla="*/ 231076 h 309518"/>
                  <a:gd name="connsiteX19" fmla="*/ 751141 w 766580"/>
                  <a:gd name="connsiteY19" fmla="*/ 83058 h 30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6580" h="309518">
                    <a:moveTo>
                      <a:pt x="751141" y="83058"/>
                    </a:moveTo>
                    <a:cubicBezTo>
                      <a:pt x="743617" y="89345"/>
                      <a:pt x="735139" y="94583"/>
                      <a:pt x="725996" y="98298"/>
                    </a:cubicBezTo>
                    <a:cubicBezTo>
                      <a:pt x="697421" y="109728"/>
                      <a:pt x="663416" y="106394"/>
                      <a:pt x="637699" y="89630"/>
                    </a:cubicBezTo>
                    <a:cubicBezTo>
                      <a:pt x="629031" y="128206"/>
                      <a:pt x="590645" y="155162"/>
                      <a:pt x="551402" y="160116"/>
                    </a:cubicBezTo>
                    <a:cubicBezTo>
                      <a:pt x="512159" y="165068"/>
                      <a:pt x="472726" y="151924"/>
                      <a:pt x="437579" y="133731"/>
                    </a:cubicBezTo>
                    <a:cubicBezTo>
                      <a:pt x="433483" y="167449"/>
                      <a:pt x="403003" y="194215"/>
                      <a:pt x="369665" y="200501"/>
                    </a:cubicBezTo>
                    <a:cubicBezTo>
                      <a:pt x="336328" y="206788"/>
                      <a:pt x="301466" y="195358"/>
                      <a:pt x="273367" y="176403"/>
                    </a:cubicBezTo>
                    <a:cubicBezTo>
                      <a:pt x="261080" y="168021"/>
                      <a:pt x="248602" y="155638"/>
                      <a:pt x="250126" y="140875"/>
                    </a:cubicBezTo>
                    <a:cubicBezTo>
                      <a:pt x="210884" y="153067"/>
                      <a:pt x="168307" y="139732"/>
                      <a:pt x="131635" y="121158"/>
                    </a:cubicBezTo>
                    <a:cubicBezTo>
                      <a:pt x="78867" y="94297"/>
                      <a:pt x="30766" y="54007"/>
                      <a:pt x="2953" y="2477"/>
                    </a:cubicBezTo>
                    <a:cubicBezTo>
                      <a:pt x="2000" y="1619"/>
                      <a:pt x="952" y="857"/>
                      <a:pt x="0" y="0"/>
                    </a:cubicBezTo>
                    <a:cubicBezTo>
                      <a:pt x="7239" y="20383"/>
                      <a:pt x="15526" y="40482"/>
                      <a:pt x="24860" y="60008"/>
                    </a:cubicBezTo>
                    <a:cubicBezTo>
                      <a:pt x="41910" y="95726"/>
                      <a:pt x="62770" y="130112"/>
                      <a:pt x="90488" y="158401"/>
                    </a:cubicBezTo>
                    <a:cubicBezTo>
                      <a:pt x="118205" y="186690"/>
                      <a:pt x="153257" y="208693"/>
                      <a:pt x="192119" y="216408"/>
                    </a:cubicBezTo>
                    <a:cubicBezTo>
                      <a:pt x="210217" y="257270"/>
                      <a:pt x="240221" y="286036"/>
                      <a:pt x="284702" y="290894"/>
                    </a:cubicBezTo>
                    <a:cubicBezTo>
                      <a:pt x="326708" y="295465"/>
                      <a:pt x="356425" y="263462"/>
                      <a:pt x="363569" y="246412"/>
                    </a:cubicBezTo>
                    <a:cubicBezTo>
                      <a:pt x="401479" y="298800"/>
                      <a:pt x="474059" y="321564"/>
                      <a:pt x="536162" y="303276"/>
                    </a:cubicBezTo>
                    <a:cubicBezTo>
                      <a:pt x="582644" y="289560"/>
                      <a:pt x="613696" y="243173"/>
                      <a:pt x="615696" y="220790"/>
                    </a:cubicBezTo>
                    <a:cubicBezTo>
                      <a:pt x="626459" y="225552"/>
                      <a:pt x="636651" y="229172"/>
                      <a:pt x="645605" y="231076"/>
                    </a:cubicBezTo>
                    <a:cubicBezTo>
                      <a:pt x="740759" y="251555"/>
                      <a:pt x="795052" y="158877"/>
                      <a:pt x="751141" y="830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1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75564FBF-0278-5E62-F57B-51F3A97D3CB7}"/>
                  </a:ext>
                </a:extLst>
              </p:cNvPr>
              <p:cNvSpPr/>
              <p:nvPr/>
            </p:nvSpPr>
            <p:spPr>
              <a:xfrm>
                <a:off x="2198846" y="5085587"/>
                <a:ext cx="344042" cy="98518"/>
              </a:xfrm>
              <a:custGeom>
                <a:avLst/>
                <a:gdLst>
                  <a:gd name="connsiteX0" fmla="*/ 0 w 344042"/>
                  <a:gd name="connsiteY0" fmla="*/ 0 h 98518"/>
                  <a:gd name="connsiteX1" fmla="*/ 34861 w 344042"/>
                  <a:gd name="connsiteY1" fmla="*/ 41243 h 98518"/>
                  <a:gd name="connsiteX2" fmla="*/ 79819 w 344042"/>
                  <a:gd name="connsiteY2" fmla="*/ 66294 h 98518"/>
                  <a:gd name="connsiteX3" fmla="*/ 129921 w 344042"/>
                  <a:gd name="connsiteY3" fmla="*/ 62389 h 98518"/>
                  <a:gd name="connsiteX4" fmla="*/ 166021 w 344042"/>
                  <a:gd name="connsiteY4" fmla="*/ 27813 h 98518"/>
                  <a:gd name="connsiteX5" fmla="*/ 170402 w 344042"/>
                  <a:gd name="connsiteY5" fmla="*/ 18574 h 98518"/>
                  <a:gd name="connsiteX6" fmla="*/ 176213 w 344042"/>
                  <a:gd name="connsiteY6" fmla="*/ 26575 h 98518"/>
                  <a:gd name="connsiteX7" fmla="*/ 250698 w 344042"/>
                  <a:gd name="connsiteY7" fmla="*/ 79439 h 98518"/>
                  <a:gd name="connsiteX8" fmla="*/ 296513 w 344042"/>
                  <a:gd name="connsiteY8" fmla="*/ 87535 h 98518"/>
                  <a:gd name="connsiteX9" fmla="*/ 344043 w 344042"/>
                  <a:gd name="connsiteY9" fmla="*/ 86773 h 98518"/>
                  <a:gd name="connsiteX10" fmla="*/ 296228 w 344042"/>
                  <a:gd name="connsiteY10" fmla="*/ 98489 h 98518"/>
                  <a:gd name="connsiteX11" fmla="*/ 247079 w 344042"/>
                  <a:gd name="connsiteY11" fmla="*/ 90583 h 98518"/>
                  <a:gd name="connsiteX12" fmla="*/ 166688 w 344042"/>
                  <a:gd name="connsiteY12" fmla="*/ 33433 h 98518"/>
                  <a:gd name="connsiteX13" fmla="*/ 176784 w 344042"/>
                  <a:gd name="connsiteY13" fmla="*/ 32290 h 98518"/>
                  <a:gd name="connsiteX14" fmla="*/ 134874 w 344042"/>
                  <a:gd name="connsiteY14" fmla="*/ 72962 h 98518"/>
                  <a:gd name="connsiteX15" fmla="*/ 77057 w 344042"/>
                  <a:gd name="connsiteY15" fmla="*/ 77724 h 98518"/>
                  <a:gd name="connsiteX16" fmla="*/ 26479 w 344042"/>
                  <a:gd name="connsiteY16" fmla="*/ 49911 h 98518"/>
                  <a:gd name="connsiteX17" fmla="*/ 0 w 344042"/>
                  <a:gd name="connsiteY17" fmla="*/ 0 h 9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4042" h="98518">
                    <a:moveTo>
                      <a:pt x="0" y="0"/>
                    </a:moveTo>
                    <a:cubicBezTo>
                      <a:pt x="9811" y="15812"/>
                      <a:pt x="21241" y="30099"/>
                      <a:pt x="34861" y="41243"/>
                    </a:cubicBezTo>
                    <a:cubicBezTo>
                      <a:pt x="47244" y="53626"/>
                      <a:pt x="62960" y="62199"/>
                      <a:pt x="79819" y="66294"/>
                    </a:cubicBezTo>
                    <a:cubicBezTo>
                      <a:pt x="96964" y="70771"/>
                      <a:pt x="114300" y="69818"/>
                      <a:pt x="129921" y="62389"/>
                    </a:cubicBezTo>
                    <a:cubicBezTo>
                      <a:pt x="145161" y="55245"/>
                      <a:pt x="159163" y="42386"/>
                      <a:pt x="166021" y="27813"/>
                    </a:cubicBezTo>
                    <a:lnTo>
                      <a:pt x="170402" y="18574"/>
                    </a:lnTo>
                    <a:lnTo>
                      <a:pt x="176213" y="26575"/>
                    </a:lnTo>
                    <a:cubicBezTo>
                      <a:pt x="194310" y="51626"/>
                      <a:pt x="221171" y="69914"/>
                      <a:pt x="250698" y="79439"/>
                    </a:cubicBezTo>
                    <a:cubicBezTo>
                      <a:pt x="265462" y="84392"/>
                      <a:pt x="280988" y="86487"/>
                      <a:pt x="296513" y="87535"/>
                    </a:cubicBezTo>
                    <a:cubicBezTo>
                      <a:pt x="312039" y="89726"/>
                      <a:pt x="328041" y="89249"/>
                      <a:pt x="344043" y="86773"/>
                    </a:cubicBezTo>
                    <a:cubicBezTo>
                      <a:pt x="329184" y="93440"/>
                      <a:pt x="312896" y="97060"/>
                      <a:pt x="296228" y="98489"/>
                    </a:cubicBezTo>
                    <a:cubicBezTo>
                      <a:pt x="279559" y="98870"/>
                      <a:pt x="262985" y="95536"/>
                      <a:pt x="247079" y="90583"/>
                    </a:cubicBezTo>
                    <a:cubicBezTo>
                      <a:pt x="215455" y="80391"/>
                      <a:pt x="186404" y="60770"/>
                      <a:pt x="166688" y="33433"/>
                    </a:cubicBezTo>
                    <a:lnTo>
                      <a:pt x="176784" y="32290"/>
                    </a:lnTo>
                    <a:cubicBezTo>
                      <a:pt x="167735" y="51054"/>
                      <a:pt x="152686" y="64294"/>
                      <a:pt x="134874" y="72962"/>
                    </a:cubicBezTo>
                    <a:cubicBezTo>
                      <a:pt x="117157" y="81725"/>
                      <a:pt x="95536" y="82677"/>
                      <a:pt x="77057" y="77724"/>
                    </a:cubicBezTo>
                    <a:cubicBezTo>
                      <a:pt x="58102" y="73247"/>
                      <a:pt x="40576" y="63246"/>
                      <a:pt x="26479" y="49911"/>
                    </a:cubicBezTo>
                    <a:cubicBezTo>
                      <a:pt x="13716" y="35147"/>
                      <a:pt x="5334" y="1771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70003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8A02E438-158B-97F7-24E9-94BBA17549FC}"/>
                  </a:ext>
                </a:extLst>
              </p:cNvPr>
              <p:cNvSpPr/>
              <p:nvPr/>
            </p:nvSpPr>
            <p:spPr>
              <a:xfrm>
                <a:off x="1994249" y="4808563"/>
                <a:ext cx="347186" cy="121373"/>
              </a:xfrm>
              <a:custGeom>
                <a:avLst/>
                <a:gdLst>
                  <a:gd name="connsiteX0" fmla="*/ 347186 w 347186"/>
                  <a:gd name="connsiteY0" fmla="*/ 29279 h 121373"/>
                  <a:gd name="connsiteX1" fmla="*/ 293275 w 347186"/>
                  <a:gd name="connsiteY1" fmla="*/ 12229 h 121373"/>
                  <a:gd name="connsiteX2" fmla="*/ 239459 w 347186"/>
                  <a:gd name="connsiteY2" fmla="*/ 22231 h 121373"/>
                  <a:gd name="connsiteX3" fmla="*/ 201549 w 347186"/>
                  <a:gd name="connsiteY3" fmla="*/ 61474 h 121373"/>
                  <a:gd name="connsiteX4" fmla="*/ 184023 w 347186"/>
                  <a:gd name="connsiteY4" fmla="*/ 115671 h 121373"/>
                  <a:gd name="connsiteX5" fmla="*/ 183261 w 347186"/>
                  <a:gd name="connsiteY5" fmla="*/ 120052 h 121373"/>
                  <a:gd name="connsiteX6" fmla="*/ 178784 w 347186"/>
                  <a:gd name="connsiteY6" fmla="*/ 120433 h 121373"/>
                  <a:gd name="connsiteX7" fmla="*/ 88106 w 347186"/>
                  <a:gd name="connsiteY7" fmla="*/ 110051 h 121373"/>
                  <a:gd name="connsiteX8" fmla="*/ 8668 w 347186"/>
                  <a:gd name="connsiteY8" fmla="*/ 65093 h 121373"/>
                  <a:gd name="connsiteX9" fmla="*/ 18288 w 347186"/>
                  <a:gd name="connsiteY9" fmla="*/ 58616 h 121373"/>
                  <a:gd name="connsiteX10" fmla="*/ 22765 w 347186"/>
                  <a:gd name="connsiteY10" fmla="*/ 74142 h 121373"/>
                  <a:gd name="connsiteX11" fmla="*/ 27337 w 347186"/>
                  <a:gd name="connsiteY11" fmla="*/ 89668 h 121373"/>
                  <a:gd name="connsiteX12" fmla="*/ 37529 w 347186"/>
                  <a:gd name="connsiteY12" fmla="*/ 120624 h 121373"/>
                  <a:gd name="connsiteX13" fmla="*/ 21241 w 347186"/>
                  <a:gd name="connsiteY13" fmla="*/ 92240 h 121373"/>
                  <a:gd name="connsiteX14" fmla="*/ 13811 w 347186"/>
                  <a:gd name="connsiteY14" fmla="*/ 77666 h 121373"/>
                  <a:gd name="connsiteX15" fmla="*/ 7049 w 347186"/>
                  <a:gd name="connsiteY15" fmla="*/ 62712 h 121373"/>
                  <a:gd name="connsiteX16" fmla="*/ 0 w 347186"/>
                  <a:gd name="connsiteY16" fmla="*/ 41281 h 121373"/>
                  <a:gd name="connsiteX17" fmla="*/ 16669 w 347186"/>
                  <a:gd name="connsiteY17" fmla="*/ 56235 h 121373"/>
                  <a:gd name="connsiteX18" fmla="*/ 91821 w 347186"/>
                  <a:gd name="connsiteY18" fmla="*/ 99002 h 121373"/>
                  <a:gd name="connsiteX19" fmla="*/ 177832 w 347186"/>
                  <a:gd name="connsiteY19" fmla="*/ 108813 h 121373"/>
                  <a:gd name="connsiteX20" fmla="*/ 172593 w 347186"/>
                  <a:gd name="connsiteY20" fmla="*/ 113576 h 121373"/>
                  <a:gd name="connsiteX21" fmla="*/ 191262 w 347186"/>
                  <a:gd name="connsiteY21" fmla="*/ 55949 h 121373"/>
                  <a:gd name="connsiteX22" fmla="*/ 234125 w 347186"/>
                  <a:gd name="connsiteY22" fmla="*/ 11848 h 121373"/>
                  <a:gd name="connsiteX23" fmla="*/ 294608 w 347186"/>
                  <a:gd name="connsiteY23" fmla="*/ 609 h 121373"/>
                  <a:gd name="connsiteX24" fmla="*/ 347186 w 347186"/>
                  <a:gd name="connsiteY24" fmla="*/ 29279 h 12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7186" h="121373">
                    <a:moveTo>
                      <a:pt x="347186" y="29279"/>
                    </a:moveTo>
                    <a:cubicBezTo>
                      <a:pt x="330803" y="18230"/>
                      <a:pt x="312039" y="12039"/>
                      <a:pt x="293275" y="12229"/>
                    </a:cubicBezTo>
                    <a:cubicBezTo>
                      <a:pt x="274796" y="10229"/>
                      <a:pt x="255746" y="13658"/>
                      <a:pt x="239459" y="22231"/>
                    </a:cubicBezTo>
                    <a:cubicBezTo>
                      <a:pt x="222980" y="30517"/>
                      <a:pt x="210407" y="44995"/>
                      <a:pt x="201549" y="61474"/>
                    </a:cubicBezTo>
                    <a:cubicBezTo>
                      <a:pt x="192691" y="78142"/>
                      <a:pt x="187452" y="96716"/>
                      <a:pt x="184023" y="115671"/>
                    </a:cubicBezTo>
                    <a:lnTo>
                      <a:pt x="183261" y="120052"/>
                    </a:lnTo>
                    <a:lnTo>
                      <a:pt x="178784" y="120433"/>
                    </a:lnTo>
                    <a:cubicBezTo>
                      <a:pt x="148209" y="123291"/>
                      <a:pt x="117158" y="119576"/>
                      <a:pt x="88106" y="110051"/>
                    </a:cubicBezTo>
                    <a:cubicBezTo>
                      <a:pt x="58960" y="100622"/>
                      <a:pt x="31814" y="85191"/>
                      <a:pt x="8668" y="65093"/>
                    </a:cubicBezTo>
                    <a:lnTo>
                      <a:pt x="18288" y="58616"/>
                    </a:lnTo>
                    <a:cubicBezTo>
                      <a:pt x="20193" y="63664"/>
                      <a:pt x="21241" y="68999"/>
                      <a:pt x="22765" y="74142"/>
                    </a:cubicBezTo>
                    <a:lnTo>
                      <a:pt x="27337" y="89668"/>
                    </a:lnTo>
                    <a:cubicBezTo>
                      <a:pt x="30575" y="99955"/>
                      <a:pt x="34004" y="110241"/>
                      <a:pt x="37529" y="120624"/>
                    </a:cubicBezTo>
                    <a:cubicBezTo>
                      <a:pt x="31718" y="111385"/>
                      <a:pt x="26289" y="101955"/>
                      <a:pt x="21241" y="92240"/>
                    </a:cubicBezTo>
                    <a:lnTo>
                      <a:pt x="13811" y="77666"/>
                    </a:lnTo>
                    <a:cubicBezTo>
                      <a:pt x="11525" y="72713"/>
                      <a:pt x="8763" y="67855"/>
                      <a:pt x="7049" y="62712"/>
                    </a:cubicBezTo>
                    <a:lnTo>
                      <a:pt x="0" y="41281"/>
                    </a:lnTo>
                    <a:lnTo>
                      <a:pt x="16669" y="56235"/>
                    </a:lnTo>
                    <a:cubicBezTo>
                      <a:pt x="38291" y="75571"/>
                      <a:pt x="64294" y="89954"/>
                      <a:pt x="91821" y="99002"/>
                    </a:cubicBezTo>
                    <a:cubicBezTo>
                      <a:pt x="119444" y="108051"/>
                      <a:pt x="148876" y="111575"/>
                      <a:pt x="177832" y="108813"/>
                    </a:cubicBezTo>
                    <a:lnTo>
                      <a:pt x="172593" y="113576"/>
                    </a:lnTo>
                    <a:cubicBezTo>
                      <a:pt x="176117" y="93859"/>
                      <a:pt x="181642" y="74142"/>
                      <a:pt x="191262" y="55949"/>
                    </a:cubicBezTo>
                    <a:cubicBezTo>
                      <a:pt x="200787" y="37947"/>
                      <a:pt x="215265" y="21373"/>
                      <a:pt x="234125" y="11848"/>
                    </a:cubicBezTo>
                    <a:cubicBezTo>
                      <a:pt x="252698" y="2133"/>
                      <a:pt x="273939" y="-1582"/>
                      <a:pt x="294608" y="609"/>
                    </a:cubicBezTo>
                    <a:cubicBezTo>
                      <a:pt x="314801" y="4419"/>
                      <a:pt x="333946" y="14515"/>
                      <a:pt x="347186" y="2927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50742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4" name="图形 4">
                <a:extLst>
                  <a:ext uri="{FF2B5EF4-FFF2-40B4-BE49-F238E27FC236}">
                    <a16:creationId xmlns:a16="http://schemas.microsoft.com/office/drawing/2014/main" id="{BBBC0DA1-6C04-D29A-C611-336B1D48B670}"/>
                  </a:ext>
                </a:extLst>
              </p:cNvPr>
              <p:cNvGrpSpPr/>
              <p:nvPr/>
            </p:nvGrpSpPr>
            <p:grpSpPr>
              <a:xfrm>
                <a:off x="2329385" y="4798948"/>
                <a:ext cx="449566" cy="309695"/>
                <a:chOff x="2329385" y="4798948"/>
                <a:chExt cx="449566" cy="309695"/>
              </a:xfrm>
            </p:grpSpPr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2A2A015B-67F7-D8D0-A608-1A20B866FF20}"/>
                    </a:ext>
                  </a:extLst>
                </p:cNvPr>
                <p:cNvSpPr/>
                <p:nvPr/>
              </p:nvSpPr>
              <p:spPr>
                <a:xfrm>
                  <a:off x="2563186" y="4798948"/>
                  <a:ext cx="171441" cy="151987"/>
                </a:xfrm>
                <a:custGeom>
                  <a:avLst/>
                  <a:gdLst>
                    <a:gd name="connsiteX0" fmla="*/ 171441 w 171441"/>
                    <a:gd name="connsiteY0" fmla="*/ 110237 h 151987"/>
                    <a:gd name="connsiteX1" fmla="*/ 138104 w 171441"/>
                    <a:gd name="connsiteY1" fmla="*/ 143955 h 151987"/>
                    <a:gd name="connsiteX2" fmla="*/ 90574 w 171441"/>
                    <a:gd name="connsiteY2" fmla="*/ 151861 h 151987"/>
                    <a:gd name="connsiteX3" fmla="*/ 9135 w 171441"/>
                    <a:gd name="connsiteY3" fmla="*/ 105188 h 151987"/>
                    <a:gd name="connsiteX4" fmla="*/ 753 w 171441"/>
                    <a:gd name="connsiteY4" fmla="*/ 57087 h 151987"/>
                    <a:gd name="connsiteX5" fmla="*/ 23613 w 171441"/>
                    <a:gd name="connsiteY5" fmla="*/ 13558 h 151987"/>
                    <a:gd name="connsiteX6" fmla="*/ 71905 w 171441"/>
                    <a:gd name="connsiteY6" fmla="*/ 1651 h 151987"/>
                    <a:gd name="connsiteX7" fmla="*/ 96003 w 171441"/>
                    <a:gd name="connsiteY7" fmla="*/ 41371 h 151987"/>
                    <a:gd name="connsiteX8" fmla="*/ 68762 w 171441"/>
                    <a:gd name="connsiteY8" fmla="*/ 12986 h 151987"/>
                    <a:gd name="connsiteX9" fmla="*/ 31138 w 171441"/>
                    <a:gd name="connsiteY9" fmla="*/ 22606 h 151987"/>
                    <a:gd name="connsiteX10" fmla="*/ 19517 w 171441"/>
                    <a:gd name="connsiteY10" fmla="*/ 99854 h 151987"/>
                    <a:gd name="connsiteX11" fmla="*/ 91050 w 171441"/>
                    <a:gd name="connsiteY11" fmla="*/ 140335 h 151987"/>
                    <a:gd name="connsiteX12" fmla="*/ 133627 w 171441"/>
                    <a:gd name="connsiteY12" fmla="*/ 133192 h 151987"/>
                    <a:gd name="connsiteX13" fmla="*/ 171441 w 171441"/>
                    <a:gd name="connsiteY13" fmla="*/ 110237 h 151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41" h="151987">
                      <a:moveTo>
                        <a:pt x="171441" y="110237"/>
                      </a:moveTo>
                      <a:cubicBezTo>
                        <a:pt x="164488" y="124143"/>
                        <a:pt x="152582" y="136049"/>
                        <a:pt x="138104" y="143955"/>
                      </a:cubicBezTo>
                      <a:cubicBezTo>
                        <a:pt x="122959" y="149956"/>
                        <a:pt x="106766" y="152622"/>
                        <a:pt x="90574" y="151861"/>
                      </a:cubicBezTo>
                      <a:cubicBezTo>
                        <a:pt x="58760" y="150527"/>
                        <a:pt x="25232" y="135097"/>
                        <a:pt x="9135" y="105188"/>
                      </a:cubicBezTo>
                      <a:cubicBezTo>
                        <a:pt x="1420" y="90424"/>
                        <a:pt x="-1533" y="73470"/>
                        <a:pt x="753" y="57087"/>
                      </a:cubicBezTo>
                      <a:cubicBezTo>
                        <a:pt x="2849" y="40799"/>
                        <a:pt x="10373" y="24416"/>
                        <a:pt x="23613" y="13558"/>
                      </a:cubicBezTo>
                      <a:cubicBezTo>
                        <a:pt x="36472" y="2604"/>
                        <a:pt x="54569" y="-3016"/>
                        <a:pt x="71905" y="1651"/>
                      </a:cubicBezTo>
                      <a:cubicBezTo>
                        <a:pt x="88574" y="8224"/>
                        <a:pt x="99623" y="25750"/>
                        <a:pt x="96003" y="41371"/>
                      </a:cubicBezTo>
                      <a:cubicBezTo>
                        <a:pt x="94670" y="25750"/>
                        <a:pt x="81525" y="14415"/>
                        <a:pt x="68762" y="12986"/>
                      </a:cubicBezTo>
                      <a:cubicBezTo>
                        <a:pt x="56189" y="9462"/>
                        <a:pt x="41425" y="13748"/>
                        <a:pt x="31138" y="22606"/>
                      </a:cubicBezTo>
                      <a:cubicBezTo>
                        <a:pt x="9611" y="40323"/>
                        <a:pt x="6373" y="75280"/>
                        <a:pt x="19517" y="99854"/>
                      </a:cubicBezTo>
                      <a:cubicBezTo>
                        <a:pt x="32852" y="125000"/>
                        <a:pt x="62380" y="139192"/>
                        <a:pt x="91050" y="140335"/>
                      </a:cubicBezTo>
                      <a:cubicBezTo>
                        <a:pt x="105528" y="141002"/>
                        <a:pt x="120292" y="138621"/>
                        <a:pt x="133627" y="133192"/>
                      </a:cubicBezTo>
                      <a:cubicBezTo>
                        <a:pt x="147629" y="129381"/>
                        <a:pt x="160488" y="121190"/>
                        <a:pt x="171441" y="11023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9928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4F006642-EA41-CBCE-24FE-88D106D882D0}"/>
                    </a:ext>
                  </a:extLst>
                </p:cNvPr>
                <p:cNvSpPr/>
                <p:nvPr/>
              </p:nvSpPr>
              <p:spPr>
                <a:xfrm>
                  <a:off x="2329385" y="4816887"/>
                  <a:ext cx="161736" cy="156443"/>
                </a:xfrm>
                <a:custGeom>
                  <a:avLst/>
                  <a:gdLst>
                    <a:gd name="connsiteX0" fmla="*/ 97585 w 161736"/>
                    <a:gd name="connsiteY0" fmla="*/ 69247 h 156443"/>
                    <a:gd name="connsiteX1" fmla="*/ 119301 w 161736"/>
                    <a:gd name="connsiteY1" fmla="*/ 58674 h 156443"/>
                    <a:gd name="connsiteX2" fmla="*/ 144829 w 161736"/>
                    <a:gd name="connsiteY2" fmla="*/ 64103 h 156443"/>
                    <a:gd name="connsiteX3" fmla="*/ 159973 w 161736"/>
                    <a:gd name="connsiteY3" fmla="*/ 112300 h 156443"/>
                    <a:gd name="connsiteX4" fmla="*/ 127112 w 161736"/>
                    <a:gd name="connsiteY4" fmla="*/ 150304 h 156443"/>
                    <a:gd name="connsiteX5" fmla="*/ 77677 w 161736"/>
                    <a:gd name="connsiteY5" fmla="*/ 154019 h 156443"/>
                    <a:gd name="connsiteX6" fmla="*/ 6430 w 161736"/>
                    <a:gd name="connsiteY6" fmla="*/ 91155 h 156443"/>
                    <a:gd name="connsiteX7" fmla="*/ 811 w 161736"/>
                    <a:gd name="connsiteY7" fmla="*/ 42482 h 156443"/>
                    <a:gd name="connsiteX8" fmla="*/ 23099 w 161736"/>
                    <a:gd name="connsiteY8" fmla="*/ 0 h 156443"/>
                    <a:gd name="connsiteX9" fmla="*/ 12431 w 161736"/>
                    <a:gd name="connsiteY9" fmla="*/ 44005 h 156443"/>
                    <a:gd name="connsiteX10" fmla="*/ 17479 w 161736"/>
                    <a:gd name="connsiteY10" fmla="*/ 87249 h 156443"/>
                    <a:gd name="connsiteX11" fmla="*/ 80249 w 161736"/>
                    <a:gd name="connsiteY11" fmla="*/ 142685 h 156443"/>
                    <a:gd name="connsiteX12" fmla="*/ 122254 w 161736"/>
                    <a:gd name="connsiteY12" fmla="*/ 139732 h 156443"/>
                    <a:gd name="connsiteX13" fmla="*/ 148639 w 161736"/>
                    <a:gd name="connsiteY13" fmla="*/ 109442 h 156443"/>
                    <a:gd name="connsiteX14" fmla="*/ 137590 w 161736"/>
                    <a:gd name="connsiteY14" fmla="*/ 73533 h 156443"/>
                    <a:gd name="connsiteX15" fmla="*/ 119587 w 161736"/>
                    <a:gd name="connsiteY15" fmla="*/ 65056 h 156443"/>
                    <a:gd name="connsiteX16" fmla="*/ 97585 w 161736"/>
                    <a:gd name="connsiteY16" fmla="*/ 69247 h 156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1736" h="156443">
                      <a:moveTo>
                        <a:pt x="97585" y="69247"/>
                      </a:moveTo>
                      <a:cubicBezTo>
                        <a:pt x="103681" y="64389"/>
                        <a:pt x="110824" y="60008"/>
                        <a:pt x="119301" y="58674"/>
                      </a:cubicBezTo>
                      <a:cubicBezTo>
                        <a:pt x="127684" y="57436"/>
                        <a:pt x="137113" y="59150"/>
                        <a:pt x="144829" y="64103"/>
                      </a:cubicBezTo>
                      <a:cubicBezTo>
                        <a:pt x="159307" y="75438"/>
                        <a:pt x="164926" y="95345"/>
                        <a:pt x="159973" y="112300"/>
                      </a:cubicBezTo>
                      <a:cubicBezTo>
                        <a:pt x="155306" y="129349"/>
                        <a:pt x="142733" y="143161"/>
                        <a:pt x="127112" y="150304"/>
                      </a:cubicBezTo>
                      <a:cubicBezTo>
                        <a:pt x="111396" y="157544"/>
                        <a:pt x="93584" y="157830"/>
                        <a:pt x="77677" y="154019"/>
                      </a:cubicBezTo>
                      <a:cubicBezTo>
                        <a:pt x="45007" y="147447"/>
                        <a:pt x="17384" y="122206"/>
                        <a:pt x="6430" y="91155"/>
                      </a:cubicBezTo>
                      <a:cubicBezTo>
                        <a:pt x="715" y="75724"/>
                        <a:pt x="-1285" y="58865"/>
                        <a:pt x="811" y="42482"/>
                      </a:cubicBezTo>
                      <a:cubicBezTo>
                        <a:pt x="4716" y="26384"/>
                        <a:pt x="12241" y="11430"/>
                        <a:pt x="23099" y="0"/>
                      </a:cubicBezTo>
                      <a:cubicBezTo>
                        <a:pt x="16241" y="14192"/>
                        <a:pt x="12241" y="29146"/>
                        <a:pt x="12431" y="44005"/>
                      </a:cubicBezTo>
                      <a:cubicBezTo>
                        <a:pt x="10621" y="58484"/>
                        <a:pt x="12431" y="73438"/>
                        <a:pt x="17479" y="87249"/>
                      </a:cubicBezTo>
                      <a:cubicBezTo>
                        <a:pt x="27290" y="114872"/>
                        <a:pt x="51484" y="136970"/>
                        <a:pt x="80249" y="142685"/>
                      </a:cubicBezTo>
                      <a:cubicBezTo>
                        <a:pt x="94441" y="146113"/>
                        <a:pt x="109586" y="145542"/>
                        <a:pt x="122254" y="139732"/>
                      </a:cubicBezTo>
                      <a:cubicBezTo>
                        <a:pt x="134923" y="134017"/>
                        <a:pt x="145209" y="122492"/>
                        <a:pt x="148639" y="109442"/>
                      </a:cubicBezTo>
                      <a:cubicBezTo>
                        <a:pt x="152449" y="96489"/>
                        <a:pt x="147876" y="81439"/>
                        <a:pt x="137590" y="73533"/>
                      </a:cubicBezTo>
                      <a:cubicBezTo>
                        <a:pt x="133113" y="68866"/>
                        <a:pt x="126731" y="65722"/>
                        <a:pt x="119587" y="65056"/>
                      </a:cubicBezTo>
                      <a:cubicBezTo>
                        <a:pt x="112443" y="64484"/>
                        <a:pt x="104919" y="66389"/>
                        <a:pt x="97585" y="6924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2775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CA46F654-10F9-D23A-DEB5-BA7483812E78}"/>
                    </a:ext>
                  </a:extLst>
                </p:cNvPr>
                <p:cNvSpPr/>
                <p:nvPr/>
              </p:nvSpPr>
              <p:spPr>
                <a:xfrm>
                  <a:off x="2584111" y="4916138"/>
                  <a:ext cx="194840" cy="192505"/>
                </a:xfrm>
                <a:custGeom>
                  <a:avLst/>
                  <a:gdLst>
                    <a:gd name="connsiteX0" fmla="*/ 78888 w 194840"/>
                    <a:gd name="connsiteY0" fmla="*/ 63532 h 192505"/>
                    <a:gd name="connsiteX1" fmla="*/ 63743 w 194840"/>
                    <a:gd name="connsiteY1" fmla="*/ 62769 h 192505"/>
                    <a:gd name="connsiteX2" fmla="*/ 49170 w 194840"/>
                    <a:gd name="connsiteY2" fmla="*/ 64865 h 192505"/>
                    <a:gd name="connsiteX3" fmla="*/ 42407 w 194840"/>
                    <a:gd name="connsiteY3" fmla="*/ 67342 h 192505"/>
                    <a:gd name="connsiteX4" fmla="*/ 39169 w 194840"/>
                    <a:gd name="connsiteY4" fmla="*/ 68580 h 192505"/>
                    <a:gd name="connsiteX5" fmla="*/ 36216 w 194840"/>
                    <a:gd name="connsiteY5" fmla="*/ 70580 h 192505"/>
                    <a:gd name="connsiteX6" fmla="*/ 30501 w 194840"/>
                    <a:gd name="connsiteY6" fmla="*/ 74390 h 192505"/>
                    <a:gd name="connsiteX7" fmla="*/ 25929 w 194840"/>
                    <a:gd name="connsiteY7" fmla="*/ 79438 h 192505"/>
                    <a:gd name="connsiteX8" fmla="*/ 21547 w 194840"/>
                    <a:gd name="connsiteY8" fmla="*/ 84487 h 192505"/>
                    <a:gd name="connsiteX9" fmla="*/ 17642 w 194840"/>
                    <a:gd name="connsiteY9" fmla="*/ 90011 h 192505"/>
                    <a:gd name="connsiteX10" fmla="*/ 13070 w 194840"/>
                    <a:gd name="connsiteY10" fmla="*/ 102870 h 192505"/>
                    <a:gd name="connsiteX11" fmla="*/ 13546 w 194840"/>
                    <a:gd name="connsiteY11" fmla="*/ 130207 h 192505"/>
                    <a:gd name="connsiteX12" fmla="*/ 49170 w 194840"/>
                    <a:gd name="connsiteY12" fmla="*/ 171069 h 192505"/>
                    <a:gd name="connsiteX13" fmla="*/ 62505 w 194840"/>
                    <a:gd name="connsiteY13" fmla="*/ 176117 h 192505"/>
                    <a:gd name="connsiteX14" fmla="*/ 69363 w 194840"/>
                    <a:gd name="connsiteY14" fmla="*/ 178213 h 192505"/>
                    <a:gd name="connsiteX15" fmla="*/ 76602 w 194840"/>
                    <a:gd name="connsiteY15" fmla="*/ 179165 h 192505"/>
                    <a:gd name="connsiteX16" fmla="*/ 90985 w 194840"/>
                    <a:gd name="connsiteY16" fmla="*/ 180784 h 192505"/>
                    <a:gd name="connsiteX17" fmla="*/ 105463 w 194840"/>
                    <a:gd name="connsiteY17" fmla="*/ 180308 h 192505"/>
                    <a:gd name="connsiteX18" fmla="*/ 156326 w 194840"/>
                    <a:gd name="connsiteY18" fmla="*/ 156782 h 192505"/>
                    <a:gd name="connsiteX19" fmla="*/ 181948 w 194840"/>
                    <a:gd name="connsiteY19" fmla="*/ 106870 h 192505"/>
                    <a:gd name="connsiteX20" fmla="*/ 174614 w 194840"/>
                    <a:gd name="connsiteY20" fmla="*/ 50482 h 192505"/>
                    <a:gd name="connsiteX21" fmla="*/ 143277 w 194840"/>
                    <a:gd name="connsiteY21" fmla="*/ 0 h 192505"/>
                    <a:gd name="connsiteX22" fmla="*/ 185378 w 194840"/>
                    <a:gd name="connsiteY22" fmla="*/ 45815 h 192505"/>
                    <a:gd name="connsiteX23" fmla="*/ 193474 w 194840"/>
                    <a:gd name="connsiteY23" fmla="*/ 108775 h 192505"/>
                    <a:gd name="connsiteX24" fmla="*/ 164422 w 194840"/>
                    <a:gd name="connsiteY24" fmla="*/ 165259 h 192505"/>
                    <a:gd name="connsiteX25" fmla="*/ 106701 w 194840"/>
                    <a:gd name="connsiteY25" fmla="*/ 192024 h 192505"/>
                    <a:gd name="connsiteX26" fmla="*/ 90604 w 194840"/>
                    <a:gd name="connsiteY26" fmla="*/ 192500 h 192505"/>
                    <a:gd name="connsiteX27" fmla="*/ 74792 w 194840"/>
                    <a:gd name="connsiteY27" fmla="*/ 190785 h 192505"/>
                    <a:gd name="connsiteX28" fmla="*/ 66887 w 194840"/>
                    <a:gd name="connsiteY28" fmla="*/ 189643 h 192505"/>
                    <a:gd name="connsiteX29" fmla="*/ 59171 w 194840"/>
                    <a:gd name="connsiteY29" fmla="*/ 187357 h 192505"/>
                    <a:gd name="connsiteX30" fmla="*/ 44122 w 194840"/>
                    <a:gd name="connsiteY30" fmla="*/ 181642 h 192505"/>
                    <a:gd name="connsiteX31" fmla="*/ 2307 w 194840"/>
                    <a:gd name="connsiteY31" fmla="*/ 133255 h 192505"/>
                    <a:gd name="connsiteX32" fmla="*/ 1736 w 194840"/>
                    <a:gd name="connsiteY32" fmla="*/ 100203 h 192505"/>
                    <a:gd name="connsiteX33" fmla="*/ 7450 w 194840"/>
                    <a:gd name="connsiteY33" fmla="*/ 84391 h 192505"/>
                    <a:gd name="connsiteX34" fmla="*/ 12118 w 194840"/>
                    <a:gd name="connsiteY34" fmla="*/ 77343 h 192505"/>
                    <a:gd name="connsiteX35" fmla="*/ 17738 w 194840"/>
                    <a:gd name="connsiteY35" fmla="*/ 70961 h 192505"/>
                    <a:gd name="connsiteX36" fmla="*/ 24500 w 194840"/>
                    <a:gd name="connsiteY36" fmla="*/ 65817 h 192505"/>
                    <a:gd name="connsiteX37" fmla="*/ 32215 w 194840"/>
                    <a:gd name="connsiteY37" fmla="*/ 62389 h 192505"/>
                    <a:gd name="connsiteX38" fmla="*/ 36025 w 194840"/>
                    <a:gd name="connsiteY38" fmla="*/ 60770 h 192505"/>
                    <a:gd name="connsiteX39" fmla="*/ 40121 w 194840"/>
                    <a:gd name="connsiteY39" fmla="*/ 60007 h 192505"/>
                    <a:gd name="connsiteX40" fmla="*/ 48122 w 194840"/>
                    <a:gd name="connsiteY40" fmla="*/ 58579 h 192505"/>
                    <a:gd name="connsiteX41" fmla="*/ 63934 w 194840"/>
                    <a:gd name="connsiteY41" fmla="*/ 59245 h 192505"/>
                    <a:gd name="connsiteX42" fmla="*/ 78888 w 194840"/>
                    <a:gd name="connsiteY42" fmla="*/ 63532 h 1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94840" h="192505">
                      <a:moveTo>
                        <a:pt x="78888" y="63532"/>
                      </a:moveTo>
                      <a:lnTo>
                        <a:pt x="63743" y="62769"/>
                      </a:lnTo>
                      <a:cubicBezTo>
                        <a:pt x="58790" y="63436"/>
                        <a:pt x="53837" y="63818"/>
                        <a:pt x="49170" y="64865"/>
                      </a:cubicBezTo>
                      <a:lnTo>
                        <a:pt x="42407" y="67342"/>
                      </a:lnTo>
                      <a:cubicBezTo>
                        <a:pt x="41264" y="67818"/>
                        <a:pt x="40216" y="68104"/>
                        <a:pt x="39169" y="68580"/>
                      </a:cubicBezTo>
                      <a:lnTo>
                        <a:pt x="36216" y="70580"/>
                      </a:lnTo>
                      <a:lnTo>
                        <a:pt x="30501" y="74390"/>
                      </a:lnTo>
                      <a:lnTo>
                        <a:pt x="25929" y="79438"/>
                      </a:lnTo>
                      <a:cubicBezTo>
                        <a:pt x="24214" y="80867"/>
                        <a:pt x="22786" y="82582"/>
                        <a:pt x="21547" y="84487"/>
                      </a:cubicBezTo>
                      <a:cubicBezTo>
                        <a:pt x="20214" y="86296"/>
                        <a:pt x="18785" y="88011"/>
                        <a:pt x="17642" y="90011"/>
                      </a:cubicBezTo>
                      <a:cubicBezTo>
                        <a:pt x="16023" y="94298"/>
                        <a:pt x="13546" y="98203"/>
                        <a:pt x="13070" y="102870"/>
                      </a:cubicBezTo>
                      <a:cubicBezTo>
                        <a:pt x="10498" y="111728"/>
                        <a:pt x="11737" y="121253"/>
                        <a:pt x="13546" y="130207"/>
                      </a:cubicBezTo>
                      <a:cubicBezTo>
                        <a:pt x="18595" y="148114"/>
                        <a:pt x="32025" y="163068"/>
                        <a:pt x="49170" y="171069"/>
                      </a:cubicBezTo>
                      <a:cubicBezTo>
                        <a:pt x="53266" y="173545"/>
                        <a:pt x="57933" y="174784"/>
                        <a:pt x="62505" y="176117"/>
                      </a:cubicBezTo>
                      <a:lnTo>
                        <a:pt x="69363" y="178213"/>
                      </a:lnTo>
                      <a:lnTo>
                        <a:pt x="76602" y="179165"/>
                      </a:lnTo>
                      <a:cubicBezTo>
                        <a:pt x="81460" y="179641"/>
                        <a:pt x="86222" y="180880"/>
                        <a:pt x="90985" y="180784"/>
                      </a:cubicBezTo>
                      <a:lnTo>
                        <a:pt x="105463" y="180308"/>
                      </a:lnTo>
                      <a:cubicBezTo>
                        <a:pt x="124513" y="178022"/>
                        <a:pt x="142705" y="170021"/>
                        <a:pt x="156326" y="156782"/>
                      </a:cubicBezTo>
                      <a:cubicBezTo>
                        <a:pt x="170042" y="143637"/>
                        <a:pt x="178996" y="125730"/>
                        <a:pt x="181948" y="106870"/>
                      </a:cubicBezTo>
                      <a:cubicBezTo>
                        <a:pt x="184996" y="88011"/>
                        <a:pt x="182234" y="68294"/>
                        <a:pt x="174614" y="50482"/>
                      </a:cubicBezTo>
                      <a:cubicBezTo>
                        <a:pt x="168328" y="32004"/>
                        <a:pt x="156803" y="15430"/>
                        <a:pt x="143277" y="0"/>
                      </a:cubicBezTo>
                      <a:cubicBezTo>
                        <a:pt x="159946" y="11811"/>
                        <a:pt x="174710" y="27051"/>
                        <a:pt x="185378" y="45815"/>
                      </a:cubicBezTo>
                      <a:cubicBezTo>
                        <a:pt x="193760" y="65532"/>
                        <a:pt x="196903" y="87535"/>
                        <a:pt x="193474" y="108775"/>
                      </a:cubicBezTo>
                      <a:cubicBezTo>
                        <a:pt x="190140" y="130016"/>
                        <a:pt x="180044" y="150304"/>
                        <a:pt x="164422" y="165259"/>
                      </a:cubicBezTo>
                      <a:cubicBezTo>
                        <a:pt x="148897" y="180404"/>
                        <a:pt x="128037" y="189548"/>
                        <a:pt x="106701" y="192024"/>
                      </a:cubicBezTo>
                      <a:lnTo>
                        <a:pt x="90604" y="192500"/>
                      </a:lnTo>
                      <a:cubicBezTo>
                        <a:pt x="85270" y="192595"/>
                        <a:pt x="80031" y="191357"/>
                        <a:pt x="74792" y="190785"/>
                      </a:cubicBezTo>
                      <a:lnTo>
                        <a:pt x="66887" y="189643"/>
                      </a:lnTo>
                      <a:lnTo>
                        <a:pt x="59171" y="187357"/>
                      </a:lnTo>
                      <a:cubicBezTo>
                        <a:pt x="54028" y="185833"/>
                        <a:pt x="48789" y="184404"/>
                        <a:pt x="44122" y="181642"/>
                      </a:cubicBezTo>
                      <a:cubicBezTo>
                        <a:pt x="24500" y="172498"/>
                        <a:pt x="8213" y="154781"/>
                        <a:pt x="2307" y="133255"/>
                      </a:cubicBezTo>
                      <a:cubicBezTo>
                        <a:pt x="21" y="122491"/>
                        <a:pt x="-1217" y="111157"/>
                        <a:pt x="1736" y="100203"/>
                      </a:cubicBezTo>
                      <a:cubicBezTo>
                        <a:pt x="2497" y="94583"/>
                        <a:pt x="5260" y="89630"/>
                        <a:pt x="7450" y="84391"/>
                      </a:cubicBezTo>
                      <a:cubicBezTo>
                        <a:pt x="8784" y="81915"/>
                        <a:pt x="10594" y="79724"/>
                        <a:pt x="12118" y="77343"/>
                      </a:cubicBezTo>
                      <a:cubicBezTo>
                        <a:pt x="13642" y="74962"/>
                        <a:pt x="15261" y="72580"/>
                        <a:pt x="17738" y="70961"/>
                      </a:cubicBezTo>
                      <a:lnTo>
                        <a:pt x="24500" y="65817"/>
                      </a:lnTo>
                      <a:lnTo>
                        <a:pt x="32215" y="62389"/>
                      </a:lnTo>
                      <a:lnTo>
                        <a:pt x="36025" y="60770"/>
                      </a:lnTo>
                      <a:cubicBezTo>
                        <a:pt x="37359" y="60388"/>
                        <a:pt x="38692" y="60293"/>
                        <a:pt x="40121" y="60007"/>
                      </a:cubicBezTo>
                      <a:lnTo>
                        <a:pt x="48122" y="58579"/>
                      </a:lnTo>
                      <a:cubicBezTo>
                        <a:pt x="53456" y="58293"/>
                        <a:pt x="58790" y="58864"/>
                        <a:pt x="63934" y="59245"/>
                      </a:cubicBezTo>
                      <a:lnTo>
                        <a:pt x="78888" y="63532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512304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6" name="图形 4">
              <a:extLst>
                <a:ext uri="{FF2B5EF4-FFF2-40B4-BE49-F238E27FC236}">
                  <a16:creationId xmlns:a16="http://schemas.microsoft.com/office/drawing/2014/main" id="{09F2C588-9EE2-4CE7-1D72-133940B54787}"/>
                </a:ext>
              </a:extLst>
            </p:cNvPr>
            <p:cNvGrpSpPr/>
            <p:nvPr/>
          </p:nvGrpSpPr>
          <p:grpSpPr>
            <a:xfrm>
              <a:off x="3555688" y="6159696"/>
              <a:ext cx="2149397" cy="2007334"/>
              <a:chOff x="5482113" y="4533356"/>
              <a:chExt cx="711014" cy="664020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FF08EBC3-E942-F913-2CE8-0F0FE52AF947}"/>
                  </a:ext>
                </a:extLst>
              </p:cNvPr>
              <p:cNvSpPr/>
              <p:nvPr/>
            </p:nvSpPr>
            <p:spPr>
              <a:xfrm>
                <a:off x="5482113" y="4533356"/>
                <a:ext cx="710918" cy="664020"/>
              </a:xfrm>
              <a:custGeom>
                <a:avLst/>
                <a:gdLst>
                  <a:gd name="connsiteX0" fmla="*/ 0 w 710918"/>
                  <a:gd name="connsiteY0" fmla="*/ 99032 h 664020"/>
                  <a:gd name="connsiteX1" fmla="*/ 132588 w 710918"/>
                  <a:gd name="connsiteY1" fmla="*/ 67 h 664020"/>
                  <a:gd name="connsiteX2" fmla="*/ 264319 w 710918"/>
                  <a:gd name="connsiteY2" fmla="*/ 92174 h 664020"/>
                  <a:gd name="connsiteX3" fmla="*/ 463105 w 710918"/>
                  <a:gd name="connsiteY3" fmla="*/ 66647 h 664020"/>
                  <a:gd name="connsiteX4" fmla="*/ 575786 w 710918"/>
                  <a:gd name="connsiteY4" fmla="*/ 148085 h 664020"/>
                  <a:gd name="connsiteX5" fmla="*/ 555403 w 710918"/>
                  <a:gd name="connsiteY5" fmla="*/ 278483 h 664020"/>
                  <a:gd name="connsiteX6" fmla="*/ 701230 w 710918"/>
                  <a:gd name="connsiteY6" fmla="*/ 369923 h 664020"/>
                  <a:gd name="connsiteX7" fmla="*/ 656558 w 710918"/>
                  <a:gd name="connsiteY7" fmla="*/ 534991 h 664020"/>
                  <a:gd name="connsiteX8" fmla="*/ 486823 w 710918"/>
                  <a:gd name="connsiteY8" fmla="*/ 530324 h 664020"/>
                  <a:gd name="connsiteX9" fmla="*/ 481108 w 710918"/>
                  <a:gd name="connsiteY9" fmla="*/ 524894 h 664020"/>
                  <a:gd name="connsiteX10" fmla="*/ 481108 w 710918"/>
                  <a:gd name="connsiteY10" fmla="*/ 524894 h 664020"/>
                  <a:gd name="connsiteX11" fmla="*/ 410146 w 710918"/>
                  <a:gd name="connsiteY11" fmla="*/ 629289 h 664020"/>
                  <a:gd name="connsiteX12" fmla="*/ 282988 w 710918"/>
                  <a:gd name="connsiteY12" fmla="*/ 599951 h 664020"/>
                  <a:gd name="connsiteX13" fmla="*/ 241745 w 710918"/>
                  <a:gd name="connsiteY13" fmla="*/ 640433 h 664020"/>
                  <a:gd name="connsiteX14" fmla="*/ 86201 w 710918"/>
                  <a:gd name="connsiteY14" fmla="*/ 648148 h 664020"/>
                  <a:gd name="connsiteX15" fmla="*/ 7811 w 710918"/>
                  <a:gd name="connsiteY15" fmla="*/ 514036 h 664020"/>
                  <a:gd name="connsiteX16" fmla="*/ 7525 w 710918"/>
                  <a:gd name="connsiteY16" fmla="*/ 159039 h 664020"/>
                  <a:gd name="connsiteX17" fmla="*/ 0 w 710918"/>
                  <a:gd name="connsiteY17" fmla="*/ 99032 h 6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0918" h="664020">
                    <a:moveTo>
                      <a:pt x="0" y="99032"/>
                    </a:moveTo>
                    <a:cubicBezTo>
                      <a:pt x="20384" y="45120"/>
                      <a:pt x="74962" y="1972"/>
                      <a:pt x="132588" y="67"/>
                    </a:cubicBezTo>
                    <a:cubicBezTo>
                      <a:pt x="190119" y="-1838"/>
                      <a:pt x="247555" y="37024"/>
                      <a:pt x="264319" y="92174"/>
                    </a:cubicBezTo>
                    <a:cubicBezTo>
                      <a:pt x="323850" y="58265"/>
                      <a:pt x="396907" y="48835"/>
                      <a:pt x="463105" y="66647"/>
                    </a:cubicBezTo>
                    <a:cubicBezTo>
                      <a:pt x="509207" y="79029"/>
                      <a:pt x="553498" y="105985"/>
                      <a:pt x="575786" y="148085"/>
                    </a:cubicBezTo>
                    <a:cubicBezTo>
                      <a:pt x="598075" y="190281"/>
                      <a:pt x="592550" y="248574"/>
                      <a:pt x="555403" y="278483"/>
                    </a:cubicBezTo>
                    <a:cubicBezTo>
                      <a:pt x="616554" y="275054"/>
                      <a:pt x="678275" y="313154"/>
                      <a:pt x="701230" y="369923"/>
                    </a:cubicBezTo>
                    <a:cubicBezTo>
                      <a:pt x="724091" y="426692"/>
                      <a:pt x="705422" y="497938"/>
                      <a:pt x="656558" y="534991"/>
                    </a:cubicBezTo>
                    <a:cubicBezTo>
                      <a:pt x="607790" y="572043"/>
                      <a:pt x="533019" y="570424"/>
                      <a:pt x="486823" y="530324"/>
                    </a:cubicBezTo>
                    <a:cubicBezTo>
                      <a:pt x="484823" y="528609"/>
                      <a:pt x="483013" y="526800"/>
                      <a:pt x="481108" y="524894"/>
                    </a:cubicBezTo>
                    <a:lnTo>
                      <a:pt x="481108" y="524894"/>
                    </a:lnTo>
                    <a:cubicBezTo>
                      <a:pt x="475774" y="570424"/>
                      <a:pt x="453485" y="614334"/>
                      <a:pt x="410146" y="629289"/>
                    </a:cubicBezTo>
                    <a:cubicBezTo>
                      <a:pt x="366808" y="644243"/>
                      <a:pt x="315373" y="632432"/>
                      <a:pt x="282988" y="599951"/>
                    </a:cubicBezTo>
                    <a:cubicBezTo>
                      <a:pt x="273939" y="617287"/>
                      <a:pt x="258509" y="630527"/>
                      <a:pt x="241745" y="640433"/>
                    </a:cubicBezTo>
                    <a:cubicBezTo>
                      <a:pt x="195167" y="668055"/>
                      <a:pt x="134588" y="672437"/>
                      <a:pt x="86201" y="648148"/>
                    </a:cubicBezTo>
                    <a:cubicBezTo>
                      <a:pt x="37815" y="623859"/>
                      <a:pt x="4286" y="568138"/>
                      <a:pt x="7811" y="514036"/>
                    </a:cubicBezTo>
                    <a:lnTo>
                      <a:pt x="7525" y="159039"/>
                    </a:lnTo>
                    <a:lnTo>
                      <a:pt x="0" y="9903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DFA5427-4904-3A1E-D772-BDD81BE416FC}"/>
                  </a:ext>
                </a:extLst>
              </p:cNvPr>
              <p:cNvSpPr/>
              <p:nvPr/>
            </p:nvSpPr>
            <p:spPr>
              <a:xfrm>
                <a:off x="5489765" y="4868036"/>
                <a:ext cx="703362" cy="329245"/>
              </a:xfrm>
              <a:custGeom>
                <a:avLst/>
                <a:gdLst>
                  <a:gd name="connsiteX0" fmla="*/ 94361 w 703362"/>
                  <a:gd name="connsiteY0" fmla="*/ 182023 h 329245"/>
                  <a:gd name="connsiteX1" fmla="*/ 197231 w 703362"/>
                  <a:gd name="connsiteY1" fmla="*/ 213741 h 329245"/>
                  <a:gd name="connsiteX2" fmla="*/ 290671 w 703362"/>
                  <a:gd name="connsiteY2" fmla="*/ 165640 h 329245"/>
                  <a:gd name="connsiteX3" fmla="*/ 449167 w 703362"/>
                  <a:gd name="connsiteY3" fmla="*/ 91631 h 329245"/>
                  <a:gd name="connsiteX4" fmla="*/ 490887 w 703362"/>
                  <a:gd name="connsiteY4" fmla="*/ 152114 h 329245"/>
                  <a:gd name="connsiteX5" fmla="*/ 568515 w 703362"/>
                  <a:gd name="connsiteY5" fmla="*/ 145257 h 329245"/>
                  <a:gd name="connsiteX6" fmla="*/ 682815 w 703362"/>
                  <a:gd name="connsiteY6" fmla="*/ 14002 h 329245"/>
                  <a:gd name="connsiteX7" fmla="*/ 693674 w 703362"/>
                  <a:gd name="connsiteY7" fmla="*/ 35148 h 329245"/>
                  <a:gd name="connsiteX8" fmla="*/ 649001 w 703362"/>
                  <a:gd name="connsiteY8" fmla="*/ 200215 h 329245"/>
                  <a:gd name="connsiteX9" fmla="*/ 479266 w 703362"/>
                  <a:gd name="connsiteY9" fmla="*/ 195548 h 329245"/>
                  <a:gd name="connsiteX10" fmla="*/ 473551 w 703362"/>
                  <a:gd name="connsiteY10" fmla="*/ 190119 h 329245"/>
                  <a:gd name="connsiteX11" fmla="*/ 473551 w 703362"/>
                  <a:gd name="connsiteY11" fmla="*/ 190119 h 329245"/>
                  <a:gd name="connsiteX12" fmla="*/ 402590 w 703362"/>
                  <a:gd name="connsiteY12" fmla="*/ 294513 h 329245"/>
                  <a:gd name="connsiteX13" fmla="*/ 275431 w 703362"/>
                  <a:gd name="connsiteY13" fmla="*/ 265176 h 329245"/>
                  <a:gd name="connsiteX14" fmla="*/ 234188 w 703362"/>
                  <a:gd name="connsiteY14" fmla="*/ 305657 h 329245"/>
                  <a:gd name="connsiteX15" fmla="*/ 78644 w 703362"/>
                  <a:gd name="connsiteY15" fmla="*/ 313372 h 329245"/>
                  <a:gd name="connsiteX16" fmla="*/ 254 w 703362"/>
                  <a:gd name="connsiteY16" fmla="*/ 179261 h 329245"/>
                  <a:gd name="connsiteX17" fmla="*/ 158 w 703362"/>
                  <a:gd name="connsiteY17" fmla="*/ 0 h 329245"/>
                  <a:gd name="connsiteX18" fmla="*/ 50260 w 703362"/>
                  <a:gd name="connsiteY18" fmla="*/ 142399 h 329245"/>
                  <a:gd name="connsiteX19" fmla="*/ 94361 w 703362"/>
                  <a:gd name="connsiteY19" fmla="*/ 182023 h 32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3362" h="329245">
                    <a:moveTo>
                      <a:pt x="94361" y="182023"/>
                    </a:moveTo>
                    <a:cubicBezTo>
                      <a:pt x="125031" y="201549"/>
                      <a:pt x="160750" y="214789"/>
                      <a:pt x="197231" y="213741"/>
                    </a:cubicBezTo>
                    <a:cubicBezTo>
                      <a:pt x="233616" y="212693"/>
                      <a:pt x="270478" y="195930"/>
                      <a:pt x="290671" y="165640"/>
                    </a:cubicBezTo>
                    <a:cubicBezTo>
                      <a:pt x="340773" y="237077"/>
                      <a:pt x="439166" y="164783"/>
                      <a:pt x="449167" y="91631"/>
                    </a:cubicBezTo>
                    <a:cubicBezTo>
                      <a:pt x="445262" y="117920"/>
                      <a:pt x="465741" y="143447"/>
                      <a:pt x="490887" y="152114"/>
                    </a:cubicBezTo>
                    <a:cubicBezTo>
                      <a:pt x="516033" y="160782"/>
                      <a:pt x="544036" y="155543"/>
                      <a:pt x="568515" y="145257"/>
                    </a:cubicBezTo>
                    <a:cubicBezTo>
                      <a:pt x="623951" y="122016"/>
                      <a:pt x="666052" y="71533"/>
                      <a:pt x="682815" y="14002"/>
                    </a:cubicBezTo>
                    <a:cubicBezTo>
                      <a:pt x="687006" y="20765"/>
                      <a:pt x="690721" y="27813"/>
                      <a:pt x="693674" y="35148"/>
                    </a:cubicBezTo>
                    <a:cubicBezTo>
                      <a:pt x="716534" y="91916"/>
                      <a:pt x="697865" y="163164"/>
                      <a:pt x="649001" y="200215"/>
                    </a:cubicBezTo>
                    <a:cubicBezTo>
                      <a:pt x="600234" y="237268"/>
                      <a:pt x="525463" y="235649"/>
                      <a:pt x="479266" y="195548"/>
                    </a:cubicBezTo>
                    <a:cubicBezTo>
                      <a:pt x="477266" y="193834"/>
                      <a:pt x="475456" y="192024"/>
                      <a:pt x="473551" y="190119"/>
                    </a:cubicBezTo>
                    <a:lnTo>
                      <a:pt x="473551" y="190119"/>
                    </a:lnTo>
                    <a:cubicBezTo>
                      <a:pt x="468217" y="235649"/>
                      <a:pt x="445928" y="279559"/>
                      <a:pt x="402590" y="294513"/>
                    </a:cubicBezTo>
                    <a:cubicBezTo>
                      <a:pt x="359251" y="309467"/>
                      <a:pt x="307816" y="297657"/>
                      <a:pt x="275431" y="265176"/>
                    </a:cubicBezTo>
                    <a:cubicBezTo>
                      <a:pt x="266382" y="282512"/>
                      <a:pt x="250952" y="295751"/>
                      <a:pt x="234188" y="305657"/>
                    </a:cubicBezTo>
                    <a:cubicBezTo>
                      <a:pt x="187610" y="333280"/>
                      <a:pt x="127032" y="337662"/>
                      <a:pt x="78644" y="313372"/>
                    </a:cubicBezTo>
                    <a:cubicBezTo>
                      <a:pt x="30258" y="289084"/>
                      <a:pt x="-3270" y="233363"/>
                      <a:pt x="254" y="179261"/>
                    </a:cubicBezTo>
                    <a:lnTo>
                      <a:pt x="158" y="0"/>
                    </a:lnTo>
                    <a:cubicBezTo>
                      <a:pt x="19685" y="46672"/>
                      <a:pt x="20256" y="101632"/>
                      <a:pt x="50260" y="142399"/>
                    </a:cubicBezTo>
                    <a:cubicBezTo>
                      <a:pt x="61880" y="158591"/>
                      <a:pt x="77597" y="171355"/>
                      <a:pt x="94361" y="182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F00516B1-E8C3-1328-C523-E3E6A8025174}"/>
                </a:ext>
              </a:extLst>
            </p:cNvPr>
            <p:cNvSpPr/>
            <p:nvPr/>
          </p:nvSpPr>
          <p:spPr>
            <a:xfrm>
              <a:off x="-229296" y="4674334"/>
              <a:ext cx="1918307" cy="1805464"/>
            </a:xfrm>
            <a:custGeom>
              <a:avLst/>
              <a:gdLst>
                <a:gd name="connsiteX0" fmla="*/ 86296 w 634570"/>
                <a:gd name="connsiteY0" fmla="*/ 12694 h 597242"/>
                <a:gd name="connsiteX1" fmla="*/ 257080 w 634570"/>
                <a:gd name="connsiteY1" fmla="*/ 52127 h 597242"/>
                <a:gd name="connsiteX2" fmla="*/ 394430 w 634570"/>
                <a:gd name="connsiteY2" fmla="*/ 3645 h 597242"/>
                <a:gd name="connsiteX3" fmla="*/ 495490 w 634570"/>
                <a:gd name="connsiteY3" fmla="*/ 111563 h 597242"/>
                <a:gd name="connsiteX4" fmla="*/ 495490 w 634570"/>
                <a:gd name="connsiteY4" fmla="*/ 111658 h 597242"/>
                <a:gd name="connsiteX5" fmla="*/ 567119 w 634570"/>
                <a:gd name="connsiteY5" fmla="*/ 120707 h 597242"/>
                <a:gd name="connsiteX6" fmla="*/ 622840 w 634570"/>
                <a:gd name="connsiteY6" fmla="*/ 183858 h 597242"/>
                <a:gd name="connsiteX7" fmla="*/ 600647 w 634570"/>
                <a:gd name="connsiteY7" fmla="*/ 329590 h 597242"/>
                <a:gd name="connsiteX8" fmla="*/ 526542 w 634570"/>
                <a:gd name="connsiteY8" fmla="*/ 545903 h 597242"/>
                <a:gd name="connsiteX9" fmla="*/ 93631 w 634570"/>
                <a:gd name="connsiteY9" fmla="*/ 597243 h 597242"/>
                <a:gd name="connsiteX10" fmla="*/ 0 w 634570"/>
                <a:gd name="connsiteY10" fmla="*/ 140043 h 597242"/>
                <a:gd name="connsiteX11" fmla="*/ 86296 w 634570"/>
                <a:gd name="connsiteY11" fmla="*/ 12694 h 59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4570" h="597242">
                  <a:moveTo>
                    <a:pt x="86296" y="12694"/>
                  </a:moveTo>
                  <a:cubicBezTo>
                    <a:pt x="145542" y="-14357"/>
                    <a:pt x="230696" y="13265"/>
                    <a:pt x="257080" y="52127"/>
                  </a:cubicBezTo>
                  <a:cubicBezTo>
                    <a:pt x="288131" y="11170"/>
                    <a:pt x="344519" y="-8738"/>
                    <a:pt x="394430" y="3645"/>
                  </a:cubicBezTo>
                  <a:cubicBezTo>
                    <a:pt x="444341" y="16027"/>
                    <a:pt x="487204" y="60890"/>
                    <a:pt x="495490" y="111563"/>
                  </a:cubicBezTo>
                  <a:lnTo>
                    <a:pt x="495490" y="111658"/>
                  </a:lnTo>
                  <a:cubicBezTo>
                    <a:pt x="519684" y="107468"/>
                    <a:pt x="545211" y="109849"/>
                    <a:pt x="567119" y="120707"/>
                  </a:cubicBezTo>
                  <a:cubicBezTo>
                    <a:pt x="592836" y="133471"/>
                    <a:pt x="612172" y="157188"/>
                    <a:pt x="622840" y="183858"/>
                  </a:cubicBezTo>
                  <a:cubicBezTo>
                    <a:pt x="643223" y="234531"/>
                    <a:pt x="637794" y="289490"/>
                    <a:pt x="600647" y="329590"/>
                  </a:cubicBezTo>
                  <a:lnTo>
                    <a:pt x="526542" y="545903"/>
                  </a:lnTo>
                  <a:lnTo>
                    <a:pt x="93631" y="597243"/>
                  </a:lnTo>
                  <a:lnTo>
                    <a:pt x="0" y="140043"/>
                  </a:lnTo>
                  <a:cubicBezTo>
                    <a:pt x="5715" y="110134"/>
                    <a:pt x="4191" y="50318"/>
                    <a:pt x="86296" y="1269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527579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D8879A3-FE7C-E69B-9063-45012DEF5908}"/>
                </a:ext>
              </a:extLst>
            </p:cNvPr>
            <p:cNvSpPr/>
            <p:nvPr/>
          </p:nvSpPr>
          <p:spPr>
            <a:xfrm>
              <a:off x="836950" y="5601368"/>
              <a:ext cx="1979087" cy="1633987"/>
            </a:xfrm>
            <a:custGeom>
              <a:avLst/>
              <a:gdLst>
                <a:gd name="connsiteX0" fmla="*/ 61627 w 654676"/>
                <a:gd name="connsiteY0" fmla="*/ 106941 h 540518"/>
                <a:gd name="connsiteX1" fmla="*/ 173450 w 654676"/>
                <a:gd name="connsiteY1" fmla="*/ 832 h 540518"/>
                <a:gd name="connsiteX2" fmla="*/ 305276 w 654676"/>
                <a:gd name="connsiteY2" fmla="*/ 120276 h 540518"/>
                <a:gd name="connsiteX3" fmla="*/ 529209 w 654676"/>
                <a:gd name="connsiteY3" fmla="*/ 73032 h 540518"/>
                <a:gd name="connsiteX4" fmla="*/ 653034 w 654676"/>
                <a:gd name="connsiteY4" fmla="*/ 259722 h 540518"/>
                <a:gd name="connsiteX5" fmla="*/ 527875 w 654676"/>
                <a:gd name="connsiteY5" fmla="*/ 540519 h 540518"/>
                <a:gd name="connsiteX6" fmla="*/ 0 w 654676"/>
                <a:gd name="connsiteY6" fmla="*/ 423361 h 540518"/>
                <a:gd name="connsiteX7" fmla="*/ 61627 w 654676"/>
                <a:gd name="connsiteY7" fmla="*/ 106941 h 5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4676" h="540518">
                  <a:moveTo>
                    <a:pt x="61627" y="106941"/>
                  </a:moveTo>
                  <a:cubicBezTo>
                    <a:pt x="61627" y="106941"/>
                    <a:pt x="73914" y="13310"/>
                    <a:pt x="173450" y="832"/>
                  </a:cubicBezTo>
                  <a:cubicBezTo>
                    <a:pt x="272987" y="-11646"/>
                    <a:pt x="305276" y="120276"/>
                    <a:pt x="305276" y="120276"/>
                  </a:cubicBezTo>
                  <a:cubicBezTo>
                    <a:pt x="305276" y="120276"/>
                    <a:pt x="379952" y="20740"/>
                    <a:pt x="529209" y="73032"/>
                  </a:cubicBezTo>
                  <a:cubicBezTo>
                    <a:pt x="678466" y="125229"/>
                    <a:pt x="653034" y="259722"/>
                    <a:pt x="653034" y="259722"/>
                  </a:cubicBezTo>
                  <a:lnTo>
                    <a:pt x="527875" y="540519"/>
                  </a:lnTo>
                  <a:lnTo>
                    <a:pt x="0" y="423361"/>
                  </a:lnTo>
                  <a:lnTo>
                    <a:pt x="61627" y="10694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605064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EA4452D-13BC-6E90-815C-A0517A4196AA}"/>
                </a:ext>
              </a:extLst>
            </p:cNvPr>
            <p:cNvSpPr/>
            <p:nvPr/>
          </p:nvSpPr>
          <p:spPr>
            <a:xfrm>
              <a:off x="1" y="5245489"/>
              <a:ext cx="3686953" cy="1612511"/>
            </a:xfrm>
            <a:custGeom>
              <a:avLst/>
              <a:gdLst>
                <a:gd name="connsiteX0" fmla="*/ 2545027 w 3686953"/>
                <a:gd name="connsiteY0" fmla="*/ 1071739 h 1612511"/>
                <a:gd name="connsiteX1" fmla="*/ 3011481 w 3686953"/>
                <a:gd name="connsiteY1" fmla="*/ 1294208 h 1612511"/>
                <a:gd name="connsiteX2" fmla="*/ 3533804 w 3686953"/>
                <a:gd name="connsiteY2" fmla="*/ 1198608 h 1612511"/>
                <a:gd name="connsiteX3" fmla="*/ 3676541 w 3686953"/>
                <a:gd name="connsiteY3" fmla="*/ 1589517 h 1612511"/>
                <a:gd name="connsiteX4" fmla="*/ 3670953 w 3686953"/>
                <a:gd name="connsiteY4" fmla="*/ 1612511 h 1612511"/>
                <a:gd name="connsiteX5" fmla="*/ 1974720 w 3686953"/>
                <a:gd name="connsiteY5" fmla="*/ 1612511 h 1612511"/>
                <a:gd name="connsiteX6" fmla="*/ 1976076 w 3686953"/>
                <a:gd name="connsiteY6" fmla="*/ 1601754 h 1612511"/>
                <a:gd name="connsiteX7" fmla="*/ 2423794 w 3686953"/>
                <a:gd name="connsiteY7" fmla="*/ 1087752 h 1612511"/>
                <a:gd name="connsiteX8" fmla="*/ 2545027 w 3686953"/>
                <a:gd name="connsiteY8" fmla="*/ 1071739 h 1612511"/>
                <a:gd name="connsiteX9" fmla="*/ 0 w 3686953"/>
                <a:gd name="connsiteY9" fmla="*/ 0 h 1612511"/>
                <a:gd name="connsiteX10" fmla="*/ 52096 w 3686953"/>
                <a:gd name="connsiteY10" fmla="*/ 80140 h 1612511"/>
                <a:gd name="connsiteX11" fmla="*/ 122570 w 3686953"/>
                <a:gd name="connsiteY11" fmla="*/ 317799 h 1612511"/>
                <a:gd name="connsiteX12" fmla="*/ 1100417 w 3686953"/>
                <a:gd name="connsiteY12" fmla="*/ 817952 h 1612511"/>
                <a:gd name="connsiteX13" fmla="*/ 1764120 w 3686953"/>
                <a:gd name="connsiteY13" fmla="*/ 1481655 h 1612511"/>
                <a:gd name="connsiteX14" fmla="*/ 1940089 w 3686953"/>
                <a:gd name="connsiteY14" fmla="*/ 1585458 h 1612511"/>
                <a:gd name="connsiteX15" fmla="*/ 1952724 w 3686953"/>
                <a:gd name="connsiteY15" fmla="*/ 1612511 h 1612511"/>
                <a:gd name="connsiteX16" fmla="*/ 0 w 3686953"/>
                <a:gd name="connsiteY16" fmla="*/ 1612511 h 16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6953" h="1612511">
                  <a:moveTo>
                    <a:pt x="2545027" y="1071739"/>
                  </a:moveTo>
                  <a:cubicBezTo>
                    <a:pt x="2817481" y="1069784"/>
                    <a:pt x="3011481" y="1294208"/>
                    <a:pt x="3011481" y="1294208"/>
                  </a:cubicBezTo>
                  <a:cubicBezTo>
                    <a:pt x="3079148" y="1142462"/>
                    <a:pt x="3299709" y="1053486"/>
                    <a:pt x="3533804" y="1198608"/>
                  </a:cubicBezTo>
                  <a:cubicBezTo>
                    <a:pt x="3709378" y="1307450"/>
                    <a:pt x="3694802" y="1500029"/>
                    <a:pt x="3676541" y="1589517"/>
                  </a:cubicBezTo>
                  <a:lnTo>
                    <a:pt x="3670953" y="1612511"/>
                  </a:lnTo>
                  <a:lnTo>
                    <a:pt x="1974720" y="1612511"/>
                  </a:lnTo>
                  <a:lnTo>
                    <a:pt x="1976076" y="1601754"/>
                  </a:lnTo>
                  <a:cubicBezTo>
                    <a:pt x="1996632" y="1463785"/>
                    <a:pt x="2080638" y="1176725"/>
                    <a:pt x="2423794" y="1087752"/>
                  </a:cubicBezTo>
                  <a:cubicBezTo>
                    <a:pt x="2465582" y="1076918"/>
                    <a:pt x="2506105" y="1072019"/>
                    <a:pt x="2545027" y="1071739"/>
                  </a:cubicBezTo>
                  <a:close/>
                  <a:moveTo>
                    <a:pt x="0" y="0"/>
                  </a:moveTo>
                  <a:lnTo>
                    <a:pt x="52096" y="80140"/>
                  </a:lnTo>
                  <a:cubicBezTo>
                    <a:pt x="113788" y="199168"/>
                    <a:pt x="122570" y="317799"/>
                    <a:pt x="122570" y="317799"/>
                  </a:cubicBezTo>
                  <a:cubicBezTo>
                    <a:pt x="815067" y="128620"/>
                    <a:pt x="1100417" y="817952"/>
                    <a:pt x="1100417" y="817952"/>
                  </a:cubicBezTo>
                  <a:cubicBezTo>
                    <a:pt x="1908378" y="721778"/>
                    <a:pt x="1764120" y="1481655"/>
                    <a:pt x="1764120" y="1481655"/>
                  </a:cubicBezTo>
                  <a:cubicBezTo>
                    <a:pt x="1861877" y="1489717"/>
                    <a:pt x="1913202" y="1538595"/>
                    <a:pt x="1940089" y="1585458"/>
                  </a:cubicBezTo>
                  <a:lnTo>
                    <a:pt x="1952724" y="1612511"/>
                  </a:lnTo>
                  <a:lnTo>
                    <a:pt x="0" y="161251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4985327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C186220F-BECD-5676-E251-8775DE85AF93}"/>
                </a:ext>
              </a:extLst>
            </p:cNvPr>
            <p:cNvSpPr/>
            <p:nvPr/>
          </p:nvSpPr>
          <p:spPr>
            <a:xfrm>
              <a:off x="-83599" y="6219781"/>
              <a:ext cx="1328561" cy="932388"/>
            </a:xfrm>
            <a:custGeom>
              <a:avLst/>
              <a:gdLst>
                <a:gd name="connsiteX0" fmla="*/ 87631 w 439484"/>
                <a:gd name="connsiteY0" fmla="*/ 110398 h 308431"/>
                <a:gd name="connsiteX1" fmla="*/ 102680 w 439484"/>
                <a:gd name="connsiteY1" fmla="*/ 95920 h 308431"/>
                <a:gd name="connsiteX2" fmla="*/ 124016 w 439484"/>
                <a:gd name="connsiteY2" fmla="*/ 94396 h 308431"/>
                <a:gd name="connsiteX3" fmla="*/ 151924 w 439484"/>
                <a:gd name="connsiteY3" fmla="*/ 126686 h 308431"/>
                <a:gd name="connsiteX4" fmla="*/ 142209 w 439484"/>
                <a:gd name="connsiteY4" fmla="*/ 169739 h 308431"/>
                <a:gd name="connsiteX5" fmla="*/ 105062 w 439484"/>
                <a:gd name="connsiteY5" fmla="*/ 194123 h 308431"/>
                <a:gd name="connsiteX6" fmla="*/ 60580 w 439484"/>
                <a:gd name="connsiteY6" fmla="*/ 190408 h 308431"/>
                <a:gd name="connsiteX7" fmla="*/ 25718 w 439484"/>
                <a:gd name="connsiteY7" fmla="*/ 163548 h 308431"/>
                <a:gd name="connsiteX8" fmla="*/ 572 w 439484"/>
                <a:gd name="connsiteY8" fmla="*/ 81537 h 308431"/>
                <a:gd name="connsiteX9" fmla="*/ 18289 w 439484"/>
                <a:gd name="connsiteY9" fmla="*/ 40865 h 308431"/>
                <a:gd name="connsiteX10" fmla="*/ 53246 w 439484"/>
                <a:gd name="connsiteY10" fmla="*/ 14576 h 308431"/>
                <a:gd name="connsiteX11" fmla="*/ 137828 w 439484"/>
                <a:gd name="connsiteY11" fmla="*/ 1527 h 308431"/>
                <a:gd name="connsiteX12" fmla="*/ 208122 w 439484"/>
                <a:gd name="connsiteY12" fmla="*/ 49914 h 308431"/>
                <a:gd name="connsiteX13" fmla="*/ 234316 w 439484"/>
                <a:gd name="connsiteY13" fmla="*/ 131258 h 308431"/>
                <a:gd name="connsiteX14" fmla="*/ 224410 w 439484"/>
                <a:gd name="connsiteY14" fmla="*/ 127448 h 308431"/>
                <a:gd name="connsiteX15" fmla="*/ 273749 w 439484"/>
                <a:gd name="connsiteY15" fmla="*/ 95920 h 308431"/>
                <a:gd name="connsiteX16" fmla="*/ 331852 w 439484"/>
                <a:gd name="connsiteY16" fmla="*/ 86966 h 308431"/>
                <a:gd name="connsiteX17" fmla="*/ 386621 w 439484"/>
                <a:gd name="connsiteY17" fmla="*/ 108588 h 308431"/>
                <a:gd name="connsiteX18" fmla="*/ 426054 w 439484"/>
                <a:gd name="connsiteY18" fmla="*/ 152117 h 308431"/>
                <a:gd name="connsiteX19" fmla="*/ 436817 w 439484"/>
                <a:gd name="connsiteY19" fmla="*/ 179835 h 308431"/>
                <a:gd name="connsiteX20" fmla="*/ 439103 w 439484"/>
                <a:gd name="connsiteY20" fmla="*/ 209744 h 308431"/>
                <a:gd name="connsiteX21" fmla="*/ 416243 w 439484"/>
                <a:gd name="connsiteY21" fmla="*/ 263941 h 308431"/>
                <a:gd name="connsiteX22" fmla="*/ 314040 w 439484"/>
                <a:gd name="connsiteY22" fmla="*/ 308042 h 308431"/>
                <a:gd name="connsiteX23" fmla="*/ 408623 w 439484"/>
                <a:gd name="connsiteY23" fmla="*/ 258131 h 308431"/>
                <a:gd name="connsiteX24" fmla="*/ 421101 w 439484"/>
                <a:gd name="connsiteY24" fmla="*/ 234414 h 308431"/>
                <a:gd name="connsiteX25" fmla="*/ 427388 w 439484"/>
                <a:gd name="connsiteY25" fmla="*/ 208791 h 308431"/>
                <a:gd name="connsiteX26" fmla="*/ 425387 w 439484"/>
                <a:gd name="connsiteY26" fmla="*/ 182502 h 308431"/>
                <a:gd name="connsiteX27" fmla="*/ 415767 w 439484"/>
                <a:gd name="connsiteY27" fmla="*/ 157737 h 308431"/>
                <a:gd name="connsiteX28" fmla="*/ 330518 w 439484"/>
                <a:gd name="connsiteY28" fmla="*/ 98682 h 308431"/>
                <a:gd name="connsiteX29" fmla="*/ 232506 w 439484"/>
                <a:gd name="connsiteY29" fmla="*/ 135830 h 308431"/>
                <a:gd name="connsiteX30" fmla="*/ 224124 w 439484"/>
                <a:gd name="connsiteY30" fmla="*/ 135449 h 308431"/>
                <a:gd name="connsiteX31" fmla="*/ 222600 w 439484"/>
                <a:gd name="connsiteY31" fmla="*/ 132020 h 308431"/>
                <a:gd name="connsiteX32" fmla="*/ 198216 w 439484"/>
                <a:gd name="connsiteY32" fmla="*/ 56201 h 308431"/>
                <a:gd name="connsiteX33" fmla="*/ 135827 w 439484"/>
                <a:gd name="connsiteY33" fmla="*/ 13052 h 308431"/>
                <a:gd name="connsiteX34" fmla="*/ 58294 w 439484"/>
                <a:gd name="connsiteY34" fmla="*/ 25149 h 308431"/>
                <a:gd name="connsiteX35" fmla="*/ 27147 w 439484"/>
                <a:gd name="connsiteY35" fmla="*/ 48485 h 308431"/>
                <a:gd name="connsiteX36" fmla="*/ 12097 w 439484"/>
                <a:gd name="connsiteY36" fmla="*/ 83061 h 308431"/>
                <a:gd name="connsiteX37" fmla="*/ 34672 w 439484"/>
                <a:gd name="connsiteY37" fmla="*/ 156213 h 308431"/>
                <a:gd name="connsiteX38" fmla="*/ 65056 w 439484"/>
                <a:gd name="connsiteY38" fmla="*/ 179740 h 308431"/>
                <a:gd name="connsiteX39" fmla="*/ 101918 w 439484"/>
                <a:gd name="connsiteY39" fmla="*/ 182883 h 308431"/>
                <a:gd name="connsiteX40" fmla="*/ 133732 w 439484"/>
                <a:gd name="connsiteY40" fmla="*/ 163166 h 308431"/>
                <a:gd name="connsiteX41" fmla="*/ 144590 w 439484"/>
                <a:gd name="connsiteY41" fmla="*/ 128400 h 308431"/>
                <a:gd name="connsiteX42" fmla="*/ 122302 w 439484"/>
                <a:gd name="connsiteY42" fmla="*/ 98111 h 308431"/>
                <a:gd name="connsiteX43" fmla="*/ 103252 w 439484"/>
                <a:gd name="connsiteY43" fmla="*/ 97730 h 308431"/>
                <a:gd name="connsiteX44" fmla="*/ 87631 w 439484"/>
                <a:gd name="connsiteY44" fmla="*/ 110398 h 30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9484" h="308431">
                  <a:moveTo>
                    <a:pt x="87631" y="110398"/>
                  </a:moveTo>
                  <a:cubicBezTo>
                    <a:pt x="91631" y="104778"/>
                    <a:pt x="96298" y="99349"/>
                    <a:pt x="102680" y="95920"/>
                  </a:cubicBezTo>
                  <a:cubicBezTo>
                    <a:pt x="108967" y="92491"/>
                    <a:pt x="117063" y="91824"/>
                    <a:pt x="124016" y="94396"/>
                  </a:cubicBezTo>
                  <a:cubicBezTo>
                    <a:pt x="138018" y="99635"/>
                    <a:pt x="147829" y="112493"/>
                    <a:pt x="151924" y="126686"/>
                  </a:cubicBezTo>
                  <a:cubicBezTo>
                    <a:pt x="156020" y="141640"/>
                    <a:pt x="151067" y="157642"/>
                    <a:pt x="142209" y="169739"/>
                  </a:cubicBezTo>
                  <a:cubicBezTo>
                    <a:pt x="133160" y="181931"/>
                    <a:pt x="119730" y="190503"/>
                    <a:pt x="105062" y="194123"/>
                  </a:cubicBezTo>
                  <a:cubicBezTo>
                    <a:pt x="90393" y="198409"/>
                    <a:pt x="74201" y="196218"/>
                    <a:pt x="60580" y="190408"/>
                  </a:cubicBezTo>
                  <a:cubicBezTo>
                    <a:pt x="46769" y="184502"/>
                    <a:pt x="34957" y="174882"/>
                    <a:pt x="25718" y="163548"/>
                  </a:cubicBezTo>
                  <a:cubicBezTo>
                    <a:pt x="7430" y="140687"/>
                    <a:pt x="-2571" y="111255"/>
                    <a:pt x="572" y="81537"/>
                  </a:cubicBezTo>
                  <a:cubicBezTo>
                    <a:pt x="2192" y="66678"/>
                    <a:pt x="8764" y="52295"/>
                    <a:pt x="18289" y="40865"/>
                  </a:cubicBezTo>
                  <a:cubicBezTo>
                    <a:pt x="28004" y="29435"/>
                    <a:pt x="40196" y="20863"/>
                    <a:pt x="53246" y="14576"/>
                  </a:cubicBezTo>
                  <a:cubicBezTo>
                    <a:pt x="79439" y="2099"/>
                    <a:pt x="108776" y="-2759"/>
                    <a:pt x="137828" y="1527"/>
                  </a:cubicBezTo>
                  <a:cubicBezTo>
                    <a:pt x="167260" y="5527"/>
                    <a:pt x="193072" y="25530"/>
                    <a:pt x="208122" y="49914"/>
                  </a:cubicBezTo>
                  <a:cubicBezTo>
                    <a:pt x="223362" y="74774"/>
                    <a:pt x="231458" y="102492"/>
                    <a:pt x="234316" y="131258"/>
                  </a:cubicBezTo>
                  <a:lnTo>
                    <a:pt x="224410" y="127448"/>
                  </a:lnTo>
                  <a:cubicBezTo>
                    <a:pt x="239078" y="113827"/>
                    <a:pt x="255556" y="103635"/>
                    <a:pt x="273749" y="95920"/>
                  </a:cubicBezTo>
                  <a:cubicBezTo>
                    <a:pt x="291847" y="88395"/>
                    <a:pt x="312040" y="84871"/>
                    <a:pt x="331852" y="86966"/>
                  </a:cubicBezTo>
                  <a:cubicBezTo>
                    <a:pt x="351854" y="89062"/>
                    <a:pt x="370619" y="97253"/>
                    <a:pt x="386621" y="108588"/>
                  </a:cubicBezTo>
                  <a:cubicBezTo>
                    <a:pt x="402718" y="119923"/>
                    <a:pt x="416529" y="134591"/>
                    <a:pt x="426054" y="152117"/>
                  </a:cubicBezTo>
                  <a:cubicBezTo>
                    <a:pt x="430912" y="160785"/>
                    <a:pt x="434627" y="170120"/>
                    <a:pt x="436817" y="179835"/>
                  </a:cubicBezTo>
                  <a:cubicBezTo>
                    <a:pt x="439198" y="189551"/>
                    <a:pt x="440056" y="199742"/>
                    <a:pt x="439103" y="209744"/>
                  </a:cubicBezTo>
                  <a:cubicBezTo>
                    <a:pt x="437960" y="230032"/>
                    <a:pt x="429007" y="248987"/>
                    <a:pt x="416243" y="263941"/>
                  </a:cubicBezTo>
                  <a:cubicBezTo>
                    <a:pt x="391097" y="294135"/>
                    <a:pt x="351854" y="311280"/>
                    <a:pt x="314040" y="308042"/>
                  </a:cubicBezTo>
                  <a:cubicBezTo>
                    <a:pt x="351854" y="307375"/>
                    <a:pt x="387763" y="287658"/>
                    <a:pt x="408623" y="258131"/>
                  </a:cubicBezTo>
                  <a:cubicBezTo>
                    <a:pt x="413862" y="250796"/>
                    <a:pt x="418148" y="242795"/>
                    <a:pt x="421101" y="234414"/>
                  </a:cubicBezTo>
                  <a:cubicBezTo>
                    <a:pt x="424339" y="226127"/>
                    <a:pt x="426816" y="217554"/>
                    <a:pt x="427388" y="208791"/>
                  </a:cubicBezTo>
                  <a:cubicBezTo>
                    <a:pt x="428245" y="200028"/>
                    <a:pt x="427483" y="191170"/>
                    <a:pt x="425387" y="182502"/>
                  </a:cubicBezTo>
                  <a:cubicBezTo>
                    <a:pt x="423482" y="173834"/>
                    <a:pt x="420148" y="165548"/>
                    <a:pt x="415767" y="157737"/>
                  </a:cubicBezTo>
                  <a:cubicBezTo>
                    <a:pt x="398431" y="126781"/>
                    <a:pt x="365761" y="102778"/>
                    <a:pt x="330518" y="98682"/>
                  </a:cubicBezTo>
                  <a:cubicBezTo>
                    <a:pt x="294990" y="94777"/>
                    <a:pt x="258890" y="112017"/>
                    <a:pt x="232506" y="135830"/>
                  </a:cubicBezTo>
                  <a:cubicBezTo>
                    <a:pt x="230125" y="138020"/>
                    <a:pt x="226315" y="137925"/>
                    <a:pt x="224124" y="135449"/>
                  </a:cubicBezTo>
                  <a:cubicBezTo>
                    <a:pt x="223267" y="134496"/>
                    <a:pt x="222695" y="133258"/>
                    <a:pt x="222600" y="132020"/>
                  </a:cubicBezTo>
                  <a:cubicBezTo>
                    <a:pt x="220028" y="105635"/>
                    <a:pt x="212122" y="78680"/>
                    <a:pt x="198216" y="56201"/>
                  </a:cubicBezTo>
                  <a:cubicBezTo>
                    <a:pt x="184214" y="33912"/>
                    <a:pt x="162021" y="16672"/>
                    <a:pt x="135827" y="13052"/>
                  </a:cubicBezTo>
                  <a:cubicBezTo>
                    <a:pt x="110014" y="9242"/>
                    <a:pt x="82106" y="13719"/>
                    <a:pt x="58294" y="25149"/>
                  </a:cubicBezTo>
                  <a:cubicBezTo>
                    <a:pt x="46388" y="30864"/>
                    <a:pt x="35529" y="38675"/>
                    <a:pt x="27147" y="48485"/>
                  </a:cubicBezTo>
                  <a:cubicBezTo>
                    <a:pt x="18955" y="58391"/>
                    <a:pt x="13431" y="70202"/>
                    <a:pt x="12097" y="83061"/>
                  </a:cubicBezTo>
                  <a:cubicBezTo>
                    <a:pt x="9335" y="108683"/>
                    <a:pt x="18289" y="136020"/>
                    <a:pt x="34672" y="156213"/>
                  </a:cubicBezTo>
                  <a:cubicBezTo>
                    <a:pt x="42863" y="166405"/>
                    <a:pt x="53341" y="174692"/>
                    <a:pt x="65056" y="179740"/>
                  </a:cubicBezTo>
                  <a:cubicBezTo>
                    <a:pt x="76868" y="184693"/>
                    <a:pt x="89726" y="186503"/>
                    <a:pt x="101918" y="182883"/>
                  </a:cubicBezTo>
                  <a:cubicBezTo>
                    <a:pt x="114110" y="179645"/>
                    <a:pt x="125159" y="172406"/>
                    <a:pt x="133732" y="163166"/>
                  </a:cubicBezTo>
                  <a:cubicBezTo>
                    <a:pt x="141828" y="153737"/>
                    <a:pt x="147067" y="140878"/>
                    <a:pt x="144590" y="128400"/>
                  </a:cubicBezTo>
                  <a:cubicBezTo>
                    <a:pt x="142114" y="116018"/>
                    <a:pt x="134208" y="103540"/>
                    <a:pt x="122302" y="98111"/>
                  </a:cubicBezTo>
                  <a:cubicBezTo>
                    <a:pt x="116396" y="95444"/>
                    <a:pt x="109443" y="95158"/>
                    <a:pt x="103252" y="97730"/>
                  </a:cubicBezTo>
                  <a:cubicBezTo>
                    <a:pt x="97346" y="100301"/>
                    <a:pt x="92203" y="105159"/>
                    <a:pt x="87631" y="110398"/>
                  </a:cubicBezTo>
                  <a:close/>
                </a:path>
              </a:pathLst>
            </a:custGeom>
            <a:gradFill>
              <a:gsLst>
                <a:gs pos="11280">
                  <a:srgbClr val="6E3A00"/>
                </a:gs>
                <a:gs pos="100000">
                  <a:srgbClr val="FFD25C"/>
                </a:gs>
              </a:gsLst>
              <a:lin ang="1603701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DB8D661C-B49C-72BB-FD05-B6842A5D7E33}"/>
                </a:ext>
              </a:extLst>
            </p:cNvPr>
            <p:cNvSpPr/>
            <p:nvPr/>
          </p:nvSpPr>
          <p:spPr>
            <a:xfrm>
              <a:off x="-806076" y="5068603"/>
              <a:ext cx="3755071" cy="1855201"/>
            </a:xfrm>
            <a:custGeom>
              <a:avLst/>
              <a:gdLst>
                <a:gd name="connsiteX0" fmla="*/ 1242166 w 1242166"/>
                <a:gd name="connsiteY0" fmla="*/ 466820 h 613695"/>
                <a:gd name="connsiteX1" fmla="*/ 1141773 w 1242166"/>
                <a:gd name="connsiteY1" fmla="*/ 418814 h 613695"/>
                <a:gd name="connsiteX2" fmla="*/ 1086528 w 1242166"/>
                <a:gd name="connsiteY2" fmla="*/ 418624 h 613695"/>
                <a:gd name="connsiteX3" fmla="*/ 1059858 w 1242166"/>
                <a:gd name="connsiteY3" fmla="*/ 425768 h 613695"/>
                <a:gd name="connsiteX4" fmla="*/ 1034236 w 1242166"/>
                <a:gd name="connsiteY4" fmla="*/ 436150 h 613695"/>
                <a:gd name="connsiteX5" fmla="*/ 954321 w 1242166"/>
                <a:gd name="connsiteY5" fmla="*/ 508826 h 613695"/>
                <a:gd name="connsiteX6" fmla="*/ 932699 w 1242166"/>
                <a:gd name="connsiteY6" fmla="*/ 559308 h 613695"/>
                <a:gd name="connsiteX7" fmla="*/ 923936 w 1242166"/>
                <a:gd name="connsiteY7" fmla="*/ 613315 h 613695"/>
                <a:gd name="connsiteX8" fmla="*/ 912221 w 1242166"/>
                <a:gd name="connsiteY8" fmla="*/ 613696 h 613695"/>
                <a:gd name="connsiteX9" fmla="*/ 906029 w 1242166"/>
                <a:gd name="connsiteY9" fmla="*/ 591217 h 613695"/>
                <a:gd name="connsiteX10" fmla="*/ 892504 w 1242166"/>
                <a:gd name="connsiteY10" fmla="*/ 572262 h 613695"/>
                <a:gd name="connsiteX11" fmla="*/ 872883 w 1242166"/>
                <a:gd name="connsiteY11" fmla="*/ 559880 h 613695"/>
                <a:gd name="connsiteX12" fmla="*/ 849642 w 1242166"/>
                <a:gd name="connsiteY12" fmla="*/ 554546 h 613695"/>
                <a:gd name="connsiteX13" fmla="*/ 843355 w 1242166"/>
                <a:gd name="connsiteY13" fmla="*/ 553784 h 613695"/>
                <a:gd name="connsiteX14" fmla="*/ 844308 w 1242166"/>
                <a:gd name="connsiteY14" fmla="*/ 547592 h 613695"/>
                <a:gd name="connsiteX15" fmla="*/ 842593 w 1242166"/>
                <a:gd name="connsiteY15" fmla="*/ 456438 h 613695"/>
                <a:gd name="connsiteX16" fmla="*/ 802493 w 1242166"/>
                <a:gd name="connsiteY16" fmla="*/ 376714 h 613695"/>
                <a:gd name="connsiteX17" fmla="*/ 722959 w 1242166"/>
                <a:gd name="connsiteY17" fmla="*/ 336709 h 613695"/>
                <a:gd name="connsiteX18" fmla="*/ 631233 w 1242166"/>
                <a:gd name="connsiteY18" fmla="*/ 334994 h 613695"/>
                <a:gd name="connsiteX19" fmla="*/ 626947 w 1242166"/>
                <a:gd name="connsiteY19" fmla="*/ 335471 h 613695"/>
                <a:gd name="connsiteX20" fmla="*/ 625137 w 1242166"/>
                <a:gd name="connsiteY20" fmla="*/ 331375 h 613695"/>
                <a:gd name="connsiteX21" fmla="*/ 572178 w 1242166"/>
                <a:gd name="connsiteY21" fmla="*/ 249650 h 613695"/>
                <a:gd name="connsiteX22" fmla="*/ 497312 w 1242166"/>
                <a:gd name="connsiteY22" fmla="*/ 187928 h 613695"/>
                <a:gd name="connsiteX23" fmla="*/ 452735 w 1242166"/>
                <a:gd name="connsiteY23" fmla="*/ 168783 h 613695"/>
                <a:gd name="connsiteX24" fmla="*/ 405110 w 1242166"/>
                <a:gd name="connsiteY24" fmla="*/ 159544 h 613695"/>
                <a:gd name="connsiteX25" fmla="*/ 308526 w 1242166"/>
                <a:gd name="connsiteY25" fmla="*/ 169259 h 613695"/>
                <a:gd name="connsiteX26" fmla="*/ 301954 w 1242166"/>
                <a:gd name="connsiteY26" fmla="*/ 171069 h 613695"/>
                <a:gd name="connsiteX27" fmla="*/ 301192 w 1242166"/>
                <a:gd name="connsiteY27" fmla="*/ 164116 h 613695"/>
                <a:gd name="connsiteX28" fmla="*/ 268712 w 1242166"/>
                <a:gd name="connsiteY28" fmla="*/ 71342 h 613695"/>
                <a:gd name="connsiteX29" fmla="*/ 235184 w 1242166"/>
                <a:gd name="connsiteY29" fmla="*/ 35909 h 613695"/>
                <a:gd name="connsiteX30" fmla="*/ 190892 w 1242166"/>
                <a:gd name="connsiteY30" fmla="*/ 16097 h 613695"/>
                <a:gd name="connsiteX31" fmla="*/ 178986 w 1242166"/>
                <a:gd name="connsiteY31" fmla="*/ 13335 h 613695"/>
                <a:gd name="connsiteX32" fmla="*/ 166699 w 1242166"/>
                <a:gd name="connsiteY32" fmla="*/ 12383 h 613695"/>
                <a:gd name="connsiteX33" fmla="*/ 154412 w 1242166"/>
                <a:gd name="connsiteY33" fmla="*/ 11525 h 613695"/>
                <a:gd name="connsiteX34" fmla="*/ 141934 w 1242166"/>
                <a:gd name="connsiteY34" fmla="*/ 12002 h 613695"/>
                <a:gd name="connsiteX35" fmla="*/ 129456 w 1242166"/>
                <a:gd name="connsiteY35" fmla="*/ 12573 h 613695"/>
                <a:gd name="connsiteX36" fmla="*/ 117169 w 1242166"/>
                <a:gd name="connsiteY36" fmla="*/ 14192 h 613695"/>
                <a:gd name="connsiteX37" fmla="*/ 92975 w 1242166"/>
                <a:gd name="connsiteY37" fmla="*/ 19336 h 613695"/>
                <a:gd name="connsiteX38" fmla="*/ 50113 w 1242166"/>
                <a:gd name="connsiteY38" fmla="*/ 41720 h 613695"/>
                <a:gd name="connsiteX39" fmla="*/ 22205 w 1242166"/>
                <a:gd name="connsiteY39" fmla="*/ 80582 h 613695"/>
                <a:gd name="connsiteX40" fmla="*/ 12108 w 1242166"/>
                <a:gd name="connsiteY40" fmla="*/ 128492 h 613695"/>
                <a:gd name="connsiteX41" fmla="*/ 16109 w 1242166"/>
                <a:gd name="connsiteY41" fmla="*/ 177451 h 613695"/>
                <a:gd name="connsiteX42" fmla="*/ 36968 w 1242166"/>
                <a:gd name="connsiteY42" fmla="*/ 220504 h 613695"/>
                <a:gd name="connsiteX43" fmla="*/ 77069 w 1242166"/>
                <a:gd name="connsiteY43" fmla="*/ 245459 h 613695"/>
                <a:gd name="connsiteX44" fmla="*/ 125932 w 1242166"/>
                <a:gd name="connsiteY44" fmla="*/ 246698 h 613695"/>
                <a:gd name="connsiteX45" fmla="*/ 166222 w 1242166"/>
                <a:gd name="connsiteY45" fmla="*/ 221266 h 613695"/>
                <a:gd name="connsiteX46" fmla="*/ 174033 w 1242166"/>
                <a:gd name="connsiteY46" fmla="*/ 173641 h 613695"/>
                <a:gd name="connsiteX47" fmla="*/ 143744 w 1242166"/>
                <a:gd name="connsiteY47" fmla="*/ 135065 h 613695"/>
                <a:gd name="connsiteX48" fmla="*/ 176224 w 1242166"/>
                <a:gd name="connsiteY48" fmla="*/ 173069 h 613695"/>
                <a:gd name="connsiteX49" fmla="*/ 170033 w 1242166"/>
                <a:gd name="connsiteY49" fmla="*/ 223742 h 613695"/>
                <a:gd name="connsiteX50" fmla="*/ 127456 w 1242166"/>
                <a:gd name="connsiteY50" fmla="*/ 253270 h 613695"/>
                <a:gd name="connsiteX51" fmla="*/ 74973 w 1242166"/>
                <a:gd name="connsiteY51" fmla="*/ 254127 h 613695"/>
                <a:gd name="connsiteX52" fmla="*/ 28586 w 1242166"/>
                <a:gd name="connsiteY52" fmla="*/ 227933 h 613695"/>
                <a:gd name="connsiteX53" fmla="*/ 4679 w 1242166"/>
                <a:gd name="connsiteY53" fmla="*/ 180308 h 613695"/>
                <a:gd name="connsiteX54" fmla="*/ 392 w 1242166"/>
                <a:gd name="connsiteY54" fmla="*/ 127826 h 613695"/>
                <a:gd name="connsiteX55" fmla="*/ 11346 w 1242166"/>
                <a:gd name="connsiteY55" fmla="*/ 76200 h 613695"/>
                <a:gd name="connsiteX56" fmla="*/ 42588 w 1242166"/>
                <a:gd name="connsiteY56" fmla="*/ 32861 h 613695"/>
                <a:gd name="connsiteX57" fmla="*/ 89642 w 1242166"/>
                <a:gd name="connsiteY57" fmla="*/ 8287 h 613695"/>
                <a:gd name="connsiteX58" fmla="*/ 115454 w 1242166"/>
                <a:gd name="connsiteY58" fmla="*/ 2858 h 613695"/>
                <a:gd name="connsiteX59" fmla="*/ 128504 w 1242166"/>
                <a:gd name="connsiteY59" fmla="*/ 1143 h 613695"/>
                <a:gd name="connsiteX60" fmla="*/ 141553 w 1242166"/>
                <a:gd name="connsiteY60" fmla="*/ 476 h 613695"/>
                <a:gd name="connsiteX61" fmla="*/ 154602 w 1242166"/>
                <a:gd name="connsiteY61" fmla="*/ 0 h 613695"/>
                <a:gd name="connsiteX62" fmla="*/ 167746 w 1242166"/>
                <a:gd name="connsiteY62" fmla="*/ 953 h 613695"/>
                <a:gd name="connsiteX63" fmla="*/ 180891 w 1242166"/>
                <a:gd name="connsiteY63" fmla="*/ 2000 h 613695"/>
                <a:gd name="connsiteX64" fmla="*/ 193845 w 1242166"/>
                <a:gd name="connsiteY64" fmla="*/ 4953 h 613695"/>
                <a:gd name="connsiteX65" fmla="*/ 242137 w 1242166"/>
                <a:gd name="connsiteY65" fmla="*/ 26670 h 613695"/>
                <a:gd name="connsiteX66" fmla="*/ 278522 w 1242166"/>
                <a:gd name="connsiteY66" fmla="*/ 65056 h 613695"/>
                <a:gd name="connsiteX67" fmla="*/ 313003 w 1242166"/>
                <a:gd name="connsiteY67" fmla="*/ 163449 h 613695"/>
                <a:gd name="connsiteX68" fmla="*/ 305669 w 1242166"/>
                <a:gd name="connsiteY68" fmla="*/ 158210 h 613695"/>
                <a:gd name="connsiteX69" fmla="*/ 406348 w 1242166"/>
                <a:gd name="connsiteY69" fmla="*/ 148114 h 613695"/>
                <a:gd name="connsiteX70" fmla="*/ 456354 w 1242166"/>
                <a:gd name="connsiteY70" fmla="*/ 157829 h 613695"/>
                <a:gd name="connsiteX71" fmla="*/ 503122 w 1242166"/>
                <a:gd name="connsiteY71" fmla="*/ 177927 h 613695"/>
                <a:gd name="connsiteX72" fmla="*/ 581131 w 1242166"/>
                <a:gd name="connsiteY72" fmla="*/ 242221 h 613695"/>
                <a:gd name="connsiteX73" fmla="*/ 636091 w 1242166"/>
                <a:gd name="connsiteY73" fmla="*/ 327089 h 613695"/>
                <a:gd name="connsiteX74" fmla="*/ 629995 w 1242166"/>
                <a:gd name="connsiteY74" fmla="*/ 323469 h 613695"/>
                <a:gd name="connsiteX75" fmla="*/ 725340 w 1242166"/>
                <a:gd name="connsiteY75" fmla="*/ 325279 h 613695"/>
                <a:gd name="connsiteX76" fmla="*/ 810970 w 1242166"/>
                <a:gd name="connsiteY76" fmla="*/ 368522 h 613695"/>
                <a:gd name="connsiteX77" fmla="*/ 854213 w 1242166"/>
                <a:gd name="connsiteY77" fmla="*/ 454152 h 613695"/>
                <a:gd name="connsiteX78" fmla="*/ 855928 w 1242166"/>
                <a:gd name="connsiteY78" fmla="*/ 549878 h 613695"/>
                <a:gd name="connsiteX79" fmla="*/ 850689 w 1242166"/>
                <a:gd name="connsiteY79" fmla="*/ 542925 h 613695"/>
                <a:gd name="connsiteX80" fmla="*/ 877264 w 1242166"/>
                <a:gd name="connsiteY80" fmla="*/ 549021 h 613695"/>
                <a:gd name="connsiteX81" fmla="*/ 900695 w 1242166"/>
                <a:gd name="connsiteY81" fmla="*/ 563880 h 613695"/>
                <a:gd name="connsiteX82" fmla="*/ 916697 w 1242166"/>
                <a:gd name="connsiteY82" fmla="*/ 586454 h 613695"/>
                <a:gd name="connsiteX83" fmla="*/ 923936 w 1242166"/>
                <a:gd name="connsiteY83" fmla="*/ 613220 h 613695"/>
                <a:gd name="connsiteX84" fmla="*/ 912221 w 1242166"/>
                <a:gd name="connsiteY84" fmla="*/ 613601 h 613695"/>
                <a:gd name="connsiteX85" fmla="*/ 921364 w 1242166"/>
                <a:gd name="connsiteY85" fmla="*/ 556260 h 613695"/>
                <a:gd name="connsiteX86" fmla="*/ 944129 w 1242166"/>
                <a:gd name="connsiteY86" fmla="*/ 503015 h 613695"/>
                <a:gd name="connsiteX87" fmla="*/ 960607 w 1242166"/>
                <a:gd name="connsiteY87" fmla="*/ 479012 h 613695"/>
                <a:gd name="connsiteX88" fmla="*/ 970323 w 1242166"/>
                <a:gd name="connsiteY88" fmla="*/ 468154 h 613695"/>
                <a:gd name="connsiteX89" fmla="*/ 980706 w 1242166"/>
                <a:gd name="connsiteY89" fmla="*/ 457962 h 613695"/>
                <a:gd name="connsiteX90" fmla="*/ 1004137 w 1242166"/>
                <a:gd name="connsiteY90" fmla="*/ 440627 h 613695"/>
                <a:gd name="connsiteX91" fmla="*/ 1016614 w 1242166"/>
                <a:gd name="connsiteY91" fmla="*/ 433197 h 613695"/>
                <a:gd name="connsiteX92" fmla="*/ 1029854 w 1242166"/>
                <a:gd name="connsiteY92" fmla="*/ 427292 h 613695"/>
                <a:gd name="connsiteX93" fmla="*/ 1057096 w 1242166"/>
                <a:gd name="connsiteY93" fmla="*/ 417671 h 613695"/>
                <a:gd name="connsiteX94" fmla="*/ 1085290 w 1242166"/>
                <a:gd name="connsiteY94" fmla="*/ 411480 h 613695"/>
                <a:gd name="connsiteX95" fmla="*/ 1142535 w 1242166"/>
                <a:gd name="connsiteY95" fmla="*/ 414242 h 613695"/>
                <a:gd name="connsiteX96" fmla="*/ 1242166 w 1242166"/>
                <a:gd name="connsiteY96" fmla="*/ 466820 h 61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42166" h="613695">
                  <a:moveTo>
                    <a:pt x="1242166" y="466820"/>
                  </a:moveTo>
                  <a:cubicBezTo>
                    <a:pt x="1212925" y="443198"/>
                    <a:pt x="1178540" y="425196"/>
                    <a:pt x="1141773" y="418814"/>
                  </a:cubicBezTo>
                  <a:cubicBezTo>
                    <a:pt x="1123485" y="415576"/>
                    <a:pt x="1104721" y="415481"/>
                    <a:pt x="1086528" y="418624"/>
                  </a:cubicBezTo>
                  <a:cubicBezTo>
                    <a:pt x="1077479" y="420243"/>
                    <a:pt x="1068526" y="422434"/>
                    <a:pt x="1059858" y="425768"/>
                  </a:cubicBezTo>
                  <a:cubicBezTo>
                    <a:pt x="1051095" y="428816"/>
                    <a:pt x="1042332" y="431578"/>
                    <a:pt x="1034236" y="436150"/>
                  </a:cubicBezTo>
                  <a:cubicBezTo>
                    <a:pt x="1001470" y="452438"/>
                    <a:pt x="972609" y="476917"/>
                    <a:pt x="954321" y="508826"/>
                  </a:cubicBezTo>
                  <a:cubicBezTo>
                    <a:pt x="944796" y="524447"/>
                    <a:pt x="937652" y="541592"/>
                    <a:pt x="932699" y="559308"/>
                  </a:cubicBezTo>
                  <a:cubicBezTo>
                    <a:pt x="927746" y="576929"/>
                    <a:pt x="924413" y="595503"/>
                    <a:pt x="923936" y="613315"/>
                  </a:cubicBezTo>
                  <a:lnTo>
                    <a:pt x="912221" y="613696"/>
                  </a:lnTo>
                  <a:cubicBezTo>
                    <a:pt x="911554" y="606457"/>
                    <a:pt x="909268" y="598265"/>
                    <a:pt x="906029" y="591217"/>
                  </a:cubicBezTo>
                  <a:cubicBezTo>
                    <a:pt x="902791" y="584073"/>
                    <a:pt x="898219" y="577501"/>
                    <a:pt x="892504" y="572262"/>
                  </a:cubicBezTo>
                  <a:cubicBezTo>
                    <a:pt x="886789" y="567023"/>
                    <a:pt x="880312" y="562547"/>
                    <a:pt x="872883" y="559880"/>
                  </a:cubicBezTo>
                  <a:cubicBezTo>
                    <a:pt x="865643" y="556832"/>
                    <a:pt x="857642" y="555498"/>
                    <a:pt x="849642" y="554546"/>
                  </a:cubicBezTo>
                  <a:lnTo>
                    <a:pt x="843355" y="553784"/>
                  </a:lnTo>
                  <a:lnTo>
                    <a:pt x="844308" y="547592"/>
                  </a:lnTo>
                  <a:cubicBezTo>
                    <a:pt x="848975" y="517779"/>
                    <a:pt x="848689" y="486156"/>
                    <a:pt x="842593" y="456438"/>
                  </a:cubicBezTo>
                  <a:cubicBezTo>
                    <a:pt x="836592" y="426625"/>
                    <a:pt x="823638" y="398050"/>
                    <a:pt x="802493" y="376714"/>
                  </a:cubicBezTo>
                  <a:cubicBezTo>
                    <a:pt x="781538" y="355092"/>
                    <a:pt x="752772" y="342329"/>
                    <a:pt x="722959" y="336709"/>
                  </a:cubicBezTo>
                  <a:cubicBezTo>
                    <a:pt x="693050" y="330803"/>
                    <a:pt x="661808" y="331375"/>
                    <a:pt x="631233" y="334994"/>
                  </a:cubicBezTo>
                  <a:lnTo>
                    <a:pt x="626947" y="335471"/>
                  </a:lnTo>
                  <a:lnTo>
                    <a:pt x="625137" y="331375"/>
                  </a:lnTo>
                  <a:cubicBezTo>
                    <a:pt x="611897" y="302133"/>
                    <a:pt x="593514" y="274225"/>
                    <a:pt x="572178" y="249650"/>
                  </a:cubicBezTo>
                  <a:cubicBezTo>
                    <a:pt x="550747" y="225171"/>
                    <a:pt x="525696" y="203550"/>
                    <a:pt x="497312" y="187928"/>
                  </a:cubicBezTo>
                  <a:cubicBezTo>
                    <a:pt x="483119" y="180118"/>
                    <a:pt x="468165" y="173736"/>
                    <a:pt x="452735" y="168783"/>
                  </a:cubicBezTo>
                  <a:cubicBezTo>
                    <a:pt x="437209" y="164211"/>
                    <a:pt x="421302" y="161163"/>
                    <a:pt x="405110" y="159544"/>
                  </a:cubicBezTo>
                  <a:cubicBezTo>
                    <a:pt x="372820" y="156972"/>
                    <a:pt x="340054" y="160782"/>
                    <a:pt x="308526" y="169259"/>
                  </a:cubicBezTo>
                  <a:lnTo>
                    <a:pt x="301954" y="171069"/>
                  </a:lnTo>
                  <a:lnTo>
                    <a:pt x="301192" y="164116"/>
                  </a:lnTo>
                  <a:cubicBezTo>
                    <a:pt x="297668" y="131636"/>
                    <a:pt x="286714" y="98774"/>
                    <a:pt x="268712" y="71342"/>
                  </a:cubicBezTo>
                  <a:cubicBezTo>
                    <a:pt x="259663" y="57531"/>
                    <a:pt x="248042" y="45911"/>
                    <a:pt x="235184" y="35909"/>
                  </a:cubicBezTo>
                  <a:cubicBezTo>
                    <a:pt x="221563" y="27146"/>
                    <a:pt x="206989" y="19241"/>
                    <a:pt x="190892" y="16097"/>
                  </a:cubicBezTo>
                  <a:lnTo>
                    <a:pt x="178986" y="13335"/>
                  </a:lnTo>
                  <a:lnTo>
                    <a:pt x="166699" y="12383"/>
                  </a:lnTo>
                  <a:cubicBezTo>
                    <a:pt x="162603" y="12097"/>
                    <a:pt x="158507" y="11621"/>
                    <a:pt x="154412" y="11525"/>
                  </a:cubicBezTo>
                  <a:lnTo>
                    <a:pt x="141934" y="12002"/>
                  </a:lnTo>
                  <a:cubicBezTo>
                    <a:pt x="137743" y="12192"/>
                    <a:pt x="133552" y="12097"/>
                    <a:pt x="129456" y="12573"/>
                  </a:cubicBezTo>
                  <a:lnTo>
                    <a:pt x="117169" y="14192"/>
                  </a:lnTo>
                  <a:cubicBezTo>
                    <a:pt x="108882" y="14859"/>
                    <a:pt x="101071" y="17526"/>
                    <a:pt x="92975" y="19336"/>
                  </a:cubicBezTo>
                  <a:cubicBezTo>
                    <a:pt x="77450" y="24384"/>
                    <a:pt x="62495" y="31337"/>
                    <a:pt x="50113" y="41720"/>
                  </a:cubicBezTo>
                  <a:cubicBezTo>
                    <a:pt x="37730" y="52007"/>
                    <a:pt x="28396" y="65627"/>
                    <a:pt x="22205" y="80582"/>
                  </a:cubicBezTo>
                  <a:cubicBezTo>
                    <a:pt x="16109" y="95631"/>
                    <a:pt x="13156" y="112014"/>
                    <a:pt x="12108" y="128492"/>
                  </a:cubicBezTo>
                  <a:cubicBezTo>
                    <a:pt x="11060" y="145066"/>
                    <a:pt x="12203" y="161544"/>
                    <a:pt x="16109" y="177451"/>
                  </a:cubicBezTo>
                  <a:cubicBezTo>
                    <a:pt x="20109" y="193262"/>
                    <a:pt x="26967" y="208217"/>
                    <a:pt x="36968" y="220504"/>
                  </a:cubicBezTo>
                  <a:cubicBezTo>
                    <a:pt x="46970" y="232886"/>
                    <a:pt x="61352" y="241364"/>
                    <a:pt x="77069" y="245459"/>
                  </a:cubicBezTo>
                  <a:cubicBezTo>
                    <a:pt x="92785" y="249650"/>
                    <a:pt x="109930" y="249746"/>
                    <a:pt x="125932" y="246698"/>
                  </a:cubicBezTo>
                  <a:cubicBezTo>
                    <a:pt x="141934" y="243554"/>
                    <a:pt x="156983" y="234982"/>
                    <a:pt x="166222" y="221266"/>
                  </a:cubicBezTo>
                  <a:cubicBezTo>
                    <a:pt x="175557" y="207645"/>
                    <a:pt x="177748" y="189833"/>
                    <a:pt x="174033" y="173641"/>
                  </a:cubicBezTo>
                  <a:cubicBezTo>
                    <a:pt x="170033" y="157448"/>
                    <a:pt x="159079" y="142780"/>
                    <a:pt x="143744" y="135065"/>
                  </a:cubicBezTo>
                  <a:cubicBezTo>
                    <a:pt x="159364" y="142018"/>
                    <a:pt x="171366" y="156401"/>
                    <a:pt x="176224" y="173069"/>
                  </a:cubicBezTo>
                  <a:cubicBezTo>
                    <a:pt x="180796" y="189643"/>
                    <a:pt x="179367" y="208598"/>
                    <a:pt x="170033" y="223742"/>
                  </a:cubicBezTo>
                  <a:cubicBezTo>
                    <a:pt x="160793" y="238983"/>
                    <a:pt x="144601" y="249174"/>
                    <a:pt x="127456" y="253270"/>
                  </a:cubicBezTo>
                  <a:cubicBezTo>
                    <a:pt x="110311" y="257270"/>
                    <a:pt x="92404" y="257937"/>
                    <a:pt x="74973" y="254127"/>
                  </a:cubicBezTo>
                  <a:cubicBezTo>
                    <a:pt x="57542" y="250508"/>
                    <a:pt x="40683" y="241554"/>
                    <a:pt x="28586" y="227933"/>
                  </a:cubicBezTo>
                  <a:cubicBezTo>
                    <a:pt x="16299" y="214503"/>
                    <a:pt x="8679" y="197453"/>
                    <a:pt x="4679" y="180308"/>
                  </a:cubicBezTo>
                  <a:cubicBezTo>
                    <a:pt x="583" y="163068"/>
                    <a:pt x="-751" y="145256"/>
                    <a:pt x="392" y="127826"/>
                  </a:cubicBezTo>
                  <a:cubicBezTo>
                    <a:pt x="1535" y="110395"/>
                    <a:pt x="4583" y="92774"/>
                    <a:pt x="11346" y="76200"/>
                  </a:cubicBezTo>
                  <a:cubicBezTo>
                    <a:pt x="18109" y="59722"/>
                    <a:pt x="28681" y="44387"/>
                    <a:pt x="42588" y="32861"/>
                  </a:cubicBezTo>
                  <a:cubicBezTo>
                    <a:pt x="56399" y="21241"/>
                    <a:pt x="72878" y="13621"/>
                    <a:pt x="89642" y="8287"/>
                  </a:cubicBezTo>
                  <a:cubicBezTo>
                    <a:pt x="98214" y="6382"/>
                    <a:pt x="106691" y="3524"/>
                    <a:pt x="115454" y="2858"/>
                  </a:cubicBezTo>
                  <a:lnTo>
                    <a:pt x="128504" y="1143"/>
                  </a:lnTo>
                  <a:cubicBezTo>
                    <a:pt x="132885" y="667"/>
                    <a:pt x="137171" y="762"/>
                    <a:pt x="141553" y="476"/>
                  </a:cubicBezTo>
                  <a:lnTo>
                    <a:pt x="154602" y="0"/>
                  </a:lnTo>
                  <a:cubicBezTo>
                    <a:pt x="158984" y="95"/>
                    <a:pt x="163365" y="571"/>
                    <a:pt x="167746" y="953"/>
                  </a:cubicBezTo>
                  <a:lnTo>
                    <a:pt x="180891" y="2000"/>
                  </a:lnTo>
                  <a:lnTo>
                    <a:pt x="193845" y="4953"/>
                  </a:lnTo>
                  <a:cubicBezTo>
                    <a:pt x="211276" y="8477"/>
                    <a:pt x="227373" y="16954"/>
                    <a:pt x="242137" y="26670"/>
                  </a:cubicBezTo>
                  <a:cubicBezTo>
                    <a:pt x="256234" y="37529"/>
                    <a:pt x="268902" y="50292"/>
                    <a:pt x="278522" y="65056"/>
                  </a:cubicBezTo>
                  <a:cubicBezTo>
                    <a:pt x="297858" y="94679"/>
                    <a:pt x="309097" y="128302"/>
                    <a:pt x="313003" y="163449"/>
                  </a:cubicBezTo>
                  <a:lnTo>
                    <a:pt x="305669" y="158210"/>
                  </a:lnTo>
                  <a:cubicBezTo>
                    <a:pt x="338244" y="149447"/>
                    <a:pt x="372344" y="145352"/>
                    <a:pt x="406348" y="148114"/>
                  </a:cubicBezTo>
                  <a:cubicBezTo>
                    <a:pt x="423302" y="149733"/>
                    <a:pt x="440066" y="152971"/>
                    <a:pt x="456354" y="157829"/>
                  </a:cubicBezTo>
                  <a:cubicBezTo>
                    <a:pt x="472547" y="162973"/>
                    <a:pt x="488263" y="169736"/>
                    <a:pt x="503122" y="177927"/>
                  </a:cubicBezTo>
                  <a:cubicBezTo>
                    <a:pt x="532935" y="194310"/>
                    <a:pt x="558938" y="216884"/>
                    <a:pt x="581131" y="242221"/>
                  </a:cubicBezTo>
                  <a:cubicBezTo>
                    <a:pt x="603230" y="267843"/>
                    <a:pt x="621898" y="295942"/>
                    <a:pt x="636091" y="327089"/>
                  </a:cubicBezTo>
                  <a:lnTo>
                    <a:pt x="629995" y="323469"/>
                  </a:lnTo>
                  <a:cubicBezTo>
                    <a:pt x="661427" y="319754"/>
                    <a:pt x="693717" y="319088"/>
                    <a:pt x="725340" y="325279"/>
                  </a:cubicBezTo>
                  <a:cubicBezTo>
                    <a:pt x="756772" y="331184"/>
                    <a:pt x="788110" y="344900"/>
                    <a:pt x="810970" y="368522"/>
                  </a:cubicBezTo>
                  <a:cubicBezTo>
                    <a:pt x="834116" y="391859"/>
                    <a:pt x="847927" y="422815"/>
                    <a:pt x="854213" y="454152"/>
                  </a:cubicBezTo>
                  <a:cubicBezTo>
                    <a:pt x="860500" y="485775"/>
                    <a:pt x="860976" y="517875"/>
                    <a:pt x="855928" y="549878"/>
                  </a:cubicBezTo>
                  <a:lnTo>
                    <a:pt x="850689" y="542925"/>
                  </a:lnTo>
                  <a:cubicBezTo>
                    <a:pt x="859643" y="543973"/>
                    <a:pt x="868692" y="545402"/>
                    <a:pt x="877264" y="549021"/>
                  </a:cubicBezTo>
                  <a:cubicBezTo>
                    <a:pt x="885932" y="552164"/>
                    <a:pt x="893837" y="557498"/>
                    <a:pt x="900695" y="563880"/>
                  </a:cubicBezTo>
                  <a:cubicBezTo>
                    <a:pt x="907458" y="570262"/>
                    <a:pt x="912887" y="578072"/>
                    <a:pt x="916697" y="586454"/>
                  </a:cubicBezTo>
                  <a:cubicBezTo>
                    <a:pt x="920508" y="594932"/>
                    <a:pt x="922984" y="603504"/>
                    <a:pt x="923936" y="613220"/>
                  </a:cubicBezTo>
                  <a:lnTo>
                    <a:pt x="912221" y="613601"/>
                  </a:lnTo>
                  <a:cubicBezTo>
                    <a:pt x="912697" y="593693"/>
                    <a:pt x="916221" y="574929"/>
                    <a:pt x="921364" y="556260"/>
                  </a:cubicBezTo>
                  <a:cubicBezTo>
                    <a:pt x="926508" y="537686"/>
                    <a:pt x="934128" y="519589"/>
                    <a:pt x="944129" y="503015"/>
                  </a:cubicBezTo>
                  <a:cubicBezTo>
                    <a:pt x="948701" y="494443"/>
                    <a:pt x="954893" y="486918"/>
                    <a:pt x="960607" y="479012"/>
                  </a:cubicBezTo>
                  <a:cubicBezTo>
                    <a:pt x="963560" y="475202"/>
                    <a:pt x="967084" y="471773"/>
                    <a:pt x="970323" y="468154"/>
                  </a:cubicBezTo>
                  <a:cubicBezTo>
                    <a:pt x="973657" y="464630"/>
                    <a:pt x="976800" y="460820"/>
                    <a:pt x="980706" y="457962"/>
                  </a:cubicBezTo>
                  <a:cubicBezTo>
                    <a:pt x="988230" y="451771"/>
                    <a:pt x="995469" y="445199"/>
                    <a:pt x="1004137" y="440627"/>
                  </a:cubicBezTo>
                  <a:cubicBezTo>
                    <a:pt x="1008328" y="438150"/>
                    <a:pt x="1012328" y="435483"/>
                    <a:pt x="1016614" y="433197"/>
                  </a:cubicBezTo>
                  <a:lnTo>
                    <a:pt x="1029854" y="427292"/>
                  </a:lnTo>
                  <a:cubicBezTo>
                    <a:pt x="1038522" y="422910"/>
                    <a:pt x="1047857" y="420434"/>
                    <a:pt x="1057096" y="417671"/>
                  </a:cubicBezTo>
                  <a:cubicBezTo>
                    <a:pt x="1066145" y="414623"/>
                    <a:pt x="1075765" y="412718"/>
                    <a:pt x="1085290" y="411480"/>
                  </a:cubicBezTo>
                  <a:cubicBezTo>
                    <a:pt x="1104435" y="409004"/>
                    <a:pt x="1123866" y="410051"/>
                    <a:pt x="1142535" y="414242"/>
                  </a:cubicBezTo>
                  <a:cubicBezTo>
                    <a:pt x="1180254" y="422148"/>
                    <a:pt x="1213973" y="441960"/>
                    <a:pt x="1242166" y="466820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C95A"/>
                </a:gs>
              </a:gsLst>
              <a:lin ang="172204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D2ABEE8-E65F-5B4A-801E-641AB3A38D3A}"/>
                </a:ext>
              </a:extLst>
            </p:cNvPr>
            <p:cNvSpPr/>
            <p:nvPr/>
          </p:nvSpPr>
          <p:spPr>
            <a:xfrm>
              <a:off x="2598454" y="6367058"/>
              <a:ext cx="1605269" cy="1475192"/>
            </a:xfrm>
            <a:custGeom>
              <a:avLst/>
              <a:gdLst>
                <a:gd name="connsiteX0" fmla="*/ 168441 w 531018"/>
                <a:gd name="connsiteY0" fmla="*/ 311139 h 487989"/>
                <a:gd name="connsiteX1" fmla="*/ 238069 w 531018"/>
                <a:gd name="connsiteY1" fmla="*/ 284183 h 487989"/>
                <a:gd name="connsiteX2" fmla="*/ 243974 w 531018"/>
                <a:gd name="connsiteY2" fmla="*/ 246559 h 487989"/>
                <a:gd name="connsiteX3" fmla="*/ 224353 w 531018"/>
                <a:gd name="connsiteY3" fmla="*/ 213889 h 487989"/>
                <a:gd name="connsiteX4" fmla="*/ 153582 w 531018"/>
                <a:gd name="connsiteY4" fmla="*/ 199696 h 487989"/>
                <a:gd name="connsiteX5" fmla="*/ 110720 w 531018"/>
                <a:gd name="connsiteY5" fmla="*/ 257418 h 487989"/>
                <a:gd name="connsiteX6" fmla="*/ 110053 w 531018"/>
                <a:gd name="connsiteY6" fmla="*/ 267419 h 487989"/>
                <a:gd name="connsiteX7" fmla="*/ 101671 w 531018"/>
                <a:gd name="connsiteY7" fmla="*/ 261990 h 487989"/>
                <a:gd name="connsiteX8" fmla="*/ 42521 w 531018"/>
                <a:gd name="connsiteY8" fmla="*/ 260752 h 487989"/>
                <a:gd name="connsiteX9" fmla="*/ 12136 w 531018"/>
                <a:gd name="connsiteY9" fmla="*/ 311425 h 487989"/>
                <a:gd name="connsiteX10" fmla="*/ 38044 w 531018"/>
                <a:gd name="connsiteY10" fmla="*/ 365241 h 487989"/>
                <a:gd name="connsiteX11" fmla="*/ 97861 w 531018"/>
                <a:gd name="connsiteY11" fmla="*/ 376004 h 487989"/>
                <a:gd name="connsiteX12" fmla="*/ 109768 w 531018"/>
                <a:gd name="connsiteY12" fmla="*/ 372575 h 487989"/>
                <a:gd name="connsiteX13" fmla="*/ 104814 w 531018"/>
                <a:gd name="connsiteY13" fmla="*/ 384005 h 487989"/>
                <a:gd name="connsiteX14" fmla="*/ 106529 w 531018"/>
                <a:gd name="connsiteY14" fmla="*/ 423058 h 487989"/>
                <a:gd name="connsiteX15" fmla="*/ 134342 w 531018"/>
                <a:gd name="connsiteY15" fmla="*/ 453252 h 487989"/>
                <a:gd name="connsiteX16" fmla="*/ 174442 w 531018"/>
                <a:gd name="connsiteY16" fmla="*/ 469349 h 487989"/>
                <a:gd name="connsiteX17" fmla="*/ 217781 w 531018"/>
                <a:gd name="connsiteY17" fmla="*/ 476112 h 487989"/>
                <a:gd name="connsiteX18" fmla="*/ 301029 w 531018"/>
                <a:gd name="connsiteY18" fmla="*/ 456871 h 487989"/>
                <a:gd name="connsiteX19" fmla="*/ 348178 w 531018"/>
                <a:gd name="connsiteY19" fmla="*/ 389529 h 487989"/>
                <a:gd name="connsiteX20" fmla="*/ 348845 w 531018"/>
                <a:gd name="connsiteY20" fmla="*/ 383624 h 487989"/>
                <a:gd name="connsiteX21" fmla="*/ 354750 w 531018"/>
                <a:gd name="connsiteY21" fmla="*/ 384386 h 487989"/>
                <a:gd name="connsiteX22" fmla="*/ 466669 w 531018"/>
                <a:gd name="connsiteY22" fmla="*/ 368194 h 487989"/>
                <a:gd name="connsiteX23" fmla="*/ 504388 w 531018"/>
                <a:gd name="connsiteY23" fmla="*/ 328760 h 487989"/>
                <a:gd name="connsiteX24" fmla="*/ 519152 w 531018"/>
                <a:gd name="connsiteY24" fmla="*/ 274563 h 487989"/>
                <a:gd name="connsiteX25" fmla="*/ 507055 w 531018"/>
                <a:gd name="connsiteY25" fmla="*/ 220747 h 487989"/>
                <a:gd name="connsiteX26" fmla="*/ 467050 w 531018"/>
                <a:gd name="connsiteY26" fmla="*/ 184171 h 487989"/>
                <a:gd name="connsiteX27" fmla="*/ 439904 w 531018"/>
                <a:gd name="connsiteY27" fmla="*/ 176551 h 487989"/>
                <a:gd name="connsiteX28" fmla="*/ 411424 w 531018"/>
                <a:gd name="connsiteY28" fmla="*/ 174646 h 487989"/>
                <a:gd name="connsiteX29" fmla="*/ 352845 w 531018"/>
                <a:gd name="connsiteY29" fmla="*/ 176646 h 487989"/>
                <a:gd name="connsiteX30" fmla="*/ 344273 w 531018"/>
                <a:gd name="connsiteY30" fmla="*/ 177217 h 487989"/>
                <a:gd name="connsiteX31" fmla="*/ 346940 w 531018"/>
                <a:gd name="connsiteY31" fmla="*/ 168835 h 487989"/>
                <a:gd name="connsiteX32" fmla="*/ 352464 w 531018"/>
                <a:gd name="connsiteY32" fmla="*/ 100732 h 487989"/>
                <a:gd name="connsiteX33" fmla="*/ 322556 w 531018"/>
                <a:gd name="connsiteY33" fmla="*/ 40629 h 487989"/>
                <a:gd name="connsiteX34" fmla="*/ 261310 w 531018"/>
                <a:gd name="connsiteY34" fmla="*/ 7196 h 487989"/>
                <a:gd name="connsiteX35" fmla="*/ 191015 w 531018"/>
                <a:gd name="connsiteY35" fmla="*/ 8053 h 487989"/>
                <a:gd name="connsiteX36" fmla="*/ 262263 w 531018"/>
                <a:gd name="connsiteY36" fmla="*/ 3100 h 487989"/>
                <a:gd name="connsiteX37" fmla="*/ 327794 w 531018"/>
                <a:gd name="connsiteY37" fmla="*/ 34723 h 487989"/>
                <a:gd name="connsiteX38" fmla="*/ 363894 w 531018"/>
                <a:gd name="connsiteY38" fmla="*/ 98922 h 487989"/>
                <a:gd name="connsiteX39" fmla="*/ 365037 w 531018"/>
                <a:gd name="connsiteY39" fmla="*/ 136165 h 487989"/>
                <a:gd name="connsiteX40" fmla="*/ 357798 w 531018"/>
                <a:gd name="connsiteY40" fmla="*/ 172741 h 487989"/>
                <a:gd name="connsiteX41" fmla="*/ 351893 w 531018"/>
                <a:gd name="connsiteY41" fmla="*/ 164930 h 487989"/>
                <a:gd name="connsiteX42" fmla="*/ 411424 w 531018"/>
                <a:gd name="connsiteY42" fmla="*/ 162930 h 487989"/>
                <a:gd name="connsiteX43" fmla="*/ 441904 w 531018"/>
                <a:gd name="connsiteY43" fmla="*/ 165025 h 487989"/>
                <a:gd name="connsiteX44" fmla="*/ 471527 w 531018"/>
                <a:gd name="connsiteY44" fmla="*/ 173407 h 487989"/>
                <a:gd name="connsiteX45" fmla="*/ 517247 w 531018"/>
                <a:gd name="connsiteY45" fmla="*/ 215032 h 487989"/>
                <a:gd name="connsiteX46" fmla="*/ 530867 w 531018"/>
                <a:gd name="connsiteY46" fmla="*/ 275039 h 487989"/>
                <a:gd name="connsiteX47" fmla="*/ 514770 w 531018"/>
                <a:gd name="connsiteY47" fmla="*/ 334094 h 487989"/>
                <a:gd name="connsiteX48" fmla="*/ 472003 w 531018"/>
                <a:gd name="connsiteY48" fmla="*/ 378576 h 487989"/>
                <a:gd name="connsiteX49" fmla="*/ 353131 w 531018"/>
                <a:gd name="connsiteY49" fmla="*/ 396006 h 487989"/>
                <a:gd name="connsiteX50" fmla="*/ 359703 w 531018"/>
                <a:gd name="connsiteY50" fmla="*/ 390863 h 487989"/>
                <a:gd name="connsiteX51" fmla="*/ 307030 w 531018"/>
                <a:gd name="connsiteY51" fmla="*/ 466778 h 487989"/>
                <a:gd name="connsiteX52" fmla="*/ 217019 w 531018"/>
                <a:gd name="connsiteY52" fmla="*/ 487732 h 487989"/>
                <a:gd name="connsiteX53" fmla="*/ 171299 w 531018"/>
                <a:gd name="connsiteY53" fmla="*/ 480684 h 487989"/>
                <a:gd name="connsiteX54" fmla="*/ 127960 w 531018"/>
                <a:gd name="connsiteY54" fmla="*/ 463253 h 487989"/>
                <a:gd name="connsiteX55" fmla="*/ 95670 w 531018"/>
                <a:gd name="connsiteY55" fmla="*/ 427915 h 487989"/>
                <a:gd name="connsiteX56" fmla="*/ 93860 w 531018"/>
                <a:gd name="connsiteY56" fmla="*/ 379338 h 487989"/>
                <a:gd name="connsiteX57" fmla="*/ 100814 w 531018"/>
                <a:gd name="connsiteY57" fmla="*/ 387339 h 487989"/>
                <a:gd name="connsiteX58" fmla="*/ 30900 w 531018"/>
                <a:gd name="connsiteY58" fmla="*/ 374861 h 487989"/>
                <a:gd name="connsiteX59" fmla="*/ 7278 w 531018"/>
                <a:gd name="connsiteY59" fmla="*/ 346858 h 487989"/>
                <a:gd name="connsiteX60" fmla="*/ 39 w 531018"/>
                <a:gd name="connsiteY60" fmla="*/ 311044 h 487989"/>
                <a:gd name="connsiteX61" fmla="*/ 10040 w 531018"/>
                <a:gd name="connsiteY61" fmla="*/ 275896 h 487989"/>
                <a:gd name="connsiteX62" fmla="*/ 36710 w 531018"/>
                <a:gd name="connsiteY62" fmla="*/ 250465 h 487989"/>
                <a:gd name="connsiteX63" fmla="*/ 107672 w 531018"/>
                <a:gd name="connsiteY63" fmla="*/ 252179 h 487989"/>
                <a:gd name="connsiteX64" fmla="*/ 98623 w 531018"/>
                <a:gd name="connsiteY64" fmla="*/ 256751 h 487989"/>
                <a:gd name="connsiteX65" fmla="*/ 148820 w 531018"/>
                <a:gd name="connsiteY65" fmla="*/ 188743 h 487989"/>
                <a:gd name="connsiteX66" fmla="*/ 192730 w 531018"/>
                <a:gd name="connsiteY66" fmla="*/ 185599 h 487989"/>
                <a:gd name="connsiteX67" fmla="*/ 230354 w 531018"/>
                <a:gd name="connsiteY67" fmla="*/ 207221 h 487989"/>
                <a:gd name="connsiteX68" fmla="*/ 250547 w 531018"/>
                <a:gd name="connsiteY68" fmla="*/ 245226 h 487989"/>
                <a:gd name="connsiteX69" fmla="*/ 241879 w 531018"/>
                <a:gd name="connsiteY69" fmla="*/ 286755 h 487989"/>
                <a:gd name="connsiteX70" fmla="*/ 208923 w 531018"/>
                <a:gd name="connsiteY70" fmla="*/ 312091 h 487989"/>
                <a:gd name="connsiteX71" fmla="*/ 168441 w 531018"/>
                <a:gd name="connsiteY71" fmla="*/ 311139 h 4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31018" h="487989">
                  <a:moveTo>
                    <a:pt x="168441" y="311139"/>
                  </a:moveTo>
                  <a:cubicBezTo>
                    <a:pt x="195016" y="319712"/>
                    <a:pt x="225210" y="307424"/>
                    <a:pt x="238069" y="284183"/>
                  </a:cubicBezTo>
                  <a:cubicBezTo>
                    <a:pt x="244641" y="272849"/>
                    <a:pt x="246737" y="259132"/>
                    <a:pt x="243974" y="246559"/>
                  </a:cubicBezTo>
                  <a:cubicBezTo>
                    <a:pt x="241212" y="233891"/>
                    <a:pt x="233878" y="222557"/>
                    <a:pt x="224353" y="213889"/>
                  </a:cubicBezTo>
                  <a:cubicBezTo>
                    <a:pt x="205208" y="196458"/>
                    <a:pt x="176823" y="190267"/>
                    <a:pt x="153582" y="199696"/>
                  </a:cubicBezTo>
                  <a:cubicBezTo>
                    <a:pt x="130151" y="208840"/>
                    <a:pt x="112339" y="232462"/>
                    <a:pt x="110720" y="257418"/>
                  </a:cubicBezTo>
                  <a:lnTo>
                    <a:pt x="110053" y="267419"/>
                  </a:lnTo>
                  <a:lnTo>
                    <a:pt x="101671" y="261990"/>
                  </a:lnTo>
                  <a:cubicBezTo>
                    <a:pt x="84526" y="250846"/>
                    <a:pt x="60809" y="251132"/>
                    <a:pt x="42521" y="260752"/>
                  </a:cubicBezTo>
                  <a:cubicBezTo>
                    <a:pt x="23852" y="270086"/>
                    <a:pt x="12708" y="290470"/>
                    <a:pt x="12136" y="311425"/>
                  </a:cubicBezTo>
                  <a:cubicBezTo>
                    <a:pt x="11183" y="332475"/>
                    <a:pt x="20708" y="353335"/>
                    <a:pt x="38044" y="365241"/>
                  </a:cubicBezTo>
                  <a:cubicBezTo>
                    <a:pt x="54999" y="377433"/>
                    <a:pt x="77858" y="381719"/>
                    <a:pt x="97861" y="376004"/>
                  </a:cubicBezTo>
                  <a:lnTo>
                    <a:pt x="109768" y="372575"/>
                  </a:lnTo>
                  <a:lnTo>
                    <a:pt x="104814" y="384005"/>
                  </a:lnTo>
                  <a:cubicBezTo>
                    <a:pt x="99576" y="396006"/>
                    <a:pt x="100719" y="410580"/>
                    <a:pt x="106529" y="423058"/>
                  </a:cubicBezTo>
                  <a:cubicBezTo>
                    <a:pt x="112149" y="435726"/>
                    <a:pt x="122245" y="445823"/>
                    <a:pt x="134342" y="453252"/>
                  </a:cubicBezTo>
                  <a:cubicBezTo>
                    <a:pt x="146439" y="460777"/>
                    <a:pt x="160250" y="465635"/>
                    <a:pt x="174442" y="469349"/>
                  </a:cubicBezTo>
                  <a:cubicBezTo>
                    <a:pt x="188634" y="472969"/>
                    <a:pt x="203208" y="475350"/>
                    <a:pt x="217781" y="476112"/>
                  </a:cubicBezTo>
                  <a:cubicBezTo>
                    <a:pt x="246832" y="477636"/>
                    <a:pt x="276550" y="472112"/>
                    <a:pt x="301029" y="456871"/>
                  </a:cubicBezTo>
                  <a:cubicBezTo>
                    <a:pt x="325413" y="442012"/>
                    <a:pt x="344844" y="417628"/>
                    <a:pt x="348178" y="389529"/>
                  </a:cubicBezTo>
                  <a:lnTo>
                    <a:pt x="348845" y="383624"/>
                  </a:lnTo>
                  <a:lnTo>
                    <a:pt x="354750" y="384386"/>
                  </a:lnTo>
                  <a:cubicBezTo>
                    <a:pt x="392469" y="389244"/>
                    <a:pt x="432760" y="384291"/>
                    <a:pt x="466669" y="368194"/>
                  </a:cubicBezTo>
                  <a:cubicBezTo>
                    <a:pt x="483433" y="360002"/>
                    <a:pt x="495815" y="345619"/>
                    <a:pt x="504388" y="328760"/>
                  </a:cubicBezTo>
                  <a:cubicBezTo>
                    <a:pt x="512960" y="311901"/>
                    <a:pt x="518294" y="293327"/>
                    <a:pt x="519152" y="274563"/>
                  </a:cubicBezTo>
                  <a:cubicBezTo>
                    <a:pt x="520104" y="255799"/>
                    <a:pt x="516104" y="236939"/>
                    <a:pt x="507055" y="220747"/>
                  </a:cubicBezTo>
                  <a:cubicBezTo>
                    <a:pt x="498007" y="204459"/>
                    <a:pt x="484100" y="191219"/>
                    <a:pt x="467050" y="184171"/>
                  </a:cubicBezTo>
                  <a:cubicBezTo>
                    <a:pt x="458478" y="180551"/>
                    <a:pt x="449333" y="178170"/>
                    <a:pt x="439904" y="176551"/>
                  </a:cubicBezTo>
                  <a:cubicBezTo>
                    <a:pt x="430855" y="174932"/>
                    <a:pt x="421140" y="174741"/>
                    <a:pt x="411424" y="174646"/>
                  </a:cubicBezTo>
                  <a:cubicBezTo>
                    <a:pt x="391993" y="174550"/>
                    <a:pt x="372277" y="175408"/>
                    <a:pt x="352845" y="176646"/>
                  </a:cubicBezTo>
                  <a:lnTo>
                    <a:pt x="344273" y="177217"/>
                  </a:lnTo>
                  <a:lnTo>
                    <a:pt x="346940" y="168835"/>
                  </a:lnTo>
                  <a:cubicBezTo>
                    <a:pt x="353703" y="147309"/>
                    <a:pt x="355893" y="123211"/>
                    <a:pt x="352464" y="100732"/>
                  </a:cubicBezTo>
                  <a:cubicBezTo>
                    <a:pt x="349892" y="77967"/>
                    <a:pt x="339320" y="56536"/>
                    <a:pt x="322556" y="40629"/>
                  </a:cubicBezTo>
                  <a:cubicBezTo>
                    <a:pt x="305697" y="25008"/>
                    <a:pt x="283884" y="13673"/>
                    <a:pt x="261310" y="7196"/>
                  </a:cubicBezTo>
                  <a:cubicBezTo>
                    <a:pt x="238640" y="1005"/>
                    <a:pt x="213876" y="433"/>
                    <a:pt x="191015" y="8053"/>
                  </a:cubicBezTo>
                  <a:cubicBezTo>
                    <a:pt x="213304" y="-900"/>
                    <a:pt x="238545" y="-2138"/>
                    <a:pt x="262263" y="3100"/>
                  </a:cubicBezTo>
                  <a:cubicBezTo>
                    <a:pt x="285980" y="8720"/>
                    <a:pt x="308554" y="18817"/>
                    <a:pt x="327794" y="34723"/>
                  </a:cubicBezTo>
                  <a:cubicBezTo>
                    <a:pt x="346750" y="50821"/>
                    <a:pt x="359799" y="74157"/>
                    <a:pt x="363894" y="98922"/>
                  </a:cubicBezTo>
                  <a:cubicBezTo>
                    <a:pt x="365990" y="111304"/>
                    <a:pt x="366371" y="123877"/>
                    <a:pt x="365037" y="136165"/>
                  </a:cubicBezTo>
                  <a:cubicBezTo>
                    <a:pt x="363894" y="148547"/>
                    <a:pt x="361799" y="160549"/>
                    <a:pt x="357798" y="172741"/>
                  </a:cubicBezTo>
                  <a:lnTo>
                    <a:pt x="351893" y="164930"/>
                  </a:lnTo>
                  <a:cubicBezTo>
                    <a:pt x="371705" y="163597"/>
                    <a:pt x="391422" y="162740"/>
                    <a:pt x="411424" y="162930"/>
                  </a:cubicBezTo>
                  <a:cubicBezTo>
                    <a:pt x="421425" y="163120"/>
                    <a:pt x="431426" y="163216"/>
                    <a:pt x="441904" y="165025"/>
                  </a:cubicBezTo>
                  <a:cubicBezTo>
                    <a:pt x="451905" y="166835"/>
                    <a:pt x="461907" y="169312"/>
                    <a:pt x="471527" y="173407"/>
                  </a:cubicBezTo>
                  <a:cubicBezTo>
                    <a:pt x="491053" y="181408"/>
                    <a:pt x="507246" y="196839"/>
                    <a:pt x="517247" y="215032"/>
                  </a:cubicBezTo>
                  <a:cubicBezTo>
                    <a:pt x="527534" y="233224"/>
                    <a:pt x="531916" y="254465"/>
                    <a:pt x="530867" y="275039"/>
                  </a:cubicBezTo>
                  <a:cubicBezTo>
                    <a:pt x="529915" y="295708"/>
                    <a:pt x="524105" y="315806"/>
                    <a:pt x="514770" y="334094"/>
                  </a:cubicBezTo>
                  <a:cubicBezTo>
                    <a:pt x="505627" y="352287"/>
                    <a:pt x="490958" y="369337"/>
                    <a:pt x="472003" y="378576"/>
                  </a:cubicBezTo>
                  <a:cubicBezTo>
                    <a:pt x="434665" y="396292"/>
                    <a:pt x="393326" y="401055"/>
                    <a:pt x="353131" y="396006"/>
                  </a:cubicBezTo>
                  <a:lnTo>
                    <a:pt x="359703" y="390863"/>
                  </a:lnTo>
                  <a:cubicBezTo>
                    <a:pt x="355798" y="423344"/>
                    <a:pt x="333700" y="450585"/>
                    <a:pt x="307030" y="466778"/>
                  </a:cubicBezTo>
                  <a:cubicBezTo>
                    <a:pt x="280075" y="483446"/>
                    <a:pt x="247880" y="489352"/>
                    <a:pt x="217019" y="487732"/>
                  </a:cubicBezTo>
                  <a:cubicBezTo>
                    <a:pt x="201493" y="486971"/>
                    <a:pt x="186253" y="484399"/>
                    <a:pt x="171299" y="480684"/>
                  </a:cubicBezTo>
                  <a:cubicBezTo>
                    <a:pt x="156440" y="476874"/>
                    <a:pt x="141485" y="471635"/>
                    <a:pt x="127960" y="463253"/>
                  </a:cubicBezTo>
                  <a:cubicBezTo>
                    <a:pt x="114530" y="454966"/>
                    <a:pt x="102338" y="442965"/>
                    <a:pt x="95670" y="427915"/>
                  </a:cubicBezTo>
                  <a:cubicBezTo>
                    <a:pt x="88812" y="413247"/>
                    <a:pt x="87003" y="395149"/>
                    <a:pt x="93860" y="379338"/>
                  </a:cubicBezTo>
                  <a:lnTo>
                    <a:pt x="100814" y="387339"/>
                  </a:lnTo>
                  <a:cubicBezTo>
                    <a:pt x="77002" y="394102"/>
                    <a:pt x="50903" y="389053"/>
                    <a:pt x="30900" y="374861"/>
                  </a:cubicBezTo>
                  <a:cubicBezTo>
                    <a:pt x="20994" y="367717"/>
                    <a:pt x="12612" y="358097"/>
                    <a:pt x="7278" y="346858"/>
                  </a:cubicBezTo>
                  <a:cubicBezTo>
                    <a:pt x="2040" y="335618"/>
                    <a:pt x="-341" y="323331"/>
                    <a:pt x="39" y="311044"/>
                  </a:cubicBezTo>
                  <a:cubicBezTo>
                    <a:pt x="515" y="298852"/>
                    <a:pt x="3754" y="286660"/>
                    <a:pt x="10040" y="275896"/>
                  </a:cubicBezTo>
                  <a:cubicBezTo>
                    <a:pt x="16327" y="265133"/>
                    <a:pt x="25757" y="256275"/>
                    <a:pt x="36710" y="250465"/>
                  </a:cubicBezTo>
                  <a:cubicBezTo>
                    <a:pt x="58428" y="239035"/>
                    <a:pt x="86240" y="238463"/>
                    <a:pt x="107672" y="252179"/>
                  </a:cubicBezTo>
                  <a:lnTo>
                    <a:pt x="98623" y="256751"/>
                  </a:lnTo>
                  <a:cubicBezTo>
                    <a:pt x="100814" y="226652"/>
                    <a:pt x="121198" y="199887"/>
                    <a:pt x="148820" y="188743"/>
                  </a:cubicBezTo>
                  <a:cubicBezTo>
                    <a:pt x="162536" y="182837"/>
                    <a:pt x="178442" y="181980"/>
                    <a:pt x="192730" y="185599"/>
                  </a:cubicBezTo>
                  <a:cubicBezTo>
                    <a:pt x="207017" y="189314"/>
                    <a:pt x="220162" y="196839"/>
                    <a:pt x="230354" y="207221"/>
                  </a:cubicBezTo>
                  <a:cubicBezTo>
                    <a:pt x="240546" y="217603"/>
                    <a:pt x="248070" y="230748"/>
                    <a:pt x="250547" y="245226"/>
                  </a:cubicBezTo>
                  <a:cubicBezTo>
                    <a:pt x="252928" y="259609"/>
                    <a:pt x="249690" y="274753"/>
                    <a:pt x="241879" y="286755"/>
                  </a:cubicBezTo>
                  <a:cubicBezTo>
                    <a:pt x="234069" y="298661"/>
                    <a:pt x="222353" y="307995"/>
                    <a:pt x="208923" y="312091"/>
                  </a:cubicBezTo>
                  <a:cubicBezTo>
                    <a:pt x="195873" y="316759"/>
                    <a:pt x="181395" y="315425"/>
                    <a:pt x="168441" y="311139"/>
                  </a:cubicBezTo>
                  <a:close/>
                </a:path>
              </a:pathLst>
            </a:custGeom>
            <a:gradFill>
              <a:gsLst>
                <a:gs pos="32970">
                  <a:srgbClr val="6E3A00"/>
                </a:gs>
                <a:gs pos="100000">
                  <a:srgbClr val="FFC95A"/>
                </a:gs>
              </a:gsLst>
              <a:lin ang="9133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A18839C2-6271-5E4E-B608-40D95F00CF80}"/>
                </a:ext>
              </a:extLst>
            </p:cNvPr>
            <p:cNvSpPr/>
            <p:nvPr/>
          </p:nvSpPr>
          <p:spPr>
            <a:xfrm>
              <a:off x="1023823" y="5584588"/>
              <a:ext cx="736264" cy="380372"/>
            </a:xfrm>
            <a:custGeom>
              <a:avLst/>
              <a:gdLst>
                <a:gd name="connsiteX0" fmla="*/ 243554 w 243554"/>
                <a:gd name="connsiteY0" fmla="*/ 125827 h 125826"/>
                <a:gd name="connsiteX1" fmla="*/ 222313 w 243554"/>
                <a:gd name="connsiteY1" fmla="*/ 86393 h 125826"/>
                <a:gd name="connsiteX2" fmla="*/ 198882 w 243554"/>
                <a:gd name="connsiteY2" fmla="*/ 49722 h 125826"/>
                <a:gd name="connsiteX3" fmla="*/ 126111 w 243554"/>
                <a:gd name="connsiteY3" fmla="*/ 11717 h 125826"/>
                <a:gd name="connsiteX4" fmla="*/ 46958 w 243554"/>
                <a:gd name="connsiteY4" fmla="*/ 39911 h 125826"/>
                <a:gd name="connsiteX5" fmla="*/ 20193 w 243554"/>
                <a:gd name="connsiteY5" fmla="*/ 73153 h 125826"/>
                <a:gd name="connsiteX6" fmla="*/ 0 w 243554"/>
                <a:gd name="connsiteY6" fmla="*/ 112492 h 125826"/>
                <a:gd name="connsiteX7" fmla="*/ 10001 w 243554"/>
                <a:gd name="connsiteY7" fmla="*/ 67438 h 125826"/>
                <a:gd name="connsiteX8" fmla="*/ 39434 w 243554"/>
                <a:gd name="connsiteY8" fmla="*/ 30958 h 125826"/>
                <a:gd name="connsiteX9" fmla="*/ 126397 w 243554"/>
                <a:gd name="connsiteY9" fmla="*/ 1 h 125826"/>
                <a:gd name="connsiteX10" fmla="*/ 208026 w 243554"/>
                <a:gd name="connsiteY10" fmla="*/ 42197 h 125826"/>
                <a:gd name="connsiteX11" fmla="*/ 233077 w 243554"/>
                <a:gd name="connsiteY11" fmla="*/ 81154 h 125826"/>
                <a:gd name="connsiteX12" fmla="*/ 243554 w 243554"/>
                <a:gd name="connsiteY12" fmla="*/ 125827 h 12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554" h="125826">
                  <a:moveTo>
                    <a:pt x="243554" y="125827"/>
                  </a:moveTo>
                  <a:cubicBezTo>
                    <a:pt x="237268" y="112016"/>
                    <a:pt x="230410" y="98776"/>
                    <a:pt x="222313" y="86393"/>
                  </a:cubicBezTo>
                  <a:cubicBezTo>
                    <a:pt x="216027" y="73153"/>
                    <a:pt x="208026" y="60866"/>
                    <a:pt x="198882" y="49722"/>
                  </a:cubicBezTo>
                  <a:cubicBezTo>
                    <a:pt x="180880" y="27338"/>
                    <a:pt x="154496" y="11622"/>
                    <a:pt x="126111" y="11717"/>
                  </a:cubicBezTo>
                  <a:cubicBezTo>
                    <a:pt x="97822" y="12003"/>
                    <a:pt x="68485" y="21337"/>
                    <a:pt x="46958" y="39911"/>
                  </a:cubicBezTo>
                  <a:cubicBezTo>
                    <a:pt x="36195" y="49246"/>
                    <a:pt x="27146" y="60580"/>
                    <a:pt x="20193" y="73153"/>
                  </a:cubicBezTo>
                  <a:cubicBezTo>
                    <a:pt x="11525" y="84774"/>
                    <a:pt x="4858" y="98204"/>
                    <a:pt x="0" y="112492"/>
                  </a:cubicBezTo>
                  <a:cubicBezTo>
                    <a:pt x="191" y="97252"/>
                    <a:pt x="4096" y="82107"/>
                    <a:pt x="10001" y="67438"/>
                  </a:cubicBezTo>
                  <a:cubicBezTo>
                    <a:pt x="17526" y="53722"/>
                    <a:pt x="27527" y="41245"/>
                    <a:pt x="39434" y="30958"/>
                  </a:cubicBezTo>
                  <a:cubicBezTo>
                    <a:pt x="63722" y="10288"/>
                    <a:pt x="94964" y="383"/>
                    <a:pt x="126397" y="1"/>
                  </a:cubicBezTo>
                  <a:cubicBezTo>
                    <a:pt x="158591" y="-189"/>
                    <a:pt x="188786" y="18099"/>
                    <a:pt x="208026" y="42197"/>
                  </a:cubicBezTo>
                  <a:cubicBezTo>
                    <a:pt x="217932" y="54199"/>
                    <a:pt x="226219" y="67343"/>
                    <a:pt x="233077" y="81154"/>
                  </a:cubicBezTo>
                  <a:cubicBezTo>
                    <a:pt x="237840" y="95823"/>
                    <a:pt x="241935" y="110682"/>
                    <a:pt x="243554" y="125827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643192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1CD16356-B6E0-E3B3-9948-A630A60FE450}"/>
                </a:ext>
              </a:extLst>
            </p:cNvPr>
            <p:cNvSpPr/>
            <p:nvPr/>
          </p:nvSpPr>
          <p:spPr>
            <a:xfrm>
              <a:off x="1018669" y="4988059"/>
              <a:ext cx="687476" cy="682627"/>
            </a:xfrm>
            <a:custGeom>
              <a:avLst/>
              <a:gdLst>
                <a:gd name="connsiteX0" fmla="*/ 187919 w 227415"/>
                <a:gd name="connsiteY0" fmla="*/ 225811 h 225811"/>
                <a:gd name="connsiteX1" fmla="*/ 212969 w 227415"/>
                <a:gd name="connsiteY1" fmla="*/ 165804 h 225811"/>
                <a:gd name="connsiteX2" fmla="*/ 211159 w 227415"/>
                <a:gd name="connsiteY2" fmla="*/ 102082 h 225811"/>
                <a:gd name="connsiteX3" fmla="*/ 181918 w 227415"/>
                <a:gd name="connsiteY3" fmla="*/ 45503 h 225811"/>
                <a:gd name="connsiteX4" fmla="*/ 128102 w 227415"/>
                <a:gd name="connsiteY4" fmla="*/ 14071 h 225811"/>
                <a:gd name="connsiteX5" fmla="*/ 65141 w 227415"/>
                <a:gd name="connsiteY5" fmla="*/ 18452 h 225811"/>
                <a:gd name="connsiteX6" fmla="*/ 17802 w 227415"/>
                <a:gd name="connsiteY6" fmla="*/ 57219 h 225811"/>
                <a:gd name="connsiteX7" fmla="*/ 12087 w 227415"/>
                <a:gd name="connsiteY7" fmla="*/ 86366 h 225811"/>
                <a:gd name="connsiteX8" fmla="*/ 24470 w 227415"/>
                <a:gd name="connsiteY8" fmla="*/ 112083 h 225811"/>
                <a:gd name="connsiteX9" fmla="*/ 50949 w 227415"/>
                <a:gd name="connsiteY9" fmla="*/ 119512 h 225811"/>
                <a:gd name="connsiteX10" fmla="*/ 71714 w 227415"/>
                <a:gd name="connsiteY10" fmla="*/ 97986 h 225811"/>
                <a:gd name="connsiteX11" fmla="*/ 16754 w 227415"/>
                <a:gd name="connsiteY11" fmla="*/ 120941 h 225811"/>
                <a:gd name="connsiteX12" fmla="*/ 7229 w 227415"/>
                <a:gd name="connsiteY12" fmla="*/ 51980 h 225811"/>
                <a:gd name="connsiteX13" fmla="*/ 61046 w 227415"/>
                <a:gd name="connsiteY13" fmla="*/ 7499 h 225811"/>
                <a:gd name="connsiteX14" fmla="*/ 130388 w 227415"/>
                <a:gd name="connsiteY14" fmla="*/ 2641 h 225811"/>
                <a:gd name="connsiteX15" fmla="*/ 190490 w 227415"/>
                <a:gd name="connsiteY15" fmla="*/ 37693 h 225811"/>
                <a:gd name="connsiteX16" fmla="*/ 222304 w 227415"/>
                <a:gd name="connsiteY16" fmla="*/ 99129 h 225811"/>
                <a:gd name="connsiteX17" fmla="*/ 224304 w 227415"/>
                <a:gd name="connsiteY17" fmla="*/ 168376 h 225811"/>
                <a:gd name="connsiteX18" fmla="*/ 187919 w 227415"/>
                <a:gd name="connsiteY18" fmla="*/ 225811 h 2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415" h="225811">
                  <a:moveTo>
                    <a:pt x="187919" y="225811"/>
                  </a:moveTo>
                  <a:cubicBezTo>
                    <a:pt x="201158" y="207619"/>
                    <a:pt x="210302" y="187140"/>
                    <a:pt x="212969" y="165804"/>
                  </a:cubicBezTo>
                  <a:cubicBezTo>
                    <a:pt x="217541" y="144944"/>
                    <a:pt x="216589" y="122942"/>
                    <a:pt x="211159" y="102082"/>
                  </a:cubicBezTo>
                  <a:cubicBezTo>
                    <a:pt x="205635" y="81222"/>
                    <a:pt x="196300" y="61315"/>
                    <a:pt x="181918" y="45503"/>
                  </a:cubicBezTo>
                  <a:cubicBezTo>
                    <a:pt x="167725" y="29596"/>
                    <a:pt x="148961" y="18262"/>
                    <a:pt x="128102" y="14071"/>
                  </a:cubicBezTo>
                  <a:cubicBezTo>
                    <a:pt x="107432" y="9785"/>
                    <a:pt x="85048" y="11404"/>
                    <a:pt x="65141" y="18452"/>
                  </a:cubicBezTo>
                  <a:cubicBezTo>
                    <a:pt x="45329" y="25691"/>
                    <a:pt x="27041" y="38836"/>
                    <a:pt x="17802" y="57219"/>
                  </a:cubicBezTo>
                  <a:cubicBezTo>
                    <a:pt x="13135" y="66363"/>
                    <a:pt x="10849" y="76460"/>
                    <a:pt x="12087" y="86366"/>
                  </a:cubicBezTo>
                  <a:cubicBezTo>
                    <a:pt x="13135" y="96271"/>
                    <a:pt x="17516" y="105892"/>
                    <a:pt x="24470" y="112083"/>
                  </a:cubicBezTo>
                  <a:cubicBezTo>
                    <a:pt x="30851" y="119322"/>
                    <a:pt x="40757" y="121989"/>
                    <a:pt x="50949" y="119512"/>
                  </a:cubicBezTo>
                  <a:cubicBezTo>
                    <a:pt x="60760" y="117227"/>
                    <a:pt x="70571" y="109511"/>
                    <a:pt x="71714" y="97986"/>
                  </a:cubicBezTo>
                  <a:cubicBezTo>
                    <a:pt x="73714" y="122370"/>
                    <a:pt x="37995" y="138658"/>
                    <a:pt x="16754" y="120941"/>
                  </a:cubicBezTo>
                  <a:cubicBezTo>
                    <a:pt x="-2962" y="103129"/>
                    <a:pt x="-4105" y="73126"/>
                    <a:pt x="7229" y="51980"/>
                  </a:cubicBezTo>
                  <a:cubicBezTo>
                    <a:pt x="18373" y="29977"/>
                    <a:pt x="39233" y="15500"/>
                    <a:pt x="61046" y="7499"/>
                  </a:cubicBezTo>
                  <a:cubicBezTo>
                    <a:pt x="83239" y="-407"/>
                    <a:pt x="107242" y="-2122"/>
                    <a:pt x="130388" y="2641"/>
                  </a:cubicBezTo>
                  <a:cubicBezTo>
                    <a:pt x="153533" y="7213"/>
                    <a:pt x="175060" y="20167"/>
                    <a:pt x="190490" y="37693"/>
                  </a:cubicBezTo>
                  <a:cubicBezTo>
                    <a:pt x="206397" y="55124"/>
                    <a:pt x="216494" y="76936"/>
                    <a:pt x="222304" y="99129"/>
                  </a:cubicBezTo>
                  <a:cubicBezTo>
                    <a:pt x="228209" y="121513"/>
                    <a:pt x="229162" y="145420"/>
                    <a:pt x="224304" y="168376"/>
                  </a:cubicBezTo>
                  <a:cubicBezTo>
                    <a:pt x="217732" y="190855"/>
                    <a:pt x="204873" y="211048"/>
                    <a:pt x="187919" y="225811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C3B2656-90B6-97BF-DE41-16B9B102F5AE}"/>
                </a:ext>
              </a:extLst>
            </p:cNvPr>
            <p:cNvSpPr/>
            <p:nvPr/>
          </p:nvSpPr>
          <p:spPr>
            <a:xfrm>
              <a:off x="-228722" y="4662711"/>
              <a:ext cx="776863" cy="435261"/>
            </a:xfrm>
            <a:custGeom>
              <a:avLst/>
              <a:gdLst>
                <a:gd name="connsiteX0" fmla="*/ 256985 w 256984"/>
                <a:gd name="connsiteY0" fmla="*/ 56068 h 143983"/>
                <a:gd name="connsiteX1" fmla="*/ 221171 w 256984"/>
                <a:gd name="connsiteY1" fmla="*/ 32922 h 143983"/>
                <a:gd name="connsiteX2" fmla="*/ 182213 w 256984"/>
                <a:gd name="connsiteY2" fmla="*/ 17206 h 143983"/>
                <a:gd name="connsiteX3" fmla="*/ 99251 w 256984"/>
                <a:gd name="connsiteY3" fmla="*/ 17777 h 143983"/>
                <a:gd name="connsiteX4" fmla="*/ 31718 w 256984"/>
                <a:gd name="connsiteY4" fmla="*/ 65497 h 143983"/>
                <a:gd name="connsiteX5" fmla="*/ 13526 w 256984"/>
                <a:gd name="connsiteY5" fmla="*/ 102645 h 143983"/>
                <a:gd name="connsiteX6" fmla="*/ 0 w 256984"/>
                <a:gd name="connsiteY6" fmla="*/ 143984 h 143983"/>
                <a:gd name="connsiteX7" fmla="*/ 2286 w 256984"/>
                <a:gd name="connsiteY7" fmla="*/ 99407 h 143983"/>
                <a:gd name="connsiteX8" fmla="*/ 22288 w 256984"/>
                <a:gd name="connsiteY8" fmla="*/ 58449 h 143983"/>
                <a:gd name="connsiteX9" fmla="*/ 55245 w 256984"/>
                <a:gd name="connsiteY9" fmla="*/ 27207 h 143983"/>
                <a:gd name="connsiteX10" fmla="*/ 95536 w 256984"/>
                <a:gd name="connsiteY10" fmla="*/ 6633 h 143983"/>
                <a:gd name="connsiteX11" fmla="*/ 185166 w 256984"/>
                <a:gd name="connsiteY11" fmla="*/ 5871 h 143983"/>
                <a:gd name="connsiteX12" fmla="*/ 227076 w 256984"/>
                <a:gd name="connsiteY12" fmla="*/ 22730 h 143983"/>
                <a:gd name="connsiteX13" fmla="*/ 256985 w 256984"/>
                <a:gd name="connsiteY13" fmla="*/ 56068 h 1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984" h="143983">
                  <a:moveTo>
                    <a:pt x="256985" y="56068"/>
                  </a:moveTo>
                  <a:cubicBezTo>
                    <a:pt x="246507" y="45590"/>
                    <a:pt x="234220" y="38256"/>
                    <a:pt x="221171" y="32922"/>
                  </a:cubicBezTo>
                  <a:cubicBezTo>
                    <a:pt x="209074" y="25969"/>
                    <a:pt x="195834" y="20825"/>
                    <a:pt x="182213" y="17206"/>
                  </a:cubicBezTo>
                  <a:cubicBezTo>
                    <a:pt x="154972" y="10253"/>
                    <a:pt x="125730" y="9300"/>
                    <a:pt x="99251" y="17777"/>
                  </a:cubicBezTo>
                  <a:cubicBezTo>
                    <a:pt x="73438" y="27493"/>
                    <a:pt x="48101" y="43209"/>
                    <a:pt x="31718" y="65497"/>
                  </a:cubicBezTo>
                  <a:cubicBezTo>
                    <a:pt x="23431" y="76546"/>
                    <a:pt x="17431" y="89215"/>
                    <a:pt x="13526" y="102645"/>
                  </a:cubicBezTo>
                  <a:cubicBezTo>
                    <a:pt x="7715" y="115599"/>
                    <a:pt x="4667" y="129982"/>
                    <a:pt x="0" y="143984"/>
                  </a:cubicBezTo>
                  <a:cubicBezTo>
                    <a:pt x="0" y="129315"/>
                    <a:pt x="0" y="114551"/>
                    <a:pt x="2286" y="99407"/>
                  </a:cubicBezTo>
                  <a:cubicBezTo>
                    <a:pt x="6382" y="84833"/>
                    <a:pt x="13145" y="70736"/>
                    <a:pt x="22288" y="58449"/>
                  </a:cubicBezTo>
                  <a:cubicBezTo>
                    <a:pt x="31433" y="46162"/>
                    <a:pt x="42863" y="35779"/>
                    <a:pt x="55245" y="27207"/>
                  </a:cubicBezTo>
                  <a:cubicBezTo>
                    <a:pt x="68009" y="19016"/>
                    <a:pt x="80867" y="11777"/>
                    <a:pt x="95536" y="6633"/>
                  </a:cubicBezTo>
                  <a:cubicBezTo>
                    <a:pt x="124873" y="-2701"/>
                    <a:pt x="156115" y="-1463"/>
                    <a:pt x="185166" y="5871"/>
                  </a:cubicBezTo>
                  <a:cubicBezTo>
                    <a:pt x="199739" y="9776"/>
                    <a:pt x="213836" y="15301"/>
                    <a:pt x="227076" y="22730"/>
                  </a:cubicBezTo>
                  <a:cubicBezTo>
                    <a:pt x="239078" y="31779"/>
                    <a:pt x="250508" y="42637"/>
                    <a:pt x="256985" y="56068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7" name="图形 4">
              <a:extLst>
                <a:ext uri="{FF2B5EF4-FFF2-40B4-BE49-F238E27FC236}">
                  <a16:creationId xmlns:a16="http://schemas.microsoft.com/office/drawing/2014/main" id="{D849F237-87C0-7B11-A826-DD31C107104E}"/>
                </a:ext>
              </a:extLst>
            </p:cNvPr>
            <p:cNvGrpSpPr/>
            <p:nvPr/>
          </p:nvGrpSpPr>
          <p:grpSpPr>
            <a:xfrm>
              <a:off x="3578439" y="6319089"/>
              <a:ext cx="2143753" cy="1873886"/>
              <a:chOff x="5489639" y="4586083"/>
              <a:chExt cx="709147" cy="619876"/>
            </a:xfrm>
          </p:grpSpPr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26F72A-FF58-6480-A730-B5485C3A3F20}"/>
                  </a:ext>
                </a:extLst>
              </p:cNvPr>
              <p:cNvSpPr/>
              <p:nvPr/>
            </p:nvSpPr>
            <p:spPr>
              <a:xfrm>
                <a:off x="5489639" y="5047583"/>
                <a:ext cx="275462" cy="158376"/>
              </a:xfrm>
              <a:custGeom>
                <a:avLst/>
                <a:gdLst>
                  <a:gd name="connsiteX0" fmla="*/ 275462 w 275462"/>
                  <a:gd name="connsiteY0" fmla="*/ 85725 h 158376"/>
                  <a:gd name="connsiteX1" fmla="*/ 264604 w 275462"/>
                  <a:gd name="connsiteY1" fmla="*/ 108014 h 158376"/>
                  <a:gd name="connsiteX2" fmla="*/ 257174 w 275462"/>
                  <a:gd name="connsiteY2" fmla="*/ 118206 h 158376"/>
                  <a:gd name="connsiteX3" fmla="*/ 247744 w 275462"/>
                  <a:gd name="connsiteY3" fmla="*/ 126492 h 158376"/>
                  <a:gd name="connsiteX4" fmla="*/ 204120 w 275462"/>
                  <a:gd name="connsiteY4" fmla="*/ 150972 h 158376"/>
                  <a:gd name="connsiteX5" fmla="*/ 105822 w 275462"/>
                  <a:gd name="connsiteY5" fmla="*/ 150114 h 158376"/>
                  <a:gd name="connsiteX6" fmla="*/ 25526 w 275462"/>
                  <a:gd name="connsiteY6" fmla="*/ 93440 h 158376"/>
                  <a:gd name="connsiteX7" fmla="*/ 13334 w 275462"/>
                  <a:gd name="connsiteY7" fmla="*/ 71724 h 158376"/>
                  <a:gd name="connsiteX8" fmla="*/ 5524 w 275462"/>
                  <a:gd name="connsiteY8" fmla="*/ 48292 h 158376"/>
                  <a:gd name="connsiteX9" fmla="*/ 190 w 275462"/>
                  <a:gd name="connsiteY9" fmla="*/ 0 h 158376"/>
                  <a:gd name="connsiteX10" fmla="*/ 12287 w 275462"/>
                  <a:gd name="connsiteY10" fmla="*/ 46101 h 158376"/>
                  <a:gd name="connsiteX11" fmla="*/ 35147 w 275462"/>
                  <a:gd name="connsiteY11" fmla="*/ 86678 h 158376"/>
                  <a:gd name="connsiteX12" fmla="*/ 109346 w 275462"/>
                  <a:gd name="connsiteY12" fmla="*/ 138970 h 158376"/>
                  <a:gd name="connsiteX13" fmla="*/ 200405 w 275462"/>
                  <a:gd name="connsiteY13" fmla="*/ 140018 h 158376"/>
                  <a:gd name="connsiteX14" fmla="*/ 240315 w 275462"/>
                  <a:gd name="connsiteY14" fmla="*/ 117634 h 158376"/>
                  <a:gd name="connsiteX15" fmla="*/ 248792 w 275462"/>
                  <a:gd name="connsiteY15" fmla="*/ 109824 h 158376"/>
                  <a:gd name="connsiteX16" fmla="*/ 257936 w 275462"/>
                  <a:gd name="connsiteY16" fmla="*/ 102489 h 158376"/>
                  <a:gd name="connsiteX17" fmla="*/ 275462 w 275462"/>
                  <a:gd name="connsiteY17" fmla="*/ 85725 h 15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5462" h="158376">
                    <a:moveTo>
                      <a:pt x="275462" y="85725"/>
                    </a:moveTo>
                    <a:cubicBezTo>
                      <a:pt x="272986" y="93631"/>
                      <a:pt x="268985" y="100870"/>
                      <a:pt x="264604" y="108014"/>
                    </a:cubicBezTo>
                    <a:cubicBezTo>
                      <a:pt x="262318" y="111443"/>
                      <a:pt x="260317" y="115348"/>
                      <a:pt x="257174" y="118206"/>
                    </a:cubicBezTo>
                    <a:cubicBezTo>
                      <a:pt x="254031" y="120872"/>
                      <a:pt x="251078" y="123825"/>
                      <a:pt x="247744" y="126492"/>
                    </a:cubicBezTo>
                    <a:cubicBezTo>
                      <a:pt x="234886" y="137065"/>
                      <a:pt x="220027" y="145542"/>
                      <a:pt x="204120" y="150972"/>
                    </a:cubicBezTo>
                    <a:cubicBezTo>
                      <a:pt x="172211" y="162116"/>
                      <a:pt x="137159" y="159734"/>
                      <a:pt x="105822" y="150114"/>
                    </a:cubicBezTo>
                    <a:cubicBezTo>
                      <a:pt x="74008" y="140780"/>
                      <a:pt x="44767" y="120872"/>
                      <a:pt x="25526" y="93440"/>
                    </a:cubicBezTo>
                    <a:cubicBezTo>
                      <a:pt x="20383" y="86868"/>
                      <a:pt x="16287" y="79439"/>
                      <a:pt x="13334" y="71724"/>
                    </a:cubicBezTo>
                    <a:cubicBezTo>
                      <a:pt x="10191" y="64103"/>
                      <a:pt x="7524" y="56198"/>
                      <a:pt x="5524" y="48292"/>
                    </a:cubicBezTo>
                    <a:cubicBezTo>
                      <a:pt x="1428" y="32385"/>
                      <a:pt x="-667" y="16097"/>
                      <a:pt x="190" y="0"/>
                    </a:cubicBezTo>
                    <a:cubicBezTo>
                      <a:pt x="2095" y="16002"/>
                      <a:pt x="6381" y="31432"/>
                      <a:pt x="12287" y="46101"/>
                    </a:cubicBezTo>
                    <a:cubicBezTo>
                      <a:pt x="18001" y="60865"/>
                      <a:pt x="26765" y="73914"/>
                      <a:pt x="35147" y="86678"/>
                    </a:cubicBezTo>
                    <a:cubicBezTo>
                      <a:pt x="52958" y="111919"/>
                      <a:pt x="79533" y="130207"/>
                      <a:pt x="109346" y="138970"/>
                    </a:cubicBezTo>
                    <a:cubicBezTo>
                      <a:pt x="138969" y="148114"/>
                      <a:pt x="171354" y="150114"/>
                      <a:pt x="200405" y="140018"/>
                    </a:cubicBezTo>
                    <a:cubicBezTo>
                      <a:pt x="214883" y="135064"/>
                      <a:pt x="228409" y="127349"/>
                      <a:pt x="240315" y="117634"/>
                    </a:cubicBezTo>
                    <a:cubicBezTo>
                      <a:pt x="243268" y="115158"/>
                      <a:pt x="246220" y="112681"/>
                      <a:pt x="248792" y="109824"/>
                    </a:cubicBezTo>
                    <a:cubicBezTo>
                      <a:pt x="251459" y="107061"/>
                      <a:pt x="254983" y="105156"/>
                      <a:pt x="257936" y="102489"/>
                    </a:cubicBezTo>
                    <a:cubicBezTo>
                      <a:pt x="264128" y="97346"/>
                      <a:pt x="269938" y="91821"/>
                      <a:pt x="275462" y="857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D25C"/>
                  </a:gs>
                  <a:gs pos="100000">
                    <a:srgbClr val="FFD25C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BA8BAFDE-6C9C-F243-3A9B-067E75BB008E}"/>
                  </a:ext>
                </a:extLst>
              </p:cNvPr>
              <p:cNvSpPr/>
              <p:nvPr/>
            </p:nvSpPr>
            <p:spPr>
              <a:xfrm>
                <a:off x="5746337" y="4586083"/>
                <a:ext cx="452449" cy="514675"/>
              </a:xfrm>
              <a:custGeom>
                <a:avLst/>
                <a:gdLst>
                  <a:gd name="connsiteX0" fmla="*/ 278892 w 452449"/>
                  <a:gd name="connsiteY0" fmla="*/ 419399 h 514675"/>
                  <a:gd name="connsiteX1" fmla="*/ 298133 w 452449"/>
                  <a:gd name="connsiteY1" fmla="*/ 373203 h 514675"/>
                  <a:gd name="connsiteX2" fmla="*/ 265367 w 452449"/>
                  <a:gd name="connsiteY2" fmla="*/ 338056 h 514675"/>
                  <a:gd name="connsiteX3" fmla="*/ 218027 w 452449"/>
                  <a:gd name="connsiteY3" fmla="*/ 346819 h 514675"/>
                  <a:gd name="connsiteX4" fmla="*/ 192405 w 452449"/>
                  <a:gd name="connsiteY4" fmla="*/ 388253 h 514675"/>
                  <a:gd name="connsiteX5" fmla="*/ 231267 w 452449"/>
                  <a:gd name="connsiteY5" fmla="*/ 477026 h 514675"/>
                  <a:gd name="connsiteX6" fmla="*/ 329279 w 452449"/>
                  <a:gd name="connsiteY6" fmla="*/ 501790 h 514675"/>
                  <a:gd name="connsiteX7" fmla="*/ 377952 w 452449"/>
                  <a:gd name="connsiteY7" fmla="*/ 484836 h 514675"/>
                  <a:gd name="connsiteX8" fmla="*/ 415386 w 452449"/>
                  <a:gd name="connsiteY8" fmla="*/ 449594 h 514675"/>
                  <a:gd name="connsiteX9" fmla="*/ 439674 w 452449"/>
                  <a:gd name="connsiteY9" fmla="*/ 350629 h 514675"/>
                  <a:gd name="connsiteX10" fmla="*/ 388525 w 452449"/>
                  <a:gd name="connsiteY10" fmla="*/ 263189 h 514675"/>
                  <a:gd name="connsiteX11" fmla="*/ 291465 w 452449"/>
                  <a:gd name="connsiteY11" fmla="*/ 231566 h 514675"/>
                  <a:gd name="connsiteX12" fmla="*/ 273558 w 452449"/>
                  <a:gd name="connsiteY12" fmla="*/ 232424 h 514675"/>
                  <a:gd name="connsiteX13" fmla="*/ 287464 w 452449"/>
                  <a:gd name="connsiteY13" fmla="*/ 221089 h 514675"/>
                  <a:gd name="connsiteX14" fmla="*/ 316325 w 452449"/>
                  <a:gd name="connsiteY14" fmla="*/ 172702 h 514675"/>
                  <a:gd name="connsiteX15" fmla="*/ 313468 w 452449"/>
                  <a:gd name="connsiteY15" fmla="*/ 115171 h 514675"/>
                  <a:gd name="connsiteX16" fmla="*/ 233744 w 452449"/>
                  <a:gd name="connsiteY16" fmla="*/ 32780 h 514675"/>
                  <a:gd name="connsiteX17" fmla="*/ 176784 w 452449"/>
                  <a:gd name="connsiteY17" fmla="*/ 15063 h 514675"/>
                  <a:gd name="connsiteX18" fmla="*/ 116967 w 452449"/>
                  <a:gd name="connsiteY18" fmla="*/ 9729 h 514675"/>
                  <a:gd name="connsiteX19" fmla="*/ 0 w 452449"/>
                  <a:gd name="connsiteY19" fmla="*/ 39352 h 514675"/>
                  <a:gd name="connsiteX20" fmla="*/ 116586 w 452449"/>
                  <a:gd name="connsiteY20" fmla="*/ 1157 h 514675"/>
                  <a:gd name="connsiteX21" fmla="*/ 238792 w 452449"/>
                  <a:gd name="connsiteY21" fmla="*/ 22207 h 514675"/>
                  <a:gd name="connsiteX22" fmla="*/ 324612 w 452449"/>
                  <a:gd name="connsiteY22" fmla="*/ 111647 h 514675"/>
                  <a:gd name="connsiteX23" fmla="*/ 327756 w 452449"/>
                  <a:gd name="connsiteY23" fmla="*/ 175274 h 514675"/>
                  <a:gd name="connsiteX24" fmla="*/ 294799 w 452449"/>
                  <a:gd name="connsiteY24" fmla="*/ 230233 h 514675"/>
                  <a:gd name="connsiteX25" fmla="*/ 290799 w 452449"/>
                  <a:gd name="connsiteY25" fmla="*/ 219851 h 514675"/>
                  <a:gd name="connsiteX26" fmla="*/ 395764 w 452449"/>
                  <a:gd name="connsiteY26" fmla="*/ 253950 h 514675"/>
                  <a:gd name="connsiteX27" fmla="*/ 451295 w 452449"/>
                  <a:gd name="connsiteY27" fmla="*/ 349105 h 514675"/>
                  <a:gd name="connsiteX28" fmla="*/ 425005 w 452449"/>
                  <a:gd name="connsiteY28" fmla="*/ 456261 h 514675"/>
                  <a:gd name="connsiteX29" fmla="*/ 383953 w 452449"/>
                  <a:gd name="connsiteY29" fmla="*/ 494837 h 514675"/>
                  <a:gd name="connsiteX30" fmla="*/ 330804 w 452449"/>
                  <a:gd name="connsiteY30" fmla="*/ 513316 h 514675"/>
                  <a:gd name="connsiteX31" fmla="*/ 223933 w 452449"/>
                  <a:gd name="connsiteY31" fmla="*/ 486170 h 514675"/>
                  <a:gd name="connsiteX32" fmla="*/ 188309 w 452449"/>
                  <a:gd name="connsiteY32" fmla="*/ 442354 h 514675"/>
                  <a:gd name="connsiteX33" fmla="*/ 180785 w 452449"/>
                  <a:gd name="connsiteY33" fmla="*/ 385871 h 514675"/>
                  <a:gd name="connsiteX34" fmla="*/ 211264 w 452449"/>
                  <a:gd name="connsiteY34" fmla="*/ 337484 h 514675"/>
                  <a:gd name="connsiteX35" fmla="*/ 267558 w 452449"/>
                  <a:gd name="connsiteY35" fmla="*/ 330626 h 514675"/>
                  <a:gd name="connsiteX36" fmla="*/ 291275 w 452449"/>
                  <a:gd name="connsiteY36" fmla="*/ 346628 h 514675"/>
                  <a:gd name="connsiteX37" fmla="*/ 302133 w 452449"/>
                  <a:gd name="connsiteY37" fmla="*/ 372727 h 514675"/>
                  <a:gd name="connsiteX38" fmla="*/ 278892 w 452449"/>
                  <a:gd name="connsiteY38" fmla="*/ 419399 h 5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2449" h="514675">
                    <a:moveTo>
                      <a:pt x="278892" y="419399"/>
                    </a:moveTo>
                    <a:cubicBezTo>
                      <a:pt x="294799" y="409874"/>
                      <a:pt x="300895" y="390062"/>
                      <a:pt x="298133" y="373203"/>
                    </a:cubicBezTo>
                    <a:cubicBezTo>
                      <a:pt x="295561" y="355773"/>
                      <a:pt x="281750" y="342247"/>
                      <a:pt x="265367" y="338056"/>
                    </a:cubicBezTo>
                    <a:cubicBezTo>
                      <a:pt x="249079" y="333674"/>
                      <a:pt x="230886" y="336818"/>
                      <a:pt x="218027" y="346819"/>
                    </a:cubicBezTo>
                    <a:cubicBezTo>
                      <a:pt x="204978" y="356629"/>
                      <a:pt x="195549" y="371679"/>
                      <a:pt x="192405" y="388253"/>
                    </a:cubicBezTo>
                    <a:cubicBezTo>
                      <a:pt x="185452" y="421590"/>
                      <a:pt x="204121" y="456452"/>
                      <a:pt x="231267" y="477026"/>
                    </a:cubicBezTo>
                    <a:cubicBezTo>
                      <a:pt x="258413" y="498457"/>
                      <a:pt x="295085" y="506363"/>
                      <a:pt x="329279" y="501790"/>
                    </a:cubicBezTo>
                    <a:cubicBezTo>
                      <a:pt x="346424" y="499314"/>
                      <a:pt x="363188" y="493694"/>
                      <a:pt x="377952" y="484836"/>
                    </a:cubicBezTo>
                    <a:cubicBezTo>
                      <a:pt x="392906" y="476168"/>
                      <a:pt x="405384" y="463786"/>
                      <a:pt x="415386" y="449594"/>
                    </a:cubicBezTo>
                    <a:cubicBezTo>
                      <a:pt x="435483" y="421305"/>
                      <a:pt x="443865" y="385014"/>
                      <a:pt x="439674" y="350629"/>
                    </a:cubicBezTo>
                    <a:cubicBezTo>
                      <a:pt x="435293" y="316148"/>
                      <a:pt x="416147" y="284430"/>
                      <a:pt x="388525" y="263189"/>
                    </a:cubicBezTo>
                    <a:cubicBezTo>
                      <a:pt x="361283" y="241472"/>
                      <a:pt x="326137" y="229852"/>
                      <a:pt x="291465" y="231566"/>
                    </a:cubicBezTo>
                    <a:lnTo>
                      <a:pt x="273558" y="232424"/>
                    </a:lnTo>
                    <a:lnTo>
                      <a:pt x="287464" y="221089"/>
                    </a:lnTo>
                    <a:cubicBezTo>
                      <a:pt x="302229" y="209087"/>
                      <a:pt x="312039" y="191561"/>
                      <a:pt x="316325" y="172702"/>
                    </a:cubicBezTo>
                    <a:cubicBezTo>
                      <a:pt x="320326" y="153747"/>
                      <a:pt x="319469" y="133649"/>
                      <a:pt x="313468" y="115171"/>
                    </a:cubicBezTo>
                    <a:cubicBezTo>
                      <a:pt x="301371" y="77928"/>
                      <a:pt x="269558" y="49353"/>
                      <a:pt x="233744" y="32780"/>
                    </a:cubicBezTo>
                    <a:cubicBezTo>
                      <a:pt x="215741" y="24302"/>
                      <a:pt x="196501" y="18397"/>
                      <a:pt x="176784" y="15063"/>
                    </a:cubicBezTo>
                    <a:cubicBezTo>
                      <a:pt x="157163" y="11444"/>
                      <a:pt x="137160" y="9158"/>
                      <a:pt x="116967" y="9729"/>
                    </a:cubicBezTo>
                    <a:cubicBezTo>
                      <a:pt x="76677" y="10396"/>
                      <a:pt x="36386" y="20683"/>
                      <a:pt x="0" y="39352"/>
                    </a:cubicBezTo>
                    <a:cubicBezTo>
                      <a:pt x="34766" y="17730"/>
                      <a:pt x="75152" y="4681"/>
                      <a:pt x="116586" y="1157"/>
                    </a:cubicBezTo>
                    <a:cubicBezTo>
                      <a:pt x="158020" y="-3034"/>
                      <a:pt x="200692" y="4205"/>
                      <a:pt x="238792" y="22207"/>
                    </a:cubicBezTo>
                    <a:cubicBezTo>
                      <a:pt x="276511" y="39733"/>
                      <a:pt x="311087" y="70118"/>
                      <a:pt x="324612" y="111647"/>
                    </a:cubicBezTo>
                    <a:cubicBezTo>
                      <a:pt x="331184" y="132125"/>
                      <a:pt x="332137" y="154223"/>
                      <a:pt x="327756" y="175274"/>
                    </a:cubicBezTo>
                    <a:cubicBezTo>
                      <a:pt x="323088" y="196228"/>
                      <a:pt x="311944" y="216326"/>
                      <a:pt x="294799" y="230233"/>
                    </a:cubicBezTo>
                    <a:lnTo>
                      <a:pt x="290799" y="219851"/>
                    </a:lnTo>
                    <a:cubicBezTo>
                      <a:pt x="328518" y="218041"/>
                      <a:pt x="366332" y="230614"/>
                      <a:pt x="395764" y="253950"/>
                    </a:cubicBezTo>
                    <a:cubicBezTo>
                      <a:pt x="425482" y="276810"/>
                      <a:pt x="446532" y="311481"/>
                      <a:pt x="451295" y="349105"/>
                    </a:cubicBezTo>
                    <a:cubicBezTo>
                      <a:pt x="455867" y="386443"/>
                      <a:pt x="446818" y="425400"/>
                      <a:pt x="425005" y="456261"/>
                    </a:cubicBezTo>
                    <a:cubicBezTo>
                      <a:pt x="414147" y="471596"/>
                      <a:pt x="400431" y="485217"/>
                      <a:pt x="383953" y="494837"/>
                    </a:cubicBezTo>
                    <a:cubicBezTo>
                      <a:pt x="367665" y="504458"/>
                      <a:pt x="349472" y="510649"/>
                      <a:pt x="330804" y="513316"/>
                    </a:cubicBezTo>
                    <a:cubicBezTo>
                      <a:pt x="293656" y="518269"/>
                      <a:pt x="254032" y="509792"/>
                      <a:pt x="223933" y="486170"/>
                    </a:cubicBezTo>
                    <a:cubicBezTo>
                      <a:pt x="208883" y="474644"/>
                      <a:pt x="196501" y="459595"/>
                      <a:pt x="188309" y="442354"/>
                    </a:cubicBezTo>
                    <a:cubicBezTo>
                      <a:pt x="180118" y="425114"/>
                      <a:pt x="176784" y="405017"/>
                      <a:pt x="180785" y="385871"/>
                    </a:cubicBezTo>
                    <a:cubicBezTo>
                      <a:pt x="184595" y="367012"/>
                      <a:pt x="194691" y="348533"/>
                      <a:pt x="211264" y="337484"/>
                    </a:cubicBezTo>
                    <a:cubicBezTo>
                      <a:pt x="228029" y="326340"/>
                      <a:pt x="249364" y="324435"/>
                      <a:pt x="267558" y="330626"/>
                    </a:cubicBezTo>
                    <a:cubicBezTo>
                      <a:pt x="276606" y="333865"/>
                      <a:pt x="285083" y="339199"/>
                      <a:pt x="291275" y="346628"/>
                    </a:cubicBezTo>
                    <a:cubicBezTo>
                      <a:pt x="297752" y="353963"/>
                      <a:pt x="301086" y="363392"/>
                      <a:pt x="302133" y="372727"/>
                    </a:cubicBezTo>
                    <a:cubicBezTo>
                      <a:pt x="304133" y="391205"/>
                      <a:pt x="295561" y="411303"/>
                      <a:pt x="278892" y="41939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9244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5" name="图形 4">
              <a:extLst>
                <a:ext uri="{FF2B5EF4-FFF2-40B4-BE49-F238E27FC236}">
                  <a16:creationId xmlns:a16="http://schemas.microsoft.com/office/drawing/2014/main" id="{6D1926A0-1B32-CB22-B2F4-56D4E73C7EAC}"/>
                </a:ext>
              </a:extLst>
            </p:cNvPr>
            <p:cNvGrpSpPr/>
            <p:nvPr/>
          </p:nvGrpSpPr>
          <p:grpSpPr>
            <a:xfrm>
              <a:off x="8897409" y="4838082"/>
              <a:ext cx="3986637" cy="2626710"/>
              <a:chOff x="3528250" y="5433460"/>
              <a:chExt cx="893245" cy="588540"/>
            </a:xfrm>
          </p:grpSpPr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664A4D9-6A91-F1C3-C7C7-C2C7923BC9A5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C699490-A0F5-12B0-7A8E-F86567687EAD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8" name="图形 4">
                <a:extLst>
                  <a:ext uri="{FF2B5EF4-FFF2-40B4-BE49-F238E27FC236}">
                    <a16:creationId xmlns:a16="http://schemas.microsoft.com/office/drawing/2014/main" id="{9ABAEB34-C6DE-6FB6-6C82-79ABAF243071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4B4F9409-406D-6DB5-75C0-917ADCE40D2F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C503920D-9104-8F08-6E3B-9A2ECD14782A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0E901A39-51A4-8F42-D1C4-04BF0F4DFC79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E1F169D7-D6A4-6C6D-F8FA-44C6812377EF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图形 4">
            <a:extLst>
              <a:ext uri="{FF2B5EF4-FFF2-40B4-BE49-F238E27FC236}">
                <a16:creationId xmlns:a16="http://schemas.microsoft.com/office/drawing/2014/main" id="{02E88741-732B-8F01-47C9-7B3B59402D06}"/>
              </a:ext>
            </a:extLst>
          </p:cNvPr>
          <p:cNvGrpSpPr/>
          <p:nvPr/>
        </p:nvGrpSpPr>
        <p:grpSpPr>
          <a:xfrm>
            <a:off x="3030179" y="212934"/>
            <a:ext cx="5355369" cy="1304828"/>
            <a:chOff x="1449790" y="914401"/>
            <a:chExt cx="4325597" cy="1053926"/>
          </a:xfrm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22E80CED-A38A-81C6-2972-27E9B2BD4948}"/>
                </a:ext>
              </a:extLst>
            </p:cNvPr>
            <p:cNvSpPr/>
            <p:nvPr/>
          </p:nvSpPr>
          <p:spPr>
            <a:xfrm>
              <a:off x="1873472" y="1223282"/>
              <a:ext cx="306000" cy="420989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5 w 180975"/>
                <a:gd name="connsiteY7" fmla="*/ 165830 h 248983"/>
                <a:gd name="connsiteX8" fmla="*/ 128302 w 180975"/>
                <a:gd name="connsiteY8" fmla="*/ 132302 h 248983"/>
                <a:gd name="connsiteX9" fmla="*/ 180975 w 180975"/>
                <a:gd name="connsiteY9" fmla="*/ 124492 h 248983"/>
                <a:gd name="connsiteX10" fmla="*/ 128302 w 180975"/>
                <a:gd name="connsiteY10" fmla="*/ 116681 h 248983"/>
                <a:gd name="connsiteX11" fmla="*/ 96965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0"/>
                    <a:pt x="84011" y="165830"/>
                  </a:cubicBezTo>
                  <a:lnTo>
                    <a:pt x="90488" y="248984"/>
                  </a:lnTo>
                  <a:lnTo>
                    <a:pt x="96965" y="165830"/>
                  </a:lnTo>
                  <a:cubicBezTo>
                    <a:pt x="98298" y="148685"/>
                    <a:pt x="111252" y="134779"/>
                    <a:pt x="128302" y="132302"/>
                  </a:cubicBezTo>
                  <a:lnTo>
                    <a:pt x="180975" y="124492"/>
                  </a:lnTo>
                  <a:lnTo>
                    <a:pt x="128302" y="116681"/>
                  </a:lnTo>
                  <a:cubicBezTo>
                    <a:pt x="111347" y="114205"/>
                    <a:pt x="98298" y="100203"/>
                    <a:pt x="96965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E6622B43-29B8-432D-8BD7-22ED2CDBDF81}"/>
                </a:ext>
              </a:extLst>
            </p:cNvPr>
            <p:cNvSpPr/>
            <p:nvPr/>
          </p:nvSpPr>
          <p:spPr>
            <a:xfrm>
              <a:off x="5328046" y="1517651"/>
              <a:ext cx="263570" cy="363148"/>
            </a:xfrm>
            <a:custGeom>
              <a:avLst/>
              <a:gdLst>
                <a:gd name="connsiteX0" fmla="*/ 80677 w 161353"/>
                <a:gd name="connsiteY0" fmla="*/ 0 h 222313"/>
                <a:gd name="connsiteX1" fmla="*/ 74866 w 161353"/>
                <a:gd name="connsiteY1" fmla="*/ 74200 h 222313"/>
                <a:gd name="connsiteX2" fmla="*/ 46958 w 161353"/>
                <a:gd name="connsiteY2" fmla="*/ 104204 h 222313"/>
                <a:gd name="connsiteX3" fmla="*/ 0 w 161353"/>
                <a:gd name="connsiteY3" fmla="*/ 111157 h 222313"/>
                <a:gd name="connsiteX4" fmla="*/ 46958 w 161353"/>
                <a:gd name="connsiteY4" fmla="*/ 118110 h 222313"/>
                <a:gd name="connsiteX5" fmla="*/ 74866 w 161353"/>
                <a:gd name="connsiteY5" fmla="*/ 148114 h 222313"/>
                <a:gd name="connsiteX6" fmla="*/ 80677 w 161353"/>
                <a:gd name="connsiteY6" fmla="*/ 222313 h 222313"/>
                <a:gd name="connsiteX7" fmla="*/ 86487 w 161353"/>
                <a:gd name="connsiteY7" fmla="*/ 148114 h 222313"/>
                <a:gd name="connsiteX8" fmla="*/ 114395 w 161353"/>
                <a:gd name="connsiteY8" fmla="*/ 118110 h 222313"/>
                <a:gd name="connsiteX9" fmla="*/ 161354 w 161353"/>
                <a:gd name="connsiteY9" fmla="*/ 111157 h 222313"/>
                <a:gd name="connsiteX10" fmla="*/ 114395 w 161353"/>
                <a:gd name="connsiteY10" fmla="*/ 104204 h 222313"/>
                <a:gd name="connsiteX11" fmla="*/ 86487 w 161353"/>
                <a:gd name="connsiteY11" fmla="*/ 74200 h 222313"/>
                <a:gd name="connsiteX12" fmla="*/ 80677 w 161353"/>
                <a:gd name="connsiteY12" fmla="*/ 0 h 22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353" h="222313">
                  <a:moveTo>
                    <a:pt x="80677" y="0"/>
                  </a:moveTo>
                  <a:lnTo>
                    <a:pt x="74866" y="74200"/>
                  </a:lnTo>
                  <a:cubicBezTo>
                    <a:pt x="73628" y="89440"/>
                    <a:pt x="62103" y="101918"/>
                    <a:pt x="46958" y="104204"/>
                  </a:cubicBezTo>
                  <a:lnTo>
                    <a:pt x="0" y="111157"/>
                  </a:lnTo>
                  <a:lnTo>
                    <a:pt x="46958" y="118110"/>
                  </a:lnTo>
                  <a:cubicBezTo>
                    <a:pt x="62103" y="120396"/>
                    <a:pt x="73723" y="132779"/>
                    <a:pt x="74866" y="148114"/>
                  </a:cubicBezTo>
                  <a:lnTo>
                    <a:pt x="80677" y="222313"/>
                  </a:lnTo>
                  <a:lnTo>
                    <a:pt x="86487" y="148114"/>
                  </a:lnTo>
                  <a:cubicBezTo>
                    <a:pt x="87725" y="132874"/>
                    <a:pt x="99250" y="120396"/>
                    <a:pt x="114395" y="118110"/>
                  </a:cubicBezTo>
                  <a:lnTo>
                    <a:pt x="161354" y="111157"/>
                  </a:lnTo>
                  <a:lnTo>
                    <a:pt x="114395" y="104204"/>
                  </a:lnTo>
                  <a:cubicBezTo>
                    <a:pt x="99250" y="101918"/>
                    <a:pt x="87630" y="89535"/>
                    <a:pt x="86487" y="74200"/>
                  </a:cubicBezTo>
                  <a:lnTo>
                    <a:pt x="80677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F3ACCF7-0FCD-1456-6A1E-7FC40ED42541}"/>
                </a:ext>
              </a:extLst>
            </p:cNvPr>
            <p:cNvSpPr/>
            <p:nvPr/>
          </p:nvSpPr>
          <p:spPr>
            <a:xfrm>
              <a:off x="4831482" y="1041836"/>
              <a:ext cx="260259" cy="358061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4 w 180975"/>
                <a:gd name="connsiteY7" fmla="*/ 165830 h 248983"/>
                <a:gd name="connsiteX8" fmla="*/ 128301 w 180975"/>
                <a:gd name="connsiteY8" fmla="*/ 132302 h 248983"/>
                <a:gd name="connsiteX9" fmla="*/ 180975 w 180975"/>
                <a:gd name="connsiteY9" fmla="*/ 124492 h 248983"/>
                <a:gd name="connsiteX10" fmla="*/ 128301 w 180975"/>
                <a:gd name="connsiteY10" fmla="*/ 116681 h 248983"/>
                <a:gd name="connsiteX11" fmla="*/ 96964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1"/>
                    <a:pt x="84011" y="165830"/>
                  </a:cubicBezTo>
                  <a:lnTo>
                    <a:pt x="90488" y="248984"/>
                  </a:lnTo>
                  <a:lnTo>
                    <a:pt x="96964" y="165830"/>
                  </a:lnTo>
                  <a:cubicBezTo>
                    <a:pt x="98298" y="148685"/>
                    <a:pt x="111347" y="134779"/>
                    <a:pt x="128301" y="132302"/>
                  </a:cubicBezTo>
                  <a:lnTo>
                    <a:pt x="180975" y="124492"/>
                  </a:lnTo>
                  <a:lnTo>
                    <a:pt x="128301" y="116681"/>
                  </a:lnTo>
                  <a:cubicBezTo>
                    <a:pt x="111347" y="114205"/>
                    <a:pt x="98298" y="100203"/>
                    <a:pt x="96964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EE063543-F62C-9231-F7C7-E94CE8AE3740}"/>
                </a:ext>
              </a:extLst>
            </p:cNvPr>
            <p:cNvSpPr/>
            <p:nvPr/>
          </p:nvSpPr>
          <p:spPr>
            <a:xfrm>
              <a:off x="1449790" y="1787865"/>
              <a:ext cx="130883" cy="180462"/>
            </a:xfrm>
            <a:custGeom>
              <a:avLst/>
              <a:gdLst>
                <a:gd name="connsiteX0" fmla="*/ 50292 w 100583"/>
                <a:gd name="connsiteY0" fmla="*/ 0 h 138684"/>
                <a:gd name="connsiteX1" fmla="*/ 46672 w 100583"/>
                <a:gd name="connsiteY1" fmla="*/ 46292 h 138684"/>
                <a:gd name="connsiteX2" fmla="*/ 29242 w 100583"/>
                <a:gd name="connsiteY2" fmla="*/ 64961 h 138684"/>
                <a:gd name="connsiteX3" fmla="*/ 0 w 100583"/>
                <a:gd name="connsiteY3" fmla="*/ 69342 h 138684"/>
                <a:gd name="connsiteX4" fmla="*/ 29242 w 100583"/>
                <a:gd name="connsiteY4" fmla="*/ 73724 h 138684"/>
                <a:gd name="connsiteX5" fmla="*/ 46672 w 100583"/>
                <a:gd name="connsiteY5" fmla="*/ 92393 h 138684"/>
                <a:gd name="connsiteX6" fmla="*/ 50292 w 100583"/>
                <a:gd name="connsiteY6" fmla="*/ 138684 h 138684"/>
                <a:gd name="connsiteX7" fmla="*/ 53912 w 100583"/>
                <a:gd name="connsiteY7" fmla="*/ 92393 h 138684"/>
                <a:gd name="connsiteX8" fmla="*/ 71342 w 100583"/>
                <a:gd name="connsiteY8" fmla="*/ 73724 h 138684"/>
                <a:gd name="connsiteX9" fmla="*/ 100584 w 100583"/>
                <a:gd name="connsiteY9" fmla="*/ 69342 h 138684"/>
                <a:gd name="connsiteX10" fmla="*/ 71342 w 100583"/>
                <a:gd name="connsiteY10" fmla="*/ 64961 h 138684"/>
                <a:gd name="connsiteX11" fmla="*/ 53912 w 100583"/>
                <a:gd name="connsiteY11" fmla="*/ 46292 h 138684"/>
                <a:gd name="connsiteX12" fmla="*/ 50292 w 100583"/>
                <a:gd name="connsiteY12" fmla="*/ 0 h 138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4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2" y="64961"/>
                  </a:cubicBezTo>
                  <a:lnTo>
                    <a:pt x="0" y="69342"/>
                  </a:lnTo>
                  <a:lnTo>
                    <a:pt x="29242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B0D0E41F-93FA-8F0B-D050-94DF82C2CE9D}"/>
                </a:ext>
              </a:extLst>
            </p:cNvPr>
            <p:cNvSpPr/>
            <p:nvPr/>
          </p:nvSpPr>
          <p:spPr>
            <a:xfrm>
              <a:off x="5674804" y="1091469"/>
              <a:ext cx="100583" cy="138683"/>
            </a:xfrm>
            <a:custGeom>
              <a:avLst/>
              <a:gdLst>
                <a:gd name="connsiteX0" fmla="*/ 50292 w 100583"/>
                <a:gd name="connsiteY0" fmla="*/ 0 h 138683"/>
                <a:gd name="connsiteX1" fmla="*/ 46672 w 100583"/>
                <a:gd name="connsiteY1" fmla="*/ 46292 h 138683"/>
                <a:gd name="connsiteX2" fmla="*/ 29241 w 100583"/>
                <a:gd name="connsiteY2" fmla="*/ 64961 h 138683"/>
                <a:gd name="connsiteX3" fmla="*/ 0 w 100583"/>
                <a:gd name="connsiteY3" fmla="*/ 69342 h 138683"/>
                <a:gd name="connsiteX4" fmla="*/ 29241 w 100583"/>
                <a:gd name="connsiteY4" fmla="*/ 73724 h 138683"/>
                <a:gd name="connsiteX5" fmla="*/ 46672 w 100583"/>
                <a:gd name="connsiteY5" fmla="*/ 92393 h 138683"/>
                <a:gd name="connsiteX6" fmla="*/ 50292 w 100583"/>
                <a:gd name="connsiteY6" fmla="*/ 138684 h 138683"/>
                <a:gd name="connsiteX7" fmla="*/ 53911 w 100583"/>
                <a:gd name="connsiteY7" fmla="*/ 92393 h 138683"/>
                <a:gd name="connsiteX8" fmla="*/ 71342 w 100583"/>
                <a:gd name="connsiteY8" fmla="*/ 73724 h 138683"/>
                <a:gd name="connsiteX9" fmla="*/ 100584 w 100583"/>
                <a:gd name="connsiteY9" fmla="*/ 69342 h 138683"/>
                <a:gd name="connsiteX10" fmla="*/ 71342 w 100583"/>
                <a:gd name="connsiteY10" fmla="*/ 64961 h 138683"/>
                <a:gd name="connsiteX11" fmla="*/ 53911 w 100583"/>
                <a:gd name="connsiteY11" fmla="*/ 46292 h 138683"/>
                <a:gd name="connsiteX12" fmla="*/ 50292 w 100583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3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1" y="64961"/>
                  </a:cubicBezTo>
                  <a:lnTo>
                    <a:pt x="0" y="69342"/>
                  </a:lnTo>
                  <a:lnTo>
                    <a:pt x="29241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1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1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6F1389C4-C21C-779E-9C98-B7B67EB3B408}"/>
                </a:ext>
              </a:extLst>
            </p:cNvPr>
            <p:cNvSpPr/>
            <p:nvPr/>
          </p:nvSpPr>
          <p:spPr>
            <a:xfrm>
              <a:off x="2560913" y="914401"/>
              <a:ext cx="168996" cy="233007"/>
            </a:xfrm>
            <a:custGeom>
              <a:avLst/>
              <a:gdLst>
                <a:gd name="connsiteX0" fmla="*/ 50292 w 100584"/>
                <a:gd name="connsiteY0" fmla="*/ 0 h 138683"/>
                <a:gd name="connsiteX1" fmla="*/ 46673 w 100584"/>
                <a:gd name="connsiteY1" fmla="*/ 46292 h 138683"/>
                <a:gd name="connsiteX2" fmla="*/ 29242 w 100584"/>
                <a:gd name="connsiteY2" fmla="*/ 64960 h 138683"/>
                <a:gd name="connsiteX3" fmla="*/ 0 w 100584"/>
                <a:gd name="connsiteY3" fmla="*/ 69342 h 138683"/>
                <a:gd name="connsiteX4" fmla="*/ 29242 w 100584"/>
                <a:gd name="connsiteY4" fmla="*/ 73723 h 138683"/>
                <a:gd name="connsiteX5" fmla="*/ 46673 w 100584"/>
                <a:gd name="connsiteY5" fmla="*/ 92393 h 138683"/>
                <a:gd name="connsiteX6" fmla="*/ 50292 w 100584"/>
                <a:gd name="connsiteY6" fmla="*/ 138684 h 138683"/>
                <a:gd name="connsiteX7" fmla="*/ 53912 w 100584"/>
                <a:gd name="connsiteY7" fmla="*/ 92393 h 138683"/>
                <a:gd name="connsiteX8" fmla="*/ 71342 w 100584"/>
                <a:gd name="connsiteY8" fmla="*/ 73723 h 138683"/>
                <a:gd name="connsiteX9" fmla="*/ 100584 w 100584"/>
                <a:gd name="connsiteY9" fmla="*/ 69342 h 138683"/>
                <a:gd name="connsiteX10" fmla="*/ 71342 w 100584"/>
                <a:gd name="connsiteY10" fmla="*/ 64960 h 138683"/>
                <a:gd name="connsiteX11" fmla="*/ 53912 w 100584"/>
                <a:gd name="connsiteY11" fmla="*/ 46292 h 138683"/>
                <a:gd name="connsiteX12" fmla="*/ 50292 w 100584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4" h="138683">
                  <a:moveTo>
                    <a:pt x="50292" y="0"/>
                  </a:moveTo>
                  <a:lnTo>
                    <a:pt x="46673" y="46292"/>
                  </a:lnTo>
                  <a:cubicBezTo>
                    <a:pt x="45911" y="55817"/>
                    <a:pt x="38672" y="63532"/>
                    <a:pt x="29242" y="64960"/>
                  </a:cubicBezTo>
                  <a:lnTo>
                    <a:pt x="0" y="69342"/>
                  </a:lnTo>
                  <a:lnTo>
                    <a:pt x="29242" y="73723"/>
                  </a:lnTo>
                  <a:cubicBezTo>
                    <a:pt x="38672" y="75152"/>
                    <a:pt x="45911" y="82868"/>
                    <a:pt x="46673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4" y="82868"/>
                    <a:pt x="61913" y="75152"/>
                    <a:pt x="71342" y="73723"/>
                  </a:cubicBezTo>
                  <a:lnTo>
                    <a:pt x="100584" y="69342"/>
                  </a:lnTo>
                  <a:lnTo>
                    <a:pt x="71342" y="64960"/>
                  </a:lnTo>
                  <a:cubicBezTo>
                    <a:pt x="61913" y="63532"/>
                    <a:pt x="54674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2" name="组合 501">
            <a:extLst>
              <a:ext uri="{FF2B5EF4-FFF2-40B4-BE49-F238E27FC236}">
                <a16:creationId xmlns:a16="http://schemas.microsoft.com/office/drawing/2014/main" id="{B49FF66A-A450-485E-AAD3-3C46C34615FF}"/>
              </a:ext>
            </a:extLst>
          </p:cNvPr>
          <p:cNvGrpSpPr/>
          <p:nvPr/>
        </p:nvGrpSpPr>
        <p:grpSpPr>
          <a:xfrm>
            <a:off x="679009" y="-547224"/>
            <a:ext cx="10833981" cy="2943505"/>
            <a:chOff x="840989" y="-547224"/>
            <a:chExt cx="10833981" cy="2943505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grpSp>
          <p:nvGrpSpPr>
            <p:cNvPr id="60" name="图形 8">
              <a:extLst>
                <a:ext uri="{FF2B5EF4-FFF2-40B4-BE49-F238E27FC236}">
                  <a16:creationId xmlns:a16="http://schemas.microsoft.com/office/drawing/2014/main" id="{228E3585-8741-815A-06E1-6BC101EE7112}"/>
                </a:ext>
              </a:extLst>
            </p:cNvPr>
            <p:cNvGrpSpPr/>
            <p:nvPr/>
          </p:nvGrpSpPr>
          <p:grpSpPr>
            <a:xfrm>
              <a:off x="840989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068E550-9334-F72C-8813-3628CFFB3D0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7291542-67B4-230D-3DA3-9E278CF917F8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C764EA0-DE70-A571-58B5-5EC2D5A54F37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6" name="图形 8">
              <a:extLst>
                <a:ext uri="{FF2B5EF4-FFF2-40B4-BE49-F238E27FC236}">
                  <a16:creationId xmlns:a16="http://schemas.microsoft.com/office/drawing/2014/main" id="{25CF4CAE-6E0D-962B-5B5B-766A9B072A4B}"/>
                </a:ext>
              </a:extLst>
            </p:cNvPr>
            <p:cNvGrpSpPr/>
            <p:nvPr/>
          </p:nvGrpSpPr>
          <p:grpSpPr>
            <a:xfrm>
              <a:off x="10497627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1D0EDE2C-ECDA-9650-BE32-C5631FF091E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1631ECA-A41A-0B03-F602-D7FD189899C2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3A428F3D-06EC-5C60-5253-836D7AEA08E3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41" name="图形 149">
            <a:extLst>
              <a:ext uri="{FF2B5EF4-FFF2-40B4-BE49-F238E27FC236}">
                <a16:creationId xmlns:a16="http://schemas.microsoft.com/office/drawing/2014/main" id="{A7C50383-069F-313C-6E3D-3F80450DFC5F}"/>
              </a:ext>
            </a:extLst>
          </p:cNvPr>
          <p:cNvGrpSpPr/>
          <p:nvPr/>
        </p:nvGrpSpPr>
        <p:grpSpPr>
          <a:xfrm>
            <a:off x="10119233" y="3758899"/>
            <a:ext cx="1485730" cy="1542626"/>
            <a:chOff x="8635039" y="3512452"/>
            <a:chExt cx="1944158" cy="2018609"/>
          </a:xfrm>
        </p:grpSpPr>
        <p:grpSp>
          <p:nvGrpSpPr>
            <p:cNvPr id="42" name="图形 149">
              <a:extLst>
                <a:ext uri="{FF2B5EF4-FFF2-40B4-BE49-F238E27FC236}">
                  <a16:creationId xmlns:a16="http://schemas.microsoft.com/office/drawing/2014/main" id="{F7B83380-33FD-23C6-DEEB-26803367A85E}"/>
                </a:ext>
              </a:extLst>
            </p:cNvPr>
            <p:cNvGrpSpPr/>
            <p:nvPr/>
          </p:nvGrpSpPr>
          <p:grpSpPr>
            <a:xfrm>
              <a:off x="9082945" y="3512452"/>
              <a:ext cx="905446" cy="538067"/>
              <a:chOff x="9082945" y="3512452"/>
              <a:chExt cx="905446" cy="538067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01D5FFDA-39B8-662F-6C18-39AA0AC44CA7}"/>
                  </a:ext>
                </a:extLst>
              </p:cNvPr>
              <p:cNvSpPr/>
              <p:nvPr/>
            </p:nvSpPr>
            <p:spPr>
              <a:xfrm>
                <a:off x="9082945" y="3512452"/>
                <a:ext cx="905446" cy="538067"/>
              </a:xfrm>
              <a:custGeom>
                <a:avLst/>
                <a:gdLst>
                  <a:gd name="connsiteX0" fmla="*/ 0 w 905446"/>
                  <a:gd name="connsiteY0" fmla="*/ 497001 h 538067"/>
                  <a:gd name="connsiteX1" fmla="*/ 905447 w 905446"/>
                  <a:gd name="connsiteY1" fmla="*/ 13417 h 538067"/>
                  <a:gd name="connsiteX2" fmla="*/ 238125 w 905446"/>
                  <a:gd name="connsiteY2" fmla="*/ 532530 h 538067"/>
                  <a:gd name="connsiteX3" fmla="*/ 0 w 905446"/>
                  <a:gd name="connsiteY3" fmla="*/ 497001 h 538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446" h="538067">
                    <a:moveTo>
                      <a:pt x="0" y="497001"/>
                    </a:moveTo>
                    <a:cubicBezTo>
                      <a:pt x="0" y="497001"/>
                      <a:pt x="400526" y="-95739"/>
                      <a:pt x="905447" y="13417"/>
                    </a:cubicBezTo>
                    <a:cubicBezTo>
                      <a:pt x="765619" y="255447"/>
                      <a:pt x="492823" y="451377"/>
                      <a:pt x="238125" y="532530"/>
                    </a:cubicBezTo>
                    <a:cubicBezTo>
                      <a:pt x="91916" y="556056"/>
                      <a:pt x="0" y="497001"/>
                      <a:pt x="0" y="4970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8CBD1610-7610-6BAA-EA3A-4BA6231FC4F5}"/>
                  </a:ext>
                </a:extLst>
              </p:cNvPr>
              <p:cNvSpPr/>
              <p:nvPr/>
            </p:nvSpPr>
            <p:spPr>
              <a:xfrm>
                <a:off x="9140285" y="3956177"/>
                <a:ext cx="279463" cy="80040"/>
              </a:xfrm>
              <a:custGeom>
                <a:avLst/>
                <a:gdLst>
                  <a:gd name="connsiteX0" fmla="*/ 207264 w 279463"/>
                  <a:gd name="connsiteY0" fmla="*/ 80041 h 80040"/>
                  <a:gd name="connsiteX1" fmla="*/ 0 w 279463"/>
                  <a:gd name="connsiteY1" fmla="*/ 14795 h 80040"/>
                  <a:gd name="connsiteX2" fmla="*/ 279464 w 279463"/>
                  <a:gd name="connsiteY2" fmla="*/ 52037 h 80040"/>
                  <a:gd name="connsiteX3" fmla="*/ 207264 w 279463"/>
                  <a:gd name="connsiteY3" fmla="*/ 80041 h 8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63" h="80040">
                    <a:moveTo>
                      <a:pt x="207264" y="80041"/>
                    </a:moveTo>
                    <a:cubicBezTo>
                      <a:pt x="206883" y="79660"/>
                      <a:pt x="124968" y="7270"/>
                      <a:pt x="0" y="14795"/>
                    </a:cubicBezTo>
                    <a:cubicBezTo>
                      <a:pt x="104013" y="-19686"/>
                      <a:pt x="220695" y="11651"/>
                      <a:pt x="279464" y="52037"/>
                    </a:cubicBezTo>
                    <a:cubicBezTo>
                      <a:pt x="255365" y="62324"/>
                      <a:pt x="231267" y="71659"/>
                      <a:pt x="207264" y="8004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图形 149">
              <a:extLst>
                <a:ext uri="{FF2B5EF4-FFF2-40B4-BE49-F238E27FC236}">
                  <a16:creationId xmlns:a16="http://schemas.microsoft.com/office/drawing/2014/main" id="{390A6EB0-D8B6-4DCB-C1EF-917209166A3A}"/>
                </a:ext>
              </a:extLst>
            </p:cNvPr>
            <p:cNvGrpSpPr/>
            <p:nvPr/>
          </p:nvGrpSpPr>
          <p:grpSpPr>
            <a:xfrm>
              <a:off x="8635039" y="3969732"/>
              <a:ext cx="1944158" cy="1561329"/>
              <a:chOff x="8635039" y="3969732"/>
              <a:chExt cx="1944158" cy="156132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E8907E9-2520-658E-7F0A-DB2AAD97491C}"/>
                  </a:ext>
                </a:extLst>
              </p:cNvPr>
              <p:cNvSpPr/>
              <p:nvPr/>
            </p:nvSpPr>
            <p:spPr>
              <a:xfrm>
                <a:off x="8665209" y="4364069"/>
                <a:ext cx="84708" cy="155487"/>
              </a:xfrm>
              <a:custGeom>
                <a:avLst/>
                <a:gdLst>
                  <a:gd name="connsiteX0" fmla="*/ 35782 w 84708"/>
                  <a:gd name="connsiteY0" fmla="*/ 0 h 155487"/>
                  <a:gd name="connsiteX1" fmla="*/ 445 w 84708"/>
                  <a:gd name="connsiteY1" fmla="*/ 56102 h 155487"/>
                  <a:gd name="connsiteX2" fmla="*/ 73978 w 84708"/>
                  <a:gd name="connsiteY2" fmla="*/ 155353 h 155487"/>
                  <a:gd name="connsiteX3" fmla="*/ 35782 w 84708"/>
                  <a:gd name="connsiteY3" fmla="*/ 0 h 155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708" h="155487">
                    <a:moveTo>
                      <a:pt x="35782" y="0"/>
                    </a:moveTo>
                    <a:cubicBezTo>
                      <a:pt x="35782" y="0"/>
                      <a:pt x="5588" y="9430"/>
                      <a:pt x="445" y="56102"/>
                    </a:cubicBezTo>
                    <a:cubicBezTo>
                      <a:pt x="-4699" y="102775"/>
                      <a:pt x="35687" y="149923"/>
                      <a:pt x="73978" y="155353"/>
                    </a:cubicBezTo>
                    <a:cubicBezTo>
                      <a:pt x="112268" y="160782"/>
                      <a:pt x="35782" y="0"/>
                      <a:pt x="35782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D2665C68-E845-1C35-1746-9AC2D76CB1B9}"/>
                  </a:ext>
                </a:extLst>
              </p:cNvPr>
              <p:cNvSpPr/>
              <p:nvPr/>
            </p:nvSpPr>
            <p:spPr>
              <a:xfrm>
                <a:off x="9158595" y="5382780"/>
                <a:ext cx="436603" cy="148280"/>
              </a:xfrm>
              <a:custGeom>
                <a:avLst/>
                <a:gdLst>
                  <a:gd name="connsiteX0" fmla="*/ 101228 w 436603"/>
                  <a:gd name="connsiteY0" fmla="*/ 940 h 148280"/>
                  <a:gd name="connsiteX1" fmla="*/ 304492 w 436603"/>
                  <a:gd name="connsiteY1" fmla="*/ 104381 h 148280"/>
                  <a:gd name="connsiteX2" fmla="*/ 436603 w 436603"/>
                  <a:gd name="connsiteY2" fmla="*/ 144862 h 148280"/>
                  <a:gd name="connsiteX3" fmla="*/ 26933 w 436603"/>
                  <a:gd name="connsiteY3" fmla="*/ 146386 h 148280"/>
                  <a:gd name="connsiteX4" fmla="*/ 101228 w 436603"/>
                  <a:gd name="connsiteY4" fmla="*/ 940 h 14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603" h="148280">
                    <a:moveTo>
                      <a:pt x="101228" y="940"/>
                    </a:moveTo>
                    <a:cubicBezTo>
                      <a:pt x="216957" y="-11538"/>
                      <a:pt x="304492" y="104381"/>
                      <a:pt x="304492" y="104381"/>
                    </a:cubicBezTo>
                    <a:lnTo>
                      <a:pt x="436603" y="144862"/>
                    </a:lnTo>
                    <a:cubicBezTo>
                      <a:pt x="436603" y="144862"/>
                      <a:pt x="72272" y="125908"/>
                      <a:pt x="26933" y="146386"/>
                    </a:cubicBezTo>
                    <a:cubicBezTo>
                      <a:pt x="-18406" y="166960"/>
                      <a:pt x="-14501" y="13417"/>
                      <a:pt x="101228" y="94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B3FF0D69-C9C8-AE78-B4E3-2CBD851A3B43}"/>
                  </a:ext>
                </a:extLst>
              </p:cNvPr>
              <p:cNvSpPr/>
              <p:nvPr/>
            </p:nvSpPr>
            <p:spPr>
              <a:xfrm>
                <a:off x="8686161" y="3969732"/>
                <a:ext cx="1667891" cy="1559371"/>
              </a:xfrm>
              <a:custGeom>
                <a:avLst/>
                <a:gdLst>
                  <a:gd name="connsiteX0" fmla="*/ 408023 w 1667891"/>
                  <a:gd name="connsiteY0" fmla="*/ 772194 h 1559371"/>
                  <a:gd name="connsiteX1" fmla="*/ 242859 w 1667891"/>
                  <a:gd name="connsiteY1" fmla="*/ 705614 h 1559371"/>
                  <a:gd name="connsiteX2" fmla="*/ 5877 w 1667891"/>
                  <a:gd name="connsiteY2" fmla="*/ 494445 h 1559371"/>
                  <a:gd name="connsiteX3" fmla="*/ 79124 w 1667891"/>
                  <a:gd name="connsiteY3" fmla="*/ 302421 h 1559371"/>
                  <a:gd name="connsiteX4" fmla="*/ 280388 w 1667891"/>
                  <a:gd name="connsiteY4" fmla="*/ 70773 h 1559371"/>
                  <a:gd name="connsiteX5" fmla="*/ 641861 w 1667891"/>
                  <a:gd name="connsiteY5" fmla="*/ 52389 h 1559371"/>
                  <a:gd name="connsiteX6" fmla="*/ 1035434 w 1667891"/>
                  <a:gd name="connsiteY6" fmla="*/ 358333 h 1559371"/>
                  <a:gd name="connsiteX7" fmla="*/ 1639319 w 1667891"/>
                  <a:gd name="connsiteY7" fmla="*/ 804103 h 1559371"/>
                  <a:gd name="connsiteX8" fmla="*/ 1070867 w 1667891"/>
                  <a:gd name="connsiteY8" fmla="*/ 1548767 h 1559371"/>
                  <a:gd name="connsiteX9" fmla="*/ 501653 w 1667891"/>
                  <a:gd name="connsiteY9" fmla="*/ 1229775 h 1559371"/>
                  <a:gd name="connsiteX10" fmla="*/ 408023 w 1667891"/>
                  <a:gd name="connsiteY10" fmla="*/ 772194 h 1559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891" h="1559371">
                    <a:moveTo>
                      <a:pt x="408023" y="772194"/>
                    </a:moveTo>
                    <a:cubicBezTo>
                      <a:pt x="408023" y="772194"/>
                      <a:pt x="324774" y="719521"/>
                      <a:pt x="242859" y="705614"/>
                    </a:cubicBezTo>
                    <a:cubicBezTo>
                      <a:pt x="160944" y="691708"/>
                      <a:pt x="24927" y="551595"/>
                      <a:pt x="5877" y="494445"/>
                    </a:cubicBezTo>
                    <a:cubicBezTo>
                      <a:pt x="-13173" y="437295"/>
                      <a:pt x="14830" y="371572"/>
                      <a:pt x="79124" y="302421"/>
                    </a:cubicBezTo>
                    <a:cubicBezTo>
                      <a:pt x="143323" y="233269"/>
                      <a:pt x="178089" y="144687"/>
                      <a:pt x="280388" y="70773"/>
                    </a:cubicBezTo>
                    <a:cubicBezTo>
                      <a:pt x="382686" y="-3141"/>
                      <a:pt x="511273" y="-34193"/>
                      <a:pt x="641861" y="52389"/>
                    </a:cubicBezTo>
                    <a:cubicBezTo>
                      <a:pt x="772449" y="138972"/>
                      <a:pt x="822550" y="288990"/>
                      <a:pt x="1035434" y="358333"/>
                    </a:cubicBezTo>
                    <a:cubicBezTo>
                      <a:pt x="1248413" y="427675"/>
                      <a:pt x="1494920" y="479776"/>
                      <a:pt x="1639319" y="804103"/>
                    </a:cubicBezTo>
                    <a:cubicBezTo>
                      <a:pt x="1783718" y="1128524"/>
                      <a:pt x="1347759" y="1499618"/>
                      <a:pt x="1070867" y="1548767"/>
                    </a:cubicBezTo>
                    <a:cubicBezTo>
                      <a:pt x="794071" y="1597821"/>
                      <a:pt x="546325" y="1474186"/>
                      <a:pt x="501653" y="1229775"/>
                    </a:cubicBezTo>
                    <a:cubicBezTo>
                      <a:pt x="457076" y="985459"/>
                      <a:pt x="492509" y="879445"/>
                      <a:pt x="408023" y="7721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BA7E209-5D41-F5FA-D61D-743337F50629}"/>
                  </a:ext>
                </a:extLst>
              </p:cNvPr>
              <p:cNvSpPr/>
              <p:nvPr/>
            </p:nvSpPr>
            <p:spPr>
              <a:xfrm>
                <a:off x="8635039" y="4667789"/>
                <a:ext cx="713434" cy="250063"/>
              </a:xfrm>
              <a:custGeom>
                <a:avLst/>
                <a:gdLst>
                  <a:gd name="connsiteX0" fmla="*/ 671172 w 713434"/>
                  <a:gd name="connsiteY0" fmla="*/ 36703 h 250063"/>
                  <a:gd name="connsiteX1" fmla="*/ 102815 w 713434"/>
                  <a:gd name="connsiteY1" fmla="*/ 36703 h 250063"/>
                  <a:gd name="connsiteX2" fmla="*/ 134533 w 713434"/>
                  <a:gd name="connsiteY2" fmla="*/ 210820 h 250063"/>
                  <a:gd name="connsiteX3" fmla="*/ 671077 w 713434"/>
                  <a:gd name="connsiteY3" fmla="*/ 249492 h 250063"/>
                  <a:gd name="connsiteX4" fmla="*/ 671172 w 713434"/>
                  <a:gd name="connsiteY4" fmla="*/ 36703 h 25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34" h="250063">
                    <a:moveTo>
                      <a:pt x="671172" y="36703"/>
                    </a:moveTo>
                    <a:cubicBezTo>
                      <a:pt x="671172" y="36703"/>
                      <a:pt x="267979" y="-45879"/>
                      <a:pt x="102815" y="36703"/>
                    </a:cubicBezTo>
                    <a:cubicBezTo>
                      <a:pt x="-62253" y="119285"/>
                      <a:pt x="-11485" y="213392"/>
                      <a:pt x="134533" y="210820"/>
                    </a:cubicBezTo>
                    <a:cubicBezTo>
                      <a:pt x="280552" y="208153"/>
                      <a:pt x="575827" y="255778"/>
                      <a:pt x="671077" y="249492"/>
                    </a:cubicBezTo>
                    <a:cubicBezTo>
                      <a:pt x="766327" y="243205"/>
                      <a:pt x="671172" y="36703"/>
                      <a:pt x="671172" y="36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A968BC0D-CC32-326C-B657-9F9B05BE8A63}"/>
                  </a:ext>
                </a:extLst>
              </p:cNvPr>
              <p:cNvSpPr/>
              <p:nvPr/>
            </p:nvSpPr>
            <p:spPr>
              <a:xfrm>
                <a:off x="9156515" y="4933121"/>
                <a:ext cx="410299" cy="266575"/>
              </a:xfrm>
              <a:custGeom>
                <a:avLst/>
                <a:gdLst>
                  <a:gd name="connsiteX0" fmla="*/ 410300 w 410299"/>
                  <a:gd name="connsiteY0" fmla="*/ 119700 h 266575"/>
                  <a:gd name="connsiteX1" fmla="*/ 31299 w 410299"/>
                  <a:gd name="connsiteY1" fmla="*/ 266576 h 266575"/>
                  <a:gd name="connsiteX2" fmla="*/ 410300 w 410299"/>
                  <a:gd name="connsiteY2" fmla="*/ 119700 h 26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0299" h="266575">
                    <a:moveTo>
                      <a:pt x="410300" y="119700"/>
                    </a:moveTo>
                    <a:cubicBezTo>
                      <a:pt x="410300" y="119700"/>
                      <a:pt x="21584" y="-83563"/>
                      <a:pt x="31299" y="266576"/>
                    </a:cubicBezTo>
                    <a:cubicBezTo>
                      <a:pt x="-51473" y="102365"/>
                      <a:pt x="15202" y="-152620"/>
                      <a:pt x="410300" y="11970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2731E83E-19BA-B421-FBF0-24AB3059D392}"/>
                  </a:ext>
                </a:extLst>
              </p:cNvPr>
              <p:cNvSpPr/>
              <p:nvPr/>
            </p:nvSpPr>
            <p:spPr>
              <a:xfrm>
                <a:off x="9945433" y="4878510"/>
                <a:ext cx="633764" cy="570546"/>
              </a:xfrm>
              <a:custGeom>
                <a:avLst/>
                <a:gdLst>
                  <a:gd name="connsiteX0" fmla="*/ 0 w 633764"/>
                  <a:gd name="connsiteY0" fmla="*/ 569028 h 570546"/>
                  <a:gd name="connsiteX1" fmla="*/ 153448 w 633764"/>
                  <a:gd name="connsiteY1" fmla="*/ 309567 h 570546"/>
                  <a:gd name="connsiteX2" fmla="*/ 569119 w 633764"/>
                  <a:gd name="connsiteY2" fmla="*/ 49343 h 570546"/>
                  <a:gd name="connsiteX3" fmla="*/ 0 w 633764"/>
                  <a:gd name="connsiteY3" fmla="*/ 569028 h 57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70546">
                    <a:moveTo>
                      <a:pt x="0" y="569028"/>
                    </a:moveTo>
                    <a:cubicBezTo>
                      <a:pt x="0" y="569028"/>
                      <a:pt x="103822" y="545215"/>
                      <a:pt x="153448" y="309567"/>
                    </a:cubicBezTo>
                    <a:cubicBezTo>
                      <a:pt x="203073" y="73918"/>
                      <a:pt x="393859" y="-85435"/>
                      <a:pt x="569119" y="49343"/>
                    </a:cubicBezTo>
                    <a:cubicBezTo>
                      <a:pt x="744474" y="184122"/>
                      <a:pt x="565785" y="598746"/>
                      <a:pt x="0" y="569028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185D7500-6840-04C3-C258-371ABE23C188}"/>
                  </a:ext>
                </a:extLst>
              </p:cNvPr>
              <p:cNvSpPr/>
              <p:nvPr/>
            </p:nvSpPr>
            <p:spPr>
              <a:xfrm>
                <a:off x="9945433" y="4881156"/>
                <a:ext cx="633764" cy="567900"/>
              </a:xfrm>
              <a:custGeom>
                <a:avLst/>
                <a:gdLst>
                  <a:gd name="connsiteX0" fmla="*/ 0 w 633764"/>
                  <a:gd name="connsiteY0" fmla="*/ 566382 h 567900"/>
                  <a:gd name="connsiteX1" fmla="*/ 244507 w 633764"/>
                  <a:gd name="connsiteY1" fmla="*/ 324066 h 567900"/>
                  <a:gd name="connsiteX2" fmla="*/ 569119 w 633764"/>
                  <a:gd name="connsiteY2" fmla="*/ 46698 h 567900"/>
                  <a:gd name="connsiteX3" fmla="*/ 0 w 633764"/>
                  <a:gd name="connsiteY3" fmla="*/ 566382 h 56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67900">
                    <a:moveTo>
                      <a:pt x="0" y="566382"/>
                    </a:moveTo>
                    <a:cubicBezTo>
                      <a:pt x="0" y="566382"/>
                      <a:pt x="194881" y="559619"/>
                      <a:pt x="244507" y="324066"/>
                    </a:cubicBezTo>
                    <a:cubicBezTo>
                      <a:pt x="294132" y="88417"/>
                      <a:pt x="393859" y="-87986"/>
                      <a:pt x="569119" y="46698"/>
                    </a:cubicBezTo>
                    <a:cubicBezTo>
                      <a:pt x="744474" y="181477"/>
                      <a:pt x="565785" y="596100"/>
                      <a:pt x="0" y="566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257BE2C8-9D17-7BED-144C-F1C24E219A8F}"/>
                  </a:ext>
                </a:extLst>
              </p:cNvPr>
              <p:cNvSpPr/>
              <p:nvPr/>
            </p:nvSpPr>
            <p:spPr>
              <a:xfrm>
                <a:off x="9041796" y="4275488"/>
                <a:ext cx="1031462" cy="194879"/>
              </a:xfrm>
              <a:custGeom>
                <a:avLst/>
                <a:gdLst>
                  <a:gd name="connsiteX0" fmla="*/ 652081 w 1031462"/>
                  <a:gd name="connsiteY0" fmla="*/ 42861 h 194879"/>
                  <a:gd name="connsiteX1" fmla="*/ 679704 w 1031462"/>
                  <a:gd name="connsiteY1" fmla="*/ 52767 h 194879"/>
                  <a:gd name="connsiteX2" fmla="*/ 1031462 w 1031462"/>
                  <a:gd name="connsiteY2" fmla="*/ 194880 h 194879"/>
                  <a:gd name="connsiteX3" fmla="*/ 443674 w 1031462"/>
                  <a:gd name="connsiteY3" fmla="*/ 172210 h 194879"/>
                  <a:gd name="connsiteX4" fmla="*/ 0 w 1031462"/>
                  <a:gd name="connsiteY4" fmla="*/ 7142 h 194879"/>
                  <a:gd name="connsiteX5" fmla="*/ 652081 w 1031462"/>
                  <a:gd name="connsiteY5" fmla="*/ 42861 h 194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1462" h="194879">
                    <a:moveTo>
                      <a:pt x="652081" y="42861"/>
                    </a:moveTo>
                    <a:cubicBezTo>
                      <a:pt x="661035" y="46290"/>
                      <a:pt x="670179" y="49623"/>
                      <a:pt x="679704" y="52767"/>
                    </a:cubicBezTo>
                    <a:cubicBezTo>
                      <a:pt x="794289" y="90105"/>
                      <a:pt x="918591" y="122490"/>
                      <a:pt x="1031462" y="194880"/>
                    </a:cubicBezTo>
                    <a:cubicBezTo>
                      <a:pt x="844010" y="118108"/>
                      <a:pt x="711708" y="184212"/>
                      <a:pt x="443674" y="172210"/>
                    </a:cubicBezTo>
                    <a:cubicBezTo>
                      <a:pt x="94392" y="156589"/>
                      <a:pt x="0" y="7142"/>
                      <a:pt x="0" y="7142"/>
                    </a:cubicBezTo>
                    <a:cubicBezTo>
                      <a:pt x="0" y="7142"/>
                      <a:pt x="317754" y="-23719"/>
                      <a:pt x="652081" y="4286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149">
              <a:extLst>
                <a:ext uri="{FF2B5EF4-FFF2-40B4-BE49-F238E27FC236}">
                  <a16:creationId xmlns:a16="http://schemas.microsoft.com/office/drawing/2014/main" id="{6B1BF21A-788C-48D5-F700-3F5F4E75F8DD}"/>
                </a:ext>
              </a:extLst>
            </p:cNvPr>
            <p:cNvGrpSpPr/>
            <p:nvPr/>
          </p:nvGrpSpPr>
          <p:grpSpPr>
            <a:xfrm>
              <a:off x="8825753" y="4305283"/>
              <a:ext cx="66802" cy="66803"/>
              <a:chOff x="8825753" y="4305283"/>
              <a:chExt cx="66802" cy="66803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A55A94B-0F8A-8889-73F1-2029D9B0077F}"/>
                  </a:ext>
                </a:extLst>
              </p:cNvPr>
              <p:cNvSpPr/>
              <p:nvPr/>
            </p:nvSpPr>
            <p:spPr>
              <a:xfrm>
                <a:off x="8825753" y="4305283"/>
                <a:ext cx="66802" cy="66803"/>
              </a:xfrm>
              <a:custGeom>
                <a:avLst/>
                <a:gdLst>
                  <a:gd name="connsiteX0" fmla="*/ 16 w 66802"/>
                  <a:gd name="connsiteY0" fmla="*/ 32401 h 66803"/>
                  <a:gd name="connsiteX1" fmla="*/ 32401 w 66802"/>
                  <a:gd name="connsiteY1" fmla="*/ 66787 h 66803"/>
                  <a:gd name="connsiteX2" fmla="*/ 66786 w 66802"/>
                  <a:gd name="connsiteY2" fmla="*/ 34401 h 66803"/>
                  <a:gd name="connsiteX3" fmla="*/ 34401 w 66802"/>
                  <a:gd name="connsiteY3" fmla="*/ 16 h 66803"/>
                  <a:gd name="connsiteX4" fmla="*/ 16 w 66802"/>
                  <a:gd name="connsiteY4" fmla="*/ 32401 h 66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02" h="66803">
                    <a:moveTo>
                      <a:pt x="16" y="32401"/>
                    </a:moveTo>
                    <a:cubicBezTo>
                      <a:pt x="-555" y="50880"/>
                      <a:pt x="13922" y="66215"/>
                      <a:pt x="32401" y="66787"/>
                    </a:cubicBezTo>
                    <a:cubicBezTo>
                      <a:pt x="50880" y="67358"/>
                      <a:pt x="66215" y="52880"/>
                      <a:pt x="66786" y="34401"/>
                    </a:cubicBezTo>
                    <a:cubicBezTo>
                      <a:pt x="67358" y="15923"/>
                      <a:pt x="52880" y="588"/>
                      <a:pt x="34401" y="16"/>
                    </a:cubicBezTo>
                    <a:cubicBezTo>
                      <a:pt x="16018" y="-555"/>
                      <a:pt x="588" y="13923"/>
                      <a:pt x="16" y="32401"/>
                    </a:cubicBezTo>
                    <a:close/>
                  </a:path>
                </a:pathLst>
              </a:custGeom>
              <a:solidFill>
                <a:srgbClr val="D8720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516C275-A143-3630-9CD2-53F5CA739376}"/>
                  </a:ext>
                </a:extLst>
              </p:cNvPr>
              <p:cNvSpPr/>
              <p:nvPr/>
            </p:nvSpPr>
            <p:spPr>
              <a:xfrm>
                <a:off x="8840716" y="4320151"/>
                <a:ext cx="36971" cy="36971"/>
              </a:xfrm>
              <a:custGeom>
                <a:avLst/>
                <a:gdLst>
                  <a:gd name="connsiteX0" fmla="*/ 7 w 36971"/>
                  <a:gd name="connsiteY0" fmla="*/ 17914 h 36971"/>
                  <a:gd name="connsiteX1" fmla="*/ 17914 w 36971"/>
                  <a:gd name="connsiteY1" fmla="*/ 36964 h 36971"/>
                  <a:gd name="connsiteX2" fmla="*/ 36964 w 36971"/>
                  <a:gd name="connsiteY2" fmla="*/ 19057 h 36971"/>
                  <a:gd name="connsiteX3" fmla="*/ 19057 w 36971"/>
                  <a:gd name="connsiteY3" fmla="*/ 7 h 36971"/>
                  <a:gd name="connsiteX4" fmla="*/ 7 w 36971"/>
                  <a:gd name="connsiteY4" fmla="*/ 17914 h 36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71" h="36971">
                    <a:moveTo>
                      <a:pt x="7" y="17914"/>
                    </a:moveTo>
                    <a:cubicBezTo>
                      <a:pt x="-278" y="28106"/>
                      <a:pt x="7723" y="36679"/>
                      <a:pt x="17914" y="36964"/>
                    </a:cubicBezTo>
                    <a:cubicBezTo>
                      <a:pt x="28106" y="37250"/>
                      <a:pt x="36679" y="29249"/>
                      <a:pt x="36964" y="19057"/>
                    </a:cubicBezTo>
                    <a:cubicBezTo>
                      <a:pt x="37250" y="8866"/>
                      <a:pt x="29249" y="293"/>
                      <a:pt x="19057" y="7"/>
                    </a:cubicBezTo>
                    <a:cubicBezTo>
                      <a:pt x="8771" y="-278"/>
                      <a:pt x="293" y="7723"/>
                      <a:pt x="7" y="17914"/>
                    </a:cubicBezTo>
                    <a:close/>
                  </a:path>
                </a:pathLst>
              </a:custGeom>
              <a:solidFill>
                <a:srgbClr val="2626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420AD9D-5FEC-7848-C655-1D938953419B}"/>
                  </a:ext>
                </a:extLst>
              </p:cNvPr>
              <p:cNvSpPr/>
              <p:nvPr/>
            </p:nvSpPr>
            <p:spPr>
              <a:xfrm>
                <a:off x="8853961" y="4315203"/>
                <a:ext cx="14006" cy="14006"/>
              </a:xfrm>
              <a:custGeom>
                <a:avLst/>
                <a:gdLst>
                  <a:gd name="connsiteX0" fmla="*/ 2 w 14006"/>
                  <a:gd name="connsiteY0" fmla="*/ 6765 h 14006"/>
                  <a:gd name="connsiteX1" fmla="*/ 6765 w 14006"/>
                  <a:gd name="connsiteY1" fmla="*/ 14004 h 14006"/>
                  <a:gd name="connsiteX2" fmla="*/ 14004 w 14006"/>
                  <a:gd name="connsiteY2" fmla="*/ 7241 h 14006"/>
                  <a:gd name="connsiteX3" fmla="*/ 7241 w 14006"/>
                  <a:gd name="connsiteY3" fmla="*/ 2 h 14006"/>
                  <a:gd name="connsiteX4" fmla="*/ 2 w 14006"/>
                  <a:gd name="connsiteY4" fmla="*/ 6765 h 1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06" h="14006">
                    <a:moveTo>
                      <a:pt x="2" y="6765"/>
                    </a:moveTo>
                    <a:cubicBezTo>
                      <a:pt x="-93" y="10575"/>
                      <a:pt x="2955" y="13813"/>
                      <a:pt x="6765" y="14004"/>
                    </a:cubicBezTo>
                    <a:cubicBezTo>
                      <a:pt x="10670" y="14099"/>
                      <a:pt x="13814" y="11051"/>
                      <a:pt x="14004" y="7241"/>
                    </a:cubicBezTo>
                    <a:cubicBezTo>
                      <a:pt x="14100" y="3336"/>
                      <a:pt x="11052" y="193"/>
                      <a:pt x="7241" y="2"/>
                    </a:cubicBezTo>
                    <a:cubicBezTo>
                      <a:pt x="3336" y="-93"/>
                      <a:pt x="98" y="2955"/>
                      <a:pt x="2" y="67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图形 149">
              <a:extLst>
                <a:ext uri="{FF2B5EF4-FFF2-40B4-BE49-F238E27FC236}">
                  <a16:creationId xmlns:a16="http://schemas.microsoft.com/office/drawing/2014/main" id="{6C48D2B7-80B8-2208-E5D6-04AE56C6EF75}"/>
                </a:ext>
              </a:extLst>
            </p:cNvPr>
            <p:cNvGrpSpPr/>
            <p:nvPr/>
          </p:nvGrpSpPr>
          <p:grpSpPr>
            <a:xfrm>
              <a:off x="8963977" y="4045930"/>
              <a:ext cx="1189768" cy="353902"/>
              <a:chOff x="8963977" y="4045930"/>
              <a:chExt cx="1189768" cy="353902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293D03F-E821-5FCE-56EF-1D705C75B8B1}"/>
                  </a:ext>
                </a:extLst>
              </p:cNvPr>
              <p:cNvSpPr/>
              <p:nvPr/>
            </p:nvSpPr>
            <p:spPr>
              <a:xfrm>
                <a:off x="8963977" y="4045930"/>
                <a:ext cx="1189768" cy="353902"/>
              </a:xfrm>
              <a:custGeom>
                <a:avLst/>
                <a:gdLst>
                  <a:gd name="connsiteX0" fmla="*/ 0 w 1189768"/>
                  <a:gd name="connsiteY0" fmla="*/ 144117 h 353902"/>
                  <a:gd name="connsiteX1" fmla="*/ 1189768 w 1189768"/>
                  <a:gd name="connsiteY1" fmla="*/ 195075 h 353902"/>
                  <a:gd name="connsiteX2" fmla="*/ 216884 w 1189768"/>
                  <a:gd name="connsiteY2" fmla="*/ 320139 h 353902"/>
                  <a:gd name="connsiteX3" fmla="*/ 0 w 1189768"/>
                  <a:gd name="connsiteY3" fmla="*/ 144117 h 3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9768" h="353902">
                    <a:moveTo>
                      <a:pt x="0" y="144117"/>
                    </a:moveTo>
                    <a:cubicBezTo>
                      <a:pt x="0" y="144117"/>
                      <a:pt x="749808" y="-211833"/>
                      <a:pt x="1189768" y="195075"/>
                    </a:cubicBezTo>
                    <a:cubicBezTo>
                      <a:pt x="907352" y="354429"/>
                      <a:pt x="519303" y="389290"/>
                      <a:pt x="216884" y="320139"/>
                    </a:cubicBezTo>
                    <a:cubicBezTo>
                      <a:pt x="57150" y="257274"/>
                      <a:pt x="0" y="144117"/>
                      <a:pt x="0" y="144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1FB2BA6-B697-63C3-6F3D-267F5CFEEDC8}"/>
                  </a:ext>
                </a:extLst>
              </p:cNvPr>
              <p:cNvSpPr/>
              <p:nvPr/>
            </p:nvSpPr>
            <p:spPr>
              <a:xfrm>
                <a:off x="9081135" y="4129973"/>
                <a:ext cx="866792" cy="212214"/>
              </a:xfrm>
              <a:custGeom>
                <a:avLst/>
                <a:gdLst>
                  <a:gd name="connsiteX0" fmla="*/ 0 w 866792"/>
                  <a:gd name="connsiteY0" fmla="*/ 95221 h 212214"/>
                  <a:gd name="connsiteX1" fmla="*/ 455676 w 866792"/>
                  <a:gd name="connsiteY1" fmla="*/ 67 h 212214"/>
                  <a:gd name="connsiteX2" fmla="*/ 866775 w 866792"/>
                  <a:gd name="connsiteY2" fmla="*/ 123129 h 212214"/>
                  <a:gd name="connsiteX3" fmla="*/ 250126 w 866792"/>
                  <a:gd name="connsiteY3" fmla="*/ 190281 h 212214"/>
                  <a:gd name="connsiteX4" fmla="*/ 0 w 866792"/>
                  <a:gd name="connsiteY4" fmla="*/ 95221 h 21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6792" h="212214">
                    <a:moveTo>
                      <a:pt x="0" y="95221"/>
                    </a:moveTo>
                    <a:cubicBezTo>
                      <a:pt x="0" y="95221"/>
                      <a:pt x="183261" y="2257"/>
                      <a:pt x="455676" y="67"/>
                    </a:cubicBezTo>
                    <a:cubicBezTo>
                      <a:pt x="728091" y="-2029"/>
                      <a:pt x="868585" y="45501"/>
                      <a:pt x="866775" y="123129"/>
                    </a:cubicBezTo>
                    <a:cubicBezTo>
                      <a:pt x="864965" y="200758"/>
                      <a:pt x="430149" y="239620"/>
                      <a:pt x="250126" y="190281"/>
                    </a:cubicBezTo>
                    <a:cubicBezTo>
                      <a:pt x="70104" y="140941"/>
                      <a:pt x="0" y="95221"/>
                      <a:pt x="0" y="95221"/>
                    </a:cubicBezTo>
                    <a:close/>
                  </a:path>
                </a:pathLst>
              </a:custGeom>
              <a:solidFill>
                <a:srgbClr val="F5BB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3725139-38D2-E58E-BAEC-D86AF7DFF7CB}"/>
                  </a:ext>
                </a:extLst>
              </p:cNvPr>
              <p:cNvSpPr/>
              <p:nvPr/>
            </p:nvSpPr>
            <p:spPr>
              <a:xfrm>
                <a:off x="9081135" y="4197381"/>
                <a:ext cx="861631" cy="144906"/>
              </a:xfrm>
              <a:custGeom>
                <a:avLst/>
                <a:gdLst>
                  <a:gd name="connsiteX0" fmla="*/ 67723 w 861631"/>
                  <a:gd name="connsiteY0" fmla="*/ 0 h 144906"/>
                  <a:gd name="connsiteX1" fmla="*/ 308420 w 861631"/>
                  <a:gd name="connsiteY1" fmla="*/ 89535 h 144906"/>
                  <a:gd name="connsiteX2" fmla="*/ 861631 w 861631"/>
                  <a:gd name="connsiteY2" fmla="*/ 69818 h 144906"/>
                  <a:gd name="connsiteX3" fmla="*/ 250126 w 861631"/>
                  <a:gd name="connsiteY3" fmla="*/ 122967 h 144906"/>
                  <a:gd name="connsiteX4" fmla="*/ 0 w 861631"/>
                  <a:gd name="connsiteY4" fmla="*/ 27908 h 144906"/>
                  <a:gd name="connsiteX5" fmla="*/ 67723 w 861631"/>
                  <a:gd name="connsiteY5" fmla="*/ 0 h 144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631" h="144906">
                    <a:moveTo>
                      <a:pt x="67723" y="0"/>
                    </a:moveTo>
                    <a:cubicBezTo>
                      <a:pt x="91916" y="13525"/>
                      <a:pt x="165354" y="50292"/>
                      <a:pt x="308420" y="89535"/>
                    </a:cubicBezTo>
                    <a:cubicBezTo>
                      <a:pt x="446437" y="127444"/>
                      <a:pt x="733997" y="113347"/>
                      <a:pt x="861631" y="69818"/>
                    </a:cubicBezTo>
                    <a:cubicBezTo>
                      <a:pt x="812006" y="137922"/>
                      <a:pt x="419005" y="169259"/>
                      <a:pt x="250126" y="122967"/>
                    </a:cubicBezTo>
                    <a:cubicBezTo>
                      <a:pt x="70104" y="73533"/>
                      <a:pt x="0" y="27908"/>
                      <a:pt x="0" y="27908"/>
                    </a:cubicBezTo>
                    <a:cubicBezTo>
                      <a:pt x="0" y="27908"/>
                      <a:pt x="24193" y="15621"/>
                      <a:pt x="67723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E07E34C3-032D-EF78-450B-BC2C9A3C4E0E}"/>
              </a:ext>
            </a:extLst>
          </p:cNvPr>
          <p:cNvSpPr txBox="1"/>
          <p:nvPr/>
        </p:nvSpPr>
        <p:spPr>
          <a:xfrm>
            <a:off x="7205172" y="2196929"/>
            <a:ext cx="1415773" cy="156966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96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三极行楷简体-粗" panose="00000500000000000000" pitchFamily="2" charset="-122"/>
                <a:ea typeface="三极行楷简体-粗" panose="00000500000000000000" pitchFamily="2" charset="-122"/>
                <a:cs typeface="阿里巴巴普惠体 2.0 55 Regular" panose="00020600040101010101" pitchFamily="18" charset="-122"/>
              </a:rPr>
              <a:t>肆</a:t>
            </a:r>
          </a:p>
        </p:txBody>
      </p:sp>
      <p:sp>
        <p:nvSpPr>
          <p:cNvPr id="324" name="文本框 323">
            <a:extLst>
              <a:ext uri="{FF2B5EF4-FFF2-40B4-BE49-F238E27FC236}">
                <a16:creationId xmlns:a16="http://schemas.microsoft.com/office/drawing/2014/main" id="{0B2CDE65-112F-989E-8EF9-F3E5991948DB}"/>
              </a:ext>
            </a:extLst>
          </p:cNvPr>
          <p:cNvSpPr txBox="1"/>
          <p:nvPr/>
        </p:nvSpPr>
        <p:spPr>
          <a:xfrm>
            <a:off x="5639974" y="2257897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40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员工风采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3BFF5A-6C55-5528-5AA0-46BDC86BAE7B}"/>
              </a:ext>
            </a:extLst>
          </p:cNvPr>
          <p:cNvGrpSpPr/>
          <p:nvPr/>
        </p:nvGrpSpPr>
        <p:grpSpPr>
          <a:xfrm>
            <a:off x="2968537" y="2451219"/>
            <a:ext cx="2017031" cy="1430616"/>
            <a:chOff x="-123" y="-64"/>
            <a:chExt cx="3955092" cy="2805221"/>
          </a:xfrm>
          <a:gradFill>
            <a:gsLst>
              <a:gs pos="44000">
                <a:srgbClr val="FFC14A"/>
              </a:gs>
              <a:gs pos="100000">
                <a:srgbClr val="FEEC97">
                  <a:alpha val="0"/>
                </a:srgbClr>
              </a:gs>
            </a:gsLst>
            <a:lin ang="5400000" scaled="1"/>
          </a:gra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F6E467D-78FF-0A86-A7C9-F3680D09BDEA}"/>
                </a:ext>
              </a:extLst>
            </p:cNvPr>
            <p:cNvSpPr/>
            <p:nvPr/>
          </p:nvSpPr>
          <p:spPr>
            <a:xfrm>
              <a:off x="-123" y="2040350"/>
              <a:ext cx="778982" cy="631031"/>
            </a:xfrm>
            <a:custGeom>
              <a:avLst/>
              <a:gdLst>
                <a:gd name="connsiteX0" fmla="*/ 778983 w 778982"/>
                <a:gd name="connsiteY0" fmla="*/ 14478 h 631031"/>
                <a:gd name="connsiteX1" fmla="*/ 484946 w 778982"/>
                <a:gd name="connsiteY1" fmla="*/ 233743 h 631031"/>
                <a:gd name="connsiteX2" fmla="*/ 326355 w 778982"/>
                <a:gd name="connsiteY2" fmla="*/ 329374 h 631031"/>
                <a:gd name="connsiteX3" fmla="*/ 236248 w 778982"/>
                <a:gd name="connsiteY3" fmla="*/ 366046 h 631031"/>
                <a:gd name="connsiteX4" fmla="*/ 222818 w 778982"/>
                <a:gd name="connsiteY4" fmla="*/ 368808 h 631031"/>
                <a:gd name="connsiteX5" fmla="*/ 211864 w 778982"/>
                <a:gd name="connsiteY5" fmla="*/ 370618 h 631031"/>
                <a:gd name="connsiteX6" fmla="*/ 191576 w 778982"/>
                <a:gd name="connsiteY6" fmla="*/ 374999 h 631031"/>
                <a:gd name="connsiteX7" fmla="*/ 152619 w 778982"/>
                <a:gd name="connsiteY7" fmla="*/ 388144 h 631031"/>
                <a:gd name="connsiteX8" fmla="*/ 87753 w 778982"/>
                <a:gd name="connsiteY8" fmla="*/ 432244 h 631031"/>
                <a:gd name="connsiteX9" fmla="*/ 58607 w 778982"/>
                <a:gd name="connsiteY9" fmla="*/ 496252 h 631031"/>
                <a:gd name="connsiteX10" fmla="*/ 62798 w 778982"/>
                <a:gd name="connsiteY10" fmla="*/ 531019 h 631031"/>
                <a:gd name="connsiteX11" fmla="*/ 67846 w 778982"/>
                <a:gd name="connsiteY11" fmla="*/ 543782 h 631031"/>
                <a:gd name="connsiteX12" fmla="*/ 76514 w 778982"/>
                <a:gd name="connsiteY12" fmla="*/ 552450 h 631031"/>
                <a:gd name="connsiteX13" fmla="*/ 108708 w 778982"/>
                <a:gd name="connsiteY13" fmla="*/ 566357 h 631031"/>
                <a:gd name="connsiteX14" fmla="*/ 149094 w 778982"/>
                <a:gd name="connsiteY14" fmla="*/ 573691 h 631031"/>
                <a:gd name="connsiteX15" fmla="*/ 235867 w 778982"/>
                <a:gd name="connsiteY15" fmla="*/ 576072 h 631031"/>
                <a:gd name="connsiteX16" fmla="*/ 324354 w 778982"/>
                <a:gd name="connsiteY16" fmla="*/ 568643 h 631031"/>
                <a:gd name="connsiteX17" fmla="*/ 412270 w 778982"/>
                <a:gd name="connsiteY17" fmla="*/ 553498 h 631031"/>
                <a:gd name="connsiteX18" fmla="*/ 495423 w 778982"/>
                <a:gd name="connsiteY18" fmla="*/ 526256 h 631031"/>
                <a:gd name="connsiteX19" fmla="*/ 505901 w 778982"/>
                <a:gd name="connsiteY19" fmla="*/ 540925 h 631031"/>
                <a:gd name="connsiteX20" fmla="*/ 465324 w 778982"/>
                <a:gd name="connsiteY20" fmla="*/ 567023 h 631031"/>
                <a:gd name="connsiteX21" fmla="*/ 422081 w 778982"/>
                <a:gd name="connsiteY21" fmla="*/ 585787 h 631031"/>
                <a:gd name="connsiteX22" fmla="*/ 332260 w 778982"/>
                <a:gd name="connsiteY22" fmla="*/ 612458 h 631031"/>
                <a:gd name="connsiteX23" fmla="*/ 143856 w 778982"/>
                <a:gd name="connsiteY23" fmla="*/ 629888 h 631031"/>
                <a:gd name="connsiteX24" fmla="*/ 94230 w 778982"/>
                <a:gd name="connsiteY24" fmla="*/ 622078 h 631031"/>
                <a:gd name="connsiteX25" fmla="*/ 42986 w 778982"/>
                <a:gd name="connsiteY25" fmla="*/ 600075 h 631031"/>
                <a:gd name="connsiteX26" fmla="*/ 19364 w 778982"/>
                <a:gd name="connsiteY26" fmla="*/ 576739 h 631031"/>
                <a:gd name="connsiteX27" fmla="*/ 14697 w 778982"/>
                <a:gd name="connsiteY27" fmla="*/ 569024 h 631031"/>
                <a:gd name="connsiteX28" fmla="*/ 12411 w 778982"/>
                <a:gd name="connsiteY28" fmla="*/ 564451 h 631031"/>
                <a:gd name="connsiteX29" fmla="*/ 11077 w 778982"/>
                <a:gd name="connsiteY29" fmla="*/ 561403 h 631031"/>
                <a:gd name="connsiteX30" fmla="*/ 8505 w 778982"/>
                <a:gd name="connsiteY30" fmla="*/ 554260 h 631031"/>
                <a:gd name="connsiteX31" fmla="*/ 6505 w 778982"/>
                <a:gd name="connsiteY31" fmla="*/ 547687 h 631031"/>
                <a:gd name="connsiteX32" fmla="*/ 409 w 778982"/>
                <a:gd name="connsiteY32" fmla="*/ 492252 h 631031"/>
                <a:gd name="connsiteX33" fmla="*/ 45462 w 778982"/>
                <a:gd name="connsiteY33" fmla="*/ 393192 h 631031"/>
                <a:gd name="connsiteX34" fmla="*/ 130902 w 778982"/>
                <a:gd name="connsiteY34" fmla="*/ 335851 h 631031"/>
                <a:gd name="connsiteX35" fmla="*/ 178717 w 778982"/>
                <a:gd name="connsiteY35" fmla="*/ 320897 h 631031"/>
                <a:gd name="connsiteX36" fmla="*/ 203196 w 778982"/>
                <a:gd name="connsiteY36" fmla="*/ 316230 h 631031"/>
                <a:gd name="connsiteX37" fmla="*/ 214817 w 778982"/>
                <a:gd name="connsiteY37" fmla="*/ 314611 h 631031"/>
                <a:gd name="connsiteX38" fmla="*/ 223770 w 778982"/>
                <a:gd name="connsiteY38" fmla="*/ 312992 h 631031"/>
                <a:gd name="connsiteX39" fmla="*/ 303209 w 778982"/>
                <a:gd name="connsiteY39" fmla="*/ 282511 h 631031"/>
                <a:gd name="connsiteX40" fmla="*/ 461038 w 778982"/>
                <a:gd name="connsiteY40" fmla="*/ 195834 h 631031"/>
                <a:gd name="connsiteX41" fmla="*/ 768219 w 778982"/>
                <a:gd name="connsiteY41" fmla="*/ 0 h 631031"/>
                <a:gd name="connsiteX42" fmla="*/ 778983 w 778982"/>
                <a:gd name="connsiteY42" fmla="*/ 14478 h 63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78982" h="631031">
                  <a:moveTo>
                    <a:pt x="778983" y="14478"/>
                  </a:moveTo>
                  <a:cubicBezTo>
                    <a:pt x="684590" y="92202"/>
                    <a:pt x="586768" y="165354"/>
                    <a:pt x="484946" y="233743"/>
                  </a:cubicBezTo>
                  <a:cubicBezTo>
                    <a:pt x="433797" y="267748"/>
                    <a:pt x="381790" y="300323"/>
                    <a:pt x="326355" y="329374"/>
                  </a:cubicBezTo>
                  <a:cubicBezTo>
                    <a:pt x="298256" y="343471"/>
                    <a:pt x="270062" y="357188"/>
                    <a:pt x="236248" y="366046"/>
                  </a:cubicBezTo>
                  <a:cubicBezTo>
                    <a:pt x="231962" y="367093"/>
                    <a:pt x="227485" y="368046"/>
                    <a:pt x="222818" y="368808"/>
                  </a:cubicBezTo>
                  <a:lnTo>
                    <a:pt x="211864" y="370618"/>
                  </a:lnTo>
                  <a:cubicBezTo>
                    <a:pt x="205197" y="371856"/>
                    <a:pt x="198243" y="373285"/>
                    <a:pt x="191576" y="374999"/>
                  </a:cubicBezTo>
                  <a:cubicBezTo>
                    <a:pt x="178146" y="378428"/>
                    <a:pt x="165001" y="382810"/>
                    <a:pt x="152619" y="388144"/>
                  </a:cubicBezTo>
                  <a:cubicBezTo>
                    <a:pt x="127758" y="398907"/>
                    <a:pt x="104803" y="413575"/>
                    <a:pt x="87753" y="432244"/>
                  </a:cubicBezTo>
                  <a:cubicBezTo>
                    <a:pt x="70608" y="450818"/>
                    <a:pt x="59940" y="473202"/>
                    <a:pt x="58607" y="496252"/>
                  </a:cubicBezTo>
                  <a:cubicBezTo>
                    <a:pt x="57845" y="507778"/>
                    <a:pt x="59274" y="519493"/>
                    <a:pt x="62798" y="531019"/>
                  </a:cubicBezTo>
                  <a:cubicBezTo>
                    <a:pt x="64798" y="537305"/>
                    <a:pt x="66227" y="541496"/>
                    <a:pt x="67846" y="543782"/>
                  </a:cubicBezTo>
                  <a:cubicBezTo>
                    <a:pt x="69656" y="546544"/>
                    <a:pt x="72513" y="549593"/>
                    <a:pt x="76514" y="552450"/>
                  </a:cubicBezTo>
                  <a:cubicBezTo>
                    <a:pt x="84420" y="558260"/>
                    <a:pt x="96135" y="563023"/>
                    <a:pt x="108708" y="566357"/>
                  </a:cubicBezTo>
                  <a:cubicBezTo>
                    <a:pt x="121377" y="569785"/>
                    <a:pt x="135093" y="571881"/>
                    <a:pt x="149094" y="573691"/>
                  </a:cubicBezTo>
                  <a:cubicBezTo>
                    <a:pt x="177193" y="577025"/>
                    <a:pt x="206530" y="577215"/>
                    <a:pt x="235867" y="576072"/>
                  </a:cubicBezTo>
                  <a:cubicBezTo>
                    <a:pt x="265299" y="575215"/>
                    <a:pt x="294827" y="572357"/>
                    <a:pt x="324354" y="568643"/>
                  </a:cubicBezTo>
                  <a:cubicBezTo>
                    <a:pt x="353882" y="565023"/>
                    <a:pt x="383219" y="559879"/>
                    <a:pt x="412270" y="553498"/>
                  </a:cubicBezTo>
                  <a:cubicBezTo>
                    <a:pt x="440940" y="546640"/>
                    <a:pt x="470468" y="539496"/>
                    <a:pt x="495423" y="526256"/>
                  </a:cubicBezTo>
                  <a:lnTo>
                    <a:pt x="505901" y="540925"/>
                  </a:lnTo>
                  <a:cubicBezTo>
                    <a:pt x="493233" y="551688"/>
                    <a:pt x="479421" y="559975"/>
                    <a:pt x="465324" y="567023"/>
                  </a:cubicBezTo>
                  <a:cubicBezTo>
                    <a:pt x="451227" y="574167"/>
                    <a:pt x="436749" y="580358"/>
                    <a:pt x="422081" y="585787"/>
                  </a:cubicBezTo>
                  <a:cubicBezTo>
                    <a:pt x="392744" y="596932"/>
                    <a:pt x="362740" y="605409"/>
                    <a:pt x="332260" y="612458"/>
                  </a:cubicBezTo>
                  <a:cubicBezTo>
                    <a:pt x="271300" y="625983"/>
                    <a:pt x="208911" y="634175"/>
                    <a:pt x="143856" y="629888"/>
                  </a:cubicBezTo>
                  <a:cubicBezTo>
                    <a:pt x="127568" y="628841"/>
                    <a:pt x="111090" y="626269"/>
                    <a:pt x="94230" y="622078"/>
                  </a:cubicBezTo>
                  <a:cubicBezTo>
                    <a:pt x="77466" y="617696"/>
                    <a:pt x="60131" y="611791"/>
                    <a:pt x="42986" y="600075"/>
                  </a:cubicBezTo>
                  <a:cubicBezTo>
                    <a:pt x="34509" y="594169"/>
                    <a:pt x="26127" y="586550"/>
                    <a:pt x="19364" y="576739"/>
                  </a:cubicBezTo>
                  <a:cubicBezTo>
                    <a:pt x="17649" y="574262"/>
                    <a:pt x="16125" y="571691"/>
                    <a:pt x="14697" y="569024"/>
                  </a:cubicBezTo>
                  <a:cubicBezTo>
                    <a:pt x="14030" y="567785"/>
                    <a:pt x="13173" y="565976"/>
                    <a:pt x="12411" y="564451"/>
                  </a:cubicBezTo>
                  <a:lnTo>
                    <a:pt x="11077" y="561403"/>
                  </a:lnTo>
                  <a:lnTo>
                    <a:pt x="8505" y="554260"/>
                  </a:lnTo>
                  <a:cubicBezTo>
                    <a:pt x="7839" y="552069"/>
                    <a:pt x="7077" y="549878"/>
                    <a:pt x="6505" y="547687"/>
                  </a:cubicBezTo>
                  <a:cubicBezTo>
                    <a:pt x="1362" y="530066"/>
                    <a:pt x="-1020" y="511111"/>
                    <a:pt x="409" y="492252"/>
                  </a:cubicBezTo>
                  <a:cubicBezTo>
                    <a:pt x="2981" y="454247"/>
                    <a:pt x="21078" y="419005"/>
                    <a:pt x="45462" y="393192"/>
                  </a:cubicBezTo>
                  <a:cubicBezTo>
                    <a:pt x="69846" y="367093"/>
                    <a:pt x="99660" y="348520"/>
                    <a:pt x="130902" y="335851"/>
                  </a:cubicBezTo>
                  <a:cubicBezTo>
                    <a:pt x="146523" y="329565"/>
                    <a:pt x="162525" y="324612"/>
                    <a:pt x="178717" y="320897"/>
                  </a:cubicBezTo>
                  <a:cubicBezTo>
                    <a:pt x="186813" y="319088"/>
                    <a:pt x="194814" y="317563"/>
                    <a:pt x="203196" y="316230"/>
                  </a:cubicBezTo>
                  <a:lnTo>
                    <a:pt x="214817" y="314611"/>
                  </a:lnTo>
                  <a:cubicBezTo>
                    <a:pt x="217674" y="314230"/>
                    <a:pt x="220722" y="313658"/>
                    <a:pt x="223770" y="312992"/>
                  </a:cubicBezTo>
                  <a:cubicBezTo>
                    <a:pt x="249202" y="307086"/>
                    <a:pt x="276729" y="295084"/>
                    <a:pt x="303209" y="282511"/>
                  </a:cubicBezTo>
                  <a:cubicBezTo>
                    <a:pt x="356835" y="257175"/>
                    <a:pt x="409127" y="226790"/>
                    <a:pt x="461038" y="195834"/>
                  </a:cubicBezTo>
                  <a:cubicBezTo>
                    <a:pt x="564861" y="133636"/>
                    <a:pt x="666683" y="66961"/>
                    <a:pt x="768219" y="0"/>
                  </a:cubicBezTo>
                  <a:lnTo>
                    <a:pt x="778983" y="14478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5D2C082-8694-C32A-07D7-F12595D9AD3B}"/>
                </a:ext>
              </a:extLst>
            </p:cNvPr>
            <p:cNvSpPr/>
            <p:nvPr/>
          </p:nvSpPr>
          <p:spPr>
            <a:xfrm>
              <a:off x="871678" y="2144363"/>
              <a:ext cx="467250" cy="660794"/>
            </a:xfrm>
            <a:custGeom>
              <a:avLst/>
              <a:gdLst>
                <a:gd name="connsiteX0" fmla="*/ 382764 w 467250"/>
                <a:gd name="connsiteY0" fmla="*/ 5715 h 660794"/>
                <a:gd name="connsiteX1" fmla="*/ 338187 w 467250"/>
                <a:gd name="connsiteY1" fmla="*/ 148018 h 660794"/>
                <a:gd name="connsiteX2" fmla="*/ 311231 w 467250"/>
                <a:gd name="connsiteY2" fmla="*/ 217837 h 660794"/>
                <a:gd name="connsiteX3" fmla="*/ 279989 w 467250"/>
                <a:gd name="connsiteY3" fmla="*/ 286512 h 660794"/>
                <a:gd name="connsiteX4" fmla="*/ 240651 w 467250"/>
                <a:gd name="connsiteY4" fmla="*/ 353282 h 660794"/>
                <a:gd name="connsiteX5" fmla="*/ 213124 w 467250"/>
                <a:gd name="connsiteY5" fmla="*/ 385000 h 660794"/>
                <a:gd name="connsiteX6" fmla="*/ 203980 w 467250"/>
                <a:gd name="connsiteY6" fmla="*/ 392430 h 660794"/>
                <a:gd name="connsiteX7" fmla="*/ 196264 w 467250"/>
                <a:gd name="connsiteY7" fmla="*/ 398050 h 660794"/>
                <a:gd name="connsiteX8" fmla="*/ 180548 w 467250"/>
                <a:gd name="connsiteY8" fmla="*/ 409004 h 660794"/>
                <a:gd name="connsiteX9" fmla="*/ 119017 w 467250"/>
                <a:gd name="connsiteY9" fmla="*/ 449580 h 660794"/>
                <a:gd name="connsiteX10" fmla="*/ 70344 w 467250"/>
                <a:gd name="connsiteY10" fmla="*/ 492347 h 660794"/>
                <a:gd name="connsiteX11" fmla="*/ 54437 w 467250"/>
                <a:gd name="connsiteY11" fmla="*/ 544735 h 660794"/>
                <a:gd name="connsiteX12" fmla="*/ 55580 w 467250"/>
                <a:gd name="connsiteY12" fmla="*/ 556736 h 660794"/>
                <a:gd name="connsiteX13" fmla="*/ 59485 w 467250"/>
                <a:gd name="connsiteY13" fmla="*/ 565118 h 660794"/>
                <a:gd name="connsiteX14" fmla="*/ 78440 w 467250"/>
                <a:gd name="connsiteY14" fmla="*/ 582358 h 660794"/>
                <a:gd name="connsiteX15" fmla="*/ 138352 w 467250"/>
                <a:gd name="connsiteY15" fmla="*/ 604647 h 660794"/>
                <a:gd name="connsiteX16" fmla="*/ 206361 w 467250"/>
                <a:gd name="connsiteY16" fmla="*/ 611124 h 660794"/>
                <a:gd name="connsiteX17" fmla="*/ 341616 w 467250"/>
                <a:gd name="connsiteY17" fmla="*/ 583978 h 660794"/>
                <a:gd name="connsiteX18" fmla="*/ 452201 w 467250"/>
                <a:gd name="connsiteY18" fmla="*/ 499586 h 660794"/>
                <a:gd name="connsiteX19" fmla="*/ 467251 w 467250"/>
                <a:gd name="connsiteY19" fmla="*/ 509206 h 660794"/>
                <a:gd name="connsiteX20" fmla="*/ 421245 w 467250"/>
                <a:gd name="connsiteY20" fmla="*/ 571405 h 660794"/>
                <a:gd name="connsiteX21" fmla="*/ 358380 w 467250"/>
                <a:gd name="connsiteY21" fmla="*/ 617982 h 660794"/>
                <a:gd name="connsiteX22" fmla="*/ 207980 w 467250"/>
                <a:gd name="connsiteY22" fmla="*/ 660273 h 660794"/>
                <a:gd name="connsiteX23" fmla="*/ 128637 w 467250"/>
                <a:gd name="connsiteY23" fmla="*/ 655891 h 660794"/>
                <a:gd name="connsiteX24" fmla="*/ 50056 w 467250"/>
                <a:gd name="connsiteY24" fmla="*/ 627983 h 660794"/>
                <a:gd name="connsiteX25" fmla="*/ 14718 w 467250"/>
                <a:gd name="connsiteY25" fmla="*/ 595694 h 660794"/>
                <a:gd name="connsiteX26" fmla="*/ 3002 w 467250"/>
                <a:gd name="connsiteY26" fmla="*/ 570738 h 660794"/>
                <a:gd name="connsiteX27" fmla="*/ 49 w 467250"/>
                <a:gd name="connsiteY27" fmla="*/ 546068 h 660794"/>
                <a:gd name="connsiteX28" fmla="*/ 6145 w 467250"/>
                <a:gd name="connsiteY28" fmla="*/ 500824 h 660794"/>
                <a:gd name="connsiteX29" fmla="*/ 27481 w 467250"/>
                <a:gd name="connsiteY29" fmla="*/ 459962 h 660794"/>
                <a:gd name="connsiteX30" fmla="*/ 89680 w 467250"/>
                <a:gd name="connsiteY30" fmla="*/ 405574 h 660794"/>
                <a:gd name="connsiteX31" fmla="*/ 153021 w 467250"/>
                <a:gd name="connsiteY31" fmla="*/ 366522 h 660794"/>
                <a:gd name="connsiteX32" fmla="*/ 167975 w 467250"/>
                <a:gd name="connsiteY32" fmla="*/ 356806 h 660794"/>
                <a:gd name="connsiteX33" fmla="*/ 175309 w 467250"/>
                <a:gd name="connsiteY33" fmla="*/ 351758 h 660794"/>
                <a:gd name="connsiteX34" fmla="*/ 180643 w 467250"/>
                <a:gd name="connsiteY34" fmla="*/ 347663 h 660794"/>
                <a:gd name="connsiteX35" fmla="*/ 202360 w 467250"/>
                <a:gd name="connsiteY35" fmla="*/ 324326 h 660794"/>
                <a:gd name="connsiteX36" fmla="*/ 241127 w 467250"/>
                <a:gd name="connsiteY36" fmla="*/ 265367 h 660794"/>
                <a:gd name="connsiteX37" fmla="*/ 306945 w 467250"/>
                <a:gd name="connsiteY37" fmla="*/ 135064 h 660794"/>
                <a:gd name="connsiteX38" fmla="*/ 366000 w 467250"/>
                <a:gd name="connsiteY38" fmla="*/ 0 h 660794"/>
                <a:gd name="connsiteX39" fmla="*/ 382764 w 467250"/>
                <a:gd name="connsiteY39" fmla="*/ 5715 h 660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67250" h="660794">
                  <a:moveTo>
                    <a:pt x="382764" y="5715"/>
                  </a:moveTo>
                  <a:cubicBezTo>
                    <a:pt x="370096" y="53816"/>
                    <a:pt x="355046" y="101060"/>
                    <a:pt x="338187" y="148018"/>
                  </a:cubicBezTo>
                  <a:cubicBezTo>
                    <a:pt x="329900" y="171450"/>
                    <a:pt x="320756" y="194691"/>
                    <a:pt x="311231" y="217837"/>
                  </a:cubicBezTo>
                  <a:cubicBezTo>
                    <a:pt x="301611" y="240887"/>
                    <a:pt x="291514" y="263938"/>
                    <a:pt x="279989" y="286512"/>
                  </a:cubicBezTo>
                  <a:cubicBezTo>
                    <a:pt x="268464" y="309086"/>
                    <a:pt x="256081" y="331470"/>
                    <a:pt x="240651" y="353282"/>
                  </a:cubicBezTo>
                  <a:cubicBezTo>
                    <a:pt x="232840" y="364141"/>
                    <a:pt x="224268" y="374904"/>
                    <a:pt x="213124" y="385000"/>
                  </a:cubicBezTo>
                  <a:cubicBezTo>
                    <a:pt x="210361" y="387572"/>
                    <a:pt x="207313" y="390049"/>
                    <a:pt x="203980" y="392430"/>
                  </a:cubicBezTo>
                  <a:lnTo>
                    <a:pt x="196264" y="398050"/>
                  </a:lnTo>
                  <a:lnTo>
                    <a:pt x="180548" y="409004"/>
                  </a:lnTo>
                  <a:cubicBezTo>
                    <a:pt x="159498" y="423196"/>
                    <a:pt x="138352" y="436150"/>
                    <a:pt x="119017" y="449580"/>
                  </a:cubicBezTo>
                  <a:cubicBezTo>
                    <a:pt x="99681" y="462820"/>
                    <a:pt x="81869" y="476726"/>
                    <a:pt x="70344" y="492347"/>
                  </a:cubicBezTo>
                  <a:cubicBezTo>
                    <a:pt x="58723" y="507873"/>
                    <a:pt x="53675" y="524923"/>
                    <a:pt x="54437" y="544735"/>
                  </a:cubicBezTo>
                  <a:cubicBezTo>
                    <a:pt x="54532" y="549307"/>
                    <a:pt x="55199" y="556070"/>
                    <a:pt x="55580" y="556736"/>
                  </a:cubicBezTo>
                  <a:cubicBezTo>
                    <a:pt x="56247" y="559403"/>
                    <a:pt x="57485" y="562165"/>
                    <a:pt x="59485" y="565118"/>
                  </a:cubicBezTo>
                  <a:cubicBezTo>
                    <a:pt x="63391" y="571024"/>
                    <a:pt x="70249" y="577215"/>
                    <a:pt x="78440" y="582358"/>
                  </a:cubicBezTo>
                  <a:cubicBezTo>
                    <a:pt x="95109" y="592931"/>
                    <a:pt x="116540" y="599789"/>
                    <a:pt x="138352" y="604647"/>
                  </a:cubicBezTo>
                  <a:cubicBezTo>
                    <a:pt x="160355" y="609314"/>
                    <a:pt x="183310" y="611410"/>
                    <a:pt x="206361" y="611124"/>
                  </a:cubicBezTo>
                  <a:cubicBezTo>
                    <a:pt x="252462" y="611029"/>
                    <a:pt x="298944" y="602075"/>
                    <a:pt x="341616" y="583978"/>
                  </a:cubicBezTo>
                  <a:cubicBezTo>
                    <a:pt x="384288" y="565880"/>
                    <a:pt x="422674" y="537305"/>
                    <a:pt x="452201" y="499586"/>
                  </a:cubicBezTo>
                  <a:lnTo>
                    <a:pt x="467251" y="509206"/>
                  </a:lnTo>
                  <a:cubicBezTo>
                    <a:pt x="455535" y="532066"/>
                    <a:pt x="439723" y="553022"/>
                    <a:pt x="421245" y="571405"/>
                  </a:cubicBezTo>
                  <a:cubicBezTo>
                    <a:pt x="402576" y="589597"/>
                    <a:pt x="381430" y="605504"/>
                    <a:pt x="358380" y="617982"/>
                  </a:cubicBezTo>
                  <a:cubicBezTo>
                    <a:pt x="312374" y="643414"/>
                    <a:pt x="260463" y="656939"/>
                    <a:pt x="207980" y="660273"/>
                  </a:cubicBezTo>
                  <a:cubicBezTo>
                    <a:pt x="181691" y="661606"/>
                    <a:pt x="155116" y="660463"/>
                    <a:pt x="128637" y="655891"/>
                  </a:cubicBezTo>
                  <a:cubicBezTo>
                    <a:pt x="102062" y="651320"/>
                    <a:pt x="75583" y="643319"/>
                    <a:pt x="50056" y="627983"/>
                  </a:cubicBezTo>
                  <a:cubicBezTo>
                    <a:pt x="37483" y="620173"/>
                    <a:pt x="24814" y="610172"/>
                    <a:pt x="14718" y="595694"/>
                  </a:cubicBezTo>
                  <a:cubicBezTo>
                    <a:pt x="9670" y="588455"/>
                    <a:pt x="5478" y="579977"/>
                    <a:pt x="3002" y="570738"/>
                  </a:cubicBezTo>
                  <a:cubicBezTo>
                    <a:pt x="145" y="559594"/>
                    <a:pt x="430" y="553783"/>
                    <a:pt x="49" y="546068"/>
                  </a:cubicBezTo>
                  <a:cubicBezTo>
                    <a:pt x="-332" y="531305"/>
                    <a:pt x="1478" y="515779"/>
                    <a:pt x="6145" y="500824"/>
                  </a:cubicBezTo>
                  <a:cubicBezTo>
                    <a:pt x="10813" y="485870"/>
                    <a:pt x="18433" y="471964"/>
                    <a:pt x="27481" y="459962"/>
                  </a:cubicBezTo>
                  <a:cubicBezTo>
                    <a:pt x="45865" y="436055"/>
                    <a:pt x="68248" y="419862"/>
                    <a:pt x="89680" y="405574"/>
                  </a:cubicBezTo>
                  <a:cubicBezTo>
                    <a:pt x="111397" y="391573"/>
                    <a:pt x="132733" y="379381"/>
                    <a:pt x="153021" y="366522"/>
                  </a:cubicBezTo>
                  <a:lnTo>
                    <a:pt x="167975" y="356806"/>
                  </a:lnTo>
                  <a:lnTo>
                    <a:pt x="175309" y="351758"/>
                  </a:lnTo>
                  <a:cubicBezTo>
                    <a:pt x="177024" y="350520"/>
                    <a:pt x="178834" y="349187"/>
                    <a:pt x="180643" y="347663"/>
                  </a:cubicBezTo>
                  <a:cubicBezTo>
                    <a:pt x="187978" y="341471"/>
                    <a:pt x="195312" y="333089"/>
                    <a:pt x="202360" y="324326"/>
                  </a:cubicBezTo>
                  <a:cubicBezTo>
                    <a:pt x="216457" y="306514"/>
                    <a:pt x="229126" y="286226"/>
                    <a:pt x="241127" y="265367"/>
                  </a:cubicBezTo>
                  <a:cubicBezTo>
                    <a:pt x="265035" y="223647"/>
                    <a:pt x="286466" y="179546"/>
                    <a:pt x="306945" y="135064"/>
                  </a:cubicBezTo>
                  <a:cubicBezTo>
                    <a:pt x="327424" y="90583"/>
                    <a:pt x="346950" y="45339"/>
                    <a:pt x="366000" y="0"/>
                  </a:cubicBezTo>
                  <a:lnTo>
                    <a:pt x="382764" y="571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4A69343-A80E-2895-AB14-B11FD94DBEE5}"/>
                </a:ext>
              </a:extLst>
            </p:cNvPr>
            <p:cNvSpPr/>
            <p:nvPr/>
          </p:nvSpPr>
          <p:spPr>
            <a:xfrm>
              <a:off x="1619821" y="2002916"/>
              <a:ext cx="938117" cy="287369"/>
            </a:xfrm>
            <a:custGeom>
              <a:avLst/>
              <a:gdLst>
                <a:gd name="connsiteX0" fmla="*/ 0 w 938117"/>
                <a:gd name="connsiteY0" fmla="*/ 277463 h 287369"/>
                <a:gd name="connsiteX1" fmla="*/ 226981 w 938117"/>
                <a:gd name="connsiteY1" fmla="*/ 149352 h 287369"/>
                <a:gd name="connsiteX2" fmla="*/ 360998 w 938117"/>
                <a:gd name="connsiteY2" fmla="*/ 161830 h 287369"/>
                <a:gd name="connsiteX3" fmla="*/ 376523 w 938117"/>
                <a:gd name="connsiteY3" fmla="*/ 165545 h 287369"/>
                <a:gd name="connsiteX4" fmla="*/ 391001 w 938117"/>
                <a:gd name="connsiteY4" fmla="*/ 168592 h 287369"/>
                <a:gd name="connsiteX5" fmla="*/ 420529 w 938117"/>
                <a:gd name="connsiteY5" fmla="*/ 173641 h 287369"/>
                <a:gd name="connsiteX6" fmla="*/ 480060 w 938117"/>
                <a:gd name="connsiteY6" fmla="*/ 178689 h 287369"/>
                <a:gd name="connsiteX7" fmla="*/ 599123 w 938117"/>
                <a:gd name="connsiteY7" fmla="*/ 167545 h 287369"/>
                <a:gd name="connsiteX8" fmla="*/ 714566 w 938117"/>
                <a:gd name="connsiteY8" fmla="*/ 130492 h 287369"/>
                <a:gd name="connsiteX9" fmla="*/ 925544 w 938117"/>
                <a:gd name="connsiteY9" fmla="*/ 0 h 287369"/>
                <a:gd name="connsiteX10" fmla="*/ 938117 w 938117"/>
                <a:gd name="connsiteY10" fmla="*/ 12668 h 287369"/>
                <a:gd name="connsiteX11" fmla="*/ 736187 w 938117"/>
                <a:gd name="connsiteY11" fmla="*/ 176022 h 287369"/>
                <a:gd name="connsiteX12" fmla="*/ 611886 w 938117"/>
                <a:gd name="connsiteY12" fmla="*/ 223075 h 287369"/>
                <a:gd name="connsiteX13" fmla="*/ 478250 w 938117"/>
                <a:gd name="connsiteY13" fmla="*/ 237077 h 287369"/>
                <a:gd name="connsiteX14" fmla="*/ 411194 w 938117"/>
                <a:gd name="connsiteY14" fmla="*/ 229743 h 287369"/>
                <a:gd name="connsiteX15" fmla="*/ 378333 w 938117"/>
                <a:gd name="connsiteY15" fmla="*/ 222313 h 287369"/>
                <a:gd name="connsiteX16" fmla="*/ 361950 w 938117"/>
                <a:gd name="connsiteY16" fmla="*/ 217646 h 287369"/>
                <a:gd name="connsiteX17" fmla="*/ 346805 w 938117"/>
                <a:gd name="connsiteY17" fmla="*/ 212884 h 287369"/>
                <a:gd name="connsiteX18" fmla="*/ 229171 w 938117"/>
                <a:gd name="connsiteY18" fmla="*/ 194977 h 287369"/>
                <a:gd name="connsiteX19" fmla="*/ 113157 w 938117"/>
                <a:gd name="connsiteY19" fmla="*/ 218694 h 287369"/>
                <a:gd name="connsiteX20" fmla="*/ 14573 w 938117"/>
                <a:gd name="connsiteY20" fmla="*/ 287369 h 287369"/>
                <a:gd name="connsiteX21" fmla="*/ 0 w 938117"/>
                <a:gd name="connsiteY21" fmla="*/ 277463 h 28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38117" h="287369">
                  <a:moveTo>
                    <a:pt x="0" y="277463"/>
                  </a:moveTo>
                  <a:cubicBezTo>
                    <a:pt x="49244" y="202501"/>
                    <a:pt x="136493" y="156496"/>
                    <a:pt x="226981" y="149352"/>
                  </a:cubicBezTo>
                  <a:cubicBezTo>
                    <a:pt x="272225" y="145923"/>
                    <a:pt x="317659" y="150781"/>
                    <a:pt x="360998" y="161830"/>
                  </a:cubicBezTo>
                  <a:lnTo>
                    <a:pt x="376523" y="165545"/>
                  </a:lnTo>
                  <a:lnTo>
                    <a:pt x="391001" y="168592"/>
                  </a:lnTo>
                  <a:cubicBezTo>
                    <a:pt x="400812" y="170593"/>
                    <a:pt x="410718" y="172212"/>
                    <a:pt x="420529" y="173641"/>
                  </a:cubicBezTo>
                  <a:cubicBezTo>
                    <a:pt x="440246" y="176498"/>
                    <a:pt x="460153" y="178117"/>
                    <a:pt x="480060" y="178689"/>
                  </a:cubicBezTo>
                  <a:cubicBezTo>
                    <a:pt x="519875" y="179737"/>
                    <a:pt x="559880" y="176308"/>
                    <a:pt x="599123" y="167545"/>
                  </a:cubicBezTo>
                  <a:cubicBezTo>
                    <a:pt x="638556" y="159544"/>
                    <a:pt x="676942" y="146399"/>
                    <a:pt x="714566" y="130492"/>
                  </a:cubicBezTo>
                  <a:cubicBezTo>
                    <a:pt x="789527" y="98012"/>
                    <a:pt x="859727" y="52578"/>
                    <a:pt x="925544" y="0"/>
                  </a:cubicBezTo>
                  <a:lnTo>
                    <a:pt x="938117" y="12668"/>
                  </a:lnTo>
                  <a:cubicBezTo>
                    <a:pt x="883158" y="79153"/>
                    <a:pt x="814578" y="135446"/>
                    <a:pt x="736187" y="176022"/>
                  </a:cubicBezTo>
                  <a:cubicBezTo>
                    <a:pt x="697040" y="196501"/>
                    <a:pt x="655225" y="212122"/>
                    <a:pt x="611886" y="223075"/>
                  </a:cubicBezTo>
                  <a:cubicBezTo>
                    <a:pt x="568357" y="233267"/>
                    <a:pt x="523304" y="238696"/>
                    <a:pt x="478250" y="237077"/>
                  </a:cubicBezTo>
                  <a:cubicBezTo>
                    <a:pt x="455771" y="236315"/>
                    <a:pt x="433292" y="233744"/>
                    <a:pt x="411194" y="229743"/>
                  </a:cubicBezTo>
                  <a:cubicBezTo>
                    <a:pt x="400145" y="227552"/>
                    <a:pt x="389192" y="225171"/>
                    <a:pt x="378333" y="222313"/>
                  </a:cubicBezTo>
                  <a:cubicBezTo>
                    <a:pt x="372999" y="220980"/>
                    <a:pt x="367189" y="219266"/>
                    <a:pt x="361950" y="217646"/>
                  </a:cubicBezTo>
                  <a:lnTo>
                    <a:pt x="346805" y="212884"/>
                  </a:lnTo>
                  <a:cubicBezTo>
                    <a:pt x="308420" y="201359"/>
                    <a:pt x="268796" y="194215"/>
                    <a:pt x="229171" y="194977"/>
                  </a:cubicBezTo>
                  <a:cubicBezTo>
                    <a:pt x="189548" y="194977"/>
                    <a:pt x="150114" y="203168"/>
                    <a:pt x="113157" y="218694"/>
                  </a:cubicBezTo>
                  <a:cubicBezTo>
                    <a:pt x="76676" y="234410"/>
                    <a:pt x="41529" y="257842"/>
                    <a:pt x="14573" y="287369"/>
                  </a:cubicBezTo>
                  <a:lnTo>
                    <a:pt x="0" y="277463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53150B2-9824-81CB-2078-280890209DE0}"/>
                </a:ext>
              </a:extLst>
            </p:cNvPr>
            <p:cNvSpPr/>
            <p:nvPr/>
          </p:nvSpPr>
          <p:spPr>
            <a:xfrm>
              <a:off x="2582412" y="1804320"/>
              <a:ext cx="886020" cy="603545"/>
            </a:xfrm>
            <a:custGeom>
              <a:avLst/>
              <a:gdLst>
                <a:gd name="connsiteX0" fmla="*/ 74776 w 886020"/>
                <a:gd name="connsiteY0" fmla="*/ 2096 h 603545"/>
                <a:gd name="connsiteX1" fmla="*/ 70204 w 886020"/>
                <a:gd name="connsiteY1" fmla="*/ 23717 h 603545"/>
                <a:gd name="connsiteX2" fmla="*/ 64870 w 886020"/>
                <a:gd name="connsiteY2" fmla="*/ 43720 h 603545"/>
                <a:gd name="connsiteX3" fmla="*/ 54774 w 886020"/>
                <a:gd name="connsiteY3" fmla="*/ 83249 h 603545"/>
                <a:gd name="connsiteX4" fmla="*/ 41629 w 886020"/>
                <a:gd name="connsiteY4" fmla="*/ 162401 h 603545"/>
                <a:gd name="connsiteX5" fmla="*/ 41820 w 886020"/>
                <a:gd name="connsiteY5" fmla="*/ 240792 h 603545"/>
                <a:gd name="connsiteX6" fmla="*/ 59155 w 886020"/>
                <a:gd name="connsiteY6" fmla="*/ 315278 h 603545"/>
                <a:gd name="connsiteX7" fmla="*/ 95350 w 886020"/>
                <a:gd name="connsiteY7" fmla="*/ 381381 h 603545"/>
                <a:gd name="connsiteX8" fmla="*/ 147928 w 886020"/>
                <a:gd name="connsiteY8" fmla="*/ 436055 h 603545"/>
                <a:gd name="connsiteX9" fmla="*/ 282993 w 886020"/>
                <a:gd name="connsiteY9" fmla="*/ 513112 h 603545"/>
                <a:gd name="connsiteX10" fmla="*/ 591412 w 886020"/>
                <a:gd name="connsiteY10" fmla="*/ 541592 h 603545"/>
                <a:gd name="connsiteX11" fmla="*/ 740955 w 886020"/>
                <a:gd name="connsiteY11" fmla="*/ 487775 h 603545"/>
                <a:gd name="connsiteX12" fmla="*/ 874686 w 886020"/>
                <a:gd name="connsiteY12" fmla="*/ 397955 h 603545"/>
                <a:gd name="connsiteX13" fmla="*/ 886021 w 886020"/>
                <a:gd name="connsiteY13" fmla="*/ 408337 h 603545"/>
                <a:gd name="connsiteX14" fmla="*/ 757814 w 886020"/>
                <a:gd name="connsiteY14" fmla="*/ 517398 h 603545"/>
                <a:gd name="connsiteX15" fmla="*/ 601985 w 886020"/>
                <a:gd name="connsiteY15" fmla="*/ 585692 h 603545"/>
                <a:gd name="connsiteX16" fmla="*/ 430821 w 886020"/>
                <a:gd name="connsiteY16" fmla="*/ 602361 h 603545"/>
                <a:gd name="connsiteX17" fmla="*/ 262990 w 886020"/>
                <a:gd name="connsiteY17" fmla="*/ 563785 h 603545"/>
                <a:gd name="connsiteX18" fmla="*/ 113638 w 886020"/>
                <a:gd name="connsiteY18" fmla="*/ 476536 h 603545"/>
                <a:gd name="connsiteX19" fmla="*/ 15150 w 886020"/>
                <a:gd name="connsiteY19" fmla="*/ 330613 h 603545"/>
                <a:gd name="connsiteX20" fmla="*/ 196 w 886020"/>
                <a:gd name="connsiteY20" fmla="*/ 243745 h 603545"/>
                <a:gd name="connsiteX21" fmla="*/ 6863 w 886020"/>
                <a:gd name="connsiteY21" fmla="*/ 157639 h 603545"/>
                <a:gd name="connsiteX22" fmla="*/ 29342 w 886020"/>
                <a:gd name="connsiteY22" fmla="*/ 75819 h 603545"/>
                <a:gd name="connsiteX23" fmla="*/ 44582 w 886020"/>
                <a:gd name="connsiteY23" fmla="*/ 36862 h 603545"/>
                <a:gd name="connsiteX24" fmla="*/ 52774 w 886020"/>
                <a:gd name="connsiteY24" fmla="*/ 17907 h 603545"/>
                <a:gd name="connsiteX25" fmla="*/ 59632 w 886020"/>
                <a:gd name="connsiteY25" fmla="*/ 0 h 603545"/>
                <a:gd name="connsiteX26" fmla="*/ 74776 w 886020"/>
                <a:gd name="connsiteY26" fmla="*/ 2096 h 603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86020" h="603545">
                  <a:moveTo>
                    <a:pt x="74776" y="2096"/>
                  </a:moveTo>
                  <a:cubicBezTo>
                    <a:pt x="73919" y="10478"/>
                    <a:pt x="71919" y="16859"/>
                    <a:pt x="70204" y="23717"/>
                  </a:cubicBezTo>
                  <a:lnTo>
                    <a:pt x="64870" y="43720"/>
                  </a:lnTo>
                  <a:cubicBezTo>
                    <a:pt x="61251" y="56864"/>
                    <a:pt x="57822" y="70009"/>
                    <a:pt x="54774" y="83249"/>
                  </a:cubicBezTo>
                  <a:cubicBezTo>
                    <a:pt x="48678" y="109538"/>
                    <a:pt x="43915" y="136017"/>
                    <a:pt x="41629" y="162401"/>
                  </a:cubicBezTo>
                  <a:cubicBezTo>
                    <a:pt x="39058" y="188786"/>
                    <a:pt x="38867" y="215075"/>
                    <a:pt x="41820" y="240792"/>
                  </a:cubicBezTo>
                  <a:cubicBezTo>
                    <a:pt x="44582" y="266510"/>
                    <a:pt x="50107" y="291656"/>
                    <a:pt x="59155" y="315278"/>
                  </a:cubicBezTo>
                  <a:cubicBezTo>
                    <a:pt x="68299" y="338900"/>
                    <a:pt x="80396" y="361093"/>
                    <a:pt x="95350" y="381381"/>
                  </a:cubicBezTo>
                  <a:cubicBezTo>
                    <a:pt x="110305" y="401669"/>
                    <a:pt x="128212" y="419862"/>
                    <a:pt x="147928" y="436055"/>
                  </a:cubicBezTo>
                  <a:cubicBezTo>
                    <a:pt x="187076" y="469011"/>
                    <a:pt x="234130" y="493490"/>
                    <a:pt x="282993" y="513112"/>
                  </a:cubicBezTo>
                  <a:cubicBezTo>
                    <a:pt x="380529" y="552736"/>
                    <a:pt x="488161" y="563690"/>
                    <a:pt x="591412" y="541592"/>
                  </a:cubicBezTo>
                  <a:cubicBezTo>
                    <a:pt x="642943" y="530543"/>
                    <a:pt x="693330" y="512350"/>
                    <a:pt x="740955" y="487775"/>
                  </a:cubicBezTo>
                  <a:cubicBezTo>
                    <a:pt x="788485" y="463487"/>
                    <a:pt x="834300" y="433197"/>
                    <a:pt x="874686" y="397955"/>
                  </a:cubicBezTo>
                  <a:lnTo>
                    <a:pt x="886021" y="408337"/>
                  </a:lnTo>
                  <a:cubicBezTo>
                    <a:pt x="849445" y="451676"/>
                    <a:pt x="805534" y="487013"/>
                    <a:pt x="757814" y="517398"/>
                  </a:cubicBezTo>
                  <a:cubicBezTo>
                    <a:pt x="709903" y="547211"/>
                    <a:pt x="657516" y="571119"/>
                    <a:pt x="601985" y="585692"/>
                  </a:cubicBezTo>
                  <a:cubicBezTo>
                    <a:pt x="546645" y="600837"/>
                    <a:pt x="488447" y="606171"/>
                    <a:pt x="430821" y="602361"/>
                  </a:cubicBezTo>
                  <a:cubicBezTo>
                    <a:pt x="373099" y="598646"/>
                    <a:pt x="316521" y="584454"/>
                    <a:pt x="262990" y="563785"/>
                  </a:cubicBezTo>
                  <a:cubicBezTo>
                    <a:pt x="209841" y="542830"/>
                    <a:pt x="158501" y="514826"/>
                    <a:pt x="113638" y="476536"/>
                  </a:cubicBezTo>
                  <a:cubicBezTo>
                    <a:pt x="69442" y="438055"/>
                    <a:pt x="32771" y="387668"/>
                    <a:pt x="15150" y="330613"/>
                  </a:cubicBezTo>
                  <a:cubicBezTo>
                    <a:pt x="6196" y="302324"/>
                    <a:pt x="1243" y="272891"/>
                    <a:pt x="196" y="243745"/>
                  </a:cubicBezTo>
                  <a:cubicBezTo>
                    <a:pt x="-757" y="214598"/>
                    <a:pt x="1815" y="185738"/>
                    <a:pt x="6863" y="157639"/>
                  </a:cubicBezTo>
                  <a:cubicBezTo>
                    <a:pt x="12197" y="129540"/>
                    <a:pt x="19817" y="102203"/>
                    <a:pt x="29342" y="75819"/>
                  </a:cubicBezTo>
                  <a:cubicBezTo>
                    <a:pt x="34105" y="62579"/>
                    <a:pt x="39248" y="49625"/>
                    <a:pt x="44582" y="36862"/>
                  </a:cubicBezTo>
                  <a:lnTo>
                    <a:pt x="52774" y="17907"/>
                  </a:lnTo>
                  <a:cubicBezTo>
                    <a:pt x="55345" y="11716"/>
                    <a:pt x="58203" y="5239"/>
                    <a:pt x="59632" y="0"/>
                  </a:cubicBezTo>
                  <a:lnTo>
                    <a:pt x="74776" y="209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8A04574-5DE1-F28C-58FA-CEF3934780F1}"/>
                </a:ext>
              </a:extLst>
            </p:cNvPr>
            <p:cNvSpPr/>
            <p:nvPr/>
          </p:nvSpPr>
          <p:spPr>
            <a:xfrm>
              <a:off x="3647884" y="2246757"/>
              <a:ext cx="307085" cy="462385"/>
            </a:xfrm>
            <a:custGeom>
              <a:avLst/>
              <a:gdLst>
                <a:gd name="connsiteX0" fmla="*/ 14668 w 307085"/>
                <a:gd name="connsiteY0" fmla="*/ 0 h 462385"/>
                <a:gd name="connsiteX1" fmla="*/ 74200 w 307085"/>
                <a:gd name="connsiteY1" fmla="*/ 128206 h 462385"/>
                <a:gd name="connsiteX2" fmla="*/ 135636 w 307085"/>
                <a:gd name="connsiteY2" fmla="*/ 253174 h 462385"/>
                <a:gd name="connsiteX3" fmla="*/ 206597 w 307085"/>
                <a:gd name="connsiteY3" fmla="*/ 368332 h 462385"/>
                <a:gd name="connsiteX4" fmla="*/ 249650 w 307085"/>
                <a:gd name="connsiteY4" fmla="*/ 415957 h 462385"/>
                <a:gd name="connsiteX5" fmla="*/ 305562 w 307085"/>
                <a:gd name="connsiteY5" fmla="*/ 443103 h 462385"/>
                <a:gd name="connsiteX6" fmla="*/ 307086 w 307085"/>
                <a:gd name="connsiteY6" fmla="*/ 458343 h 462385"/>
                <a:gd name="connsiteX7" fmla="*/ 267176 w 307085"/>
                <a:gd name="connsiteY7" fmla="*/ 461486 h 462385"/>
                <a:gd name="connsiteX8" fmla="*/ 228600 w 307085"/>
                <a:gd name="connsiteY8" fmla="*/ 449389 h 462385"/>
                <a:gd name="connsiteX9" fmla="*/ 166688 w 307085"/>
                <a:gd name="connsiteY9" fmla="*/ 402431 h 462385"/>
                <a:gd name="connsiteX10" fmla="*/ 84772 w 307085"/>
                <a:gd name="connsiteY10" fmla="*/ 279273 h 462385"/>
                <a:gd name="connsiteX11" fmla="*/ 31623 w 307085"/>
                <a:gd name="connsiteY11" fmla="*/ 144685 h 462385"/>
                <a:gd name="connsiteX12" fmla="*/ 0 w 307085"/>
                <a:gd name="connsiteY12" fmla="*/ 4286 h 462385"/>
                <a:gd name="connsiteX13" fmla="*/ 14668 w 307085"/>
                <a:gd name="connsiteY13" fmla="*/ 0 h 46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7085" h="462385">
                  <a:moveTo>
                    <a:pt x="14668" y="0"/>
                  </a:moveTo>
                  <a:cubicBezTo>
                    <a:pt x="35147" y="42863"/>
                    <a:pt x="54197" y="85915"/>
                    <a:pt x="74200" y="128206"/>
                  </a:cubicBezTo>
                  <a:cubicBezTo>
                    <a:pt x="93916" y="170593"/>
                    <a:pt x="114014" y="212503"/>
                    <a:pt x="135636" y="253174"/>
                  </a:cubicBezTo>
                  <a:cubicBezTo>
                    <a:pt x="157258" y="293656"/>
                    <a:pt x="180594" y="332899"/>
                    <a:pt x="206597" y="368332"/>
                  </a:cubicBezTo>
                  <a:cubicBezTo>
                    <a:pt x="219742" y="385953"/>
                    <a:pt x="233743" y="402431"/>
                    <a:pt x="249650" y="415957"/>
                  </a:cubicBezTo>
                  <a:cubicBezTo>
                    <a:pt x="265557" y="429578"/>
                    <a:pt x="283464" y="439674"/>
                    <a:pt x="305562" y="443103"/>
                  </a:cubicBezTo>
                  <a:lnTo>
                    <a:pt x="307086" y="458343"/>
                  </a:lnTo>
                  <a:cubicBezTo>
                    <a:pt x="294608" y="462439"/>
                    <a:pt x="280702" y="463296"/>
                    <a:pt x="267176" y="461486"/>
                  </a:cubicBezTo>
                  <a:cubicBezTo>
                    <a:pt x="253746" y="459391"/>
                    <a:pt x="240601" y="455295"/>
                    <a:pt x="228600" y="449389"/>
                  </a:cubicBezTo>
                  <a:cubicBezTo>
                    <a:pt x="204502" y="437579"/>
                    <a:pt x="184213" y="420624"/>
                    <a:pt x="166688" y="402431"/>
                  </a:cubicBezTo>
                  <a:cubicBezTo>
                    <a:pt x="131445" y="365665"/>
                    <a:pt x="106394" y="322707"/>
                    <a:pt x="84772" y="279273"/>
                  </a:cubicBezTo>
                  <a:cubicBezTo>
                    <a:pt x="63246" y="235648"/>
                    <a:pt x="45910" y="190595"/>
                    <a:pt x="31623" y="144685"/>
                  </a:cubicBezTo>
                  <a:cubicBezTo>
                    <a:pt x="17716" y="98679"/>
                    <a:pt x="6001" y="52197"/>
                    <a:pt x="0" y="4286"/>
                  </a:cubicBezTo>
                  <a:lnTo>
                    <a:pt x="1466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BEE3384-5F0D-B3F4-C1A9-3410FDB0821F}"/>
                </a:ext>
              </a:extLst>
            </p:cNvPr>
            <p:cNvSpPr/>
            <p:nvPr/>
          </p:nvSpPr>
          <p:spPr>
            <a:xfrm>
              <a:off x="3411092" y="2386965"/>
              <a:ext cx="163830" cy="263842"/>
            </a:xfrm>
            <a:custGeom>
              <a:avLst/>
              <a:gdLst>
                <a:gd name="connsiteX0" fmla="*/ 15050 w 163830"/>
                <a:gd name="connsiteY0" fmla="*/ 0 h 263842"/>
                <a:gd name="connsiteX1" fmla="*/ 78391 w 163830"/>
                <a:gd name="connsiteY1" fmla="*/ 136017 h 263842"/>
                <a:gd name="connsiteX2" fmla="*/ 116872 w 163830"/>
                <a:gd name="connsiteY2" fmla="*/ 196120 h 263842"/>
                <a:gd name="connsiteX3" fmla="*/ 163830 w 163830"/>
                <a:gd name="connsiteY3" fmla="*/ 249650 h 263842"/>
                <a:gd name="connsiteX4" fmla="*/ 158020 w 163830"/>
                <a:gd name="connsiteY4" fmla="*/ 263842 h 263842"/>
                <a:gd name="connsiteX5" fmla="*/ 82963 w 163830"/>
                <a:gd name="connsiteY5" fmla="*/ 225552 h 263842"/>
                <a:gd name="connsiteX6" fmla="*/ 36862 w 163830"/>
                <a:gd name="connsiteY6" fmla="*/ 157258 h 263842"/>
                <a:gd name="connsiteX7" fmla="*/ 10192 w 163830"/>
                <a:gd name="connsiteY7" fmla="*/ 81629 h 263842"/>
                <a:gd name="connsiteX8" fmla="*/ 0 w 163830"/>
                <a:gd name="connsiteY8" fmla="*/ 2762 h 263842"/>
                <a:gd name="connsiteX9" fmla="*/ 15050 w 163830"/>
                <a:gd name="connsiteY9" fmla="*/ 0 h 26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830" h="263842">
                  <a:moveTo>
                    <a:pt x="15050" y="0"/>
                  </a:moveTo>
                  <a:cubicBezTo>
                    <a:pt x="35623" y="46958"/>
                    <a:pt x="54959" y="93345"/>
                    <a:pt x="78391" y="136017"/>
                  </a:cubicBezTo>
                  <a:cubicBezTo>
                    <a:pt x="90106" y="157353"/>
                    <a:pt x="103156" y="177260"/>
                    <a:pt x="116872" y="196120"/>
                  </a:cubicBezTo>
                  <a:cubicBezTo>
                    <a:pt x="130683" y="215074"/>
                    <a:pt x="145066" y="232220"/>
                    <a:pt x="163830" y="249650"/>
                  </a:cubicBezTo>
                  <a:lnTo>
                    <a:pt x="158020" y="263842"/>
                  </a:lnTo>
                  <a:cubicBezTo>
                    <a:pt x="129064" y="261652"/>
                    <a:pt x="102775" y="245269"/>
                    <a:pt x="82963" y="225552"/>
                  </a:cubicBezTo>
                  <a:cubicBezTo>
                    <a:pt x="62960" y="205549"/>
                    <a:pt x="48578" y="181546"/>
                    <a:pt x="36862" y="157258"/>
                  </a:cubicBezTo>
                  <a:cubicBezTo>
                    <a:pt x="25146" y="132779"/>
                    <a:pt x="16478" y="107442"/>
                    <a:pt x="10192" y="81629"/>
                  </a:cubicBezTo>
                  <a:cubicBezTo>
                    <a:pt x="4286" y="55721"/>
                    <a:pt x="0" y="29718"/>
                    <a:pt x="0" y="2762"/>
                  </a:cubicBezTo>
                  <a:lnTo>
                    <a:pt x="15050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078CF61-A61A-62C0-A358-F63386EB194B}"/>
                </a:ext>
              </a:extLst>
            </p:cNvPr>
            <p:cNvSpPr/>
            <p:nvPr/>
          </p:nvSpPr>
          <p:spPr>
            <a:xfrm>
              <a:off x="3204305" y="1763077"/>
              <a:ext cx="470839" cy="204120"/>
            </a:xfrm>
            <a:custGeom>
              <a:avLst/>
              <a:gdLst>
                <a:gd name="connsiteX0" fmla="*/ 10192 w 470839"/>
                <a:gd name="connsiteY0" fmla="*/ 0 h 204120"/>
                <a:gd name="connsiteX1" fmla="*/ 126682 w 470839"/>
                <a:gd name="connsiteY1" fmla="*/ 67342 h 204120"/>
                <a:gd name="connsiteX2" fmla="*/ 252698 w 470839"/>
                <a:gd name="connsiteY2" fmla="*/ 92678 h 204120"/>
                <a:gd name="connsiteX3" fmla="*/ 283655 w 470839"/>
                <a:gd name="connsiteY3" fmla="*/ 87535 h 204120"/>
                <a:gd name="connsiteX4" fmla="*/ 318325 w 470839"/>
                <a:gd name="connsiteY4" fmla="*/ 80105 h 204120"/>
                <a:gd name="connsiteX5" fmla="*/ 393573 w 470839"/>
                <a:gd name="connsiteY5" fmla="*/ 77057 h 204120"/>
                <a:gd name="connsiteX6" fmla="*/ 433673 w 470839"/>
                <a:gd name="connsiteY6" fmla="*/ 94393 h 204120"/>
                <a:gd name="connsiteX7" fmla="*/ 458724 w 470839"/>
                <a:gd name="connsiteY7" fmla="*/ 128588 h 204120"/>
                <a:gd name="connsiteX8" fmla="*/ 470725 w 470839"/>
                <a:gd name="connsiteY8" fmla="*/ 200692 h 204120"/>
                <a:gd name="connsiteX9" fmla="*/ 455771 w 470839"/>
                <a:gd name="connsiteY9" fmla="*/ 204121 h 204120"/>
                <a:gd name="connsiteX10" fmla="*/ 425958 w 470839"/>
                <a:gd name="connsiteY10" fmla="*/ 145066 h 204120"/>
                <a:gd name="connsiteX11" fmla="*/ 386715 w 470839"/>
                <a:gd name="connsiteY11" fmla="*/ 115348 h 204120"/>
                <a:gd name="connsiteX12" fmla="*/ 324803 w 470839"/>
                <a:gd name="connsiteY12" fmla="*/ 117824 h 204120"/>
                <a:gd name="connsiteX13" fmla="*/ 291846 w 470839"/>
                <a:gd name="connsiteY13" fmla="*/ 123920 h 204120"/>
                <a:gd name="connsiteX14" fmla="*/ 254698 w 470839"/>
                <a:gd name="connsiteY14" fmla="*/ 128873 h 204120"/>
                <a:gd name="connsiteX15" fmla="*/ 181356 w 470839"/>
                <a:gd name="connsiteY15" fmla="*/ 119920 h 204120"/>
                <a:gd name="connsiteX16" fmla="*/ 114395 w 470839"/>
                <a:gd name="connsiteY16" fmla="*/ 93631 h 204120"/>
                <a:gd name="connsiteX17" fmla="*/ 0 w 470839"/>
                <a:gd name="connsiteY17" fmla="*/ 11430 h 204120"/>
                <a:gd name="connsiteX18" fmla="*/ 10192 w 470839"/>
                <a:gd name="connsiteY18" fmla="*/ 0 h 20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0839" h="204120">
                  <a:moveTo>
                    <a:pt x="10192" y="0"/>
                  </a:moveTo>
                  <a:cubicBezTo>
                    <a:pt x="46387" y="26670"/>
                    <a:pt x="85820" y="49911"/>
                    <a:pt x="126682" y="67342"/>
                  </a:cubicBezTo>
                  <a:cubicBezTo>
                    <a:pt x="167545" y="84487"/>
                    <a:pt x="210979" y="95726"/>
                    <a:pt x="252698" y="92678"/>
                  </a:cubicBezTo>
                  <a:cubicBezTo>
                    <a:pt x="263271" y="91916"/>
                    <a:pt x="272891" y="90297"/>
                    <a:pt x="283655" y="87535"/>
                  </a:cubicBezTo>
                  <a:cubicBezTo>
                    <a:pt x="295085" y="84772"/>
                    <a:pt x="306610" y="82201"/>
                    <a:pt x="318325" y="80105"/>
                  </a:cubicBezTo>
                  <a:cubicBezTo>
                    <a:pt x="341947" y="76295"/>
                    <a:pt x="366236" y="72676"/>
                    <a:pt x="393573" y="77057"/>
                  </a:cubicBezTo>
                  <a:cubicBezTo>
                    <a:pt x="407098" y="79343"/>
                    <a:pt x="421767" y="84772"/>
                    <a:pt x="433673" y="94393"/>
                  </a:cubicBezTo>
                  <a:cubicBezTo>
                    <a:pt x="445675" y="103918"/>
                    <a:pt x="453485" y="116586"/>
                    <a:pt x="458724" y="128588"/>
                  </a:cubicBezTo>
                  <a:cubicBezTo>
                    <a:pt x="468535" y="153067"/>
                    <a:pt x="471488" y="176689"/>
                    <a:pt x="470725" y="200692"/>
                  </a:cubicBezTo>
                  <a:lnTo>
                    <a:pt x="455771" y="204121"/>
                  </a:lnTo>
                  <a:cubicBezTo>
                    <a:pt x="444437" y="183451"/>
                    <a:pt x="436436" y="162020"/>
                    <a:pt x="425958" y="145066"/>
                  </a:cubicBezTo>
                  <a:cubicBezTo>
                    <a:pt x="415480" y="127921"/>
                    <a:pt x="405003" y="118777"/>
                    <a:pt x="386715" y="115348"/>
                  </a:cubicBezTo>
                  <a:cubicBezTo>
                    <a:pt x="368522" y="112014"/>
                    <a:pt x="346424" y="114300"/>
                    <a:pt x="324803" y="117824"/>
                  </a:cubicBezTo>
                  <a:cubicBezTo>
                    <a:pt x="313944" y="119539"/>
                    <a:pt x="302895" y="121539"/>
                    <a:pt x="291846" y="123920"/>
                  </a:cubicBezTo>
                  <a:cubicBezTo>
                    <a:pt x="280321" y="126492"/>
                    <a:pt x="267081" y="128397"/>
                    <a:pt x="254698" y="128873"/>
                  </a:cubicBezTo>
                  <a:cubicBezTo>
                    <a:pt x="229553" y="130016"/>
                    <a:pt x="204788" y="126206"/>
                    <a:pt x="181356" y="119920"/>
                  </a:cubicBezTo>
                  <a:cubicBezTo>
                    <a:pt x="157829" y="113633"/>
                    <a:pt x="135541" y="104394"/>
                    <a:pt x="114395" y="93631"/>
                  </a:cubicBezTo>
                  <a:cubicBezTo>
                    <a:pt x="72009" y="71818"/>
                    <a:pt x="33814" y="44386"/>
                    <a:pt x="0" y="11430"/>
                  </a:cubicBezTo>
                  <a:lnTo>
                    <a:pt x="10192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81725F7-A0CA-EF41-0FC0-EA61CE8E3985}"/>
                </a:ext>
              </a:extLst>
            </p:cNvPr>
            <p:cNvSpPr/>
            <p:nvPr/>
          </p:nvSpPr>
          <p:spPr>
            <a:xfrm>
              <a:off x="1136904" y="1032986"/>
              <a:ext cx="171354" cy="138017"/>
            </a:xfrm>
            <a:custGeom>
              <a:avLst/>
              <a:gdLst>
                <a:gd name="connsiteX0" fmla="*/ 171355 w 171354"/>
                <a:gd name="connsiteY0" fmla="*/ 138017 h 138017"/>
                <a:gd name="connsiteX1" fmla="*/ 0 w 171354"/>
                <a:gd name="connsiteY1" fmla="*/ 0 h 1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354" h="138017">
                  <a:moveTo>
                    <a:pt x="171355" y="138017"/>
                  </a:moveTo>
                  <a:cubicBezTo>
                    <a:pt x="171355" y="138017"/>
                    <a:pt x="26098" y="99917"/>
                    <a:pt x="0" y="0"/>
                  </a:cubicBezTo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8F28DC0-E04E-2CD3-98AE-8C8A37FEB883}"/>
                </a:ext>
              </a:extLst>
            </p:cNvPr>
            <p:cNvSpPr/>
            <p:nvPr/>
          </p:nvSpPr>
          <p:spPr>
            <a:xfrm>
              <a:off x="350996" y="964215"/>
              <a:ext cx="320897" cy="418242"/>
            </a:xfrm>
            <a:custGeom>
              <a:avLst/>
              <a:gdLst>
                <a:gd name="connsiteX0" fmla="*/ 320897 w 320897"/>
                <a:gd name="connsiteY0" fmla="*/ 12763 h 418242"/>
                <a:gd name="connsiteX1" fmla="*/ 243269 w 320897"/>
                <a:gd name="connsiteY1" fmla="*/ 115633 h 418242"/>
                <a:gd name="connsiteX2" fmla="*/ 164687 w 320897"/>
                <a:gd name="connsiteY2" fmla="*/ 215646 h 418242"/>
                <a:gd name="connsiteX3" fmla="*/ 88487 w 320897"/>
                <a:gd name="connsiteY3" fmla="*/ 315563 h 418242"/>
                <a:gd name="connsiteX4" fmla="*/ 17145 w 320897"/>
                <a:gd name="connsiteY4" fmla="*/ 418243 h 418242"/>
                <a:gd name="connsiteX5" fmla="*/ 0 w 320897"/>
                <a:gd name="connsiteY5" fmla="*/ 413480 h 418242"/>
                <a:gd name="connsiteX6" fmla="*/ 13430 w 320897"/>
                <a:gd name="connsiteY6" fmla="*/ 346519 h 418242"/>
                <a:gd name="connsiteX7" fmla="*/ 40958 w 320897"/>
                <a:gd name="connsiteY7" fmla="*/ 285178 h 418242"/>
                <a:gd name="connsiteX8" fmla="*/ 116586 w 320897"/>
                <a:gd name="connsiteY8" fmla="*/ 176974 h 418242"/>
                <a:gd name="connsiteX9" fmla="*/ 206502 w 320897"/>
                <a:gd name="connsiteY9" fmla="*/ 82010 h 418242"/>
                <a:gd name="connsiteX10" fmla="*/ 255746 w 320897"/>
                <a:gd name="connsiteY10" fmla="*/ 39148 h 418242"/>
                <a:gd name="connsiteX11" fmla="*/ 308420 w 320897"/>
                <a:gd name="connsiteY11" fmla="*/ 0 h 418242"/>
                <a:gd name="connsiteX12" fmla="*/ 320897 w 320897"/>
                <a:gd name="connsiteY12" fmla="*/ 12763 h 41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0897" h="418242">
                  <a:moveTo>
                    <a:pt x="320897" y="12763"/>
                  </a:moveTo>
                  <a:cubicBezTo>
                    <a:pt x="295751" y="48006"/>
                    <a:pt x="269558" y="82010"/>
                    <a:pt x="243269" y="115633"/>
                  </a:cubicBezTo>
                  <a:lnTo>
                    <a:pt x="164687" y="215646"/>
                  </a:lnTo>
                  <a:cubicBezTo>
                    <a:pt x="138779" y="248888"/>
                    <a:pt x="113633" y="282416"/>
                    <a:pt x="88487" y="315563"/>
                  </a:cubicBezTo>
                  <a:cubicBezTo>
                    <a:pt x="63437" y="348996"/>
                    <a:pt x="39243" y="381857"/>
                    <a:pt x="17145" y="418243"/>
                  </a:cubicBezTo>
                  <a:lnTo>
                    <a:pt x="0" y="413480"/>
                  </a:lnTo>
                  <a:cubicBezTo>
                    <a:pt x="476" y="390335"/>
                    <a:pt x="6096" y="367856"/>
                    <a:pt x="13430" y="346519"/>
                  </a:cubicBezTo>
                  <a:cubicBezTo>
                    <a:pt x="20860" y="325088"/>
                    <a:pt x="30290" y="304705"/>
                    <a:pt x="40958" y="285178"/>
                  </a:cubicBezTo>
                  <a:cubicBezTo>
                    <a:pt x="62198" y="246031"/>
                    <a:pt x="88583" y="210598"/>
                    <a:pt x="116586" y="176974"/>
                  </a:cubicBezTo>
                  <a:cubicBezTo>
                    <a:pt x="144685" y="143351"/>
                    <a:pt x="174689" y="111728"/>
                    <a:pt x="206502" y="82010"/>
                  </a:cubicBezTo>
                  <a:cubicBezTo>
                    <a:pt x="222409" y="67151"/>
                    <a:pt x="238697" y="52768"/>
                    <a:pt x="255746" y="39148"/>
                  </a:cubicBezTo>
                  <a:cubicBezTo>
                    <a:pt x="272701" y="25336"/>
                    <a:pt x="289941" y="12097"/>
                    <a:pt x="308420" y="0"/>
                  </a:cubicBezTo>
                  <a:lnTo>
                    <a:pt x="320897" y="12763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37B4A89-85BA-0003-C66E-A8D59CA7B1D8}"/>
                </a:ext>
              </a:extLst>
            </p:cNvPr>
            <p:cNvSpPr/>
            <p:nvPr/>
          </p:nvSpPr>
          <p:spPr>
            <a:xfrm>
              <a:off x="286686" y="1498854"/>
              <a:ext cx="430832" cy="296313"/>
            </a:xfrm>
            <a:custGeom>
              <a:avLst/>
              <a:gdLst>
                <a:gd name="connsiteX0" fmla="*/ 42117 w 430832"/>
                <a:gd name="connsiteY0" fmla="*/ 11335 h 296313"/>
                <a:gd name="connsiteX1" fmla="*/ 40212 w 430832"/>
                <a:gd name="connsiteY1" fmla="*/ 25622 h 296313"/>
                <a:gd name="connsiteX2" fmla="*/ 41069 w 430832"/>
                <a:gd name="connsiteY2" fmla="*/ 39814 h 296313"/>
                <a:gd name="connsiteX3" fmla="*/ 49642 w 430832"/>
                <a:gd name="connsiteY3" fmla="*/ 65437 h 296313"/>
                <a:gd name="connsiteX4" fmla="*/ 84122 w 430832"/>
                <a:gd name="connsiteY4" fmla="*/ 109823 h 296313"/>
                <a:gd name="connsiteX5" fmla="*/ 182801 w 430832"/>
                <a:gd name="connsiteY5" fmla="*/ 181546 h 296313"/>
                <a:gd name="connsiteX6" fmla="*/ 299482 w 430832"/>
                <a:gd name="connsiteY6" fmla="*/ 231362 h 296313"/>
                <a:gd name="connsiteX7" fmla="*/ 428546 w 430832"/>
                <a:gd name="connsiteY7" fmla="*/ 260509 h 296313"/>
                <a:gd name="connsiteX8" fmla="*/ 430832 w 430832"/>
                <a:gd name="connsiteY8" fmla="*/ 278225 h 296313"/>
                <a:gd name="connsiteX9" fmla="*/ 286624 w 430832"/>
                <a:gd name="connsiteY9" fmla="*/ 294132 h 296313"/>
                <a:gd name="connsiteX10" fmla="*/ 145463 w 430832"/>
                <a:gd name="connsiteY10" fmla="*/ 251555 h 296313"/>
                <a:gd name="connsiteX11" fmla="*/ 30401 w 430832"/>
                <a:gd name="connsiteY11" fmla="*/ 153353 h 296313"/>
                <a:gd name="connsiteX12" fmla="*/ 588 w 430832"/>
                <a:gd name="connsiteY12" fmla="*/ 77533 h 296313"/>
                <a:gd name="connsiteX13" fmla="*/ 28401 w 430832"/>
                <a:gd name="connsiteY13" fmla="*/ 0 h 296313"/>
                <a:gd name="connsiteX14" fmla="*/ 42117 w 430832"/>
                <a:gd name="connsiteY14" fmla="*/ 11335 h 29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0832" h="296313">
                  <a:moveTo>
                    <a:pt x="42117" y="11335"/>
                  </a:moveTo>
                  <a:cubicBezTo>
                    <a:pt x="41355" y="15526"/>
                    <a:pt x="40212" y="20860"/>
                    <a:pt x="40212" y="25622"/>
                  </a:cubicBezTo>
                  <a:cubicBezTo>
                    <a:pt x="39926" y="30480"/>
                    <a:pt x="40212" y="35242"/>
                    <a:pt x="41069" y="39814"/>
                  </a:cubicBezTo>
                  <a:cubicBezTo>
                    <a:pt x="42498" y="48958"/>
                    <a:pt x="45546" y="57341"/>
                    <a:pt x="49642" y="65437"/>
                  </a:cubicBezTo>
                  <a:cubicBezTo>
                    <a:pt x="57833" y="81439"/>
                    <a:pt x="70120" y="95917"/>
                    <a:pt x="84122" y="109823"/>
                  </a:cubicBezTo>
                  <a:cubicBezTo>
                    <a:pt x="112792" y="137732"/>
                    <a:pt x="146416" y="161258"/>
                    <a:pt x="182801" y="181546"/>
                  </a:cubicBezTo>
                  <a:cubicBezTo>
                    <a:pt x="219282" y="201739"/>
                    <a:pt x="258620" y="218027"/>
                    <a:pt x="299482" y="231362"/>
                  </a:cubicBezTo>
                  <a:cubicBezTo>
                    <a:pt x="340535" y="244507"/>
                    <a:pt x="382921" y="254317"/>
                    <a:pt x="428546" y="260509"/>
                  </a:cubicBezTo>
                  <a:lnTo>
                    <a:pt x="430832" y="278225"/>
                  </a:lnTo>
                  <a:cubicBezTo>
                    <a:pt x="385398" y="295846"/>
                    <a:pt x="335201" y="299275"/>
                    <a:pt x="286624" y="294132"/>
                  </a:cubicBezTo>
                  <a:cubicBezTo>
                    <a:pt x="237856" y="288893"/>
                    <a:pt x="189850" y="274415"/>
                    <a:pt x="145463" y="251555"/>
                  </a:cubicBezTo>
                  <a:cubicBezTo>
                    <a:pt x="101267" y="228695"/>
                    <a:pt x="59929" y="196501"/>
                    <a:pt x="30401" y="153353"/>
                  </a:cubicBezTo>
                  <a:cubicBezTo>
                    <a:pt x="15637" y="131731"/>
                    <a:pt x="3636" y="106108"/>
                    <a:pt x="588" y="77533"/>
                  </a:cubicBezTo>
                  <a:cubicBezTo>
                    <a:pt x="-2365" y="49149"/>
                    <a:pt x="5636" y="18288"/>
                    <a:pt x="28401" y="0"/>
                  </a:cubicBezTo>
                  <a:lnTo>
                    <a:pt x="42117" y="1133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00F80C0-06FC-071F-B3D3-555B68D752BB}"/>
                </a:ext>
              </a:extLst>
            </p:cNvPr>
            <p:cNvSpPr/>
            <p:nvPr/>
          </p:nvSpPr>
          <p:spPr>
            <a:xfrm>
              <a:off x="791432" y="106102"/>
              <a:ext cx="499173" cy="950791"/>
            </a:xfrm>
            <a:custGeom>
              <a:avLst/>
              <a:gdLst>
                <a:gd name="connsiteX0" fmla="*/ 0 w 499173"/>
                <a:gd name="connsiteY0" fmla="*/ 792296 h 950791"/>
                <a:gd name="connsiteX1" fmla="*/ 37243 w 499173"/>
                <a:gd name="connsiteY1" fmla="*/ 557790 h 950791"/>
                <a:gd name="connsiteX2" fmla="*/ 102299 w 499173"/>
                <a:gd name="connsiteY2" fmla="*/ 328047 h 950791"/>
                <a:gd name="connsiteX3" fmla="*/ 215456 w 499173"/>
                <a:gd name="connsiteY3" fmla="*/ 111639 h 950791"/>
                <a:gd name="connsiteX4" fmla="*/ 313563 w 499173"/>
                <a:gd name="connsiteY4" fmla="*/ 25343 h 950791"/>
                <a:gd name="connsiteX5" fmla="*/ 379952 w 499173"/>
                <a:gd name="connsiteY5" fmla="*/ 1340 h 950791"/>
                <a:gd name="connsiteX6" fmla="*/ 424244 w 499173"/>
                <a:gd name="connsiteY6" fmla="*/ 3626 h 950791"/>
                <a:gd name="connsiteX7" fmla="*/ 465773 w 499173"/>
                <a:gd name="connsiteY7" fmla="*/ 30582 h 950791"/>
                <a:gd name="connsiteX8" fmla="*/ 486632 w 499173"/>
                <a:gd name="connsiteY8" fmla="*/ 67729 h 950791"/>
                <a:gd name="connsiteX9" fmla="*/ 495300 w 499173"/>
                <a:gd name="connsiteY9" fmla="*/ 102972 h 950791"/>
                <a:gd name="connsiteX10" fmla="*/ 499110 w 499173"/>
                <a:gd name="connsiteY10" fmla="*/ 168218 h 950791"/>
                <a:gd name="connsiteX11" fmla="*/ 487680 w 499173"/>
                <a:gd name="connsiteY11" fmla="*/ 290233 h 950791"/>
                <a:gd name="connsiteX12" fmla="*/ 467582 w 499173"/>
                <a:gd name="connsiteY12" fmla="*/ 407772 h 950791"/>
                <a:gd name="connsiteX13" fmla="*/ 448056 w 499173"/>
                <a:gd name="connsiteY13" fmla="*/ 522262 h 950791"/>
                <a:gd name="connsiteX14" fmla="*/ 444437 w 499173"/>
                <a:gd name="connsiteY14" fmla="*/ 551313 h 950791"/>
                <a:gd name="connsiteX15" fmla="*/ 438531 w 499173"/>
                <a:gd name="connsiteY15" fmla="*/ 583317 h 950791"/>
                <a:gd name="connsiteX16" fmla="*/ 421100 w 499173"/>
                <a:gd name="connsiteY16" fmla="*/ 643801 h 950791"/>
                <a:gd name="connsiteX17" fmla="*/ 371094 w 499173"/>
                <a:gd name="connsiteY17" fmla="*/ 755625 h 950791"/>
                <a:gd name="connsiteX18" fmla="*/ 307181 w 499173"/>
                <a:gd name="connsiteY18" fmla="*/ 857923 h 950791"/>
                <a:gd name="connsiteX19" fmla="*/ 230696 w 499173"/>
                <a:gd name="connsiteY19" fmla="*/ 950792 h 950791"/>
                <a:gd name="connsiteX20" fmla="*/ 216027 w 499173"/>
                <a:gd name="connsiteY20" fmla="*/ 940600 h 950791"/>
                <a:gd name="connsiteX21" fmla="*/ 309277 w 499173"/>
                <a:gd name="connsiteY21" fmla="*/ 726478 h 950791"/>
                <a:gd name="connsiteX22" fmla="*/ 347567 w 499173"/>
                <a:gd name="connsiteY22" fmla="*/ 619798 h 950791"/>
                <a:gd name="connsiteX23" fmla="*/ 361474 w 499173"/>
                <a:gd name="connsiteY23" fmla="*/ 566649 h 950791"/>
                <a:gd name="connsiteX24" fmla="*/ 366141 w 499173"/>
                <a:gd name="connsiteY24" fmla="*/ 540645 h 950791"/>
                <a:gd name="connsiteX25" fmla="*/ 370046 w 499173"/>
                <a:gd name="connsiteY25" fmla="*/ 511213 h 950791"/>
                <a:gd name="connsiteX26" fmla="*/ 391097 w 499173"/>
                <a:gd name="connsiteY26" fmla="*/ 393389 h 950791"/>
                <a:gd name="connsiteX27" fmla="*/ 411671 w 499173"/>
                <a:gd name="connsiteY27" fmla="*/ 278613 h 950791"/>
                <a:gd name="connsiteX28" fmla="*/ 424148 w 499173"/>
                <a:gd name="connsiteY28" fmla="*/ 166122 h 950791"/>
                <a:gd name="connsiteX29" fmla="*/ 422434 w 499173"/>
                <a:gd name="connsiteY29" fmla="*/ 113735 h 950791"/>
                <a:gd name="connsiteX30" fmla="*/ 410528 w 499173"/>
                <a:gd name="connsiteY30" fmla="*/ 77254 h 950791"/>
                <a:gd name="connsiteX31" fmla="*/ 403670 w 499173"/>
                <a:gd name="connsiteY31" fmla="*/ 72111 h 950791"/>
                <a:gd name="connsiteX32" fmla="*/ 389573 w 499173"/>
                <a:gd name="connsiteY32" fmla="*/ 71349 h 950791"/>
                <a:gd name="connsiteX33" fmla="*/ 345377 w 499173"/>
                <a:gd name="connsiteY33" fmla="*/ 86779 h 950791"/>
                <a:gd name="connsiteX34" fmla="*/ 265367 w 499173"/>
                <a:gd name="connsiteY34" fmla="*/ 152502 h 950791"/>
                <a:gd name="connsiteX35" fmla="*/ 202692 w 499173"/>
                <a:gd name="connsiteY35" fmla="*/ 244799 h 950791"/>
                <a:gd name="connsiteX36" fmla="*/ 152210 w 499173"/>
                <a:gd name="connsiteY36" fmla="*/ 347764 h 950791"/>
                <a:gd name="connsiteX37" fmla="*/ 74867 w 499173"/>
                <a:gd name="connsiteY37" fmla="*/ 567315 h 950791"/>
                <a:gd name="connsiteX38" fmla="*/ 17526 w 499173"/>
                <a:gd name="connsiteY38" fmla="*/ 794772 h 950791"/>
                <a:gd name="connsiteX39" fmla="*/ 0 w 499173"/>
                <a:gd name="connsiteY39" fmla="*/ 792296 h 95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9173" h="950791">
                  <a:moveTo>
                    <a:pt x="0" y="792296"/>
                  </a:moveTo>
                  <a:cubicBezTo>
                    <a:pt x="7906" y="713429"/>
                    <a:pt x="20669" y="635419"/>
                    <a:pt x="37243" y="557790"/>
                  </a:cubicBezTo>
                  <a:cubicBezTo>
                    <a:pt x="54102" y="480352"/>
                    <a:pt x="74581" y="403295"/>
                    <a:pt x="102299" y="328047"/>
                  </a:cubicBezTo>
                  <a:cubicBezTo>
                    <a:pt x="130016" y="252895"/>
                    <a:pt x="163544" y="178410"/>
                    <a:pt x="215456" y="111639"/>
                  </a:cubicBezTo>
                  <a:cubicBezTo>
                    <a:pt x="241459" y="78683"/>
                    <a:pt x="273177" y="47155"/>
                    <a:pt x="313563" y="25343"/>
                  </a:cubicBezTo>
                  <a:cubicBezTo>
                    <a:pt x="332899" y="15151"/>
                    <a:pt x="353568" y="5531"/>
                    <a:pt x="379952" y="1340"/>
                  </a:cubicBezTo>
                  <a:cubicBezTo>
                    <a:pt x="393097" y="-565"/>
                    <a:pt x="408242" y="-946"/>
                    <a:pt x="424244" y="3626"/>
                  </a:cubicBezTo>
                  <a:cubicBezTo>
                    <a:pt x="440246" y="8007"/>
                    <a:pt x="455676" y="18485"/>
                    <a:pt x="465773" y="30582"/>
                  </a:cubicBezTo>
                  <a:cubicBezTo>
                    <a:pt x="476060" y="42678"/>
                    <a:pt x="482251" y="55632"/>
                    <a:pt x="486632" y="67729"/>
                  </a:cubicBezTo>
                  <a:cubicBezTo>
                    <a:pt x="490919" y="79921"/>
                    <a:pt x="493490" y="91542"/>
                    <a:pt x="495300" y="102972"/>
                  </a:cubicBezTo>
                  <a:cubicBezTo>
                    <a:pt x="498824" y="125641"/>
                    <a:pt x="499396" y="147168"/>
                    <a:pt x="499110" y="168218"/>
                  </a:cubicBezTo>
                  <a:cubicBezTo>
                    <a:pt x="498443" y="210223"/>
                    <a:pt x="493586" y="250514"/>
                    <a:pt x="487680" y="290233"/>
                  </a:cubicBezTo>
                  <a:cubicBezTo>
                    <a:pt x="481775" y="329952"/>
                    <a:pt x="474726" y="369005"/>
                    <a:pt x="467582" y="407772"/>
                  </a:cubicBezTo>
                  <a:cubicBezTo>
                    <a:pt x="460534" y="446443"/>
                    <a:pt x="453200" y="484924"/>
                    <a:pt x="448056" y="522262"/>
                  </a:cubicBezTo>
                  <a:lnTo>
                    <a:pt x="444437" y="551313"/>
                  </a:lnTo>
                  <a:cubicBezTo>
                    <a:pt x="442913" y="562743"/>
                    <a:pt x="440912" y="572840"/>
                    <a:pt x="438531" y="583317"/>
                  </a:cubicBezTo>
                  <a:cubicBezTo>
                    <a:pt x="433864" y="604082"/>
                    <a:pt x="428054" y="624180"/>
                    <a:pt x="421100" y="643801"/>
                  </a:cubicBezTo>
                  <a:cubicBezTo>
                    <a:pt x="407480" y="682949"/>
                    <a:pt x="390239" y="720001"/>
                    <a:pt x="371094" y="755625"/>
                  </a:cubicBezTo>
                  <a:cubicBezTo>
                    <a:pt x="351949" y="791248"/>
                    <a:pt x="330422" y="825252"/>
                    <a:pt x="307181" y="857923"/>
                  </a:cubicBezTo>
                  <a:cubicBezTo>
                    <a:pt x="283559" y="890403"/>
                    <a:pt x="259175" y="921931"/>
                    <a:pt x="230696" y="950792"/>
                  </a:cubicBezTo>
                  <a:lnTo>
                    <a:pt x="216027" y="940600"/>
                  </a:lnTo>
                  <a:cubicBezTo>
                    <a:pt x="247745" y="868305"/>
                    <a:pt x="280702" y="797630"/>
                    <a:pt x="309277" y="726478"/>
                  </a:cubicBezTo>
                  <a:cubicBezTo>
                    <a:pt x="323564" y="690950"/>
                    <a:pt x="336709" y="655326"/>
                    <a:pt x="347567" y="619798"/>
                  </a:cubicBezTo>
                  <a:cubicBezTo>
                    <a:pt x="352901" y="601986"/>
                    <a:pt x="357664" y="584270"/>
                    <a:pt x="361474" y="566649"/>
                  </a:cubicBezTo>
                  <a:cubicBezTo>
                    <a:pt x="363284" y="557981"/>
                    <a:pt x="364903" y="548742"/>
                    <a:pt x="366141" y="540645"/>
                  </a:cubicBezTo>
                  <a:lnTo>
                    <a:pt x="370046" y="511213"/>
                  </a:lnTo>
                  <a:cubicBezTo>
                    <a:pt x="376047" y="470732"/>
                    <a:pt x="383762" y="432060"/>
                    <a:pt x="391097" y="393389"/>
                  </a:cubicBezTo>
                  <a:cubicBezTo>
                    <a:pt x="398431" y="354813"/>
                    <a:pt x="405670" y="316617"/>
                    <a:pt x="411671" y="278613"/>
                  </a:cubicBezTo>
                  <a:cubicBezTo>
                    <a:pt x="417481" y="240608"/>
                    <a:pt x="422529" y="202794"/>
                    <a:pt x="424148" y="166122"/>
                  </a:cubicBezTo>
                  <a:cubicBezTo>
                    <a:pt x="424910" y="147930"/>
                    <a:pt x="424625" y="129927"/>
                    <a:pt x="422434" y="113735"/>
                  </a:cubicBezTo>
                  <a:cubicBezTo>
                    <a:pt x="420434" y="97733"/>
                    <a:pt x="415576" y="82969"/>
                    <a:pt x="410528" y="77254"/>
                  </a:cubicBezTo>
                  <a:cubicBezTo>
                    <a:pt x="408051" y="74301"/>
                    <a:pt x="406527" y="73254"/>
                    <a:pt x="403670" y="72111"/>
                  </a:cubicBezTo>
                  <a:cubicBezTo>
                    <a:pt x="400812" y="71063"/>
                    <a:pt x="395859" y="70587"/>
                    <a:pt x="389573" y="71349"/>
                  </a:cubicBezTo>
                  <a:cubicBezTo>
                    <a:pt x="376904" y="72873"/>
                    <a:pt x="360902" y="78969"/>
                    <a:pt x="345377" y="86779"/>
                  </a:cubicBezTo>
                  <a:cubicBezTo>
                    <a:pt x="315754" y="101162"/>
                    <a:pt x="288989" y="124879"/>
                    <a:pt x="265367" y="152502"/>
                  </a:cubicBezTo>
                  <a:cubicBezTo>
                    <a:pt x="241745" y="180219"/>
                    <a:pt x="221171" y="211747"/>
                    <a:pt x="202692" y="244799"/>
                  </a:cubicBezTo>
                  <a:cubicBezTo>
                    <a:pt x="184118" y="277851"/>
                    <a:pt x="167354" y="312331"/>
                    <a:pt x="152210" y="347764"/>
                  </a:cubicBezTo>
                  <a:cubicBezTo>
                    <a:pt x="122111" y="418725"/>
                    <a:pt x="96774" y="492449"/>
                    <a:pt x="74867" y="567315"/>
                  </a:cubicBezTo>
                  <a:cubicBezTo>
                    <a:pt x="52959" y="642182"/>
                    <a:pt x="33528" y="718191"/>
                    <a:pt x="17526" y="794772"/>
                  </a:cubicBezTo>
                  <a:lnTo>
                    <a:pt x="0" y="79229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719D878-14BA-C3F7-72DB-60B1143C33E8}"/>
                </a:ext>
              </a:extLst>
            </p:cNvPr>
            <p:cNvSpPr/>
            <p:nvPr/>
          </p:nvSpPr>
          <p:spPr>
            <a:xfrm>
              <a:off x="3157061" y="1183957"/>
              <a:ext cx="219717" cy="489204"/>
            </a:xfrm>
            <a:custGeom>
              <a:avLst/>
              <a:gdLst>
                <a:gd name="connsiteX0" fmla="*/ 135922 w 219717"/>
                <a:gd name="connsiteY0" fmla="*/ 482060 h 489204"/>
                <a:gd name="connsiteX1" fmla="*/ 147638 w 219717"/>
                <a:gd name="connsiteY1" fmla="*/ 349948 h 489204"/>
                <a:gd name="connsiteX2" fmla="*/ 134779 w 219717"/>
                <a:gd name="connsiteY2" fmla="*/ 227267 h 489204"/>
                <a:gd name="connsiteX3" fmla="*/ 84582 w 219717"/>
                <a:gd name="connsiteY3" fmla="*/ 115252 h 489204"/>
                <a:gd name="connsiteX4" fmla="*/ 0 w 219717"/>
                <a:gd name="connsiteY4" fmla="*/ 12954 h 489204"/>
                <a:gd name="connsiteX5" fmla="*/ 8191 w 219717"/>
                <a:gd name="connsiteY5" fmla="*/ 0 h 489204"/>
                <a:gd name="connsiteX6" fmla="*/ 130969 w 219717"/>
                <a:gd name="connsiteY6" fmla="*/ 77057 h 489204"/>
                <a:gd name="connsiteX7" fmla="*/ 207454 w 219717"/>
                <a:gd name="connsiteY7" fmla="*/ 207264 h 489204"/>
                <a:gd name="connsiteX8" fmla="*/ 213169 w 219717"/>
                <a:gd name="connsiteY8" fmla="*/ 357664 h 489204"/>
                <a:gd name="connsiteX9" fmla="*/ 189833 w 219717"/>
                <a:gd name="connsiteY9" fmla="*/ 427768 h 489204"/>
                <a:gd name="connsiteX10" fmla="*/ 149638 w 219717"/>
                <a:gd name="connsiteY10" fmla="*/ 489204 h 489204"/>
                <a:gd name="connsiteX11" fmla="*/ 135922 w 219717"/>
                <a:gd name="connsiteY11" fmla="*/ 482060 h 48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717" h="489204">
                  <a:moveTo>
                    <a:pt x="135922" y="482060"/>
                  </a:moveTo>
                  <a:cubicBezTo>
                    <a:pt x="142208" y="436150"/>
                    <a:pt x="147161" y="392430"/>
                    <a:pt x="147638" y="349948"/>
                  </a:cubicBezTo>
                  <a:cubicBezTo>
                    <a:pt x="148304" y="307562"/>
                    <a:pt x="144685" y="266605"/>
                    <a:pt x="134779" y="227267"/>
                  </a:cubicBezTo>
                  <a:cubicBezTo>
                    <a:pt x="124777" y="187928"/>
                    <a:pt x="107728" y="150685"/>
                    <a:pt x="84582" y="115252"/>
                  </a:cubicBezTo>
                  <a:cubicBezTo>
                    <a:pt x="61436" y="79724"/>
                    <a:pt x="32099" y="46768"/>
                    <a:pt x="0" y="12954"/>
                  </a:cubicBezTo>
                  <a:lnTo>
                    <a:pt x="8191" y="0"/>
                  </a:lnTo>
                  <a:cubicBezTo>
                    <a:pt x="53530" y="15335"/>
                    <a:pt x="95821" y="41529"/>
                    <a:pt x="130969" y="77057"/>
                  </a:cubicBezTo>
                  <a:cubicBezTo>
                    <a:pt x="166211" y="112395"/>
                    <a:pt x="193262" y="157925"/>
                    <a:pt x="207454" y="207264"/>
                  </a:cubicBezTo>
                  <a:cubicBezTo>
                    <a:pt x="221932" y="256508"/>
                    <a:pt x="223266" y="308991"/>
                    <a:pt x="213169" y="357664"/>
                  </a:cubicBezTo>
                  <a:cubicBezTo>
                    <a:pt x="208121" y="382048"/>
                    <a:pt x="200215" y="405575"/>
                    <a:pt x="189833" y="427768"/>
                  </a:cubicBezTo>
                  <a:cubicBezTo>
                    <a:pt x="179260" y="449961"/>
                    <a:pt x="166783" y="470821"/>
                    <a:pt x="149638" y="489204"/>
                  </a:cubicBezTo>
                  <a:lnTo>
                    <a:pt x="135922" y="48206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95727A6-DCCD-8D03-7063-56E17ED2CAE6}"/>
                </a:ext>
              </a:extLst>
            </p:cNvPr>
            <p:cNvSpPr/>
            <p:nvPr/>
          </p:nvSpPr>
          <p:spPr>
            <a:xfrm>
              <a:off x="2930556" y="810133"/>
              <a:ext cx="391953" cy="151320"/>
            </a:xfrm>
            <a:custGeom>
              <a:avLst/>
              <a:gdLst>
                <a:gd name="connsiteX0" fmla="*/ 0 w 391953"/>
                <a:gd name="connsiteY0" fmla="*/ 146844 h 151320"/>
                <a:gd name="connsiteX1" fmla="*/ 16669 w 391953"/>
                <a:gd name="connsiteY1" fmla="*/ 87312 h 151320"/>
                <a:gd name="connsiteX2" fmla="*/ 57721 w 391953"/>
                <a:gd name="connsiteY2" fmla="*/ 37782 h 151320"/>
                <a:gd name="connsiteX3" fmla="*/ 116491 w 391953"/>
                <a:gd name="connsiteY3" fmla="*/ 7588 h 151320"/>
                <a:gd name="connsiteX4" fmla="*/ 180880 w 391953"/>
                <a:gd name="connsiteY4" fmla="*/ 159 h 151320"/>
                <a:gd name="connsiteX5" fmla="*/ 297942 w 391953"/>
                <a:gd name="connsiteY5" fmla="*/ 31972 h 151320"/>
                <a:gd name="connsiteX6" fmla="*/ 391954 w 391953"/>
                <a:gd name="connsiteY6" fmla="*/ 99981 h 151320"/>
                <a:gd name="connsiteX7" fmla="*/ 384143 w 391953"/>
                <a:gd name="connsiteY7" fmla="*/ 113125 h 151320"/>
                <a:gd name="connsiteX8" fmla="*/ 278606 w 391953"/>
                <a:gd name="connsiteY8" fmla="*/ 82931 h 151320"/>
                <a:gd name="connsiteX9" fmla="*/ 179070 w 391953"/>
                <a:gd name="connsiteY9" fmla="*/ 67691 h 151320"/>
                <a:gd name="connsiteX10" fmla="*/ 90583 w 391953"/>
                <a:gd name="connsiteY10" fmla="*/ 86836 h 151320"/>
                <a:gd name="connsiteX11" fmla="*/ 14764 w 391953"/>
                <a:gd name="connsiteY11" fmla="*/ 151320 h 151320"/>
                <a:gd name="connsiteX12" fmla="*/ 0 w 391953"/>
                <a:gd name="connsiteY12" fmla="*/ 146844 h 15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953" h="151320">
                  <a:moveTo>
                    <a:pt x="0" y="146844"/>
                  </a:moveTo>
                  <a:cubicBezTo>
                    <a:pt x="571" y="125698"/>
                    <a:pt x="6858" y="105981"/>
                    <a:pt x="16669" y="87312"/>
                  </a:cubicBezTo>
                  <a:cubicBezTo>
                    <a:pt x="26575" y="68739"/>
                    <a:pt x="40386" y="51594"/>
                    <a:pt x="57721" y="37782"/>
                  </a:cubicBezTo>
                  <a:cubicBezTo>
                    <a:pt x="74962" y="24066"/>
                    <a:pt x="95250" y="13589"/>
                    <a:pt x="116491" y="7588"/>
                  </a:cubicBezTo>
                  <a:cubicBezTo>
                    <a:pt x="137731" y="1302"/>
                    <a:pt x="159639" y="-603"/>
                    <a:pt x="180880" y="159"/>
                  </a:cubicBezTo>
                  <a:cubicBezTo>
                    <a:pt x="223361" y="1968"/>
                    <a:pt x="262795" y="14446"/>
                    <a:pt x="297942" y="31972"/>
                  </a:cubicBezTo>
                  <a:cubicBezTo>
                    <a:pt x="333184" y="49689"/>
                    <a:pt x="364807" y="72358"/>
                    <a:pt x="391954" y="99981"/>
                  </a:cubicBezTo>
                  <a:lnTo>
                    <a:pt x="384143" y="113125"/>
                  </a:lnTo>
                  <a:cubicBezTo>
                    <a:pt x="347472" y="102933"/>
                    <a:pt x="312801" y="91599"/>
                    <a:pt x="278606" y="82931"/>
                  </a:cubicBezTo>
                  <a:cubicBezTo>
                    <a:pt x="244507" y="74358"/>
                    <a:pt x="210979" y="67881"/>
                    <a:pt x="179070" y="67691"/>
                  </a:cubicBezTo>
                  <a:cubicBezTo>
                    <a:pt x="147161" y="67500"/>
                    <a:pt x="117824" y="73120"/>
                    <a:pt x="90583" y="86836"/>
                  </a:cubicBezTo>
                  <a:cubicBezTo>
                    <a:pt x="63246" y="100266"/>
                    <a:pt x="37624" y="122936"/>
                    <a:pt x="14764" y="151320"/>
                  </a:cubicBezTo>
                  <a:lnTo>
                    <a:pt x="0" y="146844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0D0B7BE-4FF6-1C61-A687-C2627018FE11}"/>
                </a:ext>
              </a:extLst>
            </p:cNvPr>
            <p:cNvSpPr/>
            <p:nvPr/>
          </p:nvSpPr>
          <p:spPr>
            <a:xfrm>
              <a:off x="1653254" y="1139448"/>
              <a:ext cx="1093279" cy="171887"/>
            </a:xfrm>
            <a:custGeom>
              <a:avLst/>
              <a:gdLst>
                <a:gd name="connsiteX0" fmla="*/ 1093280 w 1093279"/>
                <a:gd name="connsiteY0" fmla="*/ 107755 h 171887"/>
                <a:gd name="connsiteX1" fmla="*/ 1071277 w 1093279"/>
                <a:gd name="connsiteY1" fmla="*/ 145569 h 171887"/>
                <a:gd name="connsiteX2" fmla="*/ 1035272 w 1093279"/>
                <a:gd name="connsiteY2" fmla="*/ 162905 h 171887"/>
                <a:gd name="connsiteX3" fmla="*/ 998030 w 1093279"/>
                <a:gd name="connsiteY3" fmla="*/ 170048 h 171887"/>
                <a:gd name="connsiteX4" fmla="*/ 961168 w 1093279"/>
                <a:gd name="connsiteY4" fmla="*/ 171858 h 171887"/>
                <a:gd name="connsiteX5" fmla="*/ 889063 w 1093279"/>
                <a:gd name="connsiteY5" fmla="*/ 165953 h 171887"/>
                <a:gd name="connsiteX6" fmla="*/ 819055 w 1093279"/>
                <a:gd name="connsiteY6" fmla="*/ 152332 h 171887"/>
                <a:gd name="connsiteX7" fmla="*/ 751427 w 1093279"/>
                <a:gd name="connsiteY7" fmla="*/ 134615 h 171887"/>
                <a:gd name="connsiteX8" fmla="*/ 684752 w 1093279"/>
                <a:gd name="connsiteY8" fmla="*/ 117756 h 171887"/>
                <a:gd name="connsiteX9" fmla="*/ 549973 w 1093279"/>
                <a:gd name="connsiteY9" fmla="*/ 88991 h 171887"/>
                <a:gd name="connsiteX10" fmla="*/ 277082 w 1093279"/>
                <a:gd name="connsiteY10" fmla="*/ 45842 h 171887"/>
                <a:gd name="connsiteX11" fmla="*/ 139636 w 1093279"/>
                <a:gd name="connsiteY11" fmla="*/ 31650 h 171887"/>
                <a:gd name="connsiteX12" fmla="*/ 2476 w 1093279"/>
                <a:gd name="connsiteY12" fmla="*/ 27840 h 171887"/>
                <a:gd name="connsiteX13" fmla="*/ 0 w 1093279"/>
                <a:gd name="connsiteY13" fmla="*/ 10219 h 171887"/>
                <a:gd name="connsiteX14" fmla="*/ 70485 w 1093279"/>
                <a:gd name="connsiteY14" fmla="*/ 2123 h 171887"/>
                <a:gd name="connsiteX15" fmla="*/ 140779 w 1093279"/>
                <a:gd name="connsiteY15" fmla="*/ 27 h 171887"/>
                <a:gd name="connsiteX16" fmla="*/ 280988 w 1093279"/>
                <a:gd name="connsiteY16" fmla="*/ 4694 h 171887"/>
                <a:gd name="connsiteX17" fmla="*/ 559308 w 1093279"/>
                <a:gd name="connsiteY17" fmla="*/ 37651 h 171887"/>
                <a:gd name="connsiteX18" fmla="*/ 697039 w 1093279"/>
                <a:gd name="connsiteY18" fmla="*/ 65083 h 171887"/>
                <a:gd name="connsiteX19" fmla="*/ 765429 w 1093279"/>
                <a:gd name="connsiteY19" fmla="*/ 81752 h 171887"/>
                <a:gd name="connsiteX20" fmla="*/ 832199 w 1093279"/>
                <a:gd name="connsiteY20" fmla="*/ 100230 h 171887"/>
                <a:gd name="connsiteX21" fmla="*/ 964025 w 1093279"/>
                <a:gd name="connsiteY21" fmla="*/ 127948 h 171887"/>
                <a:gd name="connsiteX22" fmla="*/ 1028509 w 1093279"/>
                <a:gd name="connsiteY22" fmla="*/ 130043 h 171887"/>
                <a:gd name="connsiteX23" fmla="*/ 1057275 w 1093279"/>
                <a:gd name="connsiteY23" fmla="*/ 123090 h 171887"/>
                <a:gd name="connsiteX24" fmla="*/ 1068610 w 1093279"/>
                <a:gd name="connsiteY24" fmla="*/ 115946 h 171887"/>
                <a:gd name="connsiteX25" fmla="*/ 1072896 w 1093279"/>
                <a:gd name="connsiteY25" fmla="*/ 111374 h 171887"/>
                <a:gd name="connsiteX26" fmla="*/ 1075563 w 1093279"/>
                <a:gd name="connsiteY26" fmla="*/ 106898 h 171887"/>
                <a:gd name="connsiteX27" fmla="*/ 1093280 w 1093279"/>
                <a:gd name="connsiteY27" fmla="*/ 107755 h 171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93279" h="171887">
                  <a:moveTo>
                    <a:pt x="1093280" y="107755"/>
                  </a:moveTo>
                  <a:cubicBezTo>
                    <a:pt x="1092517" y="125281"/>
                    <a:pt x="1082326" y="136997"/>
                    <a:pt x="1071277" y="145569"/>
                  </a:cubicBezTo>
                  <a:cubicBezTo>
                    <a:pt x="1060132" y="154142"/>
                    <a:pt x="1047559" y="159095"/>
                    <a:pt x="1035272" y="162905"/>
                  </a:cubicBezTo>
                  <a:cubicBezTo>
                    <a:pt x="1022890" y="166715"/>
                    <a:pt x="1010412" y="168715"/>
                    <a:pt x="998030" y="170048"/>
                  </a:cubicBezTo>
                  <a:cubicBezTo>
                    <a:pt x="985647" y="171287"/>
                    <a:pt x="973360" y="172049"/>
                    <a:pt x="961168" y="171858"/>
                  </a:cubicBezTo>
                  <a:cubicBezTo>
                    <a:pt x="936784" y="171477"/>
                    <a:pt x="912686" y="169667"/>
                    <a:pt x="889063" y="165953"/>
                  </a:cubicBezTo>
                  <a:cubicBezTo>
                    <a:pt x="865441" y="162428"/>
                    <a:pt x="842010" y="158047"/>
                    <a:pt x="819055" y="152332"/>
                  </a:cubicBezTo>
                  <a:cubicBezTo>
                    <a:pt x="796004" y="146903"/>
                    <a:pt x="773144" y="140426"/>
                    <a:pt x="751427" y="134615"/>
                  </a:cubicBezTo>
                  <a:cubicBezTo>
                    <a:pt x="729329" y="128710"/>
                    <a:pt x="707041" y="123090"/>
                    <a:pt x="684752" y="117756"/>
                  </a:cubicBezTo>
                  <a:cubicBezTo>
                    <a:pt x="640080" y="106993"/>
                    <a:pt x="595027" y="98039"/>
                    <a:pt x="549973" y="88991"/>
                  </a:cubicBezTo>
                  <a:cubicBezTo>
                    <a:pt x="459581" y="71560"/>
                    <a:pt x="368522" y="57272"/>
                    <a:pt x="277082" y="45842"/>
                  </a:cubicBezTo>
                  <a:cubicBezTo>
                    <a:pt x="231362" y="40127"/>
                    <a:pt x="185452" y="35365"/>
                    <a:pt x="139636" y="31650"/>
                  </a:cubicBezTo>
                  <a:cubicBezTo>
                    <a:pt x="93821" y="28412"/>
                    <a:pt x="47625" y="25078"/>
                    <a:pt x="2476" y="27840"/>
                  </a:cubicBezTo>
                  <a:lnTo>
                    <a:pt x="0" y="10219"/>
                  </a:lnTo>
                  <a:cubicBezTo>
                    <a:pt x="23527" y="5837"/>
                    <a:pt x="46958" y="3456"/>
                    <a:pt x="70485" y="2123"/>
                  </a:cubicBezTo>
                  <a:cubicBezTo>
                    <a:pt x="93916" y="694"/>
                    <a:pt x="117348" y="27"/>
                    <a:pt x="140779" y="27"/>
                  </a:cubicBezTo>
                  <a:cubicBezTo>
                    <a:pt x="187642" y="-259"/>
                    <a:pt x="234315" y="1742"/>
                    <a:pt x="280988" y="4694"/>
                  </a:cubicBezTo>
                  <a:cubicBezTo>
                    <a:pt x="374237" y="10886"/>
                    <a:pt x="467106" y="22030"/>
                    <a:pt x="559308" y="37651"/>
                  </a:cubicBezTo>
                  <a:cubicBezTo>
                    <a:pt x="605504" y="45176"/>
                    <a:pt x="651319" y="54796"/>
                    <a:pt x="697039" y="65083"/>
                  </a:cubicBezTo>
                  <a:cubicBezTo>
                    <a:pt x="719899" y="70322"/>
                    <a:pt x="742664" y="75846"/>
                    <a:pt x="765429" y="81752"/>
                  </a:cubicBezTo>
                  <a:cubicBezTo>
                    <a:pt x="788575" y="87752"/>
                    <a:pt x="810197" y="94515"/>
                    <a:pt x="832199" y="100230"/>
                  </a:cubicBezTo>
                  <a:cubicBezTo>
                    <a:pt x="876109" y="111660"/>
                    <a:pt x="920115" y="122423"/>
                    <a:pt x="964025" y="127948"/>
                  </a:cubicBezTo>
                  <a:cubicBezTo>
                    <a:pt x="985838" y="130710"/>
                    <a:pt x="1007745" y="132044"/>
                    <a:pt x="1028509" y="130043"/>
                  </a:cubicBezTo>
                  <a:cubicBezTo>
                    <a:pt x="1038797" y="128996"/>
                    <a:pt x="1048703" y="126710"/>
                    <a:pt x="1057275" y="123090"/>
                  </a:cubicBezTo>
                  <a:cubicBezTo>
                    <a:pt x="1061561" y="121185"/>
                    <a:pt x="1065371" y="118709"/>
                    <a:pt x="1068610" y="115946"/>
                  </a:cubicBezTo>
                  <a:cubicBezTo>
                    <a:pt x="1070229" y="114518"/>
                    <a:pt x="1071658" y="112994"/>
                    <a:pt x="1072896" y="111374"/>
                  </a:cubicBezTo>
                  <a:cubicBezTo>
                    <a:pt x="1074039" y="109946"/>
                    <a:pt x="1075087" y="107564"/>
                    <a:pt x="1075563" y="106898"/>
                  </a:cubicBezTo>
                  <a:lnTo>
                    <a:pt x="1093280" y="10775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A43DA3C-02B3-2635-5644-1AA4C212F52E}"/>
                </a:ext>
              </a:extLst>
            </p:cNvPr>
            <p:cNvSpPr/>
            <p:nvPr/>
          </p:nvSpPr>
          <p:spPr>
            <a:xfrm>
              <a:off x="964596" y="1762213"/>
              <a:ext cx="244309" cy="168027"/>
            </a:xfrm>
            <a:custGeom>
              <a:avLst/>
              <a:gdLst>
                <a:gd name="connsiteX0" fmla="*/ 3334 w 244309"/>
                <a:gd name="connsiteY0" fmla="*/ 6 h 168027"/>
                <a:gd name="connsiteX1" fmla="*/ 79248 w 244309"/>
                <a:gd name="connsiteY1" fmla="*/ 10008 h 168027"/>
                <a:gd name="connsiteX2" fmla="*/ 151733 w 244309"/>
                <a:gd name="connsiteY2" fmla="*/ 37344 h 168027"/>
                <a:gd name="connsiteX3" fmla="*/ 215932 w 244309"/>
                <a:gd name="connsiteY3" fmla="*/ 85827 h 168027"/>
                <a:gd name="connsiteX4" fmla="*/ 243935 w 244309"/>
                <a:gd name="connsiteY4" fmla="*/ 163360 h 168027"/>
                <a:gd name="connsiteX5" fmla="*/ 226695 w 244309"/>
                <a:gd name="connsiteY5" fmla="*/ 168027 h 168027"/>
                <a:gd name="connsiteX6" fmla="*/ 180213 w 244309"/>
                <a:gd name="connsiteY6" fmla="*/ 120402 h 168027"/>
                <a:gd name="connsiteX7" fmla="*/ 127064 w 244309"/>
                <a:gd name="connsiteY7" fmla="*/ 80874 h 168027"/>
                <a:gd name="connsiteX8" fmla="*/ 0 w 244309"/>
                <a:gd name="connsiteY8" fmla="*/ 17532 h 168027"/>
                <a:gd name="connsiteX9" fmla="*/ 3334 w 244309"/>
                <a:gd name="connsiteY9" fmla="*/ 6 h 168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309" h="168027">
                  <a:moveTo>
                    <a:pt x="3334" y="6"/>
                  </a:moveTo>
                  <a:cubicBezTo>
                    <a:pt x="29337" y="-184"/>
                    <a:pt x="54293" y="3912"/>
                    <a:pt x="79248" y="10008"/>
                  </a:cubicBezTo>
                  <a:cubicBezTo>
                    <a:pt x="104108" y="16199"/>
                    <a:pt x="128492" y="25152"/>
                    <a:pt x="151733" y="37344"/>
                  </a:cubicBezTo>
                  <a:cubicBezTo>
                    <a:pt x="174784" y="49727"/>
                    <a:pt x="197739" y="64681"/>
                    <a:pt x="215932" y="85827"/>
                  </a:cubicBezTo>
                  <a:cubicBezTo>
                    <a:pt x="233839" y="106686"/>
                    <a:pt x="246698" y="134976"/>
                    <a:pt x="243935" y="163360"/>
                  </a:cubicBezTo>
                  <a:lnTo>
                    <a:pt x="226695" y="168027"/>
                  </a:lnTo>
                  <a:cubicBezTo>
                    <a:pt x="210979" y="148882"/>
                    <a:pt x="196501" y="134595"/>
                    <a:pt x="180213" y="120402"/>
                  </a:cubicBezTo>
                  <a:cubicBezTo>
                    <a:pt x="164211" y="106305"/>
                    <a:pt x="146685" y="92589"/>
                    <a:pt x="127064" y="80874"/>
                  </a:cubicBezTo>
                  <a:cubicBezTo>
                    <a:pt x="88202" y="56966"/>
                    <a:pt x="44387" y="37440"/>
                    <a:pt x="0" y="17532"/>
                  </a:cubicBezTo>
                  <a:lnTo>
                    <a:pt x="3334" y="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D58CCF1-5F52-D0DD-4DA6-FF824C6CFED0}"/>
                </a:ext>
              </a:extLst>
            </p:cNvPr>
            <p:cNvSpPr/>
            <p:nvPr/>
          </p:nvSpPr>
          <p:spPr>
            <a:xfrm>
              <a:off x="454449" y="-64"/>
              <a:ext cx="328840" cy="721773"/>
            </a:xfrm>
            <a:custGeom>
              <a:avLst/>
              <a:gdLst>
                <a:gd name="connsiteX0" fmla="*/ 254306 w 328840"/>
                <a:gd name="connsiteY0" fmla="*/ 721773 h 721773"/>
                <a:gd name="connsiteX1" fmla="*/ 174296 w 328840"/>
                <a:gd name="connsiteY1" fmla="*/ 605378 h 721773"/>
                <a:gd name="connsiteX2" fmla="*/ 137720 w 328840"/>
                <a:gd name="connsiteY2" fmla="*/ 544894 h 721773"/>
                <a:gd name="connsiteX3" fmla="*/ 103621 w 328840"/>
                <a:gd name="connsiteY3" fmla="*/ 482696 h 721773"/>
                <a:gd name="connsiteX4" fmla="*/ 43899 w 328840"/>
                <a:gd name="connsiteY4" fmla="*/ 352680 h 721773"/>
                <a:gd name="connsiteX5" fmla="*/ 3608 w 328840"/>
                <a:gd name="connsiteY5" fmla="*/ 210186 h 721773"/>
                <a:gd name="connsiteX6" fmla="*/ 2465 w 328840"/>
                <a:gd name="connsiteY6" fmla="*/ 128175 h 721773"/>
                <a:gd name="connsiteX7" fmla="*/ 16276 w 328840"/>
                <a:gd name="connsiteY7" fmla="*/ 82646 h 721773"/>
                <a:gd name="connsiteX8" fmla="*/ 19229 w 328840"/>
                <a:gd name="connsiteY8" fmla="*/ 76931 h 721773"/>
                <a:gd name="connsiteX9" fmla="*/ 21801 w 328840"/>
                <a:gd name="connsiteY9" fmla="*/ 72168 h 721773"/>
                <a:gd name="connsiteX10" fmla="*/ 24658 w 328840"/>
                <a:gd name="connsiteY10" fmla="*/ 67311 h 721773"/>
                <a:gd name="connsiteX11" fmla="*/ 27611 w 328840"/>
                <a:gd name="connsiteY11" fmla="*/ 62643 h 721773"/>
                <a:gd name="connsiteX12" fmla="*/ 41232 w 328840"/>
                <a:gd name="connsiteY12" fmla="*/ 44165 h 721773"/>
                <a:gd name="connsiteX13" fmla="*/ 82094 w 328840"/>
                <a:gd name="connsiteY13" fmla="*/ 11113 h 721773"/>
                <a:gd name="connsiteX14" fmla="*/ 141054 w 328840"/>
                <a:gd name="connsiteY14" fmla="*/ 731 h 721773"/>
                <a:gd name="connsiteX15" fmla="*/ 191251 w 328840"/>
                <a:gd name="connsiteY15" fmla="*/ 18066 h 721773"/>
                <a:gd name="connsiteX16" fmla="*/ 227065 w 328840"/>
                <a:gd name="connsiteY16" fmla="*/ 45498 h 721773"/>
                <a:gd name="connsiteX17" fmla="*/ 254211 w 328840"/>
                <a:gd name="connsiteY17" fmla="*/ 76359 h 721773"/>
                <a:gd name="connsiteX18" fmla="*/ 275833 w 328840"/>
                <a:gd name="connsiteY18" fmla="*/ 109030 h 721773"/>
                <a:gd name="connsiteX19" fmla="*/ 307075 w 328840"/>
                <a:gd name="connsiteY19" fmla="*/ 177896 h 721773"/>
                <a:gd name="connsiteX20" fmla="*/ 328030 w 328840"/>
                <a:gd name="connsiteY20" fmla="*/ 323438 h 721773"/>
                <a:gd name="connsiteX21" fmla="*/ 310599 w 328840"/>
                <a:gd name="connsiteY21" fmla="*/ 327248 h 721773"/>
                <a:gd name="connsiteX22" fmla="*/ 241543 w 328840"/>
                <a:gd name="connsiteY22" fmla="*/ 208757 h 721773"/>
                <a:gd name="connsiteX23" fmla="*/ 205062 w 328840"/>
                <a:gd name="connsiteY23" fmla="*/ 155417 h 721773"/>
                <a:gd name="connsiteX24" fmla="*/ 165724 w 328840"/>
                <a:gd name="connsiteY24" fmla="*/ 110840 h 721773"/>
                <a:gd name="connsiteX25" fmla="*/ 146102 w 328840"/>
                <a:gd name="connsiteY25" fmla="*/ 95886 h 721773"/>
                <a:gd name="connsiteX26" fmla="*/ 130957 w 328840"/>
                <a:gd name="connsiteY26" fmla="*/ 89885 h 721773"/>
                <a:gd name="connsiteX27" fmla="*/ 122004 w 328840"/>
                <a:gd name="connsiteY27" fmla="*/ 91314 h 721773"/>
                <a:gd name="connsiteX28" fmla="*/ 108859 w 328840"/>
                <a:gd name="connsiteY28" fmla="*/ 101982 h 721773"/>
                <a:gd name="connsiteX29" fmla="*/ 95239 w 328840"/>
                <a:gd name="connsiteY29" fmla="*/ 121603 h 721773"/>
                <a:gd name="connsiteX30" fmla="*/ 88476 w 328840"/>
                <a:gd name="connsiteY30" fmla="*/ 142558 h 721773"/>
                <a:gd name="connsiteX31" fmla="*/ 87333 w 328840"/>
                <a:gd name="connsiteY31" fmla="*/ 199899 h 721773"/>
                <a:gd name="connsiteX32" fmla="*/ 115432 w 328840"/>
                <a:gd name="connsiteY32" fmla="*/ 327915 h 721773"/>
                <a:gd name="connsiteX33" fmla="*/ 160770 w 328840"/>
                <a:gd name="connsiteY33" fmla="*/ 456883 h 721773"/>
                <a:gd name="connsiteX34" fmla="*/ 270022 w 328840"/>
                <a:gd name="connsiteY34" fmla="*/ 712534 h 721773"/>
                <a:gd name="connsiteX35" fmla="*/ 254306 w 328840"/>
                <a:gd name="connsiteY35" fmla="*/ 721773 h 72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28840" h="721773">
                  <a:moveTo>
                    <a:pt x="254306" y="721773"/>
                  </a:moveTo>
                  <a:cubicBezTo>
                    <a:pt x="225636" y="684245"/>
                    <a:pt x="199347" y="645288"/>
                    <a:pt x="174296" y="605378"/>
                  </a:cubicBezTo>
                  <a:cubicBezTo>
                    <a:pt x="161818" y="585375"/>
                    <a:pt x="149626" y="565182"/>
                    <a:pt x="137720" y="544894"/>
                  </a:cubicBezTo>
                  <a:cubicBezTo>
                    <a:pt x="126100" y="524415"/>
                    <a:pt x="114479" y="503746"/>
                    <a:pt x="103621" y="482696"/>
                  </a:cubicBezTo>
                  <a:cubicBezTo>
                    <a:pt x="81713" y="440691"/>
                    <a:pt x="61330" y="397638"/>
                    <a:pt x="43899" y="352680"/>
                  </a:cubicBezTo>
                  <a:cubicBezTo>
                    <a:pt x="26468" y="307722"/>
                    <a:pt x="11323" y="261240"/>
                    <a:pt x="3608" y="210186"/>
                  </a:cubicBezTo>
                  <a:cubicBezTo>
                    <a:pt x="84" y="184563"/>
                    <a:pt x="-1821" y="157703"/>
                    <a:pt x="2465" y="128175"/>
                  </a:cubicBezTo>
                  <a:cubicBezTo>
                    <a:pt x="4751" y="113507"/>
                    <a:pt x="8847" y="98076"/>
                    <a:pt x="16276" y="82646"/>
                  </a:cubicBezTo>
                  <a:cubicBezTo>
                    <a:pt x="17134" y="80741"/>
                    <a:pt x="18181" y="78836"/>
                    <a:pt x="19229" y="76931"/>
                  </a:cubicBezTo>
                  <a:lnTo>
                    <a:pt x="21801" y="72168"/>
                  </a:lnTo>
                  <a:lnTo>
                    <a:pt x="24658" y="67311"/>
                  </a:lnTo>
                  <a:lnTo>
                    <a:pt x="27611" y="62643"/>
                  </a:lnTo>
                  <a:cubicBezTo>
                    <a:pt x="31612" y="56452"/>
                    <a:pt x="36088" y="50261"/>
                    <a:pt x="41232" y="44165"/>
                  </a:cubicBezTo>
                  <a:cubicBezTo>
                    <a:pt x="51424" y="32068"/>
                    <a:pt x="64473" y="19876"/>
                    <a:pt x="82094" y="11113"/>
                  </a:cubicBezTo>
                  <a:cubicBezTo>
                    <a:pt x="99430" y="2160"/>
                    <a:pt x="121528" y="-1746"/>
                    <a:pt x="141054" y="731"/>
                  </a:cubicBezTo>
                  <a:cubicBezTo>
                    <a:pt x="160675" y="3017"/>
                    <a:pt x="177344" y="10065"/>
                    <a:pt x="191251" y="18066"/>
                  </a:cubicBezTo>
                  <a:cubicBezTo>
                    <a:pt x="205252" y="26163"/>
                    <a:pt x="216778" y="35592"/>
                    <a:pt x="227065" y="45498"/>
                  </a:cubicBezTo>
                  <a:cubicBezTo>
                    <a:pt x="237352" y="55309"/>
                    <a:pt x="246210" y="65691"/>
                    <a:pt x="254211" y="76359"/>
                  </a:cubicBezTo>
                  <a:cubicBezTo>
                    <a:pt x="262307" y="86932"/>
                    <a:pt x="269356" y="97886"/>
                    <a:pt x="275833" y="109030"/>
                  </a:cubicBezTo>
                  <a:cubicBezTo>
                    <a:pt x="288787" y="131223"/>
                    <a:pt x="298883" y="154369"/>
                    <a:pt x="307075" y="177896"/>
                  </a:cubicBezTo>
                  <a:cubicBezTo>
                    <a:pt x="322886" y="224949"/>
                    <a:pt x="331649" y="274098"/>
                    <a:pt x="328030" y="323438"/>
                  </a:cubicBezTo>
                  <a:lnTo>
                    <a:pt x="310599" y="327248"/>
                  </a:lnTo>
                  <a:cubicBezTo>
                    <a:pt x="286786" y="285624"/>
                    <a:pt x="265355" y="246000"/>
                    <a:pt x="241543" y="208757"/>
                  </a:cubicBezTo>
                  <a:cubicBezTo>
                    <a:pt x="229827" y="190183"/>
                    <a:pt x="217635" y="172181"/>
                    <a:pt x="205062" y="155417"/>
                  </a:cubicBezTo>
                  <a:cubicBezTo>
                    <a:pt x="192394" y="138748"/>
                    <a:pt x="179059" y="123222"/>
                    <a:pt x="165724" y="110840"/>
                  </a:cubicBezTo>
                  <a:cubicBezTo>
                    <a:pt x="158961" y="104744"/>
                    <a:pt x="152198" y="99600"/>
                    <a:pt x="146102" y="95886"/>
                  </a:cubicBezTo>
                  <a:cubicBezTo>
                    <a:pt x="139911" y="92171"/>
                    <a:pt x="134482" y="90361"/>
                    <a:pt x="130957" y="89885"/>
                  </a:cubicBezTo>
                  <a:cubicBezTo>
                    <a:pt x="127338" y="89504"/>
                    <a:pt x="125433" y="89790"/>
                    <a:pt x="122004" y="91314"/>
                  </a:cubicBezTo>
                  <a:cubicBezTo>
                    <a:pt x="118670" y="92933"/>
                    <a:pt x="113812" y="96362"/>
                    <a:pt x="108859" y="101982"/>
                  </a:cubicBezTo>
                  <a:cubicBezTo>
                    <a:pt x="104097" y="107220"/>
                    <a:pt x="98477" y="115602"/>
                    <a:pt x="95239" y="121603"/>
                  </a:cubicBezTo>
                  <a:cubicBezTo>
                    <a:pt x="92381" y="127128"/>
                    <a:pt x="90000" y="134271"/>
                    <a:pt x="88476" y="142558"/>
                  </a:cubicBezTo>
                  <a:cubicBezTo>
                    <a:pt x="85237" y="159132"/>
                    <a:pt x="85237" y="179325"/>
                    <a:pt x="87333" y="199899"/>
                  </a:cubicBezTo>
                  <a:cubicBezTo>
                    <a:pt x="91429" y="241428"/>
                    <a:pt x="102478" y="284957"/>
                    <a:pt x="115432" y="327915"/>
                  </a:cubicBezTo>
                  <a:cubicBezTo>
                    <a:pt x="128576" y="370968"/>
                    <a:pt x="144102" y="414021"/>
                    <a:pt x="160770" y="456883"/>
                  </a:cubicBezTo>
                  <a:cubicBezTo>
                    <a:pt x="194203" y="542513"/>
                    <a:pt x="231541" y="627666"/>
                    <a:pt x="270022" y="712534"/>
                  </a:cubicBezTo>
                  <a:lnTo>
                    <a:pt x="254306" y="721773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AD6AD9D-1F11-8A3B-4B2A-861F62A7A882}"/>
                </a:ext>
              </a:extLst>
            </p:cNvPr>
            <p:cNvSpPr/>
            <p:nvPr/>
          </p:nvSpPr>
          <p:spPr>
            <a:xfrm>
              <a:off x="716470" y="1200010"/>
              <a:ext cx="182308" cy="132524"/>
            </a:xfrm>
            <a:custGeom>
              <a:avLst/>
              <a:gdLst>
                <a:gd name="connsiteX0" fmla="*/ 0 w 182308"/>
                <a:gd name="connsiteY0" fmla="*/ 89960 h 132524"/>
                <a:gd name="connsiteX1" fmla="*/ 182309 w 182308"/>
                <a:gd name="connsiteY1" fmla="*/ 22047 h 132524"/>
                <a:gd name="connsiteX2" fmla="*/ 0 w 182308"/>
                <a:gd name="connsiteY2" fmla="*/ 89960 h 132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308" h="132524">
                  <a:moveTo>
                    <a:pt x="0" y="89960"/>
                  </a:moveTo>
                  <a:cubicBezTo>
                    <a:pt x="0" y="89960"/>
                    <a:pt x="28289" y="-53677"/>
                    <a:pt x="182309" y="22047"/>
                  </a:cubicBezTo>
                  <a:cubicBezTo>
                    <a:pt x="182309" y="22047"/>
                    <a:pt x="145066" y="215976"/>
                    <a:pt x="0" y="89960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2447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091B0696-CCE5-D79B-F840-D54FCF4B137D}"/>
              </a:ext>
            </a:extLst>
          </p:cNvPr>
          <p:cNvSpPr/>
          <p:nvPr/>
        </p:nvSpPr>
        <p:spPr>
          <a:xfrm>
            <a:off x="3898304" y="-377371"/>
            <a:ext cx="4395391" cy="1425720"/>
          </a:xfrm>
          <a:prstGeom prst="verticalScroll">
            <a:avLst>
              <a:gd name="adj" fmla="val 1494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80884-1268-C456-4301-8C4CA712D953}"/>
              </a:ext>
            </a:extLst>
          </p:cNvPr>
          <p:cNvSpPr txBox="1"/>
          <p:nvPr/>
        </p:nvSpPr>
        <p:spPr>
          <a:xfrm>
            <a:off x="5096371" y="217714"/>
            <a:ext cx="1999266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员工风采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18B3C65-857D-485F-C556-19D06506EA5B}"/>
              </a:ext>
            </a:extLst>
          </p:cNvPr>
          <p:cNvGrpSpPr/>
          <p:nvPr/>
        </p:nvGrpSpPr>
        <p:grpSpPr>
          <a:xfrm rot="292558">
            <a:off x="3603647" y="2399374"/>
            <a:ext cx="2311400" cy="2702544"/>
            <a:chOff x="2997200" y="2400300"/>
            <a:chExt cx="2311400" cy="2702544"/>
          </a:xfrm>
          <a:effectLst>
            <a:outerShdw blurRad="7239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5D2A879-E160-F6F0-5B6D-86A4D30E0581}"/>
                </a:ext>
              </a:extLst>
            </p:cNvPr>
            <p:cNvSpPr/>
            <p:nvPr/>
          </p:nvSpPr>
          <p:spPr>
            <a:xfrm>
              <a:off x="2997200" y="2400300"/>
              <a:ext cx="2311400" cy="27025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AE49468C-2DF4-0C0A-CEE8-004D57D21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5718" y="2880035"/>
              <a:ext cx="1934365" cy="1289576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70C984-6762-BE09-7AA9-824FB055140F}"/>
              </a:ext>
            </a:extLst>
          </p:cNvPr>
          <p:cNvGrpSpPr/>
          <p:nvPr/>
        </p:nvGrpSpPr>
        <p:grpSpPr>
          <a:xfrm rot="21089853">
            <a:off x="1258244" y="2462627"/>
            <a:ext cx="2311400" cy="2598225"/>
            <a:chOff x="0" y="2702954"/>
            <a:chExt cx="2311400" cy="2598225"/>
          </a:xfrm>
          <a:effectLst>
            <a:outerShdw blurRad="7239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9C69030-E352-C7B3-8137-5C93EE070B68}"/>
                </a:ext>
              </a:extLst>
            </p:cNvPr>
            <p:cNvSpPr/>
            <p:nvPr/>
          </p:nvSpPr>
          <p:spPr>
            <a:xfrm>
              <a:off x="0" y="2702954"/>
              <a:ext cx="2311400" cy="2598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35C8C51-598C-A52B-4663-2E819FC85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913" y="3187891"/>
              <a:ext cx="1934365" cy="1289576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422942C-2969-86EC-D173-B158749D50EA}"/>
              </a:ext>
            </a:extLst>
          </p:cNvPr>
          <p:cNvGrpSpPr/>
          <p:nvPr/>
        </p:nvGrpSpPr>
        <p:grpSpPr>
          <a:xfrm rot="21342450">
            <a:off x="6067813" y="2388816"/>
            <a:ext cx="2311400" cy="2649742"/>
            <a:chOff x="6096001" y="2702955"/>
            <a:chExt cx="2311400" cy="2649742"/>
          </a:xfrm>
          <a:effectLst>
            <a:outerShdw blurRad="7239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93824E1-AFA8-7BF1-3233-20543C8C2F2F}"/>
                </a:ext>
              </a:extLst>
            </p:cNvPr>
            <p:cNvSpPr/>
            <p:nvPr/>
          </p:nvSpPr>
          <p:spPr>
            <a:xfrm>
              <a:off x="6096001" y="2702955"/>
              <a:ext cx="2311400" cy="26497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F0BAD20-2D55-6A9F-BCD2-73631565C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84517" y="3275360"/>
              <a:ext cx="1934365" cy="1105207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40CF654-7393-B8BB-985E-1340C6FF28D9}"/>
              </a:ext>
            </a:extLst>
          </p:cNvPr>
          <p:cNvGrpSpPr/>
          <p:nvPr/>
        </p:nvGrpSpPr>
        <p:grpSpPr>
          <a:xfrm rot="389709">
            <a:off x="8510954" y="2359342"/>
            <a:ext cx="2311400" cy="2677831"/>
            <a:chOff x="8585201" y="2551627"/>
            <a:chExt cx="2311400" cy="2677831"/>
          </a:xfrm>
          <a:effectLst>
            <a:outerShdw blurRad="7239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85AB1FF-FFB7-8FD2-842F-090994D4C10C}"/>
                </a:ext>
              </a:extLst>
            </p:cNvPr>
            <p:cNvSpPr/>
            <p:nvPr/>
          </p:nvSpPr>
          <p:spPr>
            <a:xfrm>
              <a:off x="8585201" y="2551627"/>
              <a:ext cx="2311400" cy="26778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CF50AFEB-CBDC-543C-3C7B-AE42EE04D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73718" y="3054376"/>
              <a:ext cx="1934365" cy="1289576"/>
            </a:xfrm>
            <a:prstGeom prst="rect">
              <a:avLst/>
            </a:prstGeom>
          </p:spPr>
        </p:pic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6A6F2AF8-4ED2-FB07-3A94-1A14EC9D122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42045"/>
            <a:ext cx="12192000" cy="96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9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091B0696-CCE5-D79B-F840-D54FCF4B137D}"/>
              </a:ext>
            </a:extLst>
          </p:cNvPr>
          <p:cNvSpPr/>
          <p:nvPr/>
        </p:nvSpPr>
        <p:spPr>
          <a:xfrm>
            <a:off x="3898304" y="-377371"/>
            <a:ext cx="4395391" cy="1425720"/>
          </a:xfrm>
          <a:prstGeom prst="verticalScroll">
            <a:avLst>
              <a:gd name="adj" fmla="val 1494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80884-1268-C456-4301-8C4CA712D953}"/>
              </a:ext>
            </a:extLst>
          </p:cNvPr>
          <p:cNvSpPr txBox="1"/>
          <p:nvPr/>
        </p:nvSpPr>
        <p:spPr>
          <a:xfrm>
            <a:off x="5096371" y="217714"/>
            <a:ext cx="1999266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员工风采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095A71D-006B-0F67-B823-43382C3905B8}"/>
              </a:ext>
            </a:extLst>
          </p:cNvPr>
          <p:cNvGrpSpPr/>
          <p:nvPr/>
        </p:nvGrpSpPr>
        <p:grpSpPr>
          <a:xfrm>
            <a:off x="2377460" y="1394687"/>
            <a:ext cx="3277711" cy="4068626"/>
            <a:chOff x="7972225" y="1434699"/>
            <a:chExt cx="3277711" cy="406862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C9FC3BC-A5BA-6C7C-2205-67FA315CD923}"/>
                </a:ext>
              </a:extLst>
            </p:cNvPr>
            <p:cNvGrpSpPr/>
            <p:nvPr/>
          </p:nvGrpSpPr>
          <p:grpSpPr>
            <a:xfrm rot="21089853">
              <a:off x="7972225" y="1818878"/>
              <a:ext cx="3277711" cy="3684447"/>
              <a:chOff x="0" y="2702954"/>
              <a:chExt cx="2311400" cy="2598225"/>
            </a:xfrm>
            <a:effectLst>
              <a:outerShdw blurRad="7239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E4DED957-B38F-7D8A-559B-612B7D4C6D2C}"/>
                  </a:ext>
                </a:extLst>
              </p:cNvPr>
              <p:cNvSpPr/>
              <p:nvPr/>
            </p:nvSpPr>
            <p:spPr>
              <a:xfrm rot="21285950">
                <a:off x="0" y="2702954"/>
                <a:ext cx="2311400" cy="25982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481E36F5-DE6C-3D65-7EB9-D64E7364E8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21226234">
                <a:off x="214847" y="3204515"/>
                <a:ext cx="1884494" cy="1256330"/>
              </a:xfrm>
              <a:prstGeom prst="rect">
                <a:avLst/>
              </a:prstGeom>
            </p:spPr>
          </p:pic>
        </p:grp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FA61F33F-4496-7B01-E6AB-91B40B9A77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81187" y="1434699"/>
              <a:ext cx="315413" cy="324236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DAC8D45-DB5A-CA7A-B16B-714E5C5EC2AD}"/>
              </a:ext>
            </a:extLst>
          </p:cNvPr>
          <p:cNvGrpSpPr/>
          <p:nvPr/>
        </p:nvGrpSpPr>
        <p:grpSpPr>
          <a:xfrm>
            <a:off x="6771660" y="1394687"/>
            <a:ext cx="3277711" cy="4068626"/>
            <a:chOff x="7972225" y="1434699"/>
            <a:chExt cx="3277711" cy="406862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506BA375-B0BB-B0B5-E72F-BCEAE4CE6168}"/>
                </a:ext>
              </a:extLst>
            </p:cNvPr>
            <p:cNvGrpSpPr/>
            <p:nvPr/>
          </p:nvGrpSpPr>
          <p:grpSpPr>
            <a:xfrm rot="21089853">
              <a:off x="7972225" y="1818878"/>
              <a:ext cx="3277711" cy="3684447"/>
              <a:chOff x="0" y="2702954"/>
              <a:chExt cx="2311400" cy="2598225"/>
            </a:xfrm>
            <a:effectLst>
              <a:outerShdw blurRad="7239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40C249B6-CC00-A8BF-994A-55219CC57353}"/>
                  </a:ext>
                </a:extLst>
              </p:cNvPr>
              <p:cNvSpPr/>
              <p:nvPr/>
            </p:nvSpPr>
            <p:spPr>
              <a:xfrm rot="21285950">
                <a:off x="0" y="2702954"/>
                <a:ext cx="2311400" cy="25982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6E8F3AE9-5D84-9487-13BF-080D7AC468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21226234">
                <a:off x="245110" y="3204515"/>
                <a:ext cx="1823968" cy="1256330"/>
              </a:xfrm>
              <a:prstGeom prst="rect">
                <a:avLst/>
              </a:prstGeom>
            </p:spPr>
          </p:pic>
        </p:grp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630CD7B7-57DF-88C7-13AA-1BC19926C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81187" y="1434699"/>
              <a:ext cx="315413" cy="324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525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091B0696-CCE5-D79B-F840-D54FCF4B137D}"/>
              </a:ext>
            </a:extLst>
          </p:cNvPr>
          <p:cNvSpPr/>
          <p:nvPr/>
        </p:nvSpPr>
        <p:spPr>
          <a:xfrm>
            <a:off x="3898304" y="-377371"/>
            <a:ext cx="4395391" cy="1425720"/>
          </a:xfrm>
          <a:prstGeom prst="verticalScroll">
            <a:avLst>
              <a:gd name="adj" fmla="val 1494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80884-1268-C456-4301-8C4CA712D953}"/>
              </a:ext>
            </a:extLst>
          </p:cNvPr>
          <p:cNvSpPr txBox="1"/>
          <p:nvPr/>
        </p:nvSpPr>
        <p:spPr>
          <a:xfrm>
            <a:off x="5096371" y="217714"/>
            <a:ext cx="1999266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员工风采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87A824-0213-36DE-B960-A6AEEE6649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51204">
            <a:off x="3811471" y="2126706"/>
            <a:ext cx="4179900" cy="2786600"/>
          </a:xfrm>
          <a:prstGeom prst="rect">
            <a:avLst/>
          </a:prstGeom>
          <a:ln w="2286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  <a:reflection stA="45000" endPos="65000" dist="63500" dir="5400000" sy="-100000" algn="bl" rotWithShape="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7B2E868-3861-C39D-60DB-7CC6E870C5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39795">
            <a:off x="159658" y="2385950"/>
            <a:ext cx="3439795" cy="2268114"/>
          </a:xfrm>
          <a:prstGeom prst="rect">
            <a:avLst/>
          </a:prstGeom>
          <a:ln w="2286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90E1AAF-0D50-7A1B-A6CA-3C73CC5EB6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82894">
            <a:off x="8549060" y="2317135"/>
            <a:ext cx="3611434" cy="2405742"/>
          </a:xfrm>
          <a:prstGeom prst="rect">
            <a:avLst/>
          </a:prstGeom>
          <a:ln w="2286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3025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图形 4">
            <a:extLst>
              <a:ext uri="{FF2B5EF4-FFF2-40B4-BE49-F238E27FC236}">
                <a16:creationId xmlns:a16="http://schemas.microsoft.com/office/drawing/2014/main" id="{A2BDACA2-302A-696B-E61E-12DEF952896B}"/>
              </a:ext>
            </a:extLst>
          </p:cNvPr>
          <p:cNvGrpSpPr/>
          <p:nvPr/>
        </p:nvGrpSpPr>
        <p:grpSpPr>
          <a:xfrm>
            <a:off x="-1013745" y="-55340"/>
            <a:ext cx="14624970" cy="7495920"/>
            <a:chOff x="-1013745" y="-55340"/>
            <a:chExt cx="14624970" cy="749592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54C7879-B782-5A61-E390-3AD3E8F2A72F}"/>
                </a:ext>
              </a:extLst>
            </p:cNvPr>
            <p:cNvSpPr/>
            <p:nvPr/>
          </p:nvSpPr>
          <p:spPr>
            <a:xfrm>
              <a:off x="-760571" y="-55340"/>
              <a:ext cx="8389048" cy="2068865"/>
            </a:xfrm>
            <a:custGeom>
              <a:avLst/>
              <a:gdLst>
                <a:gd name="connsiteX0" fmla="*/ 0 w 8389048"/>
                <a:gd name="connsiteY0" fmla="*/ 1899190 h 2068865"/>
                <a:gd name="connsiteX1" fmla="*/ 293180 w 8389048"/>
                <a:gd name="connsiteY1" fmla="*/ 1349026 h 2068865"/>
                <a:gd name="connsiteX2" fmla="*/ 759143 w 8389048"/>
                <a:gd name="connsiteY2" fmla="*/ 901637 h 2068865"/>
                <a:gd name="connsiteX3" fmla="*/ 1351407 w 8389048"/>
                <a:gd name="connsiteY3" fmla="*/ 596456 h 2068865"/>
                <a:gd name="connsiteX4" fmla="*/ 1682210 w 8389048"/>
                <a:gd name="connsiteY4" fmla="*/ 508826 h 2068865"/>
                <a:gd name="connsiteX5" fmla="*/ 1767650 w 8389048"/>
                <a:gd name="connsiteY5" fmla="*/ 495109 h 2068865"/>
                <a:gd name="connsiteX6" fmla="*/ 1853851 w 8389048"/>
                <a:gd name="connsiteY6" fmla="*/ 483584 h 2068865"/>
                <a:gd name="connsiteX7" fmla="*/ 1875473 w 8389048"/>
                <a:gd name="connsiteY7" fmla="*/ 480822 h 2068865"/>
                <a:gd name="connsiteX8" fmla="*/ 1896809 w 8389048"/>
                <a:gd name="connsiteY8" fmla="*/ 479298 h 2068865"/>
                <a:gd name="connsiteX9" fmla="*/ 1939576 w 8389048"/>
                <a:gd name="connsiteY9" fmla="*/ 476345 h 2068865"/>
                <a:gd name="connsiteX10" fmla="*/ 2025396 w 8389048"/>
                <a:gd name="connsiteY10" fmla="*/ 471202 h 2068865"/>
                <a:gd name="connsiteX11" fmla="*/ 2695004 w 8389048"/>
                <a:gd name="connsiteY11" fmla="*/ 521494 h 2068865"/>
                <a:gd name="connsiteX12" fmla="*/ 2854833 w 8389048"/>
                <a:gd name="connsiteY12" fmla="*/ 553022 h 2068865"/>
                <a:gd name="connsiteX13" fmla="*/ 2933795 w 8389048"/>
                <a:gd name="connsiteY13" fmla="*/ 570262 h 2068865"/>
                <a:gd name="connsiteX14" fmla="*/ 3011043 w 8389048"/>
                <a:gd name="connsiteY14" fmla="*/ 589598 h 2068865"/>
                <a:gd name="connsiteX15" fmla="*/ 3088291 w 8389048"/>
                <a:gd name="connsiteY15" fmla="*/ 609029 h 2068865"/>
                <a:gd name="connsiteX16" fmla="*/ 3163919 w 8389048"/>
                <a:gd name="connsiteY16" fmla="*/ 629698 h 2068865"/>
                <a:gd name="connsiteX17" fmla="*/ 3239357 w 8389048"/>
                <a:gd name="connsiteY17" fmla="*/ 651034 h 2068865"/>
                <a:gd name="connsiteX18" fmla="*/ 3313271 w 8389048"/>
                <a:gd name="connsiteY18" fmla="*/ 673037 h 2068865"/>
                <a:gd name="connsiteX19" fmla="*/ 4411980 w 8389048"/>
                <a:gd name="connsiteY19" fmla="*/ 1012984 h 2068865"/>
                <a:gd name="connsiteX20" fmla="*/ 5475256 w 8389048"/>
                <a:gd name="connsiteY20" fmla="*/ 1168146 h 2068865"/>
                <a:gd name="connsiteX21" fmla="*/ 6027706 w 8389048"/>
                <a:gd name="connsiteY21" fmla="*/ 1176338 h 2068865"/>
                <a:gd name="connsiteX22" fmla="*/ 6566440 w 8389048"/>
                <a:gd name="connsiteY22" fmla="*/ 1139381 h 2068865"/>
                <a:gd name="connsiteX23" fmla="*/ 7070503 w 8389048"/>
                <a:gd name="connsiteY23" fmla="*/ 1026224 h 2068865"/>
                <a:gd name="connsiteX24" fmla="*/ 7304342 w 8389048"/>
                <a:gd name="connsiteY24" fmla="*/ 928211 h 2068865"/>
                <a:gd name="connsiteX25" fmla="*/ 7360825 w 8389048"/>
                <a:gd name="connsiteY25" fmla="*/ 898779 h 2068865"/>
                <a:gd name="connsiteX26" fmla="*/ 7416261 w 8389048"/>
                <a:gd name="connsiteY26" fmla="*/ 866204 h 2068865"/>
                <a:gd name="connsiteX27" fmla="*/ 7471410 w 8389048"/>
                <a:gd name="connsiteY27" fmla="*/ 831152 h 2068865"/>
                <a:gd name="connsiteX28" fmla="*/ 7526179 w 8389048"/>
                <a:gd name="connsiteY28" fmla="*/ 793528 h 2068865"/>
                <a:gd name="connsiteX29" fmla="*/ 7741920 w 8389048"/>
                <a:gd name="connsiteY29" fmla="*/ 621125 h 2068865"/>
                <a:gd name="connsiteX30" fmla="*/ 7953280 w 8389048"/>
                <a:gd name="connsiteY30" fmla="*/ 421672 h 2068865"/>
                <a:gd name="connsiteX31" fmla="*/ 8389049 w 8389048"/>
                <a:gd name="connsiteY31" fmla="*/ 0 h 2068865"/>
                <a:gd name="connsiteX32" fmla="*/ 8171593 w 8389048"/>
                <a:gd name="connsiteY32" fmla="*/ 571119 h 2068865"/>
                <a:gd name="connsiteX33" fmla="*/ 8032718 w 8389048"/>
                <a:gd name="connsiteY33" fmla="*/ 851440 h 2068865"/>
                <a:gd name="connsiteX34" fmla="*/ 7854506 w 8389048"/>
                <a:gd name="connsiteY34" fmla="*/ 1123283 h 2068865"/>
                <a:gd name="connsiteX35" fmla="*/ 7624858 w 8389048"/>
                <a:gd name="connsiteY35" fmla="*/ 1373791 h 2068865"/>
                <a:gd name="connsiteX36" fmla="*/ 7559612 w 8389048"/>
                <a:gd name="connsiteY36" fmla="*/ 1430274 h 2068865"/>
                <a:gd name="connsiteX37" fmla="*/ 7491984 w 8389048"/>
                <a:gd name="connsiteY37" fmla="*/ 1483995 h 2068865"/>
                <a:gd name="connsiteX38" fmla="*/ 7422451 w 8389048"/>
                <a:gd name="connsiteY38" fmla="*/ 1535240 h 2068865"/>
                <a:gd name="connsiteX39" fmla="*/ 7350633 w 8389048"/>
                <a:gd name="connsiteY39" fmla="*/ 1582484 h 2068865"/>
                <a:gd name="connsiteX40" fmla="*/ 7050310 w 8389048"/>
                <a:gd name="connsiteY40" fmla="*/ 1744694 h 2068865"/>
                <a:gd name="connsiteX41" fmla="*/ 6736938 w 8389048"/>
                <a:gd name="connsiteY41" fmla="*/ 1864614 h 2068865"/>
                <a:gd name="connsiteX42" fmla="*/ 6419279 w 8389048"/>
                <a:gd name="connsiteY42" fmla="*/ 1950434 h 2068865"/>
                <a:gd name="connsiteX43" fmla="*/ 6339840 w 8389048"/>
                <a:gd name="connsiteY43" fmla="*/ 1967198 h 2068865"/>
                <a:gd name="connsiteX44" fmla="*/ 6260497 w 8389048"/>
                <a:gd name="connsiteY44" fmla="*/ 1982534 h 2068865"/>
                <a:gd name="connsiteX45" fmla="*/ 6181249 w 8389048"/>
                <a:gd name="connsiteY45" fmla="*/ 1996726 h 2068865"/>
                <a:gd name="connsiteX46" fmla="*/ 6102287 w 8389048"/>
                <a:gd name="connsiteY46" fmla="*/ 2009013 h 2068865"/>
                <a:gd name="connsiteX47" fmla="*/ 5786819 w 8389048"/>
                <a:gd name="connsiteY47" fmla="*/ 2046923 h 2068865"/>
                <a:gd name="connsiteX48" fmla="*/ 5627751 w 8389048"/>
                <a:gd name="connsiteY48" fmla="*/ 2059400 h 2068865"/>
                <a:gd name="connsiteX49" fmla="*/ 5467827 w 8389048"/>
                <a:gd name="connsiteY49" fmla="*/ 2066449 h 2068865"/>
                <a:gd name="connsiteX50" fmla="*/ 4178141 w 8389048"/>
                <a:gd name="connsiteY50" fmla="*/ 1929765 h 2068865"/>
                <a:gd name="connsiteX51" fmla="*/ 4020979 w 8389048"/>
                <a:gd name="connsiteY51" fmla="*/ 1886426 h 2068865"/>
                <a:gd name="connsiteX52" fmla="*/ 3868007 w 8389048"/>
                <a:gd name="connsiteY52" fmla="*/ 1839277 h 2068865"/>
                <a:gd name="connsiteX53" fmla="*/ 3719131 w 8389048"/>
                <a:gd name="connsiteY53" fmla="*/ 1788605 h 2068865"/>
                <a:gd name="connsiteX54" fmla="*/ 3573780 w 8389048"/>
                <a:gd name="connsiteY54" fmla="*/ 1736122 h 2068865"/>
                <a:gd name="connsiteX55" fmla="*/ 3021902 w 8389048"/>
                <a:gd name="connsiteY55" fmla="*/ 1520762 h 2068865"/>
                <a:gd name="connsiteX56" fmla="*/ 1997583 w 8389048"/>
                <a:gd name="connsiteY56" fmla="*/ 1212914 h 2068865"/>
                <a:gd name="connsiteX57" fmla="*/ 1934909 w 8389048"/>
                <a:gd name="connsiteY57" fmla="*/ 1205389 h 2068865"/>
                <a:gd name="connsiteX58" fmla="*/ 1903381 w 8389048"/>
                <a:gd name="connsiteY58" fmla="*/ 1201293 h 2068865"/>
                <a:gd name="connsiteX59" fmla="*/ 1887569 w 8389048"/>
                <a:gd name="connsiteY59" fmla="*/ 1199198 h 2068865"/>
                <a:gd name="connsiteX60" fmla="*/ 1872044 w 8389048"/>
                <a:gd name="connsiteY60" fmla="*/ 1198150 h 2068865"/>
                <a:gd name="connsiteX61" fmla="*/ 1809845 w 8389048"/>
                <a:gd name="connsiteY61" fmla="*/ 1194149 h 2068865"/>
                <a:gd name="connsiteX62" fmla="*/ 1747171 w 8389048"/>
                <a:gd name="connsiteY62" fmla="*/ 1191292 h 2068865"/>
                <a:gd name="connsiteX63" fmla="*/ 1492187 w 8389048"/>
                <a:gd name="connsiteY63" fmla="*/ 1200341 h 2068865"/>
                <a:gd name="connsiteX64" fmla="*/ 974884 w 8389048"/>
                <a:gd name="connsiteY64" fmla="*/ 1311021 h 2068865"/>
                <a:gd name="connsiteX65" fmla="*/ 470249 w 8389048"/>
                <a:gd name="connsiteY65" fmla="*/ 1543336 h 2068865"/>
                <a:gd name="connsiteX66" fmla="*/ 0 w 8389048"/>
                <a:gd name="connsiteY66" fmla="*/ 1899190 h 20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389048" h="2068865">
                  <a:moveTo>
                    <a:pt x="0" y="1899190"/>
                  </a:moveTo>
                  <a:cubicBezTo>
                    <a:pt x="61436" y="1703451"/>
                    <a:pt x="164211" y="1517999"/>
                    <a:pt x="293180" y="1349026"/>
                  </a:cubicBezTo>
                  <a:cubicBezTo>
                    <a:pt x="422910" y="1180433"/>
                    <a:pt x="580549" y="1029081"/>
                    <a:pt x="759143" y="901637"/>
                  </a:cubicBezTo>
                  <a:cubicBezTo>
                    <a:pt x="937736" y="774097"/>
                    <a:pt x="1137380" y="670370"/>
                    <a:pt x="1351407" y="596456"/>
                  </a:cubicBezTo>
                  <a:cubicBezTo>
                    <a:pt x="1458278" y="558832"/>
                    <a:pt x="1569149" y="530828"/>
                    <a:pt x="1682210" y="508826"/>
                  </a:cubicBezTo>
                  <a:cubicBezTo>
                    <a:pt x="1710309" y="502349"/>
                    <a:pt x="1738979" y="499205"/>
                    <a:pt x="1767650" y="495109"/>
                  </a:cubicBezTo>
                  <a:lnTo>
                    <a:pt x="1853851" y="483584"/>
                  </a:lnTo>
                  <a:lnTo>
                    <a:pt x="1875473" y="480822"/>
                  </a:lnTo>
                  <a:lnTo>
                    <a:pt x="1896809" y="479298"/>
                  </a:lnTo>
                  <a:lnTo>
                    <a:pt x="1939576" y="476345"/>
                  </a:lnTo>
                  <a:lnTo>
                    <a:pt x="2025396" y="471202"/>
                  </a:lnTo>
                  <a:cubicBezTo>
                    <a:pt x="2254091" y="461677"/>
                    <a:pt x="2479739" y="483680"/>
                    <a:pt x="2695004" y="521494"/>
                  </a:cubicBezTo>
                  <a:cubicBezTo>
                    <a:pt x="2749582" y="530257"/>
                    <a:pt x="2801969" y="541973"/>
                    <a:pt x="2854833" y="553022"/>
                  </a:cubicBezTo>
                  <a:cubicBezTo>
                    <a:pt x="2881122" y="558832"/>
                    <a:pt x="2908078" y="563785"/>
                    <a:pt x="2933795" y="570262"/>
                  </a:cubicBezTo>
                  <a:lnTo>
                    <a:pt x="3011043" y="589598"/>
                  </a:lnTo>
                  <a:lnTo>
                    <a:pt x="3088291" y="609029"/>
                  </a:lnTo>
                  <a:lnTo>
                    <a:pt x="3163919" y="629698"/>
                  </a:lnTo>
                  <a:lnTo>
                    <a:pt x="3239357" y="651034"/>
                  </a:lnTo>
                  <a:lnTo>
                    <a:pt x="3313271" y="673037"/>
                  </a:lnTo>
                  <a:cubicBezTo>
                    <a:pt x="3707130" y="791051"/>
                    <a:pt x="4068699" y="926306"/>
                    <a:pt x="4411980" y="1012984"/>
                  </a:cubicBezTo>
                  <a:cubicBezTo>
                    <a:pt x="4754213" y="1099471"/>
                    <a:pt x="5110448" y="1149191"/>
                    <a:pt x="5475256" y="1168146"/>
                  </a:cubicBezTo>
                  <a:cubicBezTo>
                    <a:pt x="5657469" y="1177576"/>
                    <a:pt x="5842350" y="1180243"/>
                    <a:pt x="6027706" y="1176338"/>
                  </a:cubicBezTo>
                  <a:cubicBezTo>
                    <a:pt x="6211824" y="1172813"/>
                    <a:pt x="6391752" y="1161860"/>
                    <a:pt x="6566440" y="1139381"/>
                  </a:cubicBezTo>
                  <a:cubicBezTo>
                    <a:pt x="6740938" y="1116140"/>
                    <a:pt x="6909911" y="1080802"/>
                    <a:pt x="7070503" y="1026224"/>
                  </a:cubicBezTo>
                  <a:cubicBezTo>
                    <a:pt x="7151275" y="999268"/>
                    <a:pt x="7228237" y="965835"/>
                    <a:pt x="7304342" y="928211"/>
                  </a:cubicBezTo>
                  <a:lnTo>
                    <a:pt x="7360825" y="898779"/>
                  </a:lnTo>
                  <a:cubicBezTo>
                    <a:pt x="7379113" y="887921"/>
                    <a:pt x="7397496" y="876967"/>
                    <a:pt x="7416261" y="866204"/>
                  </a:cubicBezTo>
                  <a:cubicBezTo>
                    <a:pt x="7435025" y="855536"/>
                    <a:pt x="7452836" y="842772"/>
                    <a:pt x="7471410" y="831152"/>
                  </a:cubicBezTo>
                  <a:cubicBezTo>
                    <a:pt x="7490079" y="819626"/>
                    <a:pt x="7507796" y="806291"/>
                    <a:pt x="7526179" y="793528"/>
                  </a:cubicBezTo>
                  <a:cubicBezTo>
                    <a:pt x="7599045" y="741807"/>
                    <a:pt x="7671054" y="683895"/>
                    <a:pt x="7741920" y="621125"/>
                  </a:cubicBezTo>
                  <a:cubicBezTo>
                    <a:pt x="7812691" y="558070"/>
                    <a:pt x="7882986" y="491014"/>
                    <a:pt x="7953280" y="421672"/>
                  </a:cubicBezTo>
                  <a:cubicBezTo>
                    <a:pt x="8094535" y="283464"/>
                    <a:pt x="8234363" y="134684"/>
                    <a:pt x="8389049" y="0"/>
                  </a:cubicBezTo>
                  <a:cubicBezTo>
                    <a:pt x="8322469" y="193834"/>
                    <a:pt x="8254175" y="382334"/>
                    <a:pt x="8171593" y="571119"/>
                  </a:cubicBezTo>
                  <a:cubicBezTo>
                    <a:pt x="8129969" y="665131"/>
                    <a:pt x="8084534" y="758952"/>
                    <a:pt x="8032718" y="851440"/>
                  </a:cubicBezTo>
                  <a:cubicBezTo>
                    <a:pt x="7980902" y="944023"/>
                    <a:pt x="7921752" y="1035082"/>
                    <a:pt x="7854506" y="1123283"/>
                  </a:cubicBezTo>
                  <a:cubicBezTo>
                    <a:pt x="7786878" y="1210913"/>
                    <a:pt x="7711154" y="1297115"/>
                    <a:pt x="7624858" y="1373791"/>
                  </a:cubicBezTo>
                  <a:cubicBezTo>
                    <a:pt x="7604093" y="1394079"/>
                    <a:pt x="7581710" y="1411891"/>
                    <a:pt x="7559612" y="1430274"/>
                  </a:cubicBezTo>
                  <a:cubicBezTo>
                    <a:pt x="7537418" y="1448562"/>
                    <a:pt x="7515225" y="1467422"/>
                    <a:pt x="7491984" y="1483995"/>
                  </a:cubicBezTo>
                  <a:cubicBezTo>
                    <a:pt x="7468934" y="1501045"/>
                    <a:pt x="7445883" y="1518476"/>
                    <a:pt x="7422451" y="1535240"/>
                  </a:cubicBezTo>
                  <a:lnTo>
                    <a:pt x="7350633" y="1582484"/>
                  </a:lnTo>
                  <a:cubicBezTo>
                    <a:pt x="7253954" y="1643634"/>
                    <a:pt x="7153085" y="1698308"/>
                    <a:pt x="7050310" y="1744694"/>
                  </a:cubicBezTo>
                  <a:cubicBezTo>
                    <a:pt x="6947250" y="1790129"/>
                    <a:pt x="6842570" y="1831658"/>
                    <a:pt x="6736938" y="1864614"/>
                  </a:cubicBezTo>
                  <a:cubicBezTo>
                    <a:pt x="6631591" y="1898333"/>
                    <a:pt x="6525102" y="1926908"/>
                    <a:pt x="6419279" y="1950434"/>
                  </a:cubicBezTo>
                  <a:cubicBezTo>
                    <a:pt x="6392704" y="1957007"/>
                    <a:pt x="6366320" y="1961769"/>
                    <a:pt x="6339840" y="1967198"/>
                  </a:cubicBezTo>
                  <a:cubicBezTo>
                    <a:pt x="6313360" y="1972532"/>
                    <a:pt x="6286786" y="1978057"/>
                    <a:pt x="6260497" y="1982534"/>
                  </a:cubicBezTo>
                  <a:lnTo>
                    <a:pt x="6181249" y="1996726"/>
                  </a:lnTo>
                  <a:lnTo>
                    <a:pt x="6102287" y="2009013"/>
                  </a:lnTo>
                  <a:cubicBezTo>
                    <a:pt x="5997321" y="2024253"/>
                    <a:pt x="5892737" y="2038064"/>
                    <a:pt x="5786819" y="2046923"/>
                  </a:cubicBezTo>
                  <a:cubicBezTo>
                    <a:pt x="5733955" y="2052066"/>
                    <a:pt x="5680901" y="2055876"/>
                    <a:pt x="5627751" y="2059400"/>
                  </a:cubicBezTo>
                  <a:cubicBezTo>
                    <a:pt x="5574506" y="2062163"/>
                    <a:pt x="5521262" y="2064830"/>
                    <a:pt x="5467827" y="2066449"/>
                  </a:cubicBezTo>
                  <a:cubicBezTo>
                    <a:pt x="5040725" y="2079784"/>
                    <a:pt x="4604004" y="2038445"/>
                    <a:pt x="4178141" y="1929765"/>
                  </a:cubicBezTo>
                  <a:lnTo>
                    <a:pt x="4020979" y="1886426"/>
                  </a:lnTo>
                  <a:cubicBezTo>
                    <a:pt x="3970020" y="1870710"/>
                    <a:pt x="3918871" y="1855375"/>
                    <a:pt x="3868007" y="1839277"/>
                  </a:cubicBezTo>
                  <a:lnTo>
                    <a:pt x="3719131" y="1788605"/>
                  </a:lnTo>
                  <a:cubicBezTo>
                    <a:pt x="3669983" y="1771460"/>
                    <a:pt x="3622072" y="1754124"/>
                    <a:pt x="3573780" y="1736122"/>
                  </a:cubicBezTo>
                  <a:cubicBezTo>
                    <a:pt x="3382423" y="1664684"/>
                    <a:pt x="3199447" y="1590770"/>
                    <a:pt x="3021902" y="1520762"/>
                  </a:cubicBezTo>
                  <a:cubicBezTo>
                    <a:pt x="2666714" y="1381125"/>
                    <a:pt x="2332196" y="1261015"/>
                    <a:pt x="1997583" y="1212914"/>
                  </a:cubicBezTo>
                  <a:lnTo>
                    <a:pt x="1934909" y="1205389"/>
                  </a:lnTo>
                  <a:lnTo>
                    <a:pt x="1903381" y="1201293"/>
                  </a:lnTo>
                  <a:lnTo>
                    <a:pt x="1887569" y="1199198"/>
                  </a:lnTo>
                  <a:lnTo>
                    <a:pt x="1872044" y="1198150"/>
                  </a:lnTo>
                  <a:lnTo>
                    <a:pt x="1809845" y="1194149"/>
                  </a:lnTo>
                  <a:cubicBezTo>
                    <a:pt x="1788986" y="1192816"/>
                    <a:pt x="1768126" y="1190720"/>
                    <a:pt x="1747171" y="1191292"/>
                  </a:cubicBezTo>
                  <a:cubicBezTo>
                    <a:pt x="1663256" y="1189292"/>
                    <a:pt x="1578007" y="1191959"/>
                    <a:pt x="1492187" y="1200341"/>
                  </a:cubicBezTo>
                  <a:cubicBezTo>
                    <a:pt x="1320546" y="1216724"/>
                    <a:pt x="1146620" y="1253776"/>
                    <a:pt x="974884" y="1311021"/>
                  </a:cubicBezTo>
                  <a:cubicBezTo>
                    <a:pt x="803148" y="1368266"/>
                    <a:pt x="633508" y="1445419"/>
                    <a:pt x="470249" y="1543336"/>
                  </a:cubicBezTo>
                  <a:cubicBezTo>
                    <a:pt x="306515" y="1640967"/>
                    <a:pt x="150590" y="1760125"/>
                    <a:pt x="0" y="189919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5000">
                  <a:srgbClr val="FFFFFF">
                    <a:alpha val="11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EACCAAF-5D96-5354-6894-1D84A796F0D1}"/>
                </a:ext>
              </a:extLst>
            </p:cNvPr>
            <p:cNvSpPr/>
            <p:nvPr/>
          </p:nvSpPr>
          <p:spPr>
            <a:xfrm>
              <a:off x="-1013745" y="2721817"/>
              <a:ext cx="14624970" cy="2529981"/>
            </a:xfrm>
            <a:custGeom>
              <a:avLst/>
              <a:gdLst>
                <a:gd name="connsiteX0" fmla="*/ 0 w 14624970"/>
                <a:gd name="connsiteY0" fmla="*/ 887204 h 2529981"/>
                <a:gd name="connsiteX1" fmla="*/ 78581 w 14624970"/>
                <a:gd name="connsiteY1" fmla="*/ 776334 h 2529981"/>
                <a:gd name="connsiteX2" fmla="*/ 167354 w 14624970"/>
                <a:gd name="connsiteY2" fmla="*/ 672320 h 2529981"/>
                <a:gd name="connsiteX3" fmla="*/ 214884 w 14624970"/>
                <a:gd name="connsiteY3" fmla="*/ 622600 h 2529981"/>
                <a:gd name="connsiteX4" fmla="*/ 264605 w 14624970"/>
                <a:gd name="connsiteY4" fmla="*/ 574689 h 2529981"/>
                <a:gd name="connsiteX5" fmla="*/ 289750 w 14624970"/>
                <a:gd name="connsiteY5" fmla="*/ 550686 h 2529981"/>
                <a:gd name="connsiteX6" fmla="*/ 315944 w 14624970"/>
                <a:gd name="connsiteY6" fmla="*/ 528017 h 2529981"/>
                <a:gd name="connsiteX7" fmla="*/ 369380 w 14624970"/>
                <a:gd name="connsiteY7" fmla="*/ 483535 h 2529981"/>
                <a:gd name="connsiteX8" fmla="*/ 850773 w 14624970"/>
                <a:gd name="connsiteY8" fmla="*/ 192070 h 2529981"/>
                <a:gd name="connsiteX9" fmla="*/ 1403414 w 14624970"/>
                <a:gd name="connsiteY9" fmla="*/ 29002 h 2529981"/>
                <a:gd name="connsiteX10" fmla="*/ 1993011 w 14624970"/>
                <a:gd name="connsiteY10" fmla="*/ 10714 h 2529981"/>
                <a:gd name="connsiteX11" fmla="*/ 2067592 w 14624970"/>
                <a:gd name="connsiteY11" fmla="*/ 18239 h 2529981"/>
                <a:gd name="connsiteX12" fmla="*/ 2141887 w 14624970"/>
                <a:gd name="connsiteY12" fmla="*/ 30050 h 2529981"/>
                <a:gd name="connsiteX13" fmla="*/ 2216277 w 14624970"/>
                <a:gd name="connsiteY13" fmla="*/ 42813 h 2529981"/>
                <a:gd name="connsiteX14" fmla="*/ 2288858 w 14624970"/>
                <a:gd name="connsiteY14" fmla="*/ 59196 h 2529981"/>
                <a:gd name="connsiteX15" fmla="*/ 2361152 w 14624970"/>
                <a:gd name="connsiteY15" fmla="*/ 76627 h 2529981"/>
                <a:gd name="connsiteX16" fmla="*/ 2432685 w 14624970"/>
                <a:gd name="connsiteY16" fmla="*/ 96153 h 2529981"/>
                <a:gd name="connsiteX17" fmla="*/ 2573274 w 14624970"/>
                <a:gd name="connsiteY17" fmla="*/ 140730 h 2529981"/>
                <a:gd name="connsiteX18" fmla="*/ 3093434 w 14624970"/>
                <a:gd name="connsiteY18" fmla="*/ 379236 h 2529981"/>
                <a:gd name="connsiteX19" fmla="*/ 3952970 w 14624970"/>
                <a:gd name="connsiteY19" fmla="*/ 994361 h 2529981"/>
                <a:gd name="connsiteX20" fmla="*/ 4326065 w 14624970"/>
                <a:gd name="connsiteY20" fmla="*/ 1317544 h 2529981"/>
                <a:gd name="connsiteX21" fmla="*/ 4512945 w 14624970"/>
                <a:gd name="connsiteY21" fmla="*/ 1469944 h 2529981"/>
                <a:gd name="connsiteX22" fmla="*/ 4609434 w 14624970"/>
                <a:gd name="connsiteY22" fmla="*/ 1542905 h 2529981"/>
                <a:gd name="connsiteX23" fmla="*/ 4708875 w 14624970"/>
                <a:gd name="connsiteY23" fmla="*/ 1613105 h 2529981"/>
                <a:gd name="connsiteX24" fmla="*/ 4915948 w 14624970"/>
                <a:gd name="connsiteY24" fmla="*/ 1744359 h 2529981"/>
                <a:gd name="connsiteX25" fmla="*/ 5133213 w 14624970"/>
                <a:gd name="connsiteY25" fmla="*/ 1861898 h 2529981"/>
                <a:gd name="connsiteX26" fmla="*/ 5594700 w 14624970"/>
                <a:gd name="connsiteY26" fmla="*/ 2045730 h 2529981"/>
                <a:gd name="connsiteX27" fmla="*/ 6080094 w 14624970"/>
                <a:gd name="connsiteY27" fmla="*/ 2159268 h 2529981"/>
                <a:gd name="connsiteX28" fmla="*/ 6570155 w 14624970"/>
                <a:gd name="connsiteY28" fmla="*/ 2195559 h 2529981"/>
                <a:gd name="connsiteX29" fmla="*/ 7451979 w 14624970"/>
                <a:gd name="connsiteY29" fmla="*/ 1943432 h 2529981"/>
                <a:gd name="connsiteX30" fmla="*/ 7630668 w 14624970"/>
                <a:gd name="connsiteY30" fmla="*/ 1808177 h 2529981"/>
                <a:gd name="connsiteX31" fmla="*/ 7673626 w 14624970"/>
                <a:gd name="connsiteY31" fmla="*/ 1770648 h 2529981"/>
                <a:gd name="connsiteX32" fmla="*/ 7716107 w 14624970"/>
                <a:gd name="connsiteY32" fmla="*/ 1732072 h 2529981"/>
                <a:gd name="connsiteX33" fmla="*/ 7758304 w 14624970"/>
                <a:gd name="connsiteY33" fmla="*/ 1692638 h 2529981"/>
                <a:gd name="connsiteX34" fmla="*/ 7800022 w 14624970"/>
                <a:gd name="connsiteY34" fmla="*/ 1651586 h 2529981"/>
                <a:gd name="connsiteX35" fmla="*/ 7966425 w 14624970"/>
                <a:gd name="connsiteY35" fmla="*/ 1479469 h 2529981"/>
                <a:gd name="connsiteX36" fmla="*/ 8050816 w 14624970"/>
                <a:gd name="connsiteY36" fmla="*/ 1389648 h 2529981"/>
                <a:gd name="connsiteX37" fmla="*/ 8137017 w 14624970"/>
                <a:gd name="connsiteY37" fmla="*/ 1297351 h 2529981"/>
                <a:gd name="connsiteX38" fmla="*/ 8318850 w 14624970"/>
                <a:gd name="connsiteY38" fmla="*/ 1109804 h 2529981"/>
                <a:gd name="connsiteX39" fmla="*/ 8367046 w 14624970"/>
                <a:gd name="connsiteY39" fmla="*/ 1062655 h 2529981"/>
                <a:gd name="connsiteX40" fmla="*/ 8417338 w 14624970"/>
                <a:gd name="connsiteY40" fmla="*/ 1015030 h 2529981"/>
                <a:gd name="connsiteX41" fmla="*/ 8469153 w 14624970"/>
                <a:gd name="connsiteY41" fmla="*/ 968072 h 2529981"/>
                <a:gd name="connsiteX42" fmla="*/ 8522113 w 14624970"/>
                <a:gd name="connsiteY42" fmla="*/ 921590 h 2529981"/>
                <a:gd name="connsiteX43" fmla="*/ 8749284 w 14624970"/>
                <a:gd name="connsiteY43" fmla="*/ 742615 h 2529981"/>
                <a:gd name="connsiteX44" fmla="*/ 9004363 w 14624970"/>
                <a:gd name="connsiteY44" fmla="*/ 578595 h 2529981"/>
                <a:gd name="connsiteX45" fmla="*/ 9294781 w 14624970"/>
                <a:gd name="connsiteY45" fmla="*/ 441149 h 2529981"/>
                <a:gd name="connsiteX46" fmla="*/ 9373743 w 14624970"/>
                <a:gd name="connsiteY46" fmla="*/ 413241 h 2529981"/>
                <a:gd name="connsiteX47" fmla="*/ 9413653 w 14624970"/>
                <a:gd name="connsiteY47" fmla="*/ 399905 h 2529981"/>
                <a:gd name="connsiteX48" fmla="*/ 9454801 w 14624970"/>
                <a:gd name="connsiteY48" fmla="*/ 388285 h 2529981"/>
                <a:gd name="connsiteX49" fmla="*/ 9496139 w 14624970"/>
                <a:gd name="connsiteY49" fmla="*/ 376855 h 2529981"/>
                <a:gd name="connsiteX50" fmla="*/ 9538049 w 14624970"/>
                <a:gd name="connsiteY50" fmla="*/ 366378 h 2529981"/>
                <a:gd name="connsiteX51" fmla="*/ 9623584 w 14624970"/>
                <a:gd name="connsiteY51" fmla="*/ 348756 h 2529981"/>
                <a:gd name="connsiteX52" fmla="*/ 9711118 w 14624970"/>
                <a:gd name="connsiteY52" fmla="*/ 335993 h 2529981"/>
                <a:gd name="connsiteX53" fmla="*/ 9755219 w 14624970"/>
                <a:gd name="connsiteY53" fmla="*/ 330373 h 2529981"/>
                <a:gd name="connsiteX54" fmla="*/ 9799987 w 14624970"/>
                <a:gd name="connsiteY54" fmla="*/ 327325 h 2529981"/>
                <a:gd name="connsiteX55" fmla="*/ 9889712 w 14624970"/>
                <a:gd name="connsiteY55" fmla="*/ 322944 h 2529981"/>
                <a:gd name="connsiteX56" fmla="*/ 9979152 w 14624970"/>
                <a:gd name="connsiteY56" fmla="*/ 323896 h 2529981"/>
                <a:gd name="connsiteX57" fmla="*/ 10315384 w 14624970"/>
                <a:gd name="connsiteY57" fmla="*/ 367520 h 2529981"/>
                <a:gd name="connsiteX58" fmla="*/ 10609136 w 14624970"/>
                <a:gd name="connsiteY58" fmla="*/ 448959 h 2529981"/>
                <a:gd name="connsiteX59" fmla="*/ 10643330 w 14624970"/>
                <a:gd name="connsiteY59" fmla="*/ 460294 h 2529981"/>
                <a:gd name="connsiteX60" fmla="*/ 10676191 w 14624970"/>
                <a:gd name="connsiteY60" fmla="*/ 471724 h 2529981"/>
                <a:gd name="connsiteX61" fmla="*/ 10741152 w 14624970"/>
                <a:gd name="connsiteY61" fmla="*/ 494489 h 2529981"/>
                <a:gd name="connsiteX62" fmla="*/ 10864025 w 14624970"/>
                <a:gd name="connsiteY62" fmla="*/ 540113 h 2529981"/>
                <a:gd name="connsiteX63" fmla="*/ 11086624 w 14624970"/>
                <a:gd name="connsiteY63" fmla="*/ 622314 h 2529981"/>
                <a:gd name="connsiteX64" fmla="*/ 11282553 w 14624970"/>
                <a:gd name="connsiteY64" fmla="*/ 683846 h 2529981"/>
                <a:gd name="connsiteX65" fmla="*/ 11477815 w 14624970"/>
                <a:gd name="connsiteY65" fmla="*/ 726137 h 2529981"/>
                <a:gd name="connsiteX66" fmla="*/ 11677936 w 14624970"/>
                <a:gd name="connsiteY66" fmla="*/ 750235 h 2529981"/>
                <a:gd name="connsiteX67" fmla="*/ 11880914 w 14624970"/>
                <a:gd name="connsiteY67" fmla="*/ 754712 h 2529981"/>
                <a:gd name="connsiteX68" fmla="*/ 11982831 w 14624970"/>
                <a:gd name="connsiteY68" fmla="*/ 749854 h 2529981"/>
                <a:gd name="connsiteX69" fmla="*/ 12033694 w 14624970"/>
                <a:gd name="connsiteY69" fmla="*/ 745187 h 2529981"/>
                <a:gd name="connsiteX70" fmla="*/ 12084463 w 14624970"/>
                <a:gd name="connsiteY70" fmla="*/ 739281 h 2529981"/>
                <a:gd name="connsiteX71" fmla="*/ 12135136 w 14624970"/>
                <a:gd name="connsiteY71" fmla="*/ 732328 h 2529981"/>
                <a:gd name="connsiteX72" fmla="*/ 12186475 w 14624970"/>
                <a:gd name="connsiteY72" fmla="*/ 723946 h 2529981"/>
                <a:gd name="connsiteX73" fmla="*/ 12295156 w 14624970"/>
                <a:gd name="connsiteY73" fmla="*/ 702134 h 2529981"/>
                <a:gd name="connsiteX74" fmla="*/ 12538996 w 14624970"/>
                <a:gd name="connsiteY74" fmla="*/ 644508 h 2529981"/>
                <a:gd name="connsiteX75" fmla="*/ 12817888 w 14624970"/>
                <a:gd name="connsiteY75" fmla="*/ 586691 h 2529981"/>
                <a:gd name="connsiteX76" fmla="*/ 12893611 w 14624970"/>
                <a:gd name="connsiteY76" fmla="*/ 575356 h 2529981"/>
                <a:gd name="connsiteX77" fmla="*/ 12971717 w 14624970"/>
                <a:gd name="connsiteY77" fmla="*/ 566212 h 2529981"/>
                <a:gd name="connsiteX78" fmla="*/ 13052584 w 14624970"/>
                <a:gd name="connsiteY78" fmla="*/ 560497 h 2529981"/>
                <a:gd name="connsiteX79" fmla="*/ 13135642 w 14624970"/>
                <a:gd name="connsiteY79" fmla="*/ 558402 h 2529981"/>
                <a:gd name="connsiteX80" fmla="*/ 13478923 w 14624970"/>
                <a:gd name="connsiteY80" fmla="*/ 600693 h 2529981"/>
                <a:gd name="connsiteX81" fmla="*/ 13796962 w 14624970"/>
                <a:gd name="connsiteY81" fmla="*/ 732995 h 2529981"/>
                <a:gd name="connsiteX82" fmla="*/ 14053947 w 14624970"/>
                <a:gd name="connsiteY82" fmla="*/ 933401 h 2529981"/>
                <a:gd name="connsiteX83" fmla="*/ 14245590 w 14624970"/>
                <a:gd name="connsiteY83" fmla="*/ 1168478 h 2529981"/>
                <a:gd name="connsiteX84" fmla="*/ 14386750 w 14624970"/>
                <a:gd name="connsiteY84" fmla="*/ 1417271 h 2529981"/>
                <a:gd name="connsiteX85" fmla="*/ 14415802 w 14624970"/>
                <a:gd name="connsiteY85" fmla="*/ 1480517 h 2529981"/>
                <a:gd name="connsiteX86" fmla="*/ 14442948 w 14624970"/>
                <a:gd name="connsiteY86" fmla="*/ 1543858 h 2529981"/>
                <a:gd name="connsiteX87" fmla="*/ 14491144 w 14624970"/>
                <a:gd name="connsiteY87" fmla="*/ 1671493 h 2529981"/>
                <a:gd name="connsiteX88" fmla="*/ 14532768 w 14624970"/>
                <a:gd name="connsiteY88" fmla="*/ 1799604 h 2529981"/>
                <a:gd name="connsiteX89" fmla="*/ 14568678 w 14624970"/>
                <a:gd name="connsiteY89" fmla="*/ 1928192 h 2529981"/>
                <a:gd name="connsiteX90" fmla="*/ 14624971 w 14624970"/>
                <a:gd name="connsiteY90" fmla="*/ 2187081 h 2529981"/>
                <a:gd name="connsiteX91" fmla="*/ 14538484 w 14624970"/>
                <a:gd name="connsiteY91" fmla="*/ 2225562 h 2529981"/>
                <a:gd name="connsiteX92" fmla="*/ 14218920 w 14624970"/>
                <a:gd name="connsiteY92" fmla="*/ 1825608 h 2529981"/>
                <a:gd name="connsiteX93" fmla="*/ 14137005 w 14624970"/>
                <a:gd name="connsiteY93" fmla="*/ 1733310 h 2529981"/>
                <a:gd name="connsiteX94" fmla="*/ 14095761 w 14624970"/>
                <a:gd name="connsiteY94" fmla="*/ 1688733 h 2529981"/>
                <a:gd name="connsiteX95" fmla="*/ 14053852 w 14624970"/>
                <a:gd name="connsiteY95" fmla="*/ 1645776 h 2529981"/>
                <a:gd name="connsiteX96" fmla="*/ 13881544 w 14624970"/>
                <a:gd name="connsiteY96" fmla="*/ 1491375 h 2529981"/>
                <a:gd name="connsiteX97" fmla="*/ 13704475 w 14624970"/>
                <a:gd name="connsiteY97" fmla="*/ 1373551 h 2529981"/>
                <a:gd name="connsiteX98" fmla="*/ 13529119 w 14624970"/>
                <a:gd name="connsiteY98" fmla="*/ 1303638 h 2529981"/>
                <a:gd name="connsiteX99" fmla="*/ 13361193 w 14624970"/>
                <a:gd name="connsiteY99" fmla="*/ 1282968 h 2529981"/>
                <a:gd name="connsiteX100" fmla="*/ 13340715 w 14624970"/>
                <a:gd name="connsiteY100" fmla="*/ 1283159 h 2529981"/>
                <a:gd name="connsiteX101" fmla="*/ 13320236 w 14624970"/>
                <a:gd name="connsiteY101" fmla="*/ 1285064 h 2529981"/>
                <a:gd name="connsiteX102" fmla="*/ 13300043 w 14624970"/>
                <a:gd name="connsiteY102" fmla="*/ 1286493 h 2529981"/>
                <a:gd name="connsiteX103" fmla="*/ 13279374 w 14624970"/>
                <a:gd name="connsiteY103" fmla="*/ 1289255 h 2529981"/>
                <a:gd name="connsiteX104" fmla="*/ 13195173 w 14624970"/>
                <a:gd name="connsiteY104" fmla="*/ 1304780 h 2529981"/>
                <a:gd name="connsiteX105" fmla="*/ 12798361 w 14624970"/>
                <a:gd name="connsiteY105" fmla="*/ 1448608 h 2529981"/>
                <a:gd name="connsiteX106" fmla="*/ 12555855 w 14624970"/>
                <a:gd name="connsiteY106" fmla="*/ 1548144 h 2529981"/>
                <a:gd name="connsiteX107" fmla="*/ 12419076 w 14624970"/>
                <a:gd name="connsiteY107" fmla="*/ 1597198 h 2529981"/>
                <a:gd name="connsiteX108" fmla="*/ 12346591 w 14624970"/>
                <a:gd name="connsiteY108" fmla="*/ 1619963 h 2529981"/>
                <a:gd name="connsiteX109" fmla="*/ 12272677 w 14624970"/>
                <a:gd name="connsiteY109" fmla="*/ 1641013 h 2529981"/>
                <a:gd name="connsiteX110" fmla="*/ 11971115 w 14624970"/>
                <a:gd name="connsiteY110" fmla="*/ 1702259 h 2529981"/>
                <a:gd name="connsiteX111" fmla="*/ 11663648 w 14624970"/>
                <a:gd name="connsiteY111" fmla="*/ 1727881 h 2529981"/>
                <a:gd name="connsiteX112" fmla="*/ 11354276 w 14624970"/>
                <a:gd name="connsiteY112" fmla="*/ 1716356 h 2529981"/>
                <a:gd name="connsiteX113" fmla="*/ 11277029 w 14624970"/>
                <a:gd name="connsiteY113" fmla="*/ 1707879 h 2529981"/>
                <a:gd name="connsiteX114" fmla="*/ 11199972 w 14624970"/>
                <a:gd name="connsiteY114" fmla="*/ 1697115 h 2529981"/>
                <a:gd name="connsiteX115" fmla="*/ 11046904 w 14624970"/>
                <a:gd name="connsiteY115" fmla="*/ 1667588 h 2529981"/>
                <a:gd name="connsiteX116" fmla="*/ 10752963 w 14624970"/>
                <a:gd name="connsiteY116" fmla="*/ 1584435 h 2529981"/>
                <a:gd name="connsiteX117" fmla="*/ 10496741 w 14624970"/>
                <a:gd name="connsiteY117" fmla="*/ 1488042 h 2529981"/>
                <a:gd name="connsiteX118" fmla="*/ 10381202 w 14624970"/>
                <a:gd name="connsiteY118" fmla="*/ 1441941 h 2529981"/>
                <a:gd name="connsiteX119" fmla="*/ 10326434 w 14624970"/>
                <a:gd name="connsiteY119" fmla="*/ 1420033 h 2529981"/>
                <a:gd name="connsiteX120" fmla="*/ 10299382 w 14624970"/>
                <a:gd name="connsiteY120" fmla="*/ 1409270 h 2529981"/>
                <a:gd name="connsiteX121" fmla="*/ 10273284 w 14624970"/>
                <a:gd name="connsiteY121" fmla="*/ 1399364 h 2529981"/>
                <a:gd name="connsiteX122" fmla="*/ 10078402 w 14624970"/>
                <a:gd name="connsiteY122" fmla="*/ 1331641 h 2529981"/>
                <a:gd name="connsiteX123" fmla="*/ 9910858 w 14624970"/>
                <a:gd name="connsiteY123" fmla="*/ 1293065 h 2529981"/>
                <a:gd name="connsiteX124" fmla="*/ 9872663 w 14624970"/>
                <a:gd name="connsiteY124" fmla="*/ 1288397 h 2529981"/>
                <a:gd name="connsiteX125" fmla="*/ 9834658 w 14624970"/>
                <a:gd name="connsiteY125" fmla="*/ 1286302 h 2529981"/>
                <a:gd name="connsiteX126" fmla="*/ 9815513 w 14624970"/>
                <a:gd name="connsiteY126" fmla="*/ 1285064 h 2529981"/>
                <a:gd name="connsiteX127" fmla="*/ 9795986 w 14624970"/>
                <a:gd name="connsiteY127" fmla="*/ 1285730 h 2529981"/>
                <a:gd name="connsiteX128" fmla="*/ 9756553 w 14624970"/>
                <a:gd name="connsiteY128" fmla="*/ 1286873 h 2529981"/>
                <a:gd name="connsiteX129" fmla="*/ 9589198 w 14624970"/>
                <a:gd name="connsiteY129" fmla="*/ 1313925 h 2529981"/>
                <a:gd name="connsiteX130" fmla="*/ 9409557 w 14624970"/>
                <a:gd name="connsiteY130" fmla="*/ 1375837 h 2529981"/>
                <a:gd name="connsiteX131" fmla="*/ 9223343 w 14624970"/>
                <a:gd name="connsiteY131" fmla="*/ 1469182 h 2529981"/>
                <a:gd name="connsiteX132" fmla="*/ 9034748 w 14624970"/>
                <a:gd name="connsiteY132" fmla="*/ 1587197 h 2529981"/>
                <a:gd name="connsiteX133" fmla="*/ 8939498 w 14624970"/>
                <a:gd name="connsiteY133" fmla="*/ 1652729 h 2529981"/>
                <a:gd name="connsiteX134" fmla="*/ 8891492 w 14624970"/>
                <a:gd name="connsiteY134" fmla="*/ 1686733 h 2529981"/>
                <a:gd name="connsiteX135" fmla="*/ 8842343 w 14624970"/>
                <a:gd name="connsiteY135" fmla="*/ 1722356 h 2529981"/>
                <a:gd name="connsiteX136" fmla="*/ 8638699 w 14624970"/>
                <a:gd name="connsiteY136" fmla="*/ 1870470 h 2529981"/>
                <a:gd name="connsiteX137" fmla="*/ 8422386 w 14624970"/>
                <a:gd name="connsiteY137" fmla="*/ 2022299 h 2529981"/>
                <a:gd name="connsiteX138" fmla="*/ 8190071 w 14624970"/>
                <a:gd name="connsiteY138" fmla="*/ 2169746 h 2529981"/>
                <a:gd name="connsiteX139" fmla="*/ 7939279 w 14624970"/>
                <a:gd name="connsiteY139" fmla="*/ 2303763 h 2529981"/>
                <a:gd name="connsiteX140" fmla="*/ 7669721 w 14624970"/>
                <a:gd name="connsiteY140" fmla="*/ 2413300 h 2529981"/>
                <a:gd name="connsiteX141" fmla="*/ 7529037 w 14624970"/>
                <a:gd name="connsiteY141" fmla="*/ 2454829 h 2529981"/>
                <a:gd name="connsiteX142" fmla="*/ 7458266 w 14624970"/>
                <a:gd name="connsiteY142" fmla="*/ 2472260 h 2529981"/>
                <a:gd name="connsiteX143" fmla="*/ 7387400 w 14624970"/>
                <a:gd name="connsiteY143" fmla="*/ 2486928 h 2529981"/>
                <a:gd name="connsiteX144" fmla="*/ 7316534 w 14624970"/>
                <a:gd name="connsiteY144" fmla="*/ 2499025 h 2529981"/>
                <a:gd name="connsiteX145" fmla="*/ 7245858 w 14624970"/>
                <a:gd name="connsiteY145" fmla="*/ 2509312 h 2529981"/>
                <a:gd name="connsiteX146" fmla="*/ 7105270 w 14624970"/>
                <a:gd name="connsiteY146" fmla="*/ 2522838 h 2529981"/>
                <a:gd name="connsiteX147" fmla="*/ 7035451 w 14624970"/>
                <a:gd name="connsiteY147" fmla="*/ 2527124 h 2529981"/>
                <a:gd name="connsiteX148" fmla="*/ 6966013 w 14624970"/>
                <a:gd name="connsiteY148" fmla="*/ 2529029 h 2529981"/>
                <a:gd name="connsiteX149" fmla="*/ 6931438 w 14624970"/>
                <a:gd name="connsiteY149" fmla="*/ 2529981 h 2529981"/>
                <a:gd name="connsiteX150" fmla="*/ 6896957 w 14624970"/>
                <a:gd name="connsiteY150" fmla="*/ 2529791 h 2529981"/>
                <a:gd name="connsiteX151" fmla="*/ 6828282 w 14624970"/>
                <a:gd name="connsiteY151" fmla="*/ 2529315 h 2529981"/>
                <a:gd name="connsiteX152" fmla="*/ 6557677 w 14624970"/>
                <a:gd name="connsiteY152" fmla="*/ 2513313 h 2529981"/>
                <a:gd name="connsiteX153" fmla="*/ 6032183 w 14624970"/>
                <a:gd name="connsiteY153" fmla="*/ 2440446 h 2529981"/>
                <a:gd name="connsiteX154" fmla="*/ 5903214 w 14624970"/>
                <a:gd name="connsiteY154" fmla="*/ 2416920 h 2529981"/>
                <a:gd name="connsiteX155" fmla="*/ 5774912 w 14624970"/>
                <a:gd name="connsiteY155" fmla="*/ 2392250 h 2529981"/>
                <a:gd name="connsiteX156" fmla="*/ 5518214 w 14624970"/>
                <a:gd name="connsiteY156" fmla="*/ 2340815 h 2529981"/>
                <a:gd name="connsiteX157" fmla="*/ 5002435 w 14624970"/>
                <a:gd name="connsiteY157" fmla="*/ 2226610 h 2529981"/>
                <a:gd name="connsiteX158" fmla="*/ 4742974 w 14624970"/>
                <a:gd name="connsiteY158" fmla="*/ 2160221 h 2529981"/>
                <a:gd name="connsiteX159" fmla="*/ 4678014 w 14624970"/>
                <a:gd name="connsiteY159" fmla="*/ 2142219 h 2529981"/>
                <a:gd name="connsiteX160" fmla="*/ 4613148 w 14624970"/>
                <a:gd name="connsiteY160" fmla="*/ 2123359 h 2529981"/>
                <a:gd name="connsiteX161" fmla="*/ 4483227 w 14624970"/>
                <a:gd name="connsiteY161" fmla="*/ 2083735 h 2529981"/>
                <a:gd name="connsiteX162" fmla="*/ 3970687 w 14624970"/>
                <a:gd name="connsiteY162" fmla="*/ 1887234 h 2529981"/>
                <a:gd name="connsiteX163" fmla="*/ 3495961 w 14624970"/>
                <a:gd name="connsiteY163" fmla="*/ 1639680 h 2529981"/>
                <a:gd name="connsiteX164" fmla="*/ 3065145 w 14624970"/>
                <a:gd name="connsiteY164" fmla="*/ 1369646 h 2529981"/>
                <a:gd name="connsiteX165" fmla="*/ 2963037 w 14624970"/>
                <a:gd name="connsiteY165" fmla="*/ 1301923 h 2529981"/>
                <a:gd name="connsiteX166" fmla="*/ 2912555 w 14624970"/>
                <a:gd name="connsiteY166" fmla="*/ 1268490 h 2529981"/>
                <a:gd name="connsiteX167" fmla="*/ 2862644 w 14624970"/>
                <a:gd name="connsiteY167" fmla="*/ 1234772 h 2529981"/>
                <a:gd name="connsiteX168" fmla="*/ 2763584 w 14624970"/>
                <a:gd name="connsiteY168" fmla="*/ 1169145 h 2529981"/>
                <a:gd name="connsiteX169" fmla="*/ 2665000 w 14624970"/>
                <a:gd name="connsiteY169" fmla="*/ 1106756 h 2529981"/>
                <a:gd name="connsiteX170" fmla="*/ 2272189 w 14624970"/>
                <a:gd name="connsiteY170" fmla="*/ 887871 h 2529981"/>
                <a:gd name="connsiteX171" fmla="*/ 2173129 w 14624970"/>
                <a:gd name="connsiteY171" fmla="*/ 843770 h 2529981"/>
                <a:gd name="connsiteX172" fmla="*/ 2123218 w 14624970"/>
                <a:gd name="connsiteY172" fmla="*/ 823578 h 2529981"/>
                <a:gd name="connsiteX173" fmla="*/ 2073212 w 14624970"/>
                <a:gd name="connsiteY173" fmla="*/ 804242 h 2529981"/>
                <a:gd name="connsiteX174" fmla="*/ 2023110 w 14624970"/>
                <a:gd name="connsiteY174" fmla="*/ 785096 h 2529981"/>
                <a:gd name="connsiteX175" fmla="*/ 1972913 w 14624970"/>
                <a:gd name="connsiteY175" fmla="*/ 769285 h 2529981"/>
                <a:gd name="connsiteX176" fmla="*/ 1922717 w 14624970"/>
                <a:gd name="connsiteY176" fmla="*/ 752521 h 2529981"/>
                <a:gd name="connsiteX177" fmla="*/ 1871282 w 14624970"/>
                <a:gd name="connsiteY177" fmla="*/ 739281 h 2529981"/>
                <a:gd name="connsiteX178" fmla="*/ 1442466 w 14624970"/>
                <a:gd name="connsiteY178" fmla="*/ 668511 h 2529981"/>
                <a:gd name="connsiteX179" fmla="*/ 990124 w 14624970"/>
                <a:gd name="connsiteY179" fmla="*/ 680226 h 2529981"/>
                <a:gd name="connsiteX180" fmla="*/ 527876 w 14624970"/>
                <a:gd name="connsiteY180" fmla="*/ 775571 h 2529981"/>
                <a:gd name="connsiteX181" fmla="*/ 295751 w 14624970"/>
                <a:gd name="connsiteY181" fmla="*/ 855772 h 2529981"/>
                <a:gd name="connsiteX182" fmla="*/ 238030 w 14624970"/>
                <a:gd name="connsiteY182" fmla="*/ 879870 h 2529981"/>
                <a:gd name="connsiteX183" fmla="*/ 179642 w 14624970"/>
                <a:gd name="connsiteY183" fmla="*/ 904445 h 2529981"/>
                <a:gd name="connsiteX184" fmla="*/ 62675 w 14624970"/>
                <a:gd name="connsiteY184" fmla="*/ 958070 h 2529981"/>
                <a:gd name="connsiteX185" fmla="*/ 0 w 14624970"/>
                <a:gd name="connsiteY185" fmla="*/ 887204 h 252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4624970" h="2529981">
                  <a:moveTo>
                    <a:pt x="0" y="887204"/>
                  </a:moveTo>
                  <a:cubicBezTo>
                    <a:pt x="24956" y="849867"/>
                    <a:pt x="51530" y="813195"/>
                    <a:pt x="78581" y="776334"/>
                  </a:cubicBezTo>
                  <a:cubicBezTo>
                    <a:pt x="106680" y="740710"/>
                    <a:pt x="136779" y="706706"/>
                    <a:pt x="167354" y="672320"/>
                  </a:cubicBezTo>
                  <a:cubicBezTo>
                    <a:pt x="182309" y="654699"/>
                    <a:pt x="198596" y="638697"/>
                    <a:pt x="214884" y="622600"/>
                  </a:cubicBezTo>
                  <a:cubicBezTo>
                    <a:pt x="231172" y="606408"/>
                    <a:pt x="247936" y="590691"/>
                    <a:pt x="264605" y="574689"/>
                  </a:cubicBezTo>
                  <a:lnTo>
                    <a:pt x="289750" y="550686"/>
                  </a:lnTo>
                  <a:cubicBezTo>
                    <a:pt x="298133" y="542590"/>
                    <a:pt x="307181" y="535637"/>
                    <a:pt x="315944" y="528017"/>
                  </a:cubicBezTo>
                  <a:cubicBezTo>
                    <a:pt x="333470" y="512967"/>
                    <a:pt x="351377" y="498299"/>
                    <a:pt x="369380" y="483535"/>
                  </a:cubicBezTo>
                  <a:cubicBezTo>
                    <a:pt x="513874" y="366663"/>
                    <a:pt x="676561" y="268937"/>
                    <a:pt x="850773" y="192070"/>
                  </a:cubicBezTo>
                  <a:cubicBezTo>
                    <a:pt x="1025081" y="115679"/>
                    <a:pt x="1211009" y="59292"/>
                    <a:pt x="1403414" y="29002"/>
                  </a:cubicBezTo>
                  <a:cubicBezTo>
                    <a:pt x="1595723" y="-1669"/>
                    <a:pt x="1794320" y="-8431"/>
                    <a:pt x="1993011" y="10714"/>
                  </a:cubicBezTo>
                  <a:cubicBezTo>
                    <a:pt x="2017871" y="13191"/>
                    <a:pt x="2042732" y="15381"/>
                    <a:pt x="2067592" y="18239"/>
                  </a:cubicBezTo>
                  <a:lnTo>
                    <a:pt x="2141887" y="30050"/>
                  </a:lnTo>
                  <a:lnTo>
                    <a:pt x="2216277" y="42813"/>
                  </a:lnTo>
                  <a:cubicBezTo>
                    <a:pt x="2241042" y="47195"/>
                    <a:pt x="2264569" y="53767"/>
                    <a:pt x="2288858" y="59196"/>
                  </a:cubicBezTo>
                  <a:cubicBezTo>
                    <a:pt x="2312956" y="64911"/>
                    <a:pt x="2337149" y="70531"/>
                    <a:pt x="2361152" y="76627"/>
                  </a:cubicBezTo>
                  <a:cubicBezTo>
                    <a:pt x="2385251" y="82533"/>
                    <a:pt x="2409539" y="88438"/>
                    <a:pt x="2432685" y="96153"/>
                  </a:cubicBezTo>
                  <a:cubicBezTo>
                    <a:pt x="2479453" y="110822"/>
                    <a:pt x="2526506" y="125204"/>
                    <a:pt x="2573274" y="140730"/>
                  </a:cubicBezTo>
                  <a:cubicBezTo>
                    <a:pt x="2757297" y="206262"/>
                    <a:pt x="2930462" y="289035"/>
                    <a:pt x="3093434" y="379236"/>
                  </a:cubicBezTo>
                  <a:cubicBezTo>
                    <a:pt x="3420047" y="560116"/>
                    <a:pt x="3698939" y="776334"/>
                    <a:pt x="3952970" y="994361"/>
                  </a:cubicBezTo>
                  <a:cubicBezTo>
                    <a:pt x="4080510" y="1102946"/>
                    <a:pt x="4203097" y="1212293"/>
                    <a:pt x="4326065" y="1317544"/>
                  </a:cubicBezTo>
                  <a:cubicBezTo>
                    <a:pt x="4387882" y="1368503"/>
                    <a:pt x="4449604" y="1420890"/>
                    <a:pt x="4512945" y="1469944"/>
                  </a:cubicBezTo>
                  <a:cubicBezTo>
                    <a:pt x="4544568" y="1494804"/>
                    <a:pt x="4577144" y="1518426"/>
                    <a:pt x="4609434" y="1542905"/>
                  </a:cubicBezTo>
                  <a:cubicBezTo>
                    <a:pt x="4642485" y="1566146"/>
                    <a:pt x="4675156" y="1590340"/>
                    <a:pt x="4708875" y="1613105"/>
                  </a:cubicBezTo>
                  <a:cubicBezTo>
                    <a:pt x="4776311" y="1658444"/>
                    <a:pt x="4844796" y="1703592"/>
                    <a:pt x="4915948" y="1744359"/>
                  </a:cubicBezTo>
                  <a:cubicBezTo>
                    <a:pt x="4986528" y="1786460"/>
                    <a:pt x="5059204" y="1825417"/>
                    <a:pt x="5133213" y="1861898"/>
                  </a:cubicBezTo>
                  <a:cubicBezTo>
                    <a:pt x="5281232" y="1935240"/>
                    <a:pt x="5436108" y="1996010"/>
                    <a:pt x="5594700" y="2045730"/>
                  </a:cubicBezTo>
                  <a:cubicBezTo>
                    <a:pt x="5753100" y="2095165"/>
                    <a:pt x="5916549" y="2133551"/>
                    <a:pt x="6080094" y="2159268"/>
                  </a:cubicBezTo>
                  <a:cubicBezTo>
                    <a:pt x="6243542" y="2185272"/>
                    <a:pt x="6408039" y="2199559"/>
                    <a:pt x="6570155" y="2195559"/>
                  </a:cubicBezTo>
                  <a:cubicBezTo>
                    <a:pt x="6894386" y="2191463"/>
                    <a:pt x="7208235" y="2105738"/>
                    <a:pt x="7451979" y="1943432"/>
                  </a:cubicBezTo>
                  <a:cubicBezTo>
                    <a:pt x="7513511" y="1901712"/>
                    <a:pt x="7573042" y="1857516"/>
                    <a:pt x="7630668" y="1808177"/>
                  </a:cubicBezTo>
                  <a:cubicBezTo>
                    <a:pt x="7645241" y="1796461"/>
                    <a:pt x="7659339" y="1783031"/>
                    <a:pt x="7673626" y="1770648"/>
                  </a:cubicBezTo>
                  <a:cubicBezTo>
                    <a:pt x="7687914" y="1758075"/>
                    <a:pt x="7702010" y="1745502"/>
                    <a:pt x="7716107" y="1732072"/>
                  </a:cubicBezTo>
                  <a:lnTo>
                    <a:pt x="7758304" y="1692638"/>
                  </a:lnTo>
                  <a:lnTo>
                    <a:pt x="7800022" y="1651586"/>
                  </a:lnTo>
                  <a:cubicBezTo>
                    <a:pt x="7855553" y="1596055"/>
                    <a:pt x="7910894" y="1539572"/>
                    <a:pt x="7966425" y="1479469"/>
                  </a:cubicBezTo>
                  <a:cubicBezTo>
                    <a:pt x="7994333" y="1450418"/>
                    <a:pt x="8022717" y="1419652"/>
                    <a:pt x="8050816" y="1389648"/>
                  </a:cubicBezTo>
                  <a:cubicBezTo>
                    <a:pt x="8079201" y="1358787"/>
                    <a:pt x="8107585" y="1328403"/>
                    <a:pt x="8137017" y="1297351"/>
                  </a:cubicBezTo>
                  <a:cubicBezTo>
                    <a:pt x="8195120" y="1235534"/>
                    <a:pt x="8255508" y="1172764"/>
                    <a:pt x="8318850" y="1109804"/>
                  </a:cubicBezTo>
                  <a:cubicBezTo>
                    <a:pt x="8334947" y="1093992"/>
                    <a:pt x="8350282" y="1078657"/>
                    <a:pt x="8367046" y="1062655"/>
                  </a:cubicBezTo>
                  <a:lnTo>
                    <a:pt x="8417338" y="1015030"/>
                  </a:lnTo>
                  <a:cubicBezTo>
                    <a:pt x="8434102" y="999219"/>
                    <a:pt x="8451913" y="983693"/>
                    <a:pt x="8469153" y="968072"/>
                  </a:cubicBezTo>
                  <a:cubicBezTo>
                    <a:pt x="8486584" y="952451"/>
                    <a:pt x="8503825" y="936735"/>
                    <a:pt x="8522113" y="921590"/>
                  </a:cubicBezTo>
                  <a:cubicBezTo>
                    <a:pt x="8593265" y="859868"/>
                    <a:pt x="8669941" y="800527"/>
                    <a:pt x="8749284" y="742615"/>
                  </a:cubicBezTo>
                  <a:cubicBezTo>
                    <a:pt x="8829199" y="684894"/>
                    <a:pt x="8914638" y="630220"/>
                    <a:pt x="9004363" y="578595"/>
                  </a:cubicBezTo>
                  <a:cubicBezTo>
                    <a:pt x="9095613" y="528017"/>
                    <a:pt x="9191816" y="481059"/>
                    <a:pt x="9294781" y="441149"/>
                  </a:cubicBezTo>
                  <a:cubicBezTo>
                    <a:pt x="9320593" y="431338"/>
                    <a:pt x="9347359" y="422480"/>
                    <a:pt x="9373743" y="413241"/>
                  </a:cubicBezTo>
                  <a:cubicBezTo>
                    <a:pt x="9387078" y="408764"/>
                    <a:pt x="9400127" y="404001"/>
                    <a:pt x="9413653" y="399905"/>
                  </a:cubicBezTo>
                  <a:lnTo>
                    <a:pt x="9454801" y="388285"/>
                  </a:lnTo>
                  <a:lnTo>
                    <a:pt x="9496139" y="376855"/>
                  </a:lnTo>
                  <a:cubicBezTo>
                    <a:pt x="9509950" y="373045"/>
                    <a:pt x="9523666" y="369235"/>
                    <a:pt x="9538049" y="366378"/>
                  </a:cubicBezTo>
                  <a:cubicBezTo>
                    <a:pt x="9566434" y="360186"/>
                    <a:pt x="9595009" y="354471"/>
                    <a:pt x="9623584" y="348756"/>
                  </a:cubicBezTo>
                  <a:cubicBezTo>
                    <a:pt x="9652254" y="343232"/>
                    <a:pt x="9681877" y="340088"/>
                    <a:pt x="9711118" y="335993"/>
                  </a:cubicBezTo>
                  <a:lnTo>
                    <a:pt x="9755219" y="330373"/>
                  </a:lnTo>
                  <a:lnTo>
                    <a:pt x="9799987" y="327325"/>
                  </a:lnTo>
                  <a:cubicBezTo>
                    <a:pt x="9829800" y="325706"/>
                    <a:pt x="9859899" y="323325"/>
                    <a:pt x="9889712" y="322944"/>
                  </a:cubicBezTo>
                  <a:lnTo>
                    <a:pt x="9979152" y="323896"/>
                  </a:lnTo>
                  <a:cubicBezTo>
                    <a:pt x="10097167" y="328278"/>
                    <a:pt x="10209943" y="345232"/>
                    <a:pt x="10315384" y="367520"/>
                  </a:cubicBezTo>
                  <a:cubicBezTo>
                    <a:pt x="10421112" y="390285"/>
                    <a:pt x="10518172" y="418860"/>
                    <a:pt x="10609136" y="448959"/>
                  </a:cubicBezTo>
                  <a:lnTo>
                    <a:pt x="10643330" y="460294"/>
                  </a:lnTo>
                  <a:lnTo>
                    <a:pt x="10676191" y="471724"/>
                  </a:lnTo>
                  <a:lnTo>
                    <a:pt x="10741152" y="494489"/>
                  </a:lnTo>
                  <a:lnTo>
                    <a:pt x="10864025" y="540113"/>
                  </a:lnTo>
                  <a:cubicBezTo>
                    <a:pt x="10943272" y="569260"/>
                    <a:pt x="11016900" y="598311"/>
                    <a:pt x="11086624" y="622314"/>
                  </a:cubicBezTo>
                  <a:cubicBezTo>
                    <a:pt x="11156156" y="647841"/>
                    <a:pt x="11218640" y="666129"/>
                    <a:pt x="11282553" y="683846"/>
                  </a:cubicBezTo>
                  <a:cubicBezTo>
                    <a:pt x="11346562" y="700991"/>
                    <a:pt x="11411808" y="715088"/>
                    <a:pt x="11477815" y="726137"/>
                  </a:cubicBezTo>
                  <a:cubicBezTo>
                    <a:pt x="11543919" y="736710"/>
                    <a:pt x="11610690" y="745282"/>
                    <a:pt x="11677936" y="750235"/>
                  </a:cubicBezTo>
                  <a:cubicBezTo>
                    <a:pt x="11745278" y="754331"/>
                    <a:pt x="11813001" y="756712"/>
                    <a:pt x="11880914" y="754712"/>
                  </a:cubicBezTo>
                  <a:cubicBezTo>
                    <a:pt x="11914918" y="753950"/>
                    <a:pt x="11948732" y="751759"/>
                    <a:pt x="11982831" y="749854"/>
                  </a:cubicBezTo>
                  <a:lnTo>
                    <a:pt x="12033694" y="745187"/>
                  </a:lnTo>
                  <a:cubicBezTo>
                    <a:pt x="12050744" y="743853"/>
                    <a:pt x="12067413" y="740996"/>
                    <a:pt x="12084463" y="739281"/>
                  </a:cubicBezTo>
                  <a:cubicBezTo>
                    <a:pt x="12101512" y="737662"/>
                    <a:pt x="12118276" y="734995"/>
                    <a:pt x="12135136" y="732328"/>
                  </a:cubicBezTo>
                  <a:cubicBezTo>
                    <a:pt x="12151995" y="729852"/>
                    <a:pt x="12168854" y="727470"/>
                    <a:pt x="12186475" y="723946"/>
                  </a:cubicBezTo>
                  <a:cubicBezTo>
                    <a:pt x="12220861" y="717850"/>
                    <a:pt x="12257722" y="710135"/>
                    <a:pt x="12295156" y="702134"/>
                  </a:cubicBezTo>
                  <a:cubicBezTo>
                    <a:pt x="12370308" y="685560"/>
                    <a:pt x="12452128" y="664986"/>
                    <a:pt x="12538996" y="644508"/>
                  </a:cubicBezTo>
                  <a:cubicBezTo>
                    <a:pt x="12625959" y="624029"/>
                    <a:pt x="12718637" y="603169"/>
                    <a:pt x="12817888" y="586691"/>
                  </a:cubicBezTo>
                  <a:cubicBezTo>
                    <a:pt x="12843224" y="582881"/>
                    <a:pt x="12867799" y="578690"/>
                    <a:pt x="12893611" y="575356"/>
                  </a:cubicBezTo>
                  <a:lnTo>
                    <a:pt x="12971717" y="566212"/>
                  </a:lnTo>
                  <a:lnTo>
                    <a:pt x="13052584" y="560497"/>
                  </a:lnTo>
                  <a:cubicBezTo>
                    <a:pt x="13079921" y="559163"/>
                    <a:pt x="13108115" y="558973"/>
                    <a:pt x="13135642" y="558402"/>
                  </a:cubicBezTo>
                  <a:cubicBezTo>
                    <a:pt x="13247370" y="558402"/>
                    <a:pt x="13365766" y="571260"/>
                    <a:pt x="13478923" y="600693"/>
                  </a:cubicBezTo>
                  <a:cubicBezTo>
                    <a:pt x="13591794" y="629934"/>
                    <a:pt x="13700380" y="674987"/>
                    <a:pt x="13796962" y="732995"/>
                  </a:cubicBezTo>
                  <a:cubicBezTo>
                    <a:pt x="13893927" y="790621"/>
                    <a:pt x="13979652" y="859392"/>
                    <a:pt x="14053947" y="933401"/>
                  </a:cubicBezTo>
                  <a:cubicBezTo>
                    <a:pt x="14128146" y="1007696"/>
                    <a:pt x="14191107" y="1087039"/>
                    <a:pt x="14245590" y="1168478"/>
                  </a:cubicBezTo>
                  <a:cubicBezTo>
                    <a:pt x="14299692" y="1250202"/>
                    <a:pt x="14346937" y="1332784"/>
                    <a:pt x="14386750" y="1417271"/>
                  </a:cubicBezTo>
                  <a:lnTo>
                    <a:pt x="14415802" y="1480517"/>
                  </a:lnTo>
                  <a:cubicBezTo>
                    <a:pt x="14424850" y="1501758"/>
                    <a:pt x="14434280" y="1522713"/>
                    <a:pt x="14442948" y="1543858"/>
                  </a:cubicBezTo>
                  <a:cubicBezTo>
                    <a:pt x="14459998" y="1586435"/>
                    <a:pt x="14476095" y="1628916"/>
                    <a:pt x="14491144" y="1671493"/>
                  </a:cubicBezTo>
                  <a:cubicBezTo>
                    <a:pt x="14506480" y="1713879"/>
                    <a:pt x="14519814" y="1756932"/>
                    <a:pt x="14532768" y="1799604"/>
                  </a:cubicBezTo>
                  <a:cubicBezTo>
                    <a:pt x="14546008" y="1842276"/>
                    <a:pt x="14557630" y="1885234"/>
                    <a:pt x="14568678" y="1928192"/>
                  </a:cubicBezTo>
                  <a:cubicBezTo>
                    <a:pt x="14590872" y="2014012"/>
                    <a:pt x="14609826" y="2100118"/>
                    <a:pt x="14624971" y="2187081"/>
                  </a:cubicBezTo>
                  <a:lnTo>
                    <a:pt x="14538484" y="2225562"/>
                  </a:lnTo>
                  <a:cubicBezTo>
                    <a:pt x="14430470" y="2088117"/>
                    <a:pt x="14327410" y="1951433"/>
                    <a:pt x="14218920" y="1825608"/>
                  </a:cubicBezTo>
                  <a:cubicBezTo>
                    <a:pt x="14192060" y="1793985"/>
                    <a:pt x="14164723" y="1763314"/>
                    <a:pt x="14137005" y="1733310"/>
                  </a:cubicBezTo>
                  <a:lnTo>
                    <a:pt x="14095761" y="1688733"/>
                  </a:lnTo>
                  <a:lnTo>
                    <a:pt x="14053852" y="1645776"/>
                  </a:lnTo>
                  <a:cubicBezTo>
                    <a:pt x="13997082" y="1589959"/>
                    <a:pt x="13940504" y="1537095"/>
                    <a:pt x="13881544" y="1491375"/>
                  </a:cubicBezTo>
                  <a:cubicBezTo>
                    <a:pt x="13822871" y="1445560"/>
                    <a:pt x="13763815" y="1405174"/>
                    <a:pt x="13704475" y="1373551"/>
                  </a:cubicBezTo>
                  <a:cubicBezTo>
                    <a:pt x="13645229" y="1341928"/>
                    <a:pt x="13586269" y="1318687"/>
                    <a:pt x="13529119" y="1303638"/>
                  </a:cubicBezTo>
                  <a:cubicBezTo>
                    <a:pt x="13471969" y="1288207"/>
                    <a:pt x="13416153" y="1282683"/>
                    <a:pt x="13361193" y="1282968"/>
                  </a:cubicBezTo>
                  <a:lnTo>
                    <a:pt x="13340715" y="1283159"/>
                  </a:lnTo>
                  <a:lnTo>
                    <a:pt x="13320236" y="1285064"/>
                  </a:lnTo>
                  <a:lnTo>
                    <a:pt x="13300043" y="1286493"/>
                  </a:lnTo>
                  <a:cubicBezTo>
                    <a:pt x="13293471" y="1286588"/>
                    <a:pt x="13286232" y="1288397"/>
                    <a:pt x="13279374" y="1289255"/>
                  </a:cubicBezTo>
                  <a:cubicBezTo>
                    <a:pt x="13252132" y="1292398"/>
                    <a:pt x="13223843" y="1298589"/>
                    <a:pt x="13195173" y="1304780"/>
                  </a:cubicBezTo>
                  <a:cubicBezTo>
                    <a:pt x="13080112" y="1331165"/>
                    <a:pt x="12948285" y="1384981"/>
                    <a:pt x="12798361" y="1448608"/>
                  </a:cubicBezTo>
                  <a:cubicBezTo>
                    <a:pt x="12723018" y="1480231"/>
                    <a:pt x="12643580" y="1514712"/>
                    <a:pt x="12555855" y="1548144"/>
                  </a:cubicBezTo>
                  <a:cubicBezTo>
                    <a:pt x="12511850" y="1564908"/>
                    <a:pt x="12467082" y="1581672"/>
                    <a:pt x="12419076" y="1597198"/>
                  </a:cubicBezTo>
                  <a:cubicBezTo>
                    <a:pt x="12395835" y="1605294"/>
                    <a:pt x="12371165" y="1612629"/>
                    <a:pt x="12346591" y="1619963"/>
                  </a:cubicBezTo>
                  <a:cubicBezTo>
                    <a:pt x="12322016" y="1627392"/>
                    <a:pt x="12297442" y="1634727"/>
                    <a:pt x="12272677" y="1641013"/>
                  </a:cubicBezTo>
                  <a:cubicBezTo>
                    <a:pt x="12173617" y="1667302"/>
                    <a:pt x="12072937" y="1688352"/>
                    <a:pt x="11971115" y="1702259"/>
                  </a:cubicBezTo>
                  <a:cubicBezTo>
                    <a:pt x="11869388" y="1716165"/>
                    <a:pt x="11766709" y="1725881"/>
                    <a:pt x="11663648" y="1727881"/>
                  </a:cubicBezTo>
                  <a:cubicBezTo>
                    <a:pt x="11560588" y="1729881"/>
                    <a:pt x="11457242" y="1726547"/>
                    <a:pt x="11354276" y="1716356"/>
                  </a:cubicBezTo>
                  <a:cubicBezTo>
                    <a:pt x="11328559" y="1713594"/>
                    <a:pt x="11302746" y="1711308"/>
                    <a:pt x="11277029" y="1707879"/>
                  </a:cubicBezTo>
                  <a:cubicBezTo>
                    <a:pt x="11251406" y="1704354"/>
                    <a:pt x="11225593" y="1701021"/>
                    <a:pt x="11199972" y="1697115"/>
                  </a:cubicBezTo>
                  <a:cubicBezTo>
                    <a:pt x="11148822" y="1688257"/>
                    <a:pt x="11097673" y="1679208"/>
                    <a:pt x="11046904" y="1667588"/>
                  </a:cubicBezTo>
                  <a:cubicBezTo>
                    <a:pt x="10945178" y="1645585"/>
                    <a:pt x="10844212" y="1615105"/>
                    <a:pt x="10752963" y="1584435"/>
                  </a:cubicBezTo>
                  <a:cubicBezTo>
                    <a:pt x="10661809" y="1552335"/>
                    <a:pt x="10576370" y="1520427"/>
                    <a:pt x="10496741" y="1488042"/>
                  </a:cubicBezTo>
                  <a:lnTo>
                    <a:pt x="10381202" y="1441941"/>
                  </a:lnTo>
                  <a:lnTo>
                    <a:pt x="10326434" y="1420033"/>
                  </a:lnTo>
                  <a:lnTo>
                    <a:pt x="10299382" y="1409270"/>
                  </a:lnTo>
                  <a:lnTo>
                    <a:pt x="10273284" y="1399364"/>
                  </a:lnTo>
                  <a:cubicBezTo>
                    <a:pt x="10203561" y="1372884"/>
                    <a:pt x="10138410" y="1348691"/>
                    <a:pt x="10078402" y="1331641"/>
                  </a:cubicBezTo>
                  <a:cubicBezTo>
                    <a:pt x="10018300" y="1313639"/>
                    <a:pt x="9962769" y="1301447"/>
                    <a:pt x="9910858" y="1293065"/>
                  </a:cubicBezTo>
                  <a:cubicBezTo>
                    <a:pt x="9898190" y="1291731"/>
                    <a:pt x="9885426" y="1290207"/>
                    <a:pt x="9872663" y="1288397"/>
                  </a:cubicBezTo>
                  <a:cubicBezTo>
                    <a:pt x="9859899" y="1287159"/>
                    <a:pt x="9847421" y="1287255"/>
                    <a:pt x="9834658" y="1286302"/>
                  </a:cubicBezTo>
                  <a:lnTo>
                    <a:pt x="9815513" y="1285064"/>
                  </a:lnTo>
                  <a:lnTo>
                    <a:pt x="9795986" y="1285730"/>
                  </a:lnTo>
                  <a:cubicBezTo>
                    <a:pt x="9782937" y="1286397"/>
                    <a:pt x="9769983" y="1285540"/>
                    <a:pt x="9756553" y="1286873"/>
                  </a:cubicBezTo>
                  <a:cubicBezTo>
                    <a:pt x="9703403" y="1290303"/>
                    <a:pt x="9647206" y="1300018"/>
                    <a:pt x="9589198" y="1313925"/>
                  </a:cubicBezTo>
                  <a:cubicBezTo>
                    <a:pt x="9531001" y="1329260"/>
                    <a:pt x="9470803" y="1350501"/>
                    <a:pt x="9409557" y="1375837"/>
                  </a:cubicBezTo>
                  <a:cubicBezTo>
                    <a:pt x="9348311" y="1402983"/>
                    <a:pt x="9286018" y="1433463"/>
                    <a:pt x="9223343" y="1469182"/>
                  </a:cubicBezTo>
                  <a:cubicBezTo>
                    <a:pt x="9160860" y="1505472"/>
                    <a:pt x="9097803" y="1543858"/>
                    <a:pt x="9034748" y="1587197"/>
                  </a:cubicBezTo>
                  <a:cubicBezTo>
                    <a:pt x="9003126" y="1608152"/>
                    <a:pt x="8971312" y="1630440"/>
                    <a:pt x="8939498" y="1652729"/>
                  </a:cubicBezTo>
                  <a:lnTo>
                    <a:pt x="8891492" y="1686733"/>
                  </a:lnTo>
                  <a:cubicBezTo>
                    <a:pt x="8875490" y="1697972"/>
                    <a:pt x="8858822" y="1710641"/>
                    <a:pt x="8842343" y="1722356"/>
                  </a:cubicBezTo>
                  <a:lnTo>
                    <a:pt x="8638699" y="1870470"/>
                  </a:lnTo>
                  <a:cubicBezTo>
                    <a:pt x="8569357" y="1921048"/>
                    <a:pt x="8496586" y="1971340"/>
                    <a:pt x="8422386" y="2022299"/>
                  </a:cubicBezTo>
                  <a:cubicBezTo>
                    <a:pt x="8347996" y="2072400"/>
                    <a:pt x="8270367" y="2122406"/>
                    <a:pt x="8190071" y="2169746"/>
                  </a:cubicBezTo>
                  <a:cubicBezTo>
                    <a:pt x="8110252" y="2217466"/>
                    <a:pt x="8025670" y="2262329"/>
                    <a:pt x="7939279" y="2303763"/>
                  </a:cubicBezTo>
                  <a:cubicBezTo>
                    <a:pt x="7852696" y="2345291"/>
                    <a:pt x="7761922" y="2381677"/>
                    <a:pt x="7669721" y="2413300"/>
                  </a:cubicBezTo>
                  <a:cubicBezTo>
                    <a:pt x="7622953" y="2428254"/>
                    <a:pt x="7576662" y="2443494"/>
                    <a:pt x="7529037" y="2454829"/>
                  </a:cubicBezTo>
                  <a:cubicBezTo>
                    <a:pt x="7505320" y="2460640"/>
                    <a:pt x="7481983" y="2467593"/>
                    <a:pt x="7458266" y="2472260"/>
                  </a:cubicBezTo>
                  <a:lnTo>
                    <a:pt x="7387400" y="2486928"/>
                  </a:lnTo>
                  <a:cubicBezTo>
                    <a:pt x="7363873" y="2492262"/>
                    <a:pt x="7340156" y="2495310"/>
                    <a:pt x="7316534" y="2499025"/>
                  </a:cubicBezTo>
                  <a:cubicBezTo>
                    <a:pt x="7292912" y="2502454"/>
                    <a:pt x="7269385" y="2506360"/>
                    <a:pt x="7245858" y="2509312"/>
                  </a:cubicBezTo>
                  <a:cubicBezTo>
                    <a:pt x="7198710" y="2514170"/>
                    <a:pt x="7152037" y="2520932"/>
                    <a:pt x="7105270" y="2522838"/>
                  </a:cubicBezTo>
                  <a:lnTo>
                    <a:pt x="7035451" y="2527124"/>
                  </a:lnTo>
                  <a:lnTo>
                    <a:pt x="6966013" y="2529029"/>
                  </a:lnTo>
                  <a:lnTo>
                    <a:pt x="6931438" y="2529981"/>
                  </a:lnTo>
                  <a:lnTo>
                    <a:pt x="6896957" y="2529791"/>
                  </a:lnTo>
                  <a:lnTo>
                    <a:pt x="6828282" y="2529315"/>
                  </a:lnTo>
                  <a:cubicBezTo>
                    <a:pt x="6737128" y="2526457"/>
                    <a:pt x="6646736" y="2521981"/>
                    <a:pt x="6557677" y="2513313"/>
                  </a:cubicBezTo>
                  <a:cubicBezTo>
                    <a:pt x="6379178" y="2497501"/>
                    <a:pt x="6204680" y="2470641"/>
                    <a:pt x="6032183" y="2440446"/>
                  </a:cubicBezTo>
                  <a:cubicBezTo>
                    <a:pt x="5988844" y="2433588"/>
                    <a:pt x="5946267" y="2424254"/>
                    <a:pt x="5903214" y="2416920"/>
                  </a:cubicBezTo>
                  <a:lnTo>
                    <a:pt x="5774912" y="2392250"/>
                  </a:lnTo>
                  <a:cubicBezTo>
                    <a:pt x="5689473" y="2375391"/>
                    <a:pt x="5603843" y="2358531"/>
                    <a:pt x="5518214" y="2340815"/>
                  </a:cubicBezTo>
                  <a:cubicBezTo>
                    <a:pt x="5346954" y="2305287"/>
                    <a:pt x="5175028" y="2268425"/>
                    <a:pt x="5002435" y="2226610"/>
                  </a:cubicBezTo>
                  <a:cubicBezTo>
                    <a:pt x="4916329" y="2205179"/>
                    <a:pt x="4829461" y="2184129"/>
                    <a:pt x="4742974" y="2160221"/>
                  </a:cubicBezTo>
                  <a:cubicBezTo>
                    <a:pt x="4721352" y="2154220"/>
                    <a:pt x="4699540" y="2148505"/>
                    <a:pt x="4678014" y="2142219"/>
                  </a:cubicBezTo>
                  <a:lnTo>
                    <a:pt x="4613148" y="2123359"/>
                  </a:lnTo>
                  <a:cubicBezTo>
                    <a:pt x="4569524" y="2111358"/>
                    <a:pt x="4526661" y="2097070"/>
                    <a:pt x="4483227" y="2083735"/>
                  </a:cubicBezTo>
                  <a:cubicBezTo>
                    <a:pt x="4310158" y="2029538"/>
                    <a:pt x="4137374" y="1962863"/>
                    <a:pt x="3970687" y="1887234"/>
                  </a:cubicBezTo>
                  <a:cubicBezTo>
                    <a:pt x="3804666" y="1811796"/>
                    <a:pt x="3646837" y="1727595"/>
                    <a:pt x="3495961" y="1639680"/>
                  </a:cubicBezTo>
                  <a:cubicBezTo>
                    <a:pt x="3344799" y="1551764"/>
                    <a:pt x="3202591" y="1460133"/>
                    <a:pt x="3065145" y="1369646"/>
                  </a:cubicBezTo>
                  <a:lnTo>
                    <a:pt x="2963037" y="1301923"/>
                  </a:lnTo>
                  <a:lnTo>
                    <a:pt x="2912555" y="1268490"/>
                  </a:lnTo>
                  <a:cubicBezTo>
                    <a:pt x="2895886" y="1257251"/>
                    <a:pt x="2879217" y="1245249"/>
                    <a:pt x="2862644" y="1234772"/>
                  </a:cubicBezTo>
                  <a:cubicBezTo>
                    <a:pt x="2829306" y="1213341"/>
                    <a:pt x="2796445" y="1191243"/>
                    <a:pt x="2763584" y="1169145"/>
                  </a:cubicBezTo>
                  <a:cubicBezTo>
                    <a:pt x="2730722" y="1147618"/>
                    <a:pt x="2697766" y="1127711"/>
                    <a:pt x="2665000" y="1106756"/>
                  </a:cubicBezTo>
                  <a:cubicBezTo>
                    <a:pt x="2534126" y="1024745"/>
                    <a:pt x="2403634" y="951403"/>
                    <a:pt x="2272189" y="887871"/>
                  </a:cubicBezTo>
                  <a:cubicBezTo>
                    <a:pt x="2239042" y="873870"/>
                    <a:pt x="2206181" y="858725"/>
                    <a:pt x="2173129" y="843770"/>
                  </a:cubicBezTo>
                  <a:cubicBezTo>
                    <a:pt x="2156651" y="835770"/>
                    <a:pt x="2139982" y="829769"/>
                    <a:pt x="2123218" y="823578"/>
                  </a:cubicBezTo>
                  <a:cubicBezTo>
                    <a:pt x="2106454" y="817386"/>
                    <a:pt x="2089880" y="810719"/>
                    <a:pt x="2073212" y="804242"/>
                  </a:cubicBezTo>
                  <a:cubicBezTo>
                    <a:pt x="2056543" y="798051"/>
                    <a:pt x="2039779" y="790430"/>
                    <a:pt x="2023110" y="785096"/>
                  </a:cubicBezTo>
                  <a:lnTo>
                    <a:pt x="1972913" y="769285"/>
                  </a:lnTo>
                  <a:lnTo>
                    <a:pt x="1922717" y="752521"/>
                  </a:lnTo>
                  <a:lnTo>
                    <a:pt x="1871282" y="739281"/>
                  </a:lnTo>
                  <a:cubicBezTo>
                    <a:pt x="1734026" y="702420"/>
                    <a:pt x="1590199" y="678797"/>
                    <a:pt x="1442466" y="668511"/>
                  </a:cubicBezTo>
                  <a:cubicBezTo>
                    <a:pt x="1294638" y="657938"/>
                    <a:pt x="1143191" y="662891"/>
                    <a:pt x="990124" y="680226"/>
                  </a:cubicBezTo>
                  <a:cubicBezTo>
                    <a:pt x="837057" y="697847"/>
                    <a:pt x="682562" y="729566"/>
                    <a:pt x="527876" y="775571"/>
                  </a:cubicBezTo>
                  <a:cubicBezTo>
                    <a:pt x="449866" y="797574"/>
                    <a:pt x="373571" y="826054"/>
                    <a:pt x="295751" y="855772"/>
                  </a:cubicBezTo>
                  <a:cubicBezTo>
                    <a:pt x="276701" y="863773"/>
                    <a:pt x="257651" y="872060"/>
                    <a:pt x="238030" y="879870"/>
                  </a:cubicBezTo>
                  <a:cubicBezTo>
                    <a:pt x="218789" y="888062"/>
                    <a:pt x="198406" y="895110"/>
                    <a:pt x="179642" y="904445"/>
                  </a:cubicBezTo>
                  <a:cubicBezTo>
                    <a:pt x="141542" y="922352"/>
                    <a:pt x="102870" y="940545"/>
                    <a:pt x="62675" y="958070"/>
                  </a:cubicBezTo>
                  <a:lnTo>
                    <a:pt x="0" y="887204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6000">
                  <a:srgbClr val="FFFFFF">
                    <a:alpha val="13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9490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9D43F2F-FE2D-C7D8-1413-88C767967459}"/>
                </a:ext>
              </a:extLst>
            </p:cNvPr>
            <p:cNvSpPr/>
            <p:nvPr/>
          </p:nvSpPr>
          <p:spPr>
            <a:xfrm>
              <a:off x="-751522" y="776187"/>
              <a:ext cx="13297567" cy="2888461"/>
            </a:xfrm>
            <a:custGeom>
              <a:avLst/>
              <a:gdLst>
                <a:gd name="connsiteX0" fmla="*/ 13269372 w 13297567"/>
                <a:gd name="connsiteY0" fmla="*/ 394340 h 2888461"/>
                <a:gd name="connsiteX1" fmla="*/ 13037820 w 13297567"/>
                <a:gd name="connsiteY1" fmla="*/ 386053 h 2888461"/>
                <a:gd name="connsiteX2" fmla="*/ 12981432 w 13297567"/>
                <a:gd name="connsiteY2" fmla="*/ 385101 h 2888461"/>
                <a:gd name="connsiteX3" fmla="*/ 12925901 w 13297567"/>
                <a:gd name="connsiteY3" fmla="*/ 384910 h 2888461"/>
                <a:gd name="connsiteX4" fmla="*/ 12898469 w 13297567"/>
                <a:gd name="connsiteY4" fmla="*/ 385101 h 2888461"/>
                <a:gd name="connsiteX5" fmla="*/ 12871323 w 13297567"/>
                <a:gd name="connsiteY5" fmla="*/ 386149 h 2888461"/>
                <a:gd name="connsiteX6" fmla="*/ 12817793 w 13297567"/>
                <a:gd name="connsiteY6" fmla="*/ 388625 h 2888461"/>
                <a:gd name="connsiteX7" fmla="*/ 12714636 w 13297567"/>
                <a:gd name="connsiteY7" fmla="*/ 398817 h 2888461"/>
                <a:gd name="connsiteX8" fmla="*/ 12618339 w 13297567"/>
                <a:gd name="connsiteY8" fmla="*/ 416438 h 2888461"/>
                <a:gd name="connsiteX9" fmla="*/ 12453747 w 13297567"/>
                <a:gd name="connsiteY9" fmla="*/ 478160 h 2888461"/>
                <a:gd name="connsiteX10" fmla="*/ 12324874 w 13297567"/>
                <a:gd name="connsiteY10" fmla="*/ 573791 h 2888461"/>
                <a:gd name="connsiteX11" fmla="*/ 12204858 w 13297567"/>
                <a:gd name="connsiteY11" fmla="*/ 703617 h 2888461"/>
                <a:gd name="connsiteX12" fmla="*/ 12078463 w 13297567"/>
                <a:gd name="connsiteY12" fmla="*/ 866208 h 2888461"/>
                <a:gd name="connsiteX13" fmla="*/ 11931873 w 13297567"/>
                <a:gd name="connsiteY13" fmla="*/ 1051946 h 2888461"/>
                <a:gd name="connsiteX14" fmla="*/ 11743182 w 13297567"/>
                <a:gd name="connsiteY14" fmla="*/ 1249590 h 2888461"/>
                <a:gd name="connsiteX15" fmla="*/ 11507343 w 13297567"/>
                <a:gd name="connsiteY15" fmla="*/ 1427612 h 2888461"/>
                <a:gd name="connsiteX16" fmla="*/ 11242644 w 13297567"/>
                <a:gd name="connsiteY16" fmla="*/ 1563820 h 2888461"/>
                <a:gd name="connsiteX17" fmla="*/ 10955083 w 13297567"/>
                <a:gd name="connsiteY17" fmla="*/ 1654212 h 2888461"/>
                <a:gd name="connsiteX18" fmla="*/ 10375964 w 13297567"/>
                <a:gd name="connsiteY18" fmla="*/ 1693931 h 2888461"/>
                <a:gd name="connsiteX19" fmla="*/ 10241756 w 13297567"/>
                <a:gd name="connsiteY19" fmla="*/ 1682977 h 2888461"/>
                <a:gd name="connsiteX20" fmla="*/ 10113455 w 13297567"/>
                <a:gd name="connsiteY20" fmla="*/ 1666499 h 2888461"/>
                <a:gd name="connsiteX21" fmla="*/ 10051161 w 13297567"/>
                <a:gd name="connsiteY21" fmla="*/ 1657165 h 2888461"/>
                <a:gd name="connsiteX22" fmla="*/ 9990010 w 13297567"/>
                <a:gd name="connsiteY22" fmla="*/ 1647258 h 2888461"/>
                <a:gd name="connsiteX23" fmla="*/ 9872091 w 13297567"/>
                <a:gd name="connsiteY23" fmla="*/ 1625542 h 2888461"/>
                <a:gd name="connsiteX24" fmla="*/ 9650444 w 13297567"/>
                <a:gd name="connsiteY24" fmla="*/ 1581346 h 2888461"/>
                <a:gd name="connsiteX25" fmla="*/ 9598152 w 13297567"/>
                <a:gd name="connsiteY25" fmla="*/ 1570487 h 2888461"/>
                <a:gd name="connsiteX26" fmla="*/ 9547289 w 13297567"/>
                <a:gd name="connsiteY26" fmla="*/ 1560391 h 2888461"/>
                <a:gd name="connsiteX27" fmla="*/ 9450419 w 13297567"/>
                <a:gd name="connsiteY27" fmla="*/ 1542388 h 2888461"/>
                <a:gd name="connsiteX28" fmla="*/ 9403175 w 13297567"/>
                <a:gd name="connsiteY28" fmla="*/ 1534483 h 2888461"/>
                <a:gd name="connsiteX29" fmla="*/ 9356598 w 13297567"/>
                <a:gd name="connsiteY29" fmla="*/ 1527434 h 2888461"/>
                <a:gd name="connsiteX30" fmla="*/ 9310783 w 13297567"/>
                <a:gd name="connsiteY30" fmla="*/ 1520671 h 2888461"/>
                <a:gd name="connsiteX31" fmla="*/ 9265920 w 13297567"/>
                <a:gd name="connsiteY31" fmla="*/ 1515242 h 2888461"/>
                <a:gd name="connsiteX32" fmla="*/ 9096089 w 13297567"/>
                <a:gd name="connsiteY32" fmla="*/ 1503336 h 2888461"/>
                <a:gd name="connsiteX33" fmla="*/ 8945404 w 13297567"/>
                <a:gd name="connsiteY33" fmla="*/ 1509051 h 2888461"/>
                <a:gd name="connsiteX34" fmla="*/ 8817864 w 13297567"/>
                <a:gd name="connsiteY34" fmla="*/ 1534864 h 2888461"/>
                <a:gd name="connsiteX35" fmla="*/ 8789194 w 13297567"/>
                <a:gd name="connsiteY35" fmla="*/ 1544293 h 2888461"/>
                <a:gd name="connsiteX36" fmla="*/ 8761857 w 13297567"/>
                <a:gd name="connsiteY36" fmla="*/ 1555342 h 2888461"/>
                <a:gd name="connsiteX37" fmla="*/ 8734615 w 13297567"/>
                <a:gd name="connsiteY37" fmla="*/ 1568011 h 2888461"/>
                <a:gd name="connsiteX38" fmla="*/ 8706993 w 13297567"/>
                <a:gd name="connsiteY38" fmla="*/ 1582584 h 2888461"/>
                <a:gd name="connsiteX39" fmla="*/ 8678799 w 13297567"/>
                <a:gd name="connsiteY39" fmla="*/ 1599443 h 2888461"/>
                <a:gd name="connsiteX40" fmla="*/ 8650033 w 13297567"/>
                <a:gd name="connsiteY40" fmla="*/ 1620017 h 2888461"/>
                <a:gd name="connsiteX41" fmla="*/ 8620506 w 13297567"/>
                <a:gd name="connsiteY41" fmla="*/ 1643163 h 2888461"/>
                <a:gd name="connsiteX42" fmla="*/ 8605552 w 13297567"/>
                <a:gd name="connsiteY42" fmla="*/ 1655164 h 2888461"/>
                <a:gd name="connsiteX43" fmla="*/ 8590407 w 13297567"/>
                <a:gd name="connsiteY43" fmla="*/ 1668785 h 2888461"/>
                <a:gd name="connsiteX44" fmla="*/ 8464296 w 13297567"/>
                <a:gd name="connsiteY44" fmla="*/ 1797944 h 2888461"/>
                <a:gd name="connsiteX45" fmla="*/ 8328660 w 13297567"/>
                <a:gd name="connsiteY45" fmla="*/ 1961107 h 2888461"/>
                <a:gd name="connsiteX46" fmla="*/ 8254937 w 13297567"/>
                <a:gd name="connsiteY46" fmla="*/ 2051214 h 2888461"/>
                <a:gd name="connsiteX47" fmla="*/ 8215503 w 13297567"/>
                <a:gd name="connsiteY47" fmla="*/ 2097791 h 2888461"/>
                <a:gd name="connsiteX48" fmla="*/ 8195596 w 13297567"/>
                <a:gd name="connsiteY48" fmla="*/ 2121127 h 2888461"/>
                <a:gd name="connsiteX49" fmla="*/ 8174641 w 13297567"/>
                <a:gd name="connsiteY49" fmla="*/ 2145035 h 2888461"/>
                <a:gd name="connsiteX50" fmla="*/ 8131874 w 13297567"/>
                <a:gd name="connsiteY50" fmla="*/ 2192565 h 2888461"/>
                <a:gd name="connsiteX51" fmla="*/ 8086916 w 13297567"/>
                <a:gd name="connsiteY51" fmla="*/ 2240476 h 2888461"/>
                <a:gd name="connsiteX52" fmla="*/ 8039291 w 13297567"/>
                <a:gd name="connsiteY52" fmla="*/ 2288386 h 2888461"/>
                <a:gd name="connsiteX53" fmla="*/ 8015097 w 13297567"/>
                <a:gd name="connsiteY53" fmla="*/ 2312199 h 2888461"/>
                <a:gd name="connsiteX54" fmla="*/ 7989380 w 13297567"/>
                <a:gd name="connsiteY54" fmla="*/ 2335630 h 2888461"/>
                <a:gd name="connsiteX55" fmla="*/ 7937754 w 13297567"/>
                <a:gd name="connsiteY55" fmla="*/ 2381922 h 2888461"/>
                <a:gd name="connsiteX56" fmla="*/ 7884033 w 13297567"/>
                <a:gd name="connsiteY56" fmla="*/ 2425356 h 2888461"/>
                <a:gd name="connsiteX57" fmla="*/ 7829360 w 13297567"/>
                <a:gd name="connsiteY57" fmla="*/ 2466980 h 2888461"/>
                <a:gd name="connsiteX58" fmla="*/ 7773829 w 13297567"/>
                <a:gd name="connsiteY58" fmla="*/ 2506985 h 2888461"/>
                <a:gd name="connsiteX59" fmla="*/ 7658577 w 13297567"/>
                <a:gd name="connsiteY59" fmla="*/ 2579375 h 2888461"/>
                <a:gd name="connsiteX60" fmla="*/ 7599902 w 13297567"/>
                <a:gd name="connsiteY60" fmla="*/ 2612903 h 2888461"/>
                <a:gd name="connsiteX61" fmla="*/ 7540086 w 13297567"/>
                <a:gd name="connsiteY61" fmla="*/ 2643859 h 2888461"/>
                <a:gd name="connsiteX62" fmla="*/ 7479506 w 13297567"/>
                <a:gd name="connsiteY62" fmla="*/ 2672625 h 2888461"/>
                <a:gd name="connsiteX63" fmla="*/ 7418451 w 13297567"/>
                <a:gd name="connsiteY63" fmla="*/ 2699771 h 2888461"/>
                <a:gd name="connsiteX64" fmla="*/ 7294245 w 13297567"/>
                <a:gd name="connsiteY64" fmla="*/ 2747110 h 2888461"/>
                <a:gd name="connsiteX65" fmla="*/ 7168515 w 13297567"/>
                <a:gd name="connsiteY65" fmla="*/ 2786925 h 2888461"/>
                <a:gd name="connsiteX66" fmla="*/ 7104984 w 13297567"/>
                <a:gd name="connsiteY66" fmla="*/ 2803498 h 2888461"/>
                <a:gd name="connsiteX67" fmla="*/ 7041356 w 13297567"/>
                <a:gd name="connsiteY67" fmla="*/ 2818357 h 2888461"/>
                <a:gd name="connsiteX68" fmla="*/ 6785515 w 13297567"/>
                <a:gd name="connsiteY68" fmla="*/ 2859220 h 2888461"/>
                <a:gd name="connsiteX69" fmla="*/ 6721317 w 13297567"/>
                <a:gd name="connsiteY69" fmla="*/ 2864363 h 2888461"/>
                <a:gd name="connsiteX70" fmla="*/ 6689408 w 13297567"/>
                <a:gd name="connsiteY70" fmla="*/ 2866744 h 2888461"/>
                <a:gd name="connsiteX71" fmla="*/ 6657023 w 13297567"/>
                <a:gd name="connsiteY71" fmla="*/ 2868078 h 2888461"/>
                <a:gd name="connsiteX72" fmla="*/ 6593300 w 13297567"/>
                <a:gd name="connsiteY72" fmla="*/ 2870650 h 2888461"/>
                <a:gd name="connsiteX73" fmla="*/ 6538246 w 13297567"/>
                <a:gd name="connsiteY73" fmla="*/ 2872269 h 2888461"/>
                <a:gd name="connsiteX74" fmla="*/ 6427851 w 13297567"/>
                <a:gd name="connsiteY74" fmla="*/ 2876460 h 2888461"/>
                <a:gd name="connsiteX75" fmla="*/ 6372606 w 13297567"/>
                <a:gd name="connsiteY75" fmla="*/ 2879222 h 2888461"/>
                <a:gd name="connsiteX76" fmla="*/ 6344984 w 13297567"/>
                <a:gd name="connsiteY76" fmla="*/ 2880651 h 2888461"/>
                <a:gd name="connsiteX77" fmla="*/ 6313647 w 13297567"/>
                <a:gd name="connsiteY77" fmla="*/ 2882747 h 2888461"/>
                <a:gd name="connsiteX78" fmla="*/ 6187821 w 13297567"/>
                <a:gd name="connsiteY78" fmla="*/ 2888461 h 2888461"/>
                <a:gd name="connsiteX79" fmla="*/ 6125718 w 13297567"/>
                <a:gd name="connsiteY79" fmla="*/ 2888176 h 2888461"/>
                <a:gd name="connsiteX80" fmla="*/ 6094762 w 13297567"/>
                <a:gd name="connsiteY80" fmla="*/ 2888080 h 2888461"/>
                <a:gd name="connsiteX81" fmla="*/ 6063996 w 13297567"/>
                <a:gd name="connsiteY81" fmla="*/ 2886842 h 2888461"/>
                <a:gd name="connsiteX82" fmla="*/ 5582126 w 13297567"/>
                <a:gd name="connsiteY82" fmla="*/ 2832264 h 2888461"/>
                <a:gd name="connsiteX83" fmla="*/ 5523072 w 13297567"/>
                <a:gd name="connsiteY83" fmla="*/ 2820929 h 2888461"/>
                <a:gd name="connsiteX84" fmla="*/ 5464302 w 13297567"/>
                <a:gd name="connsiteY84" fmla="*/ 2808642 h 2888461"/>
                <a:gd name="connsiteX85" fmla="*/ 5347526 w 13297567"/>
                <a:gd name="connsiteY85" fmla="*/ 2781686 h 2888461"/>
                <a:gd name="connsiteX86" fmla="*/ 5231797 w 13297567"/>
                <a:gd name="connsiteY86" fmla="*/ 2750920 h 2888461"/>
                <a:gd name="connsiteX87" fmla="*/ 5173885 w 13297567"/>
                <a:gd name="connsiteY87" fmla="*/ 2735585 h 2888461"/>
                <a:gd name="connsiteX88" fmla="*/ 5116735 w 13297567"/>
                <a:gd name="connsiteY88" fmla="*/ 2718154 h 2888461"/>
                <a:gd name="connsiteX89" fmla="*/ 5001768 w 13297567"/>
                <a:gd name="connsiteY89" fmla="*/ 2683769 h 2888461"/>
                <a:gd name="connsiteX90" fmla="*/ 4888135 w 13297567"/>
                <a:gd name="connsiteY90" fmla="*/ 2645288 h 2888461"/>
                <a:gd name="connsiteX91" fmla="*/ 4830794 w 13297567"/>
                <a:gd name="connsiteY91" fmla="*/ 2626714 h 2888461"/>
                <a:gd name="connsiteX92" fmla="*/ 4774597 w 13297567"/>
                <a:gd name="connsiteY92" fmla="*/ 2605569 h 2888461"/>
                <a:gd name="connsiteX93" fmla="*/ 4661154 w 13297567"/>
                <a:gd name="connsiteY93" fmla="*/ 2564135 h 2888461"/>
                <a:gd name="connsiteX94" fmla="*/ 4604957 w 13297567"/>
                <a:gd name="connsiteY94" fmla="*/ 2541942 h 2888461"/>
                <a:gd name="connsiteX95" fmla="*/ 4548950 w 13297567"/>
                <a:gd name="connsiteY95" fmla="*/ 2519082 h 2888461"/>
                <a:gd name="connsiteX96" fmla="*/ 4435888 w 13297567"/>
                <a:gd name="connsiteY96" fmla="*/ 2473838 h 2888461"/>
                <a:gd name="connsiteX97" fmla="*/ 4325208 w 13297567"/>
                <a:gd name="connsiteY97" fmla="*/ 2423737 h 2888461"/>
                <a:gd name="connsiteX98" fmla="*/ 4213765 w 13297567"/>
                <a:gd name="connsiteY98" fmla="*/ 2373159 h 2888461"/>
                <a:gd name="connsiteX99" fmla="*/ 3996500 w 13297567"/>
                <a:gd name="connsiteY99" fmla="*/ 2263907 h 2888461"/>
                <a:gd name="connsiteX100" fmla="*/ 3903345 w 13297567"/>
                <a:gd name="connsiteY100" fmla="*/ 2220568 h 2888461"/>
                <a:gd name="connsiteX101" fmla="*/ 3880295 w 13297567"/>
                <a:gd name="connsiteY101" fmla="*/ 2209805 h 2888461"/>
                <a:gd name="connsiteX102" fmla="*/ 3856482 w 13297567"/>
                <a:gd name="connsiteY102" fmla="*/ 2200090 h 2888461"/>
                <a:gd name="connsiteX103" fmla="*/ 3809238 w 13297567"/>
                <a:gd name="connsiteY103" fmla="*/ 2180659 h 2888461"/>
                <a:gd name="connsiteX104" fmla="*/ 3427190 w 13297567"/>
                <a:gd name="connsiteY104" fmla="*/ 2046547 h 2888461"/>
                <a:gd name="connsiteX105" fmla="*/ 3038285 w 13297567"/>
                <a:gd name="connsiteY105" fmla="*/ 1936914 h 2888461"/>
                <a:gd name="connsiteX106" fmla="*/ 2939701 w 13297567"/>
                <a:gd name="connsiteY106" fmla="*/ 1911673 h 2888461"/>
                <a:gd name="connsiteX107" fmla="*/ 2890266 w 13297567"/>
                <a:gd name="connsiteY107" fmla="*/ 1899195 h 2888461"/>
                <a:gd name="connsiteX108" fmla="*/ 2865692 w 13297567"/>
                <a:gd name="connsiteY108" fmla="*/ 1892527 h 2888461"/>
                <a:gd name="connsiteX109" fmla="*/ 2840736 w 13297567"/>
                <a:gd name="connsiteY109" fmla="*/ 1886812 h 2888461"/>
                <a:gd name="connsiteX110" fmla="*/ 2740914 w 13297567"/>
                <a:gd name="connsiteY110" fmla="*/ 1862714 h 2888461"/>
                <a:gd name="connsiteX111" fmla="*/ 2639949 w 13297567"/>
                <a:gd name="connsiteY111" fmla="*/ 1841092 h 2888461"/>
                <a:gd name="connsiteX112" fmla="*/ 1806797 w 13297567"/>
                <a:gd name="connsiteY112" fmla="*/ 1714791 h 2888461"/>
                <a:gd name="connsiteX113" fmla="*/ 1375886 w 13297567"/>
                <a:gd name="connsiteY113" fmla="*/ 1679643 h 2888461"/>
                <a:gd name="connsiteX114" fmla="*/ 937260 w 13297567"/>
                <a:gd name="connsiteY114" fmla="*/ 1659641 h 2888461"/>
                <a:gd name="connsiteX115" fmla="*/ 490728 w 13297567"/>
                <a:gd name="connsiteY115" fmla="*/ 1652974 h 2888461"/>
                <a:gd name="connsiteX116" fmla="*/ 32575 w 13297567"/>
                <a:gd name="connsiteY116" fmla="*/ 1661546 h 2888461"/>
                <a:gd name="connsiteX117" fmla="*/ 0 w 13297567"/>
                <a:gd name="connsiteY117" fmla="*/ 1572678 h 2888461"/>
                <a:gd name="connsiteX118" fmla="*/ 202216 w 13297567"/>
                <a:gd name="connsiteY118" fmla="*/ 1439804 h 2888461"/>
                <a:gd name="connsiteX119" fmla="*/ 254794 w 13297567"/>
                <a:gd name="connsiteY119" fmla="*/ 1409991 h 2888461"/>
                <a:gd name="connsiteX120" fmla="*/ 308134 w 13297567"/>
                <a:gd name="connsiteY120" fmla="*/ 1382178 h 2888461"/>
                <a:gd name="connsiteX121" fmla="*/ 416243 w 13297567"/>
                <a:gd name="connsiteY121" fmla="*/ 1329028 h 2888461"/>
                <a:gd name="connsiteX122" fmla="*/ 864965 w 13297567"/>
                <a:gd name="connsiteY122" fmla="*/ 1157197 h 2888461"/>
                <a:gd name="connsiteX123" fmla="*/ 1331595 w 13297567"/>
                <a:gd name="connsiteY123" fmla="*/ 1040707 h 2888461"/>
                <a:gd name="connsiteX124" fmla="*/ 1810703 w 13297567"/>
                <a:gd name="connsiteY124" fmla="*/ 976508 h 2888461"/>
                <a:gd name="connsiteX125" fmla="*/ 2789396 w 13297567"/>
                <a:gd name="connsiteY125" fmla="*/ 1010703 h 2888461"/>
                <a:gd name="connsiteX126" fmla="*/ 3743801 w 13297567"/>
                <a:gd name="connsiteY126" fmla="*/ 1322647 h 2888461"/>
                <a:gd name="connsiteX127" fmla="*/ 3854672 w 13297567"/>
                <a:gd name="connsiteY127" fmla="*/ 1386559 h 2888461"/>
                <a:gd name="connsiteX128" fmla="*/ 3962305 w 13297567"/>
                <a:gd name="connsiteY128" fmla="*/ 1456473 h 2888461"/>
                <a:gd name="connsiteX129" fmla="*/ 4014597 w 13297567"/>
                <a:gd name="connsiteY129" fmla="*/ 1493906 h 2888461"/>
                <a:gd name="connsiteX130" fmla="*/ 4066127 w 13297567"/>
                <a:gd name="connsiteY130" fmla="*/ 1532387 h 2888461"/>
                <a:gd name="connsiteX131" fmla="*/ 4117181 w 13297567"/>
                <a:gd name="connsiteY131" fmla="*/ 1571154 h 2888461"/>
                <a:gd name="connsiteX132" fmla="*/ 4166330 w 13297567"/>
                <a:gd name="connsiteY132" fmla="*/ 1612969 h 2888461"/>
                <a:gd name="connsiteX133" fmla="*/ 4215099 w 13297567"/>
                <a:gd name="connsiteY133" fmla="*/ 1654688 h 2888461"/>
                <a:gd name="connsiteX134" fmla="*/ 4262819 w 13297567"/>
                <a:gd name="connsiteY134" fmla="*/ 1697455 h 2888461"/>
                <a:gd name="connsiteX135" fmla="*/ 4354830 w 13297567"/>
                <a:gd name="connsiteY135" fmla="*/ 1786514 h 2888461"/>
                <a:gd name="connsiteX136" fmla="*/ 4365879 w 13297567"/>
                <a:gd name="connsiteY136" fmla="*/ 1797373 h 2888461"/>
                <a:gd name="connsiteX137" fmla="*/ 4375214 w 13297567"/>
                <a:gd name="connsiteY137" fmla="*/ 1806993 h 2888461"/>
                <a:gd name="connsiteX138" fmla="*/ 4393978 w 13297567"/>
                <a:gd name="connsiteY138" fmla="*/ 1826233 h 2888461"/>
                <a:gd name="connsiteX139" fmla="*/ 4431602 w 13297567"/>
                <a:gd name="connsiteY139" fmla="*/ 1864905 h 2888461"/>
                <a:gd name="connsiteX140" fmla="*/ 4507421 w 13297567"/>
                <a:gd name="connsiteY140" fmla="*/ 1942724 h 2888461"/>
                <a:gd name="connsiteX141" fmla="*/ 4667917 w 13297567"/>
                <a:gd name="connsiteY141" fmla="*/ 2088742 h 2888461"/>
                <a:gd name="connsiteX142" fmla="*/ 4752785 w 13297567"/>
                <a:gd name="connsiteY142" fmla="*/ 2155989 h 2888461"/>
                <a:gd name="connsiteX143" fmla="*/ 4839843 w 13297567"/>
                <a:gd name="connsiteY143" fmla="*/ 2221045 h 2888461"/>
                <a:gd name="connsiteX144" fmla="*/ 4930426 w 13297567"/>
                <a:gd name="connsiteY144" fmla="*/ 2280671 h 2888461"/>
                <a:gd name="connsiteX145" fmla="*/ 4976336 w 13297567"/>
                <a:gd name="connsiteY145" fmla="*/ 2309913 h 2888461"/>
                <a:gd name="connsiteX146" fmla="*/ 5023581 w 13297567"/>
                <a:gd name="connsiteY146" fmla="*/ 2336107 h 2888461"/>
                <a:gd name="connsiteX147" fmla="*/ 5119307 w 13297567"/>
                <a:gd name="connsiteY147" fmla="*/ 2387256 h 2888461"/>
                <a:gd name="connsiteX148" fmla="*/ 5218081 w 13297567"/>
                <a:gd name="connsiteY148" fmla="*/ 2431357 h 2888461"/>
                <a:gd name="connsiteX149" fmla="*/ 5267897 w 13297567"/>
                <a:gd name="connsiteY149" fmla="*/ 2452788 h 2888461"/>
                <a:gd name="connsiteX150" fmla="*/ 5318760 w 13297567"/>
                <a:gd name="connsiteY150" fmla="*/ 2470695 h 2888461"/>
                <a:gd name="connsiteX151" fmla="*/ 5421344 w 13297567"/>
                <a:gd name="connsiteY151" fmla="*/ 2504604 h 2888461"/>
                <a:gd name="connsiteX152" fmla="*/ 5525739 w 13297567"/>
                <a:gd name="connsiteY152" fmla="*/ 2531369 h 2888461"/>
                <a:gd name="connsiteX153" fmla="*/ 5578412 w 13297567"/>
                <a:gd name="connsiteY153" fmla="*/ 2542323 h 2888461"/>
                <a:gd name="connsiteX154" fmla="*/ 5631275 w 13297567"/>
                <a:gd name="connsiteY154" fmla="*/ 2551848 h 2888461"/>
                <a:gd name="connsiteX155" fmla="*/ 6055519 w 13297567"/>
                <a:gd name="connsiteY155" fmla="*/ 2569374 h 2888461"/>
                <a:gd name="connsiteX156" fmla="*/ 6159151 w 13297567"/>
                <a:gd name="connsiteY156" fmla="*/ 2556229 h 2888461"/>
                <a:gd name="connsiteX157" fmla="*/ 6259259 w 13297567"/>
                <a:gd name="connsiteY157" fmla="*/ 2534703 h 2888461"/>
                <a:gd name="connsiteX158" fmla="*/ 6370034 w 13297567"/>
                <a:gd name="connsiteY158" fmla="*/ 2506890 h 2888461"/>
                <a:gd name="connsiteX159" fmla="*/ 6484715 w 13297567"/>
                <a:gd name="connsiteY159" fmla="*/ 2476886 h 2888461"/>
                <a:gd name="connsiteX160" fmla="*/ 6542247 w 13297567"/>
                <a:gd name="connsiteY160" fmla="*/ 2461456 h 2888461"/>
                <a:gd name="connsiteX161" fmla="*/ 6591110 w 13297567"/>
                <a:gd name="connsiteY161" fmla="*/ 2447454 h 2888461"/>
                <a:gd name="connsiteX162" fmla="*/ 6615303 w 13297567"/>
                <a:gd name="connsiteY162" fmla="*/ 2440215 h 2888461"/>
                <a:gd name="connsiteX163" fmla="*/ 6639211 w 13297567"/>
                <a:gd name="connsiteY163" fmla="*/ 2431738 h 2888461"/>
                <a:gd name="connsiteX164" fmla="*/ 6686741 w 13297567"/>
                <a:gd name="connsiteY164" fmla="*/ 2414783 h 2888461"/>
                <a:gd name="connsiteX165" fmla="*/ 6779229 w 13297567"/>
                <a:gd name="connsiteY165" fmla="*/ 2375159 h 2888461"/>
                <a:gd name="connsiteX166" fmla="*/ 6824282 w 13297567"/>
                <a:gd name="connsiteY166" fmla="*/ 2353537 h 2888461"/>
                <a:gd name="connsiteX167" fmla="*/ 6868287 w 13297567"/>
                <a:gd name="connsiteY167" fmla="*/ 2330106 h 2888461"/>
                <a:gd name="connsiteX168" fmla="*/ 7426262 w 13297567"/>
                <a:gd name="connsiteY168" fmla="*/ 1821757 h 2888461"/>
                <a:gd name="connsiteX169" fmla="*/ 7439216 w 13297567"/>
                <a:gd name="connsiteY169" fmla="*/ 1803373 h 2888461"/>
                <a:gd name="connsiteX170" fmla="*/ 7451979 w 13297567"/>
                <a:gd name="connsiteY170" fmla="*/ 1783942 h 2888461"/>
                <a:gd name="connsiteX171" fmla="*/ 7477602 w 13297567"/>
                <a:gd name="connsiteY171" fmla="*/ 1744795 h 2888461"/>
                <a:gd name="connsiteX172" fmla="*/ 7503509 w 13297567"/>
                <a:gd name="connsiteY172" fmla="*/ 1703647 h 2888461"/>
                <a:gd name="connsiteX173" fmla="*/ 7529799 w 13297567"/>
                <a:gd name="connsiteY173" fmla="*/ 1660689 h 2888461"/>
                <a:gd name="connsiteX174" fmla="*/ 7642289 w 13297567"/>
                <a:gd name="connsiteY174" fmla="*/ 1475428 h 2888461"/>
                <a:gd name="connsiteX175" fmla="*/ 7774687 w 13297567"/>
                <a:gd name="connsiteY175" fmla="*/ 1270545 h 2888461"/>
                <a:gd name="connsiteX176" fmla="*/ 7942136 w 13297567"/>
                <a:gd name="connsiteY176" fmla="*/ 1051946 h 2888461"/>
                <a:gd name="connsiteX177" fmla="*/ 7966139 w 13297567"/>
                <a:gd name="connsiteY177" fmla="*/ 1024324 h 2888461"/>
                <a:gd name="connsiteX178" fmla="*/ 7992047 w 13297567"/>
                <a:gd name="connsiteY178" fmla="*/ 996796 h 2888461"/>
                <a:gd name="connsiteX179" fmla="*/ 8045672 w 13297567"/>
                <a:gd name="connsiteY179" fmla="*/ 942123 h 2888461"/>
                <a:gd name="connsiteX180" fmla="*/ 8103204 w 13297567"/>
                <a:gd name="connsiteY180" fmla="*/ 888402 h 2888461"/>
                <a:gd name="connsiteX181" fmla="*/ 8165878 w 13297567"/>
                <a:gd name="connsiteY181" fmla="*/ 836681 h 2888461"/>
                <a:gd name="connsiteX182" fmla="*/ 8232458 w 13297567"/>
                <a:gd name="connsiteY182" fmla="*/ 787437 h 2888461"/>
                <a:gd name="connsiteX183" fmla="*/ 8302467 w 13297567"/>
                <a:gd name="connsiteY183" fmla="*/ 741241 h 2888461"/>
                <a:gd name="connsiteX184" fmla="*/ 8375523 w 13297567"/>
                <a:gd name="connsiteY184" fmla="*/ 698664 h 2888461"/>
                <a:gd name="connsiteX185" fmla="*/ 8450580 w 13297567"/>
                <a:gd name="connsiteY185" fmla="*/ 661326 h 2888461"/>
                <a:gd name="connsiteX186" fmla="*/ 8758143 w 13297567"/>
                <a:gd name="connsiteY186" fmla="*/ 555789 h 2888461"/>
                <a:gd name="connsiteX187" fmla="*/ 9059608 w 13297567"/>
                <a:gd name="connsiteY187" fmla="*/ 511402 h 2888461"/>
                <a:gd name="connsiteX188" fmla="*/ 9611963 w 13297567"/>
                <a:gd name="connsiteY188" fmla="*/ 538930 h 2888461"/>
                <a:gd name="connsiteX189" fmla="*/ 9676257 w 13297567"/>
                <a:gd name="connsiteY189" fmla="*/ 549026 h 2888461"/>
                <a:gd name="connsiteX190" fmla="*/ 9739218 w 13297567"/>
                <a:gd name="connsiteY190" fmla="*/ 560742 h 2888461"/>
                <a:gd name="connsiteX191" fmla="*/ 9799986 w 13297567"/>
                <a:gd name="connsiteY191" fmla="*/ 572743 h 2888461"/>
                <a:gd name="connsiteX192" fmla="*/ 9859137 w 13297567"/>
                <a:gd name="connsiteY192" fmla="*/ 584935 h 2888461"/>
                <a:gd name="connsiteX193" fmla="*/ 10082594 w 13297567"/>
                <a:gd name="connsiteY193" fmla="*/ 636370 h 2888461"/>
                <a:gd name="connsiteX194" fmla="*/ 10287667 w 13297567"/>
                <a:gd name="connsiteY194" fmla="*/ 684186 h 2888461"/>
                <a:gd name="connsiteX195" fmla="*/ 10383965 w 13297567"/>
                <a:gd name="connsiteY195" fmla="*/ 704569 h 2888461"/>
                <a:gd name="connsiteX196" fmla="*/ 10475690 w 13297567"/>
                <a:gd name="connsiteY196" fmla="*/ 721428 h 2888461"/>
                <a:gd name="connsiteX197" fmla="*/ 10520172 w 13297567"/>
                <a:gd name="connsiteY197" fmla="*/ 728286 h 2888461"/>
                <a:gd name="connsiteX198" fmla="*/ 10563701 w 13297567"/>
                <a:gd name="connsiteY198" fmla="*/ 734668 h 2888461"/>
                <a:gd name="connsiteX199" fmla="*/ 10605992 w 13297567"/>
                <a:gd name="connsiteY199" fmla="*/ 739526 h 2888461"/>
                <a:gd name="connsiteX200" fmla="*/ 10647331 w 13297567"/>
                <a:gd name="connsiteY200" fmla="*/ 742955 h 2888461"/>
                <a:gd name="connsiteX201" fmla="*/ 10804398 w 13297567"/>
                <a:gd name="connsiteY201" fmla="*/ 745432 h 2888461"/>
                <a:gd name="connsiteX202" fmla="*/ 10958132 w 13297567"/>
                <a:gd name="connsiteY202" fmla="*/ 725429 h 2888461"/>
                <a:gd name="connsiteX203" fmla="*/ 11111008 w 13297567"/>
                <a:gd name="connsiteY203" fmla="*/ 681328 h 2888461"/>
                <a:gd name="connsiteX204" fmla="*/ 11258170 w 13297567"/>
                <a:gd name="connsiteY204" fmla="*/ 614082 h 2888461"/>
                <a:gd name="connsiteX205" fmla="*/ 11412379 w 13297567"/>
                <a:gd name="connsiteY205" fmla="*/ 512545 h 2888461"/>
                <a:gd name="connsiteX206" fmla="*/ 11588305 w 13297567"/>
                <a:gd name="connsiteY206" fmla="*/ 376909 h 2888461"/>
                <a:gd name="connsiteX207" fmla="*/ 11792617 w 13297567"/>
                <a:gd name="connsiteY207" fmla="*/ 226605 h 2888461"/>
                <a:gd name="connsiteX208" fmla="*/ 12040363 w 13297567"/>
                <a:gd name="connsiteY208" fmla="*/ 89064 h 2888461"/>
                <a:gd name="connsiteX209" fmla="*/ 12329351 w 13297567"/>
                <a:gd name="connsiteY209" fmla="*/ 7720 h 2888461"/>
                <a:gd name="connsiteX210" fmla="*/ 12615387 w 13297567"/>
                <a:gd name="connsiteY210" fmla="*/ 12769 h 2888461"/>
                <a:gd name="connsiteX211" fmla="*/ 12746355 w 13297567"/>
                <a:gd name="connsiteY211" fmla="*/ 40486 h 2888461"/>
                <a:gd name="connsiteX212" fmla="*/ 12868847 w 13297567"/>
                <a:gd name="connsiteY212" fmla="*/ 80110 h 2888461"/>
                <a:gd name="connsiteX213" fmla="*/ 12927235 w 13297567"/>
                <a:gd name="connsiteY213" fmla="*/ 103161 h 2888461"/>
                <a:gd name="connsiteX214" fmla="*/ 12955905 w 13297567"/>
                <a:gd name="connsiteY214" fmla="*/ 115257 h 2888461"/>
                <a:gd name="connsiteX215" fmla="*/ 12983908 w 13297567"/>
                <a:gd name="connsiteY215" fmla="*/ 128116 h 2888461"/>
                <a:gd name="connsiteX216" fmla="*/ 13092875 w 13297567"/>
                <a:gd name="connsiteY216" fmla="*/ 182218 h 2888461"/>
                <a:gd name="connsiteX217" fmla="*/ 13297567 w 13297567"/>
                <a:gd name="connsiteY217" fmla="*/ 304138 h 2888461"/>
                <a:gd name="connsiteX218" fmla="*/ 13269372 w 13297567"/>
                <a:gd name="connsiteY218" fmla="*/ 394340 h 288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3297567" h="2888461">
                  <a:moveTo>
                    <a:pt x="13269372" y="394340"/>
                  </a:moveTo>
                  <a:lnTo>
                    <a:pt x="13037820" y="386053"/>
                  </a:lnTo>
                  <a:cubicBezTo>
                    <a:pt x="13018866" y="385291"/>
                    <a:pt x="13000100" y="385291"/>
                    <a:pt x="12981432" y="385101"/>
                  </a:cubicBezTo>
                  <a:cubicBezTo>
                    <a:pt x="12962763" y="384720"/>
                    <a:pt x="12944284" y="384625"/>
                    <a:pt x="12925901" y="384910"/>
                  </a:cubicBezTo>
                  <a:lnTo>
                    <a:pt x="12898469" y="385101"/>
                  </a:lnTo>
                  <a:lnTo>
                    <a:pt x="12871323" y="386149"/>
                  </a:lnTo>
                  <a:cubicBezTo>
                    <a:pt x="12853226" y="386911"/>
                    <a:pt x="12835319" y="387292"/>
                    <a:pt x="12817793" y="388625"/>
                  </a:cubicBezTo>
                  <a:cubicBezTo>
                    <a:pt x="12782454" y="390435"/>
                    <a:pt x="12747974" y="394054"/>
                    <a:pt x="12714636" y="398817"/>
                  </a:cubicBezTo>
                  <a:cubicBezTo>
                    <a:pt x="12681299" y="403103"/>
                    <a:pt x="12649104" y="409199"/>
                    <a:pt x="12618339" y="416438"/>
                  </a:cubicBezTo>
                  <a:cubicBezTo>
                    <a:pt x="12556903" y="431869"/>
                    <a:pt x="12501276" y="451109"/>
                    <a:pt x="12453747" y="478160"/>
                  </a:cubicBezTo>
                  <a:cubicBezTo>
                    <a:pt x="12406312" y="504544"/>
                    <a:pt x="12365451" y="536358"/>
                    <a:pt x="12324874" y="573791"/>
                  </a:cubicBezTo>
                  <a:cubicBezTo>
                    <a:pt x="12284488" y="611224"/>
                    <a:pt x="12245244" y="654658"/>
                    <a:pt x="12204858" y="703617"/>
                  </a:cubicBezTo>
                  <a:cubicBezTo>
                    <a:pt x="12164377" y="753147"/>
                    <a:pt x="12123134" y="807820"/>
                    <a:pt x="12078463" y="866208"/>
                  </a:cubicBezTo>
                  <a:cubicBezTo>
                    <a:pt x="12033980" y="924787"/>
                    <a:pt x="11986641" y="986890"/>
                    <a:pt x="11931873" y="1051946"/>
                  </a:cubicBezTo>
                  <a:cubicBezTo>
                    <a:pt x="11877295" y="1116621"/>
                    <a:pt x="11815667" y="1183867"/>
                    <a:pt x="11743182" y="1249590"/>
                  </a:cubicBezTo>
                  <a:cubicBezTo>
                    <a:pt x="11670030" y="1315312"/>
                    <a:pt x="11591068" y="1375034"/>
                    <a:pt x="11507343" y="1427612"/>
                  </a:cubicBezTo>
                  <a:cubicBezTo>
                    <a:pt x="11423428" y="1479904"/>
                    <a:pt x="11334940" y="1525720"/>
                    <a:pt x="11242644" y="1563820"/>
                  </a:cubicBezTo>
                  <a:cubicBezTo>
                    <a:pt x="11150346" y="1602015"/>
                    <a:pt x="11053953" y="1631637"/>
                    <a:pt x="10955083" y="1654212"/>
                  </a:cubicBezTo>
                  <a:cubicBezTo>
                    <a:pt x="10756011" y="1697646"/>
                    <a:pt x="10557319" y="1705551"/>
                    <a:pt x="10375964" y="1693931"/>
                  </a:cubicBezTo>
                  <a:cubicBezTo>
                    <a:pt x="10329958" y="1691455"/>
                    <a:pt x="10286143" y="1687073"/>
                    <a:pt x="10241756" y="1682977"/>
                  </a:cubicBezTo>
                  <a:cubicBezTo>
                    <a:pt x="10198513" y="1678310"/>
                    <a:pt x="10154983" y="1672595"/>
                    <a:pt x="10113455" y="1666499"/>
                  </a:cubicBezTo>
                  <a:cubicBezTo>
                    <a:pt x="10092309" y="1663546"/>
                    <a:pt x="10071354" y="1660498"/>
                    <a:pt x="10051161" y="1657165"/>
                  </a:cubicBezTo>
                  <a:cubicBezTo>
                    <a:pt x="10030778" y="1653831"/>
                    <a:pt x="10010013" y="1650878"/>
                    <a:pt x="9990010" y="1647258"/>
                  </a:cubicBezTo>
                  <a:lnTo>
                    <a:pt x="9872091" y="1625542"/>
                  </a:lnTo>
                  <a:cubicBezTo>
                    <a:pt x="9795034" y="1611445"/>
                    <a:pt x="9720929" y="1594871"/>
                    <a:pt x="9650444" y="1581346"/>
                  </a:cubicBezTo>
                  <a:lnTo>
                    <a:pt x="9598152" y="1570487"/>
                  </a:lnTo>
                  <a:cubicBezTo>
                    <a:pt x="9581007" y="1567058"/>
                    <a:pt x="9563195" y="1563248"/>
                    <a:pt x="9547289" y="1560391"/>
                  </a:cubicBezTo>
                  <a:lnTo>
                    <a:pt x="9450419" y="1542388"/>
                  </a:lnTo>
                  <a:cubicBezTo>
                    <a:pt x="9434322" y="1539245"/>
                    <a:pt x="9418892" y="1537150"/>
                    <a:pt x="9403175" y="1534483"/>
                  </a:cubicBezTo>
                  <a:cubicBezTo>
                    <a:pt x="9387459" y="1531911"/>
                    <a:pt x="9371743" y="1529339"/>
                    <a:pt x="9356598" y="1527434"/>
                  </a:cubicBezTo>
                  <a:lnTo>
                    <a:pt x="9310783" y="1520671"/>
                  </a:lnTo>
                  <a:lnTo>
                    <a:pt x="9265920" y="1515242"/>
                  </a:lnTo>
                  <a:cubicBezTo>
                    <a:pt x="9206960" y="1509241"/>
                    <a:pt x="9149715" y="1504003"/>
                    <a:pt x="9096089" y="1503336"/>
                  </a:cubicBezTo>
                  <a:cubicBezTo>
                    <a:pt x="9042654" y="1502288"/>
                    <a:pt x="8992362" y="1504860"/>
                    <a:pt x="8945404" y="1509051"/>
                  </a:cubicBezTo>
                  <a:cubicBezTo>
                    <a:pt x="8899303" y="1514575"/>
                    <a:pt x="8857011" y="1523338"/>
                    <a:pt x="8817864" y="1534864"/>
                  </a:cubicBezTo>
                  <a:cubicBezTo>
                    <a:pt x="8808434" y="1538293"/>
                    <a:pt x="8798909" y="1541436"/>
                    <a:pt x="8789194" y="1544293"/>
                  </a:cubicBezTo>
                  <a:cubicBezTo>
                    <a:pt x="8779859" y="1547722"/>
                    <a:pt x="8771192" y="1551913"/>
                    <a:pt x="8761857" y="1555342"/>
                  </a:cubicBezTo>
                  <a:cubicBezTo>
                    <a:pt x="8752427" y="1558295"/>
                    <a:pt x="8743664" y="1563534"/>
                    <a:pt x="8734615" y="1568011"/>
                  </a:cubicBezTo>
                  <a:cubicBezTo>
                    <a:pt x="8725567" y="1572773"/>
                    <a:pt x="8716137" y="1576202"/>
                    <a:pt x="8706993" y="1582584"/>
                  </a:cubicBezTo>
                  <a:cubicBezTo>
                    <a:pt x="8697754" y="1588394"/>
                    <a:pt x="8688324" y="1593823"/>
                    <a:pt x="8678799" y="1599443"/>
                  </a:cubicBezTo>
                  <a:cubicBezTo>
                    <a:pt x="8669369" y="1606396"/>
                    <a:pt x="8659749" y="1613254"/>
                    <a:pt x="8650033" y="1620017"/>
                  </a:cubicBezTo>
                  <a:cubicBezTo>
                    <a:pt x="8640223" y="1626113"/>
                    <a:pt x="8630507" y="1635448"/>
                    <a:pt x="8620506" y="1643163"/>
                  </a:cubicBezTo>
                  <a:lnTo>
                    <a:pt x="8605552" y="1655164"/>
                  </a:lnTo>
                  <a:cubicBezTo>
                    <a:pt x="8600503" y="1659260"/>
                    <a:pt x="8595455" y="1664308"/>
                    <a:pt x="8590407" y="1668785"/>
                  </a:cubicBezTo>
                  <a:cubicBezTo>
                    <a:pt x="8549830" y="1704028"/>
                    <a:pt x="8507730" y="1748890"/>
                    <a:pt x="8464296" y="1797944"/>
                  </a:cubicBezTo>
                  <a:cubicBezTo>
                    <a:pt x="8421053" y="1846712"/>
                    <a:pt x="8376095" y="1902529"/>
                    <a:pt x="8328660" y="1961107"/>
                  </a:cubicBezTo>
                  <a:lnTo>
                    <a:pt x="8254937" y="2051214"/>
                  </a:lnTo>
                  <a:lnTo>
                    <a:pt x="8215503" y="2097791"/>
                  </a:lnTo>
                  <a:lnTo>
                    <a:pt x="8195596" y="2121127"/>
                  </a:lnTo>
                  <a:lnTo>
                    <a:pt x="8174641" y="2145035"/>
                  </a:lnTo>
                  <a:cubicBezTo>
                    <a:pt x="8160354" y="2160942"/>
                    <a:pt x="8146923" y="2176468"/>
                    <a:pt x="8131874" y="2192565"/>
                  </a:cubicBezTo>
                  <a:lnTo>
                    <a:pt x="8086916" y="2240476"/>
                  </a:lnTo>
                  <a:cubicBezTo>
                    <a:pt x="8071676" y="2256382"/>
                    <a:pt x="8055103" y="2272480"/>
                    <a:pt x="8039291" y="2288386"/>
                  </a:cubicBezTo>
                  <a:cubicBezTo>
                    <a:pt x="8031195" y="2296292"/>
                    <a:pt x="8023384" y="2304293"/>
                    <a:pt x="8015097" y="2312199"/>
                  </a:cubicBezTo>
                  <a:lnTo>
                    <a:pt x="7989380" y="2335630"/>
                  </a:lnTo>
                  <a:cubicBezTo>
                    <a:pt x="7972140" y="2351156"/>
                    <a:pt x="7955185" y="2366872"/>
                    <a:pt x="7937754" y="2381922"/>
                  </a:cubicBezTo>
                  <a:lnTo>
                    <a:pt x="7884033" y="2425356"/>
                  </a:lnTo>
                  <a:cubicBezTo>
                    <a:pt x="7866317" y="2440024"/>
                    <a:pt x="7847838" y="2453550"/>
                    <a:pt x="7829360" y="2466980"/>
                  </a:cubicBezTo>
                  <a:cubicBezTo>
                    <a:pt x="7810786" y="2480410"/>
                    <a:pt x="7792688" y="2494222"/>
                    <a:pt x="7773829" y="2506985"/>
                  </a:cubicBezTo>
                  <a:cubicBezTo>
                    <a:pt x="7735634" y="2531941"/>
                    <a:pt x="7698010" y="2557182"/>
                    <a:pt x="7658577" y="2579375"/>
                  </a:cubicBezTo>
                  <a:cubicBezTo>
                    <a:pt x="7638955" y="2590615"/>
                    <a:pt x="7619905" y="2602521"/>
                    <a:pt x="7599902" y="2612903"/>
                  </a:cubicBezTo>
                  <a:lnTo>
                    <a:pt x="7540086" y="2643859"/>
                  </a:lnTo>
                  <a:cubicBezTo>
                    <a:pt x="7520369" y="2654432"/>
                    <a:pt x="7499604" y="2663195"/>
                    <a:pt x="7479506" y="2672625"/>
                  </a:cubicBezTo>
                  <a:cubicBezTo>
                    <a:pt x="7459123" y="2681674"/>
                    <a:pt x="7439311" y="2691675"/>
                    <a:pt x="7418451" y="2699771"/>
                  </a:cubicBezTo>
                  <a:cubicBezTo>
                    <a:pt x="7377208" y="2716630"/>
                    <a:pt x="7336250" y="2733204"/>
                    <a:pt x="7294245" y="2747110"/>
                  </a:cubicBezTo>
                  <a:cubicBezTo>
                    <a:pt x="7252907" y="2762350"/>
                    <a:pt x="7210425" y="2774352"/>
                    <a:pt x="7168515" y="2786925"/>
                  </a:cubicBezTo>
                  <a:cubicBezTo>
                    <a:pt x="7147560" y="2793116"/>
                    <a:pt x="7126034" y="2797974"/>
                    <a:pt x="7104984" y="2803498"/>
                  </a:cubicBezTo>
                  <a:cubicBezTo>
                    <a:pt x="7083838" y="2808737"/>
                    <a:pt x="7062788" y="2814357"/>
                    <a:pt x="7041356" y="2818357"/>
                  </a:cubicBezTo>
                  <a:cubicBezTo>
                    <a:pt x="6956584" y="2837788"/>
                    <a:pt x="6870573" y="2849314"/>
                    <a:pt x="6785515" y="2859220"/>
                  </a:cubicBezTo>
                  <a:cubicBezTo>
                    <a:pt x="6764084" y="2861220"/>
                    <a:pt x="6742652" y="2862649"/>
                    <a:pt x="6721317" y="2864363"/>
                  </a:cubicBezTo>
                  <a:lnTo>
                    <a:pt x="6689408" y="2866744"/>
                  </a:lnTo>
                  <a:lnTo>
                    <a:pt x="6657023" y="2868078"/>
                  </a:lnTo>
                  <a:lnTo>
                    <a:pt x="6593300" y="2870650"/>
                  </a:lnTo>
                  <a:lnTo>
                    <a:pt x="6538246" y="2872269"/>
                  </a:lnTo>
                  <a:cubicBezTo>
                    <a:pt x="6501479" y="2873222"/>
                    <a:pt x="6464713" y="2874841"/>
                    <a:pt x="6427851" y="2876460"/>
                  </a:cubicBezTo>
                  <a:lnTo>
                    <a:pt x="6372606" y="2879222"/>
                  </a:lnTo>
                  <a:lnTo>
                    <a:pt x="6344984" y="2880651"/>
                  </a:lnTo>
                  <a:lnTo>
                    <a:pt x="6313647" y="2882747"/>
                  </a:lnTo>
                  <a:cubicBezTo>
                    <a:pt x="6271165" y="2886652"/>
                    <a:pt x="6229445" y="2886747"/>
                    <a:pt x="6187821" y="2888461"/>
                  </a:cubicBezTo>
                  <a:lnTo>
                    <a:pt x="6125718" y="2888176"/>
                  </a:lnTo>
                  <a:cubicBezTo>
                    <a:pt x="6115431" y="2888080"/>
                    <a:pt x="6105049" y="2888366"/>
                    <a:pt x="6094762" y="2888080"/>
                  </a:cubicBezTo>
                  <a:lnTo>
                    <a:pt x="6063996" y="2886842"/>
                  </a:lnTo>
                  <a:cubicBezTo>
                    <a:pt x="5900071" y="2881032"/>
                    <a:pt x="5739765" y="2861410"/>
                    <a:pt x="5582126" y="2832264"/>
                  </a:cubicBezTo>
                  <a:lnTo>
                    <a:pt x="5523072" y="2820929"/>
                  </a:lnTo>
                  <a:cubicBezTo>
                    <a:pt x="5503355" y="2817119"/>
                    <a:pt x="5483638" y="2813500"/>
                    <a:pt x="5464302" y="2808642"/>
                  </a:cubicBezTo>
                  <a:cubicBezTo>
                    <a:pt x="5425345" y="2799688"/>
                    <a:pt x="5386578" y="2789973"/>
                    <a:pt x="5347526" y="2781686"/>
                  </a:cubicBezTo>
                  <a:cubicBezTo>
                    <a:pt x="5308759" y="2772256"/>
                    <a:pt x="5270659" y="2760541"/>
                    <a:pt x="5231797" y="2750920"/>
                  </a:cubicBezTo>
                  <a:cubicBezTo>
                    <a:pt x="5212461" y="2745777"/>
                    <a:pt x="5193030" y="2741014"/>
                    <a:pt x="5173885" y="2735585"/>
                  </a:cubicBezTo>
                  <a:lnTo>
                    <a:pt x="5116735" y="2718154"/>
                  </a:lnTo>
                  <a:lnTo>
                    <a:pt x="5001768" y="2683769"/>
                  </a:lnTo>
                  <a:cubicBezTo>
                    <a:pt x="4964240" y="2670434"/>
                    <a:pt x="4926140" y="2658242"/>
                    <a:pt x="4888135" y="2645288"/>
                  </a:cubicBezTo>
                  <a:lnTo>
                    <a:pt x="4830794" y="2626714"/>
                  </a:lnTo>
                  <a:lnTo>
                    <a:pt x="4774597" y="2605569"/>
                  </a:lnTo>
                  <a:cubicBezTo>
                    <a:pt x="4736878" y="2591758"/>
                    <a:pt x="4699350" y="2577565"/>
                    <a:pt x="4661154" y="2564135"/>
                  </a:cubicBezTo>
                  <a:cubicBezTo>
                    <a:pt x="4641914" y="2557753"/>
                    <a:pt x="4623531" y="2549657"/>
                    <a:pt x="4604957" y="2541942"/>
                  </a:cubicBezTo>
                  <a:lnTo>
                    <a:pt x="4548950" y="2519082"/>
                  </a:lnTo>
                  <a:lnTo>
                    <a:pt x="4435888" y="2473838"/>
                  </a:lnTo>
                  <a:cubicBezTo>
                    <a:pt x="4399122" y="2457169"/>
                    <a:pt x="4362545" y="2440024"/>
                    <a:pt x="4325208" y="2423737"/>
                  </a:cubicBezTo>
                  <a:cubicBezTo>
                    <a:pt x="4288250" y="2406877"/>
                    <a:pt x="4250150" y="2391161"/>
                    <a:pt x="4213765" y="2373159"/>
                  </a:cubicBezTo>
                  <a:lnTo>
                    <a:pt x="3996500" y="2263907"/>
                  </a:lnTo>
                  <a:lnTo>
                    <a:pt x="3903345" y="2220568"/>
                  </a:lnTo>
                  <a:cubicBezTo>
                    <a:pt x="3895630" y="2217044"/>
                    <a:pt x="3888200" y="2213139"/>
                    <a:pt x="3880295" y="2209805"/>
                  </a:cubicBezTo>
                  <a:lnTo>
                    <a:pt x="3856482" y="2200090"/>
                  </a:lnTo>
                  <a:lnTo>
                    <a:pt x="3809238" y="2180659"/>
                  </a:lnTo>
                  <a:cubicBezTo>
                    <a:pt x="3683032" y="2129890"/>
                    <a:pt x="3556349" y="2085123"/>
                    <a:pt x="3427190" y="2046547"/>
                  </a:cubicBezTo>
                  <a:cubicBezTo>
                    <a:pt x="3298413" y="2007684"/>
                    <a:pt x="3169825" y="1970061"/>
                    <a:pt x="3038285" y="1936914"/>
                  </a:cubicBezTo>
                  <a:cubicBezTo>
                    <a:pt x="3005900" y="1927675"/>
                    <a:pt x="2972753" y="1919959"/>
                    <a:pt x="2939701" y="1911673"/>
                  </a:cubicBezTo>
                  <a:lnTo>
                    <a:pt x="2890266" y="1899195"/>
                  </a:lnTo>
                  <a:lnTo>
                    <a:pt x="2865692" y="1892527"/>
                  </a:lnTo>
                  <a:lnTo>
                    <a:pt x="2840736" y="1886812"/>
                  </a:lnTo>
                  <a:cubicBezTo>
                    <a:pt x="2807399" y="1879383"/>
                    <a:pt x="2774156" y="1871001"/>
                    <a:pt x="2740914" y="1862714"/>
                  </a:cubicBezTo>
                  <a:lnTo>
                    <a:pt x="2639949" y="1841092"/>
                  </a:lnTo>
                  <a:cubicBezTo>
                    <a:pt x="2370106" y="1783466"/>
                    <a:pt x="2091119" y="1744033"/>
                    <a:pt x="1806797" y="1714791"/>
                  </a:cubicBezTo>
                  <a:cubicBezTo>
                    <a:pt x="1664494" y="1700599"/>
                    <a:pt x="1520857" y="1688978"/>
                    <a:pt x="1375886" y="1679643"/>
                  </a:cubicBezTo>
                  <a:cubicBezTo>
                    <a:pt x="1230916" y="1670595"/>
                    <a:pt x="1084707" y="1664213"/>
                    <a:pt x="937260" y="1659641"/>
                  </a:cubicBezTo>
                  <a:cubicBezTo>
                    <a:pt x="789718" y="1655069"/>
                    <a:pt x="641033" y="1652974"/>
                    <a:pt x="490728" y="1652974"/>
                  </a:cubicBezTo>
                  <a:cubicBezTo>
                    <a:pt x="340043" y="1652402"/>
                    <a:pt x="189167" y="1656783"/>
                    <a:pt x="32575" y="1661546"/>
                  </a:cubicBezTo>
                  <a:lnTo>
                    <a:pt x="0" y="1572678"/>
                  </a:lnTo>
                  <a:cubicBezTo>
                    <a:pt x="64389" y="1523815"/>
                    <a:pt x="132302" y="1479333"/>
                    <a:pt x="202216" y="1439804"/>
                  </a:cubicBezTo>
                  <a:cubicBezTo>
                    <a:pt x="219647" y="1429898"/>
                    <a:pt x="237173" y="1419611"/>
                    <a:pt x="254794" y="1409991"/>
                  </a:cubicBezTo>
                  <a:cubicBezTo>
                    <a:pt x="272415" y="1400466"/>
                    <a:pt x="290322" y="1391512"/>
                    <a:pt x="308134" y="1382178"/>
                  </a:cubicBezTo>
                  <a:cubicBezTo>
                    <a:pt x="343853" y="1363509"/>
                    <a:pt x="379857" y="1345887"/>
                    <a:pt x="416243" y="1329028"/>
                  </a:cubicBezTo>
                  <a:cubicBezTo>
                    <a:pt x="561785" y="1261210"/>
                    <a:pt x="711994" y="1204918"/>
                    <a:pt x="864965" y="1157197"/>
                  </a:cubicBezTo>
                  <a:cubicBezTo>
                    <a:pt x="1017937" y="1109668"/>
                    <a:pt x="1173766" y="1070710"/>
                    <a:pt x="1331595" y="1040707"/>
                  </a:cubicBezTo>
                  <a:cubicBezTo>
                    <a:pt x="1489520" y="1010989"/>
                    <a:pt x="1649444" y="989748"/>
                    <a:pt x="1810703" y="976508"/>
                  </a:cubicBezTo>
                  <a:cubicBezTo>
                    <a:pt x="2133219" y="951457"/>
                    <a:pt x="2461736" y="960411"/>
                    <a:pt x="2789396" y="1010703"/>
                  </a:cubicBezTo>
                  <a:cubicBezTo>
                    <a:pt x="3116675" y="1059566"/>
                    <a:pt x="3444812" y="1156531"/>
                    <a:pt x="3743801" y="1322647"/>
                  </a:cubicBezTo>
                  <a:cubicBezTo>
                    <a:pt x="3781044" y="1343697"/>
                    <a:pt x="3818477" y="1363604"/>
                    <a:pt x="3854672" y="1386559"/>
                  </a:cubicBezTo>
                  <a:cubicBezTo>
                    <a:pt x="3890963" y="1409324"/>
                    <a:pt x="3926681" y="1433232"/>
                    <a:pt x="3962305" y="1456473"/>
                  </a:cubicBezTo>
                  <a:cubicBezTo>
                    <a:pt x="3980212" y="1467903"/>
                    <a:pt x="3997262" y="1481238"/>
                    <a:pt x="4014597" y="1493906"/>
                  </a:cubicBezTo>
                  <a:lnTo>
                    <a:pt x="4066127" y="1532387"/>
                  </a:lnTo>
                  <a:cubicBezTo>
                    <a:pt x="4083177" y="1545341"/>
                    <a:pt x="4100322" y="1558009"/>
                    <a:pt x="4117181" y="1571154"/>
                  </a:cubicBezTo>
                  <a:lnTo>
                    <a:pt x="4166330" y="1612969"/>
                  </a:lnTo>
                  <a:lnTo>
                    <a:pt x="4215099" y="1654688"/>
                  </a:lnTo>
                  <a:cubicBezTo>
                    <a:pt x="4231386" y="1668499"/>
                    <a:pt x="4247484" y="1682310"/>
                    <a:pt x="4262819" y="1697455"/>
                  </a:cubicBezTo>
                  <a:lnTo>
                    <a:pt x="4354830" y="1786514"/>
                  </a:lnTo>
                  <a:lnTo>
                    <a:pt x="4365879" y="1797373"/>
                  </a:lnTo>
                  <a:lnTo>
                    <a:pt x="4375214" y="1806993"/>
                  </a:lnTo>
                  <a:lnTo>
                    <a:pt x="4393978" y="1826233"/>
                  </a:lnTo>
                  <a:lnTo>
                    <a:pt x="4431602" y="1864905"/>
                  </a:lnTo>
                  <a:lnTo>
                    <a:pt x="4507421" y="1942724"/>
                  </a:lnTo>
                  <a:cubicBezTo>
                    <a:pt x="4559618" y="1992254"/>
                    <a:pt x="4613434" y="2040450"/>
                    <a:pt x="4667917" y="2088742"/>
                  </a:cubicBezTo>
                  <a:cubicBezTo>
                    <a:pt x="4695920" y="2111317"/>
                    <a:pt x="4724115" y="2133891"/>
                    <a:pt x="4752785" y="2155989"/>
                  </a:cubicBezTo>
                  <a:cubicBezTo>
                    <a:pt x="4781645" y="2177706"/>
                    <a:pt x="4809744" y="2201423"/>
                    <a:pt x="4839843" y="2221045"/>
                  </a:cubicBezTo>
                  <a:cubicBezTo>
                    <a:pt x="4869657" y="2241238"/>
                    <a:pt x="4900041" y="2260764"/>
                    <a:pt x="4930426" y="2280671"/>
                  </a:cubicBezTo>
                  <a:cubicBezTo>
                    <a:pt x="4945571" y="2290577"/>
                    <a:pt x="4961001" y="2300197"/>
                    <a:pt x="4976336" y="2309913"/>
                  </a:cubicBezTo>
                  <a:lnTo>
                    <a:pt x="5023581" y="2336107"/>
                  </a:lnTo>
                  <a:cubicBezTo>
                    <a:pt x="5055394" y="2353061"/>
                    <a:pt x="5087017" y="2370778"/>
                    <a:pt x="5119307" y="2387256"/>
                  </a:cubicBezTo>
                  <a:cubicBezTo>
                    <a:pt x="5151882" y="2402782"/>
                    <a:pt x="5184934" y="2417069"/>
                    <a:pt x="5218081" y="2431357"/>
                  </a:cubicBezTo>
                  <a:lnTo>
                    <a:pt x="5267897" y="2452788"/>
                  </a:lnTo>
                  <a:cubicBezTo>
                    <a:pt x="5284756" y="2459074"/>
                    <a:pt x="5301806" y="2464694"/>
                    <a:pt x="5318760" y="2470695"/>
                  </a:cubicBezTo>
                  <a:cubicBezTo>
                    <a:pt x="5352765" y="2482506"/>
                    <a:pt x="5386864" y="2494412"/>
                    <a:pt x="5421344" y="2504604"/>
                  </a:cubicBezTo>
                  <a:cubicBezTo>
                    <a:pt x="5455920" y="2514224"/>
                    <a:pt x="5490972" y="2522416"/>
                    <a:pt x="5525739" y="2531369"/>
                  </a:cubicBezTo>
                  <a:cubicBezTo>
                    <a:pt x="5543074" y="2536322"/>
                    <a:pt x="5560791" y="2539180"/>
                    <a:pt x="5578412" y="2542323"/>
                  </a:cubicBezTo>
                  <a:lnTo>
                    <a:pt x="5631275" y="2551848"/>
                  </a:lnTo>
                  <a:cubicBezTo>
                    <a:pt x="5772436" y="2575375"/>
                    <a:pt x="5915883" y="2582233"/>
                    <a:pt x="6055519" y="2569374"/>
                  </a:cubicBezTo>
                  <a:cubicBezTo>
                    <a:pt x="6090571" y="2567374"/>
                    <a:pt x="6124766" y="2560897"/>
                    <a:pt x="6159151" y="2556229"/>
                  </a:cubicBezTo>
                  <a:cubicBezTo>
                    <a:pt x="6192965" y="2549848"/>
                    <a:pt x="6226874" y="2543466"/>
                    <a:pt x="6259259" y="2534703"/>
                  </a:cubicBezTo>
                  <a:lnTo>
                    <a:pt x="6370034" y="2506890"/>
                  </a:lnTo>
                  <a:cubicBezTo>
                    <a:pt x="6408230" y="2497079"/>
                    <a:pt x="6446520" y="2487364"/>
                    <a:pt x="6484715" y="2476886"/>
                  </a:cubicBezTo>
                  <a:lnTo>
                    <a:pt x="6542247" y="2461456"/>
                  </a:lnTo>
                  <a:lnTo>
                    <a:pt x="6591110" y="2447454"/>
                  </a:lnTo>
                  <a:cubicBezTo>
                    <a:pt x="6599206" y="2445168"/>
                    <a:pt x="6607303" y="2442787"/>
                    <a:pt x="6615303" y="2440215"/>
                  </a:cubicBezTo>
                  <a:lnTo>
                    <a:pt x="6639211" y="2431738"/>
                  </a:lnTo>
                  <a:lnTo>
                    <a:pt x="6686741" y="2414783"/>
                  </a:lnTo>
                  <a:cubicBezTo>
                    <a:pt x="6717888" y="2401734"/>
                    <a:pt x="6749225" y="2390399"/>
                    <a:pt x="6779229" y="2375159"/>
                  </a:cubicBezTo>
                  <a:cubicBezTo>
                    <a:pt x="6794278" y="2367825"/>
                    <a:pt x="6809423" y="2361157"/>
                    <a:pt x="6824282" y="2353537"/>
                  </a:cubicBezTo>
                  <a:lnTo>
                    <a:pt x="6868287" y="2330106"/>
                  </a:lnTo>
                  <a:cubicBezTo>
                    <a:pt x="7100697" y="2201137"/>
                    <a:pt x="7290435" y="2019210"/>
                    <a:pt x="7426262" y="1821757"/>
                  </a:cubicBezTo>
                  <a:lnTo>
                    <a:pt x="7439216" y="1803373"/>
                  </a:lnTo>
                  <a:lnTo>
                    <a:pt x="7451979" y="1783942"/>
                  </a:lnTo>
                  <a:cubicBezTo>
                    <a:pt x="7460552" y="1770798"/>
                    <a:pt x="7469029" y="1758415"/>
                    <a:pt x="7477602" y="1744795"/>
                  </a:cubicBezTo>
                  <a:lnTo>
                    <a:pt x="7503509" y="1703647"/>
                  </a:lnTo>
                  <a:cubicBezTo>
                    <a:pt x="7512178" y="1690121"/>
                    <a:pt x="7521036" y="1674881"/>
                    <a:pt x="7529799" y="1660689"/>
                  </a:cubicBezTo>
                  <a:lnTo>
                    <a:pt x="7642289" y="1475428"/>
                  </a:lnTo>
                  <a:cubicBezTo>
                    <a:pt x="7682770" y="1410277"/>
                    <a:pt x="7725347" y="1341982"/>
                    <a:pt x="7774687" y="1270545"/>
                  </a:cubicBezTo>
                  <a:cubicBezTo>
                    <a:pt x="7823835" y="1199488"/>
                    <a:pt x="7877175" y="1125860"/>
                    <a:pt x="7942136" y="1051946"/>
                  </a:cubicBezTo>
                  <a:cubicBezTo>
                    <a:pt x="7950137" y="1042707"/>
                    <a:pt x="7957661" y="1033563"/>
                    <a:pt x="7966139" y="1024324"/>
                  </a:cubicBezTo>
                  <a:lnTo>
                    <a:pt x="7992047" y="996796"/>
                  </a:lnTo>
                  <a:cubicBezTo>
                    <a:pt x="8009763" y="978508"/>
                    <a:pt x="8025955" y="960030"/>
                    <a:pt x="8045672" y="942123"/>
                  </a:cubicBezTo>
                  <a:lnTo>
                    <a:pt x="8103204" y="888402"/>
                  </a:lnTo>
                  <a:cubicBezTo>
                    <a:pt x="8123777" y="870971"/>
                    <a:pt x="8144828" y="853826"/>
                    <a:pt x="8165878" y="836681"/>
                  </a:cubicBezTo>
                  <a:cubicBezTo>
                    <a:pt x="8186357" y="819250"/>
                    <a:pt x="8209788" y="803534"/>
                    <a:pt x="8232458" y="787437"/>
                  </a:cubicBezTo>
                  <a:cubicBezTo>
                    <a:pt x="8255318" y="771435"/>
                    <a:pt x="8277987" y="755242"/>
                    <a:pt x="8302467" y="741241"/>
                  </a:cubicBezTo>
                  <a:cubicBezTo>
                    <a:pt x="8326660" y="726858"/>
                    <a:pt x="8350854" y="711999"/>
                    <a:pt x="8375523" y="698664"/>
                  </a:cubicBezTo>
                  <a:cubicBezTo>
                    <a:pt x="8400288" y="685900"/>
                    <a:pt x="8425434" y="673518"/>
                    <a:pt x="8450580" y="661326"/>
                  </a:cubicBezTo>
                  <a:cubicBezTo>
                    <a:pt x="8551735" y="615034"/>
                    <a:pt x="8655463" y="580554"/>
                    <a:pt x="8758143" y="555789"/>
                  </a:cubicBezTo>
                  <a:cubicBezTo>
                    <a:pt x="8860441" y="531976"/>
                    <a:pt x="8961406" y="518736"/>
                    <a:pt x="9059608" y="511402"/>
                  </a:cubicBezTo>
                  <a:cubicBezTo>
                    <a:pt x="9255538" y="499210"/>
                    <a:pt x="9439561" y="512450"/>
                    <a:pt x="9611963" y="538930"/>
                  </a:cubicBezTo>
                  <a:lnTo>
                    <a:pt x="9676257" y="549026"/>
                  </a:lnTo>
                  <a:lnTo>
                    <a:pt x="9739218" y="560742"/>
                  </a:lnTo>
                  <a:cubicBezTo>
                    <a:pt x="9760649" y="564647"/>
                    <a:pt x="9779984" y="568743"/>
                    <a:pt x="9799986" y="572743"/>
                  </a:cubicBezTo>
                  <a:lnTo>
                    <a:pt x="9859137" y="584935"/>
                  </a:lnTo>
                  <a:cubicBezTo>
                    <a:pt x="9937242" y="602557"/>
                    <a:pt x="10011251" y="618940"/>
                    <a:pt x="10082594" y="636370"/>
                  </a:cubicBezTo>
                  <a:cubicBezTo>
                    <a:pt x="10154221" y="653515"/>
                    <a:pt x="10222230" y="669327"/>
                    <a:pt x="10287667" y="684186"/>
                  </a:cubicBezTo>
                  <a:cubicBezTo>
                    <a:pt x="10320719" y="691901"/>
                    <a:pt x="10352246" y="697521"/>
                    <a:pt x="10383965" y="704569"/>
                  </a:cubicBezTo>
                  <a:cubicBezTo>
                    <a:pt x="10414730" y="710380"/>
                    <a:pt x="10446067" y="716952"/>
                    <a:pt x="10475690" y="721428"/>
                  </a:cubicBezTo>
                  <a:cubicBezTo>
                    <a:pt x="10490740" y="724000"/>
                    <a:pt x="10505789" y="726572"/>
                    <a:pt x="10520172" y="728286"/>
                  </a:cubicBezTo>
                  <a:cubicBezTo>
                    <a:pt x="10534650" y="730287"/>
                    <a:pt x="10549414" y="732858"/>
                    <a:pt x="10563701" y="734668"/>
                  </a:cubicBezTo>
                  <a:lnTo>
                    <a:pt x="10605992" y="739526"/>
                  </a:lnTo>
                  <a:cubicBezTo>
                    <a:pt x="10620184" y="741241"/>
                    <a:pt x="10633424" y="741717"/>
                    <a:pt x="10647331" y="742955"/>
                  </a:cubicBezTo>
                  <a:cubicBezTo>
                    <a:pt x="10701623" y="746384"/>
                    <a:pt x="10754488" y="748765"/>
                    <a:pt x="10804398" y="745432"/>
                  </a:cubicBezTo>
                  <a:cubicBezTo>
                    <a:pt x="10855262" y="742860"/>
                    <a:pt x="10906601" y="735621"/>
                    <a:pt x="10958132" y="725429"/>
                  </a:cubicBezTo>
                  <a:cubicBezTo>
                    <a:pt x="11009375" y="714380"/>
                    <a:pt x="11060620" y="699807"/>
                    <a:pt x="11111008" y="681328"/>
                  </a:cubicBezTo>
                  <a:cubicBezTo>
                    <a:pt x="11161395" y="662850"/>
                    <a:pt x="11210449" y="640085"/>
                    <a:pt x="11258170" y="614082"/>
                  </a:cubicBezTo>
                  <a:cubicBezTo>
                    <a:pt x="11305984" y="587221"/>
                    <a:pt x="11357610" y="553027"/>
                    <a:pt x="11412379" y="512545"/>
                  </a:cubicBezTo>
                  <a:cubicBezTo>
                    <a:pt x="11467243" y="472540"/>
                    <a:pt x="11525440" y="425582"/>
                    <a:pt x="11588305" y="376909"/>
                  </a:cubicBezTo>
                  <a:cubicBezTo>
                    <a:pt x="11650980" y="327951"/>
                    <a:pt x="11718417" y="276706"/>
                    <a:pt x="11792617" y="226605"/>
                  </a:cubicBezTo>
                  <a:cubicBezTo>
                    <a:pt x="11867293" y="176598"/>
                    <a:pt x="11949780" y="128402"/>
                    <a:pt x="12040363" y="89064"/>
                  </a:cubicBezTo>
                  <a:cubicBezTo>
                    <a:pt x="12130659" y="50011"/>
                    <a:pt x="12229814" y="19912"/>
                    <a:pt x="12329351" y="7720"/>
                  </a:cubicBezTo>
                  <a:cubicBezTo>
                    <a:pt x="12428600" y="-4472"/>
                    <a:pt x="12525184" y="-1805"/>
                    <a:pt x="12615387" y="12769"/>
                  </a:cubicBezTo>
                  <a:cubicBezTo>
                    <a:pt x="12660440" y="20103"/>
                    <a:pt x="12704159" y="29152"/>
                    <a:pt x="12746355" y="40486"/>
                  </a:cubicBezTo>
                  <a:cubicBezTo>
                    <a:pt x="12788551" y="52202"/>
                    <a:pt x="12829413" y="65442"/>
                    <a:pt x="12868847" y="80110"/>
                  </a:cubicBezTo>
                  <a:cubicBezTo>
                    <a:pt x="12888849" y="87063"/>
                    <a:pt x="12908090" y="94874"/>
                    <a:pt x="12927235" y="103161"/>
                  </a:cubicBezTo>
                  <a:lnTo>
                    <a:pt x="12955905" y="115257"/>
                  </a:lnTo>
                  <a:lnTo>
                    <a:pt x="12983908" y="128116"/>
                  </a:lnTo>
                  <a:cubicBezTo>
                    <a:pt x="13021342" y="144785"/>
                    <a:pt x="13057346" y="163359"/>
                    <a:pt x="13092875" y="182218"/>
                  </a:cubicBezTo>
                  <a:cubicBezTo>
                    <a:pt x="13163740" y="220032"/>
                    <a:pt x="13231558" y="260609"/>
                    <a:pt x="13297567" y="304138"/>
                  </a:cubicBezTo>
                  <a:lnTo>
                    <a:pt x="13269372" y="39434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981735C-C3A8-1BD5-2344-EFA714927EB5}"/>
                </a:ext>
              </a:extLst>
            </p:cNvPr>
            <p:cNvSpPr/>
            <p:nvPr/>
          </p:nvSpPr>
          <p:spPr>
            <a:xfrm>
              <a:off x="-101822" y="5299614"/>
              <a:ext cx="12689871" cy="2140965"/>
            </a:xfrm>
            <a:custGeom>
              <a:avLst/>
              <a:gdLst>
                <a:gd name="connsiteX0" fmla="*/ 0 w 12689871"/>
                <a:gd name="connsiteY0" fmla="*/ 329184 h 2140965"/>
                <a:gd name="connsiteX1" fmla="*/ 97250 w 12689871"/>
                <a:gd name="connsiteY1" fmla="*/ 276796 h 2140965"/>
                <a:gd name="connsiteX2" fmla="*/ 146685 w 12689871"/>
                <a:gd name="connsiteY2" fmla="*/ 251079 h 2140965"/>
                <a:gd name="connsiteX3" fmla="*/ 197358 w 12689871"/>
                <a:gd name="connsiteY3" fmla="*/ 228409 h 2140965"/>
                <a:gd name="connsiteX4" fmla="*/ 299942 w 12689871"/>
                <a:gd name="connsiteY4" fmla="*/ 183832 h 2140965"/>
                <a:gd name="connsiteX5" fmla="*/ 405384 w 12689871"/>
                <a:gd name="connsiteY5" fmla="*/ 145637 h 2140965"/>
                <a:gd name="connsiteX6" fmla="*/ 458629 w 12689871"/>
                <a:gd name="connsiteY6" fmla="*/ 126968 h 2140965"/>
                <a:gd name="connsiteX7" fmla="*/ 512731 w 12689871"/>
                <a:gd name="connsiteY7" fmla="*/ 111443 h 2140965"/>
                <a:gd name="connsiteX8" fmla="*/ 621887 w 12689871"/>
                <a:gd name="connsiteY8" fmla="*/ 80676 h 2140965"/>
                <a:gd name="connsiteX9" fmla="*/ 732854 w 12689871"/>
                <a:gd name="connsiteY9" fmla="*/ 56579 h 2140965"/>
                <a:gd name="connsiteX10" fmla="*/ 788765 w 12689871"/>
                <a:gd name="connsiteY10" fmla="*/ 44958 h 2140965"/>
                <a:gd name="connsiteX11" fmla="*/ 845153 w 12689871"/>
                <a:gd name="connsiteY11" fmla="*/ 36195 h 2140965"/>
                <a:gd name="connsiteX12" fmla="*/ 958691 w 12689871"/>
                <a:gd name="connsiteY12" fmla="*/ 19240 h 2140965"/>
                <a:gd name="connsiteX13" fmla="*/ 1073182 w 12689871"/>
                <a:gd name="connsiteY13" fmla="*/ 9049 h 2140965"/>
                <a:gd name="connsiteX14" fmla="*/ 1130808 w 12689871"/>
                <a:gd name="connsiteY14" fmla="*/ 4286 h 2140965"/>
                <a:gd name="connsiteX15" fmla="*/ 1188434 w 12689871"/>
                <a:gd name="connsiteY15" fmla="*/ 2381 h 2140965"/>
                <a:gd name="connsiteX16" fmla="*/ 1304354 w 12689871"/>
                <a:gd name="connsiteY16" fmla="*/ 0 h 2140965"/>
                <a:gd name="connsiteX17" fmla="*/ 1420463 w 12689871"/>
                <a:gd name="connsiteY17" fmla="*/ 3905 h 2140965"/>
                <a:gd name="connsiteX18" fmla="*/ 1478756 w 12689871"/>
                <a:gd name="connsiteY18" fmla="*/ 6382 h 2140965"/>
                <a:gd name="connsiteX19" fmla="*/ 1536859 w 12689871"/>
                <a:gd name="connsiteY19" fmla="*/ 11525 h 2140965"/>
                <a:gd name="connsiteX20" fmla="*/ 1653445 w 12689871"/>
                <a:gd name="connsiteY20" fmla="*/ 23431 h 2140965"/>
                <a:gd name="connsiteX21" fmla="*/ 1769555 w 12689871"/>
                <a:gd name="connsiteY21" fmla="*/ 41529 h 2140965"/>
                <a:gd name="connsiteX22" fmla="*/ 1827848 w 12689871"/>
                <a:gd name="connsiteY22" fmla="*/ 51054 h 2140965"/>
                <a:gd name="connsiteX23" fmla="*/ 1885569 w 12689871"/>
                <a:gd name="connsiteY23" fmla="*/ 63436 h 2140965"/>
                <a:gd name="connsiteX24" fmla="*/ 2001107 w 12689871"/>
                <a:gd name="connsiteY24" fmla="*/ 89725 h 2140965"/>
                <a:gd name="connsiteX25" fmla="*/ 2115407 w 12689871"/>
                <a:gd name="connsiteY25" fmla="*/ 122301 h 2140965"/>
                <a:gd name="connsiteX26" fmla="*/ 2172653 w 12689871"/>
                <a:gd name="connsiteY26" fmla="*/ 139255 h 2140965"/>
                <a:gd name="connsiteX27" fmla="*/ 2229136 w 12689871"/>
                <a:gd name="connsiteY27" fmla="*/ 158686 h 2140965"/>
                <a:gd name="connsiteX28" fmla="*/ 2341817 w 12689871"/>
                <a:gd name="connsiteY28" fmla="*/ 199549 h 2140965"/>
                <a:gd name="connsiteX29" fmla="*/ 2452402 w 12689871"/>
                <a:gd name="connsiteY29" fmla="*/ 246793 h 2140965"/>
                <a:gd name="connsiteX30" fmla="*/ 2669762 w 12689871"/>
                <a:gd name="connsiteY30" fmla="*/ 353473 h 2140965"/>
                <a:gd name="connsiteX31" fmla="*/ 3416427 w 12689871"/>
                <a:gd name="connsiteY31" fmla="*/ 844772 h 2140965"/>
                <a:gd name="connsiteX32" fmla="*/ 3582924 w 12689871"/>
                <a:gd name="connsiteY32" fmla="*/ 948690 h 2140965"/>
                <a:gd name="connsiteX33" fmla="*/ 3664458 w 12689871"/>
                <a:gd name="connsiteY33" fmla="*/ 994791 h 2140965"/>
                <a:gd name="connsiteX34" fmla="*/ 3745516 w 12689871"/>
                <a:gd name="connsiteY34" fmla="*/ 1034986 h 2140965"/>
                <a:gd name="connsiteX35" fmla="*/ 4082034 w 12689871"/>
                <a:gd name="connsiteY35" fmla="*/ 1159383 h 2140965"/>
                <a:gd name="connsiteX36" fmla="*/ 4439126 w 12689871"/>
                <a:gd name="connsiteY36" fmla="*/ 1227677 h 2140965"/>
                <a:gd name="connsiteX37" fmla="*/ 4484656 w 12689871"/>
                <a:gd name="connsiteY37" fmla="*/ 1232821 h 2140965"/>
                <a:gd name="connsiteX38" fmla="*/ 4530471 w 12689871"/>
                <a:gd name="connsiteY38" fmla="*/ 1236345 h 2140965"/>
                <a:gd name="connsiteX39" fmla="*/ 4576287 w 12689871"/>
                <a:gd name="connsiteY39" fmla="*/ 1239678 h 2140965"/>
                <a:gd name="connsiteX40" fmla="*/ 4622388 w 12689871"/>
                <a:gd name="connsiteY40" fmla="*/ 1241488 h 2140965"/>
                <a:gd name="connsiteX41" fmla="*/ 4714589 w 12689871"/>
                <a:gd name="connsiteY41" fmla="*/ 1243869 h 2140965"/>
                <a:gd name="connsiteX42" fmla="*/ 4807077 w 12689871"/>
                <a:gd name="connsiteY42" fmla="*/ 1242917 h 2140965"/>
                <a:gd name="connsiteX43" fmla="*/ 5177124 w 12689871"/>
                <a:gd name="connsiteY43" fmla="*/ 1208246 h 2140965"/>
                <a:gd name="connsiteX44" fmla="*/ 5547360 w 12689871"/>
                <a:gd name="connsiteY44" fmla="*/ 1127855 h 2140965"/>
                <a:gd name="connsiteX45" fmla="*/ 5914358 w 12689871"/>
                <a:gd name="connsiteY45" fmla="*/ 1007650 h 2140965"/>
                <a:gd name="connsiteX46" fmla="*/ 6276404 w 12689871"/>
                <a:gd name="connsiteY46" fmla="*/ 853154 h 2140965"/>
                <a:gd name="connsiteX47" fmla="*/ 6366129 w 12689871"/>
                <a:gd name="connsiteY47" fmla="*/ 810006 h 2140965"/>
                <a:gd name="connsiteX48" fmla="*/ 6455474 w 12689871"/>
                <a:gd name="connsiteY48" fmla="*/ 765143 h 2140965"/>
                <a:gd name="connsiteX49" fmla="*/ 6636544 w 12689871"/>
                <a:gd name="connsiteY49" fmla="*/ 668560 h 2140965"/>
                <a:gd name="connsiteX50" fmla="*/ 7037737 w 12689871"/>
                <a:gd name="connsiteY50" fmla="*/ 457962 h 2140965"/>
                <a:gd name="connsiteX51" fmla="*/ 7148894 w 12689871"/>
                <a:gd name="connsiteY51" fmla="*/ 406432 h 2140965"/>
                <a:gd name="connsiteX52" fmla="*/ 7206044 w 12689871"/>
                <a:gd name="connsiteY52" fmla="*/ 381285 h 2140965"/>
                <a:gd name="connsiteX53" fmla="*/ 7265099 w 12689871"/>
                <a:gd name="connsiteY53" fmla="*/ 357092 h 2140965"/>
                <a:gd name="connsiteX54" fmla="*/ 7294721 w 12689871"/>
                <a:gd name="connsiteY54" fmla="*/ 345091 h 2140965"/>
                <a:gd name="connsiteX55" fmla="*/ 7325487 w 12689871"/>
                <a:gd name="connsiteY55" fmla="*/ 333660 h 2140965"/>
                <a:gd name="connsiteX56" fmla="*/ 7387019 w 12689871"/>
                <a:gd name="connsiteY56" fmla="*/ 311086 h 2140965"/>
                <a:gd name="connsiteX57" fmla="*/ 7450836 w 12689871"/>
                <a:gd name="connsiteY57" fmla="*/ 290322 h 2140965"/>
                <a:gd name="connsiteX58" fmla="*/ 7515797 w 12689871"/>
                <a:gd name="connsiteY58" fmla="*/ 270891 h 2140965"/>
                <a:gd name="connsiteX59" fmla="*/ 7651052 w 12689871"/>
                <a:gd name="connsiteY59" fmla="*/ 237839 h 2140965"/>
                <a:gd name="connsiteX60" fmla="*/ 7720489 w 12689871"/>
                <a:gd name="connsiteY60" fmla="*/ 224028 h 2140965"/>
                <a:gd name="connsiteX61" fmla="*/ 7792022 w 12689871"/>
                <a:gd name="connsiteY61" fmla="*/ 213550 h 2140965"/>
                <a:gd name="connsiteX62" fmla="*/ 7827836 w 12689871"/>
                <a:gd name="connsiteY62" fmla="*/ 208597 h 2140965"/>
                <a:gd name="connsiteX63" fmla="*/ 7864507 w 12689871"/>
                <a:gd name="connsiteY63" fmla="*/ 205359 h 2140965"/>
                <a:gd name="connsiteX64" fmla="*/ 7937945 w 12689871"/>
                <a:gd name="connsiteY64" fmla="*/ 199930 h 2140965"/>
                <a:gd name="connsiteX65" fmla="*/ 8012430 w 12689871"/>
                <a:gd name="connsiteY65" fmla="*/ 198787 h 2140965"/>
                <a:gd name="connsiteX66" fmla="*/ 8086916 w 12689871"/>
                <a:gd name="connsiteY66" fmla="*/ 199930 h 2140965"/>
                <a:gd name="connsiteX67" fmla="*/ 8611934 w 12689871"/>
                <a:gd name="connsiteY67" fmla="*/ 297085 h 2140965"/>
                <a:gd name="connsiteX68" fmla="*/ 8822722 w 12689871"/>
                <a:gd name="connsiteY68" fmla="*/ 361569 h 2140965"/>
                <a:gd name="connsiteX69" fmla="*/ 9005697 w 12689871"/>
                <a:gd name="connsiteY69" fmla="*/ 414147 h 2140965"/>
                <a:gd name="connsiteX70" fmla="*/ 9047798 w 12689871"/>
                <a:gd name="connsiteY70" fmla="*/ 424339 h 2140965"/>
                <a:gd name="connsiteX71" fmla="*/ 9088088 w 12689871"/>
                <a:gd name="connsiteY71" fmla="*/ 433006 h 2140965"/>
                <a:gd name="connsiteX72" fmla="*/ 9165622 w 12689871"/>
                <a:gd name="connsiteY72" fmla="*/ 445198 h 2140965"/>
                <a:gd name="connsiteX73" fmla="*/ 9204579 w 12689871"/>
                <a:gd name="connsiteY73" fmla="*/ 449675 h 2140965"/>
                <a:gd name="connsiteX74" fmla="*/ 9224296 w 12689871"/>
                <a:gd name="connsiteY74" fmla="*/ 451771 h 2140965"/>
                <a:gd name="connsiteX75" fmla="*/ 9244870 w 12689871"/>
                <a:gd name="connsiteY75" fmla="*/ 452438 h 2140965"/>
                <a:gd name="connsiteX76" fmla="*/ 9286113 w 12689871"/>
                <a:gd name="connsiteY76" fmla="*/ 454057 h 2140965"/>
                <a:gd name="connsiteX77" fmla="*/ 9306877 w 12689871"/>
                <a:gd name="connsiteY77" fmla="*/ 454914 h 2140965"/>
                <a:gd name="connsiteX78" fmla="*/ 9328499 w 12689871"/>
                <a:gd name="connsiteY78" fmla="*/ 454437 h 2140965"/>
                <a:gd name="connsiteX79" fmla="*/ 9703022 w 12689871"/>
                <a:gd name="connsiteY79" fmla="*/ 417862 h 2140965"/>
                <a:gd name="connsiteX80" fmla="*/ 10131933 w 12689871"/>
                <a:gd name="connsiteY80" fmla="*/ 344138 h 2140965"/>
                <a:gd name="connsiteX81" fmla="*/ 10615041 w 12689871"/>
                <a:gd name="connsiteY81" fmla="*/ 300704 h 2140965"/>
                <a:gd name="connsiteX82" fmla="*/ 10679049 w 12689871"/>
                <a:gd name="connsiteY82" fmla="*/ 302037 h 2140965"/>
                <a:gd name="connsiteX83" fmla="*/ 10743247 w 12689871"/>
                <a:gd name="connsiteY83" fmla="*/ 304609 h 2140965"/>
                <a:gd name="connsiteX84" fmla="*/ 10808113 w 12689871"/>
                <a:gd name="connsiteY84" fmla="*/ 310419 h 2140965"/>
                <a:gd name="connsiteX85" fmla="*/ 10873073 w 12689871"/>
                <a:gd name="connsiteY85" fmla="*/ 317849 h 2140965"/>
                <a:gd name="connsiteX86" fmla="*/ 11127771 w 12689871"/>
                <a:gd name="connsiteY86" fmla="*/ 373761 h 2140965"/>
                <a:gd name="connsiteX87" fmla="*/ 11364849 w 12689871"/>
                <a:gd name="connsiteY87" fmla="*/ 465582 h 2140965"/>
                <a:gd name="connsiteX88" fmla="*/ 11581256 w 12689871"/>
                <a:gd name="connsiteY88" fmla="*/ 585597 h 2140965"/>
                <a:gd name="connsiteX89" fmla="*/ 12248578 w 12689871"/>
                <a:gd name="connsiteY89" fmla="*/ 1239298 h 2140965"/>
                <a:gd name="connsiteX90" fmla="*/ 12689871 w 12689871"/>
                <a:gd name="connsiteY90" fmla="*/ 2010061 h 2140965"/>
                <a:gd name="connsiteX91" fmla="*/ 12054745 w 12689871"/>
                <a:gd name="connsiteY91" fmla="*/ 1418272 h 2140965"/>
                <a:gd name="connsiteX92" fmla="*/ 11719846 w 12689871"/>
                <a:gd name="connsiteY92" fmla="*/ 1175099 h 2140965"/>
                <a:gd name="connsiteX93" fmla="*/ 11676602 w 12689871"/>
                <a:gd name="connsiteY93" fmla="*/ 1149096 h 2140965"/>
                <a:gd name="connsiteX94" fmla="*/ 11633264 w 12689871"/>
                <a:gd name="connsiteY94" fmla="*/ 1123855 h 2140965"/>
                <a:gd name="connsiteX95" fmla="*/ 11545348 w 12689871"/>
                <a:gd name="connsiteY95" fmla="*/ 1077373 h 2140965"/>
                <a:gd name="connsiteX96" fmla="*/ 11456670 w 12689871"/>
                <a:gd name="connsiteY96" fmla="*/ 1035177 h 2140965"/>
                <a:gd name="connsiteX97" fmla="*/ 11366944 w 12689871"/>
                <a:gd name="connsiteY97" fmla="*/ 998696 h 2140965"/>
                <a:gd name="connsiteX98" fmla="*/ 11277028 w 12689871"/>
                <a:gd name="connsiteY98" fmla="*/ 967168 h 2140965"/>
                <a:gd name="connsiteX99" fmla="*/ 11231975 w 12689871"/>
                <a:gd name="connsiteY99" fmla="*/ 953834 h 2140965"/>
                <a:gd name="connsiteX100" fmla="*/ 11209497 w 12689871"/>
                <a:gd name="connsiteY100" fmla="*/ 947356 h 2140965"/>
                <a:gd name="connsiteX101" fmla="*/ 11186922 w 12689871"/>
                <a:gd name="connsiteY101" fmla="*/ 941927 h 2140965"/>
                <a:gd name="connsiteX102" fmla="*/ 11008138 w 12689871"/>
                <a:gd name="connsiteY102" fmla="*/ 909638 h 2140965"/>
                <a:gd name="connsiteX103" fmla="*/ 10657617 w 12689871"/>
                <a:gd name="connsiteY103" fmla="*/ 922211 h 2140965"/>
                <a:gd name="connsiteX104" fmla="*/ 9867901 w 12689871"/>
                <a:gd name="connsiteY104" fmla="*/ 1144428 h 2140965"/>
                <a:gd name="connsiteX105" fmla="*/ 9385840 w 12689871"/>
                <a:gd name="connsiteY105" fmla="*/ 1246918 h 2140965"/>
                <a:gd name="connsiteX106" fmla="*/ 9353359 w 12689871"/>
                <a:gd name="connsiteY106" fmla="*/ 1251109 h 2140965"/>
                <a:gd name="connsiteX107" fmla="*/ 9319832 w 12689871"/>
                <a:gd name="connsiteY107" fmla="*/ 1253585 h 2140965"/>
                <a:gd name="connsiteX108" fmla="*/ 9252490 w 12689871"/>
                <a:gd name="connsiteY108" fmla="*/ 1257872 h 2140965"/>
                <a:gd name="connsiteX109" fmla="*/ 9218771 w 12689871"/>
                <a:gd name="connsiteY109" fmla="*/ 1259871 h 2140965"/>
                <a:gd name="connsiteX110" fmla="*/ 9184291 w 12689871"/>
                <a:gd name="connsiteY110" fmla="*/ 1260157 h 2140965"/>
                <a:gd name="connsiteX111" fmla="*/ 9114758 w 12689871"/>
                <a:gd name="connsiteY111" fmla="*/ 1259586 h 2140965"/>
                <a:gd name="connsiteX112" fmla="*/ 8976170 w 12689871"/>
                <a:gd name="connsiteY112" fmla="*/ 1251871 h 2140965"/>
                <a:gd name="connsiteX113" fmla="*/ 8909114 w 12689871"/>
                <a:gd name="connsiteY113" fmla="*/ 1244251 h 2140965"/>
                <a:gd name="connsiteX114" fmla="*/ 8844439 w 12689871"/>
                <a:gd name="connsiteY114" fmla="*/ 1234631 h 2140965"/>
                <a:gd name="connsiteX115" fmla="*/ 8604695 w 12689871"/>
                <a:gd name="connsiteY115" fmla="*/ 1187672 h 2140965"/>
                <a:gd name="connsiteX116" fmla="*/ 8395716 w 12689871"/>
                <a:gd name="connsiteY116" fmla="*/ 1140428 h 2140965"/>
                <a:gd name="connsiteX117" fmla="*/ 8215408 w 12689871"/>
                <a:gd name="connsiteY117" fmla="*/ 1108043 h 2140965"/>
                <a:gd name="connsiteX118" fmla="*/ 8065294 w 12689871"/>
                <a:gd name="connsiteY118" fmla="*/ 1098137 h 2140965"/>
                <a:gd name="connsiteX119" fmla="*/ 7780306 w 12689871"/>
                <a:gd name="connsiteY119" fmla="*/ 1151763 h 2140965"/>
                <a:gd name="connsiteX120" fmla="*/ 7455694 w 12689871"/>
                <a:gd name="connsiteY120" fmla="*/ 1294257 h 2140965"/>
                <a:gd name="connsiteX121" fmla="*/ 7091934 w 12689871"/>
                <a:gd name="connsiteY121" fmla="*/ 1495139 h 2140965"/>
                <a:gd name="connsiteX122" fmla="*/ 6890385 w 12689871"/>
                <a:gd name="connsiteY122" fmla="*/ 1604200 h 2140965"/>
                <a:gd name="connsiteX123" fmla="*/ 6680073 w 12689871"/>
                <a:gd name="connsiteY123" fmla="*/ 1708880 h 2140965"/>
                <a:gd name="connsiteX124" fmla="*/ 6241828 w 12689871"/>
                <a:gd name="connsiteY124" fmla="*/ 1891760 h 2140965"/>
                <a:gd name="connsiteX125" fmla="*/ 5780342 w 12689871"/>
                <a:gd name="connsiteY125" fmla="*/ 2031778 h 2140965"/>
                <a:gd name="connsiteX126" fmla="*/ 5298472 w 12689871"/>
                <a:gd name="connsiteY126" fmla="*/ 2118170 h 2140965"/>
                <a:gd name="connsiteX127" fmla="*/ 4802315 w 12689871"/>
                <a:gd name="connsiteY127" fmla="*/ 2139220 h 2140965"/>
                <a:gd name="connsiteX128" fmla="*/ 4677728 w 12689871"/>
                <a:gd name="connsiteY128" fmla="*/ 2133124 h 2140965"/>
                <a:gd name="connsiteX129" fmla="*/ 4553236 w 12689871"/>
                <a:gd name="connsiteY129" fmla="*/ 2122361 h 2140965"/>
                <a:gd name="connsiteX130" fmla="*/ 4491038 w 12689871"/>
                <a:gd name="connsiteY130" fmla="*/ 2115312 h 2140965"/>
                <a:gd name="connsiteX131" fmla="*/ 4428935 w 12689871"/>
                <a:gd name="connsiteY131" fmla="*/ 2106359 h 2140965"/>
                <a:gd name="connsiteX132" fmla="*/ 4366927 w 12689871"/>
                <a:gd name="connsiteY132" fmla="*/ 2096928 h 2140965"/>
                <a:gd name="connsiteX133" fmla="*/ 4305110 w 12689871"/>
                <a:gd name="connsiteY133" fmla="*/ 2085499 h 2140965"/>
                <a:gd name="connsiteX134" fmla="*/ 3818763 w 12689871"/>
                <a:gd name="connsiteY134" fmla="*/ 1950339 h 2140965"/>
                <a:gd name="connsiteX135" fmla="*/ 3360801 w 12689871"/>
                <a:gd name="connsiteY135" fmla="*/ 1726787 h 2140965"/>
                <a:gd name="connsiteX136" fmla="*/ 3254121 w 12689871"/>
                <a:gd name="connsiteY136" fmla="*/ 1657826 h 2140965"/>
                <a:gd name="connsiteX137" fmla="*/ 3153632 w 12689871"/>
                <a:gd name="connsiteY137" fmla="*/ 1585531 h 2140965"/>
                <a:gd name="connsiteX138" fmla="*/ 2967514 w 12689871"/>
                <a:gd name="connsiteY138" fmla="*/ 1435894 h 2140965"/>
                <a:gd name="connsiteX139" fmla="*/ 2332958 w 12689871"/>
                <a:gd name="connsiteY139" fmla="*/ 874300 h 2140965"/>
                <a:gd name="connsiteX140" fmla="*/ 2255425 w 12689871"/>
                <a:gd name="connsiteY140" fmla="*/ 816769 h 2140965"/>
                <a:gd name="connsiteX141" fmla="*/ 2175605 w 12689871"/>
                <a:gd name="connsiteY141" fmla="*/ 761429 h 2140965"/>
                <a:gd name="connsiteX142" fmla="*/ 2093786 w 12689871"/>
                <a:gd name="connsiteY142" fmla="*/ 708088 h 2140965"/>
                <a:gd name="connsiteX143" fmla="*/ 2009013 w 12689871"/>
                <a:gd name="connsiteY143" fmla="*/ 658653 h 2140965"/>
                <a:gd name="connsiteX144" fmla="*/ 1966151 w 12689871"/>
                <a:gd name="connsiteY144" fmla="*/ 634269 h 2140965"/>
                <a:gd name="connsiteX145" fmla="*/ 1922145 w 12689871"/>
                <a:gd name="connsiteY145" fmla="*/ 611886 h 2140965"/>
                <a:gd name="connsiteX146" fmla="*/ 1878044 w 12689871"/>
                <a:gd name="connsiteY146" fmla="*/ 589407 h 2140965"/>
                <a:gd name="connsiteX147" fmla="*/ 1833658 w 12689871"/>
                <a:gd name="connsiteY147" fmla="*/ 567023 h 2140965"/>
                <a:gd name="connsiteX148" fmla="*/ 1742599 w 12689871"/>
                <a:gd name="connsiteY148" fmla="*/ 526446 h 2140965"/>
                <a:gd name="connsiteX149" fmla="*/ 1696593 w 12689871"/>
                <a:gd name="connsiteY149" fmla="*/ 506539 h 2140965"/>
                <a:gd name="connsiteX150" fmla="*/ 1649825 w 12689871"/>
                <a:gd name="connsiteY150" fmla="*/ 488537 h 2140965"/>
                <a:gd name="connsiteX151" fmla="*/ 1555623 w 12689871"/>
                <a:gd name="connsiteY151" fmla="*/ 452628 h 2140965"/>
                <a:gd name="connsiteX152" fmla="*/ 1459325 w 12689871"/>
                <a:gd name="connsiteY152" fmla="*/ 421386 h 2140965"/>
                <a:gd name="connsiteX153" fmla="*/ 1410843 w 12689871"/>
                <a:gd name="connsiteY153" fmla="*/ 405860 h 2140965"/>
                <a:gd name="connsiteX154" fmla="*/ 1361694 w 12689871"/>
                <a:gd name="connsiteY154" fmla="*/ 392811 h 2140965"/>
                <a:gd name="connsiteX155" fmla="*/ 1262825 w 12689871"/>
                <a:gd name="connsiteY155" fmla="*/ 366426 h 2140965"/>
                <a:gd name="connsiteX156" fmla="*/ 1162431 w 12689871"/>
                <a:gd name="connsiteY156" fmla="*/ 345091 h 2140965"/>
                <a:gd name="connsiteX157" fmla="*/ 1111853 w 12689871"/>
                <a:gd name="connsiteY157" fmla="*/ 334327 h 2140965"/>
                <a:gd name="connsiteX158" fmla="*/ 1060895 w 12689871"/>
                <a:gd name="connsiteY158" fmla="*/ 326136 h 2140965"/>
                <a:gd name="connsiteX159" fmla="*/ 958310 w 12689871"/>
                <a:gd name="connsiteY159" fmla="*/ 309658 h 2140965"/>
                <a:gd name="connsiteX160" fmla="*/ 854678 w 12689871"/>
                <a:gd name="connsiteY160" fmla="*/ 298132 h 2140965"/>
                <a:gd name="connsiteX161" fmla="*/ 802481 w 12689871"/>
                <a:gd name="connsiteY161" fmla="*/ 292512 h 2140965"/>
                <a:gd name="connsiteX162" fmla="*/ 750189 w 12689871"/>
                <a:gd name="connsiteY162" fmla="*/ 289750 h 2140965"/>
                <a:gd name="connsiteX163" fmla="*/ 644747 w 12689871"/>
                <a:gd name="connsiteY163" fmla="*/ 283750 h 2140965"/>
                <a:gd name="connsiteX164" fmla="*/ 538829 w 12689871"/>
                <a:gd name="connsiteY164" fmla="*/ 283083 h 2140965"/>
                <a:gd name="connsiteX165" fmla="*/ 485394 w 12689871"/>
                <a:gd name="connsiteY165" fmla="*/ 282893 h 2140965"/>
                <a:gd name="connsiteX166" fmla="*/ 432149 w 12689871"/>
                <a:gd name="connsiteY166" fmla="*/ 285464 h 2140965"/>
                <a:gd name="connsiteX167" fmla="*/ 324612 w 12689871"/>
                <a:gd name="connsiteY167" fmla="*/ 290036 h 2140965"/>
                <a:gd name="connsiteX168" fmla="*/ 217170 w 12689871"/>
                <a:gd name="connsiteY168" fmla="*/ 300609 h 2140965"/>
                <a:gd name="connsiteX169" fmla="*/ 162878 w 12689871"/>
                <a:gd name="connsiteY169" fmla="*/ 305657 h 2140965"/>
                <a:gd name="connsiteX170" fmla="*/ 109156 w 12689871"/>
                <a:gd name="connsiteY170" fmla="*/ 313849 h 2140965"/>
                <a:gd name="connsiteX171" fmla="*/ 0 w 12689871"/>
                <a:gd name="connsiteY171" fmla="*/ 329184 h 214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2689871" h="2140965">
                  <a:moveTo>
                    <a:pt x="0" y="329184"/>
                  </a:moveTo>
                  <a:cubicBezTo>
                    <a:pt x="32004" y="311372"/>
                    <a:pt x="64579" y="294322"/>
                    <a:pt x="97250" y="276796"/>
                  </a:cubicBezTo>
                  <a:lnTo>
                    <a:pt x="146685" y="251079"/>
                  </a:lnTo>
                  <a:lnTo>
                    <a:pt x="197358" y="228409"/>
                  </a:lnTo>
                  <a:cubicBezTo>
                    <a:pt x="231267" y="213170"/>
                    <a:pt x="265557" y="198596"/>
                    <a:pt x="299942" y="183832"/>
                  </a:cubicBezTo>
                  <a:lnTo>
                    <a:pt x="405384" y="145637"/>
                  </a:lnTo>
                  <a:lnTo>
                    <a:pt x="458629" y="126968"/>
                  </a:lnTo>
                  <a:cubicBezTo>
                    <a:pt x="476536" y="121539"/>
                    <a:pt x="494633" y="116586"/>
                    <a:pt x="512731" y="111443"/>
                  </a:cubicBezTo>
                  <a:lnTo>
                    <a:pt x="621887" y="80676"/>
                  </a:lnTo>
                  <a:cubicBezTo>
                    <a:pt x="658654" y="71914"/>
                    <a:pt x="695706" y="64294"/>
                    <a:pt x="732854" y="56579"/>
                  </a:cubicBezTo>
                  <a:lnTo>
                    <a:pt x="788765" y="44958"/>
                  </a:lnTo>
                  <a:cubicBezTo>
                    <a:pt x="807529" y="41624"/>
                    <a:pt x="826294" y="39148"/>
                    <a:pt x="845153" y="36195"/>
                  </a:cubicBezTo>
                  <a:lnTo>
                    <a:pt x="958691" y="19240"/>
                  </a:lnTo>
                  <a:cubicBezTo>
                    <a:pt x="996696" y="14954"/>
                    <a:pt x="1034891" y="12382"/>
                    <a:pt x="1073182" y="9049"/>
                  </a:cubicBezTo>
                  <a:lnTo>
                    <a:pt x="1130808" y="4286"/>
                  </a:lnTo>
                  <a:cubicBezTo>
                    <a:pt x="1150049" y="3048"/>
                    <a:pt x="1169194" y="2953"/>
                    <a:pt x="1188434" y="2381"/>
                  </a:cubicBezTo>
                  <a:lnTo>
                    <a:pt x="1304354" y="0"/>
                  </a:lnTo>
                  <a:cubicBezTo>
                    <a:pt x="1343025" y="476"/>
                    <a:pt x="1381697" y="2381"/>
                    <a:pt x="1420463" y="3905"/>
                  </a:cubicBezTo>
                  <a:lnTo>
                    <a:pt x="1478756" y="6382"/>
                  </a:lnTo>
                  <a:cubicBezTo>
                    <a:pt x="1498187" y="7334"/>
                    <a:pt x="1517428" y="9810"/>
                    <a:pt x="1536859" y="11525"/>
                  </a:cubicBezTo>
                  <a:cubicBezTo>
                    <a:pt x="1575626" y="15240"/>
                    <a:pt x="1614488" y="19240"/>
                    <a:pt x="1653445" y="23431"/>
                  </a:cubicBezTo>
                  <a:cubicBezTo>
                    <a:pt x="1692212" y="28575"/>
                    <a:pt x="1730693" y="35528"/>
                    <a:pt x="1769555" y="41529"/>
                  </a:cubicBezTo>
                  <a:lnTo>
                    <a:pt x="1827848" y="51054"/>
                  </a:lnTo>
                  <a:cubicBezTo>
                    <a:pt x="1847279" y="54197"/>
                    <a:pt x="1866233" y="59341"/>
                    <a:pt x="1885569" y="63436"/>
                  </a:cubicBezTo>
                  <a:lnTo>
                    <a:pt x="2001107" y="89725"/>
                  </a:lnTo>
                  <a:cubicBezTo>
                    <a:pt x="2039493" y="99346"/>
                    <a:pt x="2077307" y="111157"/>
                    <a:pt x="2115407" y="122301"/>
                  </a:cubicBezTo>
                  <a:lnTo>
                    <a:pt x="2172653" y="139255"/>
                  </a:lnTo>
                  <a:cubicBezTo>
                    <a:pt x="2191893" y="144589"/>
                    <a:pt x="2210276" y="152305"/>
                    <a:pt x="2229136" y="158686"/>
                  </a:cubicBezTo>
                  <a:lnTo>
                    <a:pt x="2341817" y="199549"/>
                  </a:lnTo>
                  <a:cubicBezTo>
                    <a:pt x="2379155" y="214026"/>
                    <a:pt x="2415445" y="230981"/>
                    <a:pt x="2452402" y="246793"/>
                  </a:cubicBezTo>
                  <a:cubicBezTo>
                    <a:pt x="2527078" y="277082"/>
                    <a:pt x="2597563" y="316420"/>
                    <a:pt x="2669762" y="353473"/>
                  </a:cubicBezTo>
                  <a:cubicBezTo>
                    <a:pt x="2953131" y="509206"/>
                    <a:pt x="3191161" y="696659"/>
                    <a:pt x="3416427" y="844772"/>
                  </a:cubicBezTo>
                  <a:cubicBezTo>
                    <a:pt x="3472529" y="881634"/>
                    <a:pt x="3528346" y="917067"/>
                    <a:pt x="3582924" y="948690"/>
                  </a:cubicBezTo>
                  <a:cubicBezTo>
                    <a:pt x="3610261" y="965454"/>
                    <a:pt x="3637407" y="979361"/>
                    <a:pt x="3664458" y="994791"/>
                  </a:cubicBezTo>
                  <a:cubicBezTo>
                    <a:pt x="3691604" y="1008221"/>
                    <a:pt x="3718179" y="1023271"/>
                    <a:pt x="3745516" y="1034986"/>
                  </a:cubicBezTo>
                  <a:cubicBezTo>
                    <a:pt x="3853148" y="1086136"/>
                    <a:pt x="3965829" y="1127665"/>
                    <a:pt x="4082034" y="1159383"/>
                  </a:cubicBezTo>
                  <a:cubicBezTo>
                    <a:pt x="4198049" y="1191863"/>
                    <a:pt x="4317873" y="1213485"/>
                    <a:pt x="4439126" y="1227677"/>
                  </a:cubicBezTo>
                  <a:cubicBezTo>
                    <a:pt x="4454271" y="1229297"/>
                    <a:pt x="4469416" y="1231392"/>
                    <a:pt x="4484656" y="1232821"/>
                  </a:cubicBezTo>
                  <a:lnTo>
                    <a:pt x="4530471" y="1236345"/>
                  </a:lnTo>
                  <a:cubicBezTo>
                    <a:pt x="4545806" y="1237393"/>
                    <a:pt x="4560951" y="1239107"/>
                    <a:pt x="4576287" y="1239678"/>
                  </a:cubicBezTo>
                  <a:lnTo>
                    <a:pt x="4622388" y="1241488"/>
                  </a:lnTo>
                  <a:cubicBezTo>
                    <a:pt x="4652963" y="1243393"/>
                    <a:pt x="4683824" y="1243584"/>
                    <a:pt x="4714589" y="1243869"/>
                  </a:cubicBezTo>
                  <a:cubicBezTo>
                    <a:pt x="4745260" y="1244822"/>
                    <a:pt x="4776216" y="1243584"/>
                    <a:pt x="4807077" y="1242917"/>
                  </a:cubicBezTo>
                  <a:cubicBezTo>
                    <a:pt x="4930712" y="1239012"/>
                    <a:pt x="5053394" y="1227963"/>
                    <a:pt x="5177124" y="1208246"/>
                  </a:cubicBezTo>
                  <a:cubicBezTo>
                    <a:pt x="5300758" y="1188053"/>
                    <a:pt x="5424488" y="1162240"/>
                    <a:pt x="5547360" y="1127855"/>
                  </a:cubicBezTo>
                  <a:cubicBezTo>
                    <a:pt x="5670233" y="1093946"/>
                    <a:pt x="5792915" y="1054227"/>
                    <a:pt x="5914358" y="1007650"/>
                  </a:cubicBezTo>
                  <a:cubicBezTo>
                    <a:pt x="6035993" y="961549"/>
                    <a:pt x="6156865" y="910209"/>
                    <a:pt x="6276404" y="853154"/>
                  </a:cubicBezTo>
                  <a:lnTo>
                    <a:pt x="6366129" y="810006"/>
                  </a:lnTo>
                  <a:cubicBezTo>
                    <a:pt x="6395847" y="794956"/>
                    <a:pt x="6425756" y="780574"/>
                    <a:pt x="6455474" y="765143"/>
                  </a:cubicBezTo>
                  <a:cubicBezTo>
                    <a:pt x="6514624" y="734568"/>
                    <a:pt x="6574060" y="702945"/>
                    <a:pt x="6636544" y="668560"/>
                  </a:cubicBezTo>
                  <a:cubicBezTo>
                    <a:pt x="6761512" y="601599"/>
                    <a:pt x="6892767" y="528256"/>
                    <a:pt x="7037737" y="457962"/>
                  </a:cubicBezTo>
                  <a:cubicBezTo>
                    <a:pt x="7074122" y="440531"/>
                    <a:pt x="7110413" y="423196"/>
                    <a:pt x="7148894" y="406432"/>
                  </a:cubicBezTo>
                  <a:cubicBezTo>
                    <a:pt x="7167944" y="398050"/>
                    <a:pt x="7186422" y="389477"/>
                    <a:pt x="7206044" y="381285"/>
                  </a:cubicBezTo>
                  <a:lnTo>
                    <a:pt x="7265099" y="357092"/>
                  </a:lnTo>
                  <a:lnTo>
                    <a:pt x="7294721" y="345091"/>
                  </a:lnTo>
                  <a:lnTo>
                    <a:pt x="7325487" y="333660"/>
                  </a:lnTo>
                  <a:lnTo>
                    <a:pt x="7387019" y="311086"/>
                  </a:lnTo>
                  <a:cubicBezTo>
                    <a:pt x="7407784" y="303847"/>
                    <a:pt x="7429500" y="297085"/>
                    <a:pt x="7450836" y="290322"/>
                  </a:cubicBezTo>
                  <a:cubicBezTo>
                    <a:pt x="7472458" y="283750"/>
                    <a:pt x="7493127" y="276510"/>
                    <a:pt x="7515797" y="270891"/>
                  </a:cubicBezTo>
                  <a:cubicBezTo>
                    <a:pt x="7560469" y="259175"/>
                    <a:pt x="7604094" y="246697"/>
                    <a:pt x="7651052" y="237839"/>
                  </a:cubicBezTo>
                  <a:cubicBezTo>
                    <a:pt x="7674197" y="233172"/>
                    <a:pt x="7697152" y="228219"/>
                    <a:pt x="7720489" y="224028"/>
                  </a:cubicBezTo>
                  <a:lnTo>
                    <a:pt x="7792022" y="213550"/>
                  </a:lnTo>
                  <a:lnTo>
                    <a:pt x="7827836" y="208597"/>
                  </a:lnTo>
                  <a:cubicBezTo>
                    <a:pt x="7839933" y="207264"/>
                    <a:pt x="7852220" y="206407"/>
                    <a:pt x="7864507" y="205359"/>
                  </a:cubicBezTo>
                  <a:cubicBezTo>
                    <a:pt x="7888986" y="203359"/>
                    <a:pt x="7913465" y="201453"/>
                    <a:pt x="7937945" y="199930"/>
                  </a:cubicBezTo>
                  <a:cubicBezTo>
                    <a:pt x="7962424" y="198405"/>
                    <a:pt x="7987570" y="199072"/>
                    <a:pt x="8012430" y="198787"/>
                  </a:cubicBezTo>
                  <a:cubicBezTo>
                    <a:pt x="8037290" y="199072"/>
                    <a:pt x="8062246" y="198120"/>
                    <a:pt x="8086916" y="199930"/>
                  </a:cubicBezTo>
                  <a:cubicBezTo>
                    <a:pt x="8287131" y="209264"/>
                    <a:pt x="8462105" y="253269"/>
                    <a:pt x="8611934" y="297085"/>
                  </a:cubicBezTo>
                  <a:cubicBezTo>
                    <a:pt x="8686991" y="319183"/>
                    <a:pt x="8757190" y="340804"/>
                    <a:pt x="8822722" y="361569"/>
                  </a:cubicBezTo>
                  <a:cubicBezTo>
                    <a:pt x="8887777" y="381857"/>
                    <a:pt x="8948642" y="399764"/>
                    <a:pt x="9005697" y="414147"/>
                  </a:cubicBezTo>
                  <a:lnTo>
                    <a:pt x="9047798" y="424339"/>
                  </a:lnTo>
                  <a:lnTo>
                    <a:pt x="9088088" y="433006"/>
                  </a:lnTo>
                  <a:cubicBezTo>
                    <a:pt x="9114282" y="437674"/>
                    <a:pt x="9139524" y="443293"/>
                    <a:pt x="9165622" y="445198"/>
                  </a:cubicBezTo>
                  <a:lnTo>
                    <a:pt x="9204579" y="449675"/>
                  </a:lnTo>
                  <a:cubicBezTo>
                    <a:pt x="9211151" y="450342"/>
                    <a:pt x="9217438" y="451675"/>
                    <a:pt x="9224296" y="451771"/>
                  </a:cubicBezTo>
                  <a:lnTo>
                    <a:pt x="9244870" y="452438"/>
                  </a:lnTo>
                  <a:lnTo>
                    <a:pt x="9286113" y="454057"/>
                  </a:lnTo>
                  <a:cubicBezTo>
                    <a:pt x="9293066" y="454343"/>
                    <a:pt x="9299829" y="454819"/>
                    <a:pt x="9306877" y="454914"/>
                  </a:cubicBezTo>
                  <a:lnTo>
                    <a:pt x="9328499" y="454437"/>
                  </a:lnTo>
                  <a:cubicBezTo>
                    <a:pt x="9442990" y="454247"/>
                    <a:pt x="9568720" y="439007"/>
                    <a:pt x="9703022" y="417862"/>
                  </a:cubicBezTo>
                  <a:cubicBezTo>
                    <a:pt x="9837325" y="396144"/>
                    <a:pt x="9980295" y="368712"/>
                    <a:pt x="10131933" y="344138"/>
                  </a:cubicBezTo>
                  <a:cubicBezTo>
                    <a:pt x="10283857" y="320802"/>
                    <a:pt x="10445306" y="300514"/>
                    <a:pt x="10615041" y="300704"/>
                  </a:cubicBezTo>
                  <a:cubicBezTo>
                    <a:pt x="10635711" y="299751"/>
                    <a:pt x="10657808" y="301561"/>
                    <a:pt x="10679049" y="302037"/>
                  </a:cubicBezTo>
                  <a:lnTo>
                    <a:pt x="10743247" y="304609"/>
                  </a:lnTo>
                  <a:cubicBezTo>
                    <a:pt x="10764394" y="304990"/>
                    <a:pt x="10786491" y="308229"/>
                    <a:pt x="10808113" y="310419"/>
                  </a:cubicBezTo>
                  <a:lnTo>
                    <a:pt x="10873073" y="317849"/>
                  </a:lnTo>
                  <a:cubicBezTo>
                    <a:pt x="10959656" y="329946"/>
                    <a:pt x="11046047" y="347663"/>
                    <a:pt x="11127771" y="373761"/>
                  </a:cubicBezTo>
                  <a:cubicBezTo>
                    <a:pt x="11209877" y="399288"/>
                    <a:pt x="11289601" y="429006"/>
                    <a:pt x="11364849" y="465582"/>
                  </a:cubicBezTo>
                  <a:cubicBezTo>
                    <a:pt x="11440382" y="501491"/>
                    <a:pt x="11512963" y="541115"/>
                    <a:pt x="11581256" y="585597"/>
                  </a:cubicBezTo>
                  <a:cubicBezTo>
                    <a:pt x="11855958" y="761524"/>
                    <a:pt x="12074366" y="993457"/>
                    <a:pt x="12248578" y="1239298"/>
                  </a:cubicBezTo>
                  <a:cubicBezTo>
                    <a:pt x="12424314" y="1485519"/>
                    <a:pt x="12562142" y="1745266"/>
                    <a:pt x="12689871" y="2010061"/>
                  </a:cubicBezTo>
                  <a:cubicBezTo>
                    <a:pt x="12476606" y="1807178"/>
                    <a:pt x="12272200" y="1598009"/>
                    <a:pt x="12054745" y="1418272"/>
                  </a:cubicBezTo>
                  <a:cubicBezTo>
                    <a:pt x="11945778" y="1328928"/>
                    <a:pt x="11834336" y="1245679"/>
                    <a:pt x="11719846" y="1175099"/>
                  </a:cubicBezTo>
                  <a:cubicBezTo>
                    <a:pt x="11705558" y="1166146"/>
                    <a:pt x="11691271" y="1157288"/>
                    <a:pt x="11676602" y="1149096"/>
                  </a:cubicBezTo>
                  <a:lnTo>
                    <a:pt x="11633264" y="1123855"/>
                  </a:lnTo>
                  <a:cubicBezTo>
                    <a:pt x="11603926" y="1108043"/>
                    <a:pt x="11575066" y="1091660"/>
                    <a:pt x="11545348" y="1077373"/>
                  </a:cubicBezTo>
                  <a:cubicBezTo>
                    <a:pt x="11516010" y="1062228"/>
                    <a:pt x="11486102" y="1049084"/>
                    <a:pt x="11456670" y="1035177"/>
                  </a:cubicBezTo>
                  <a:cubicBezTo>
                    <a:pt x="11426666" y="1022795"/>
                    <a:pt x="11397234" y="1009364"/>
                    <a:pt x="11366944" y="998696"/>
                  </a:cubicBezTo>
                  <a:cubicBezTo>
                    <a:pt x="11337036" y="986980"/>
                    <a:pt x="11306937" y="977169"/>
                    <a:pt x="11277028" y="967168"/>
                  </a:cubicBezTo>
                  <a:cubicBezTo>
                    <a:pt x="11262075" y="962215"/>
                    <a:pt x="11246929" y="958405"/>
                    <a:pt x="11231975" y="953834"/>
                  </a:cubicBezTo>
                  <a:lnTo>
                    <a:pt x="11209497" y="947356"/>
                  </a:lnTo>
                  <a:lnTo>
                    <a:pt x="11186922" y="941927"/>
                  </a:lnTo>
                  <a:cubicBezTo>
                    <a:pt x="11127010" y="926592"/>
                    <a:pt x="11067192" y="916114"/>
                    <a:pt x="11008138" y="909638"/>
                  </a:cubicBezTo>
                  <a:cubicBezTo>
                    <a:pt x="10889646" y="896112"/>
                    <a:pt x="10777632" y="903065"/>
                    <a:pt x="10657617" y="922211"/>
                  </a:cubicBezTo>
                  <a:cubicBezTo>
                    <a:pt x="10418254" y="961168"/>
                    <a:pt x="10163365" y="1058609"/>
                    <a:pt x="9867901" y="1144428"/>
                  </a:cubicBezTo>
                  <a:cubicBezTo>
                    <a:pt x="9720072" y="1187291"/>
                    <a:pt x="9560338" y="1226153"/>
                    <a:pt x="9385840" y="1246918"/>
                  </a:cubicBezTo>
                  <a:lnTo>
                    <a:pt x="9353359" y="1251109"/>
                  </a:lnTo>
                  <a:cubicBezTo>
                    <a:pt x="9342406" y="1252252"/>
                    <a:pt x="9330976" y="1252823"/>
                    <a:pt x="9319832" y="1253585"/>
                  </a:cubicBezTo>
                  <a:lnTo>
                    <a:pt x="9252490" y="1257872"/>
                  </a:lnTo>
                  <a:lnTo>
                    <a:pt x="9218771" y="1259871"/>
                  </a:lnTo>
                  <a:cubicBezTo>
                    <a:pt x="9207532" y="1260538"/>
                    <a:pt x="9195721" y="1260062"/>
                    <a:pt x="9184291" y="1260157"/>
                  </a:cubicBezTo>
                  <a:lnTo>
                    <a:pt x="9114758" y="1259586"/>
                  </a:lnTo>
                  <a:cubicBezTo>
                    <a:pt x="9068371" y="1259871"/>
                    <a:pt x="9021794" y="1255680"/>
                    <a:pt x="8976170" y="1251871"/>
                  </a:cubicBezTo>
                  <a:lnTo>
                    <a:pt x="8909114" y="1244251"/>
                  </a:lnTo>
                  <a:cubicBezTo>
                    <a:pt x="8887206" y="1241298"/>
                    <a:pt x="8865965" y="1237869"/>
                    <a:pt x="8844439" y="1234631"/>
                  </a:cubicBezTo>
                  <a:cubicBezTo>
                    <a:pt x="8759476" y="1220914"/>
                    <a:pt x="8679656" y="1204246"/>
                    <a:pt x="8604695" y="1187672"/>
                  </a:cubicBezTo>
                  <a:cubicBezTo>
                    <a:pt x="8530304" y="1171289"/>
                    <a:pt x="8460867" y="1154335"/>
                    <a:pt x="8395716" y="1140428"/>
                  </a:cubicBezTo>
                  <a:cubicBezTo>
                    <a:pt x="8330375" y="1126045"/>
                    <a:pt x="8270558" y="1115282"/>
                    <a:pt x="8215408" y="1108043"/>
                  </a:cubicBezTo>
                  <a:cubicBezTo>
                    <a:pt x="8160449" y="1100804"/>
                    <a:pt x="8109680" y="1096327"/>
                    <a:pt x="8065294" y="1098137"/>
                  </a:cubicBezTo>
                  <a:cubicBezTo>
                    <a:pt x="7975473" y="1100328"/>
                    <a:pt x="7881842" y="1118521"/>
                    <a:pt x="7780306" y="1151763"/>
                  </a:cubicBezTo>
                  <a:cubicBezTo>
                    <a:pt x="7678960" y="1185005"/>
                    <a:pt x="7569613" y="1234821"/>
                    <a:pt x="7455694" y="1294257"/>
                  </a:cubicBezTo>
                  <a:cubicBezTo>
                    <a:pt x="7341394" y="1353026"/>
                    <a:pt x="7220712" y="1422559"/>
                    <a:pt x="7091934" y="1495139"/>
                  </a:cubicBezTo>
                  <a:cubicBezTo>
                    <a:pt x="7027736" y="1530953"/>
                    <a:pt x="6959727" y="1567910"/>
                    <a:pt x="6890385" y="1604200"/>
                  </a:cubicBezTo>
                  <a:cubicBezTo>
                    <a:pt x="6821139" y="1640205"/>
                    <a:pt x="6751130" y="1675352"/>
                    <a:pt x="6680073" y="1708880"/>
                  </a:cubicBezTo>
                  <a:cubicBezTo>
                    <a:pt x="6537674" y="1775365"/>
                    <a:pt x="6391847" y="1837277"/>
                    <a:pt x="6241828" y="1891760"/>
                  </a:cubicBezTo>
                  <a:cubicBezTo>
                    <a:pt x="6091619" y="1945577"/>
                    <a:pt x="5937885" y="1993582"/>
                    <a:pt x="5780342" y="2031778"/>
                  </a:cubicBezTo>
                  <a:cubicBezTo>
                    <a:pt x="5622798" y="2069592"/>
                    <a:pt x="5461921" y="2100167"/>
                    <a:pt x="5298472" y="2118170"/>
                  </a:cubicBezTo>
                  <a:cubicBezTo>
                    <a:pt x="5135118" y="2136648"/>
                    <a:pt x="4968240" y="2144840"/>
                    <a:pt x="4802315" y="2139220"/>
                  </a:cubicBezTo>
                  <a:cubicBezTo>
                    <a:pt x="4760786" y="2137696"/>
                    <a:pt x="4719257" y="2136553"/>
                    <a:pt x="4677728" y="2133124"/>
                  </a:cubicBezTo>
                  <a:cubicBezTo>
                    <a:pt x="4636199" y="2130266"/>
                    <a:pt x="4594670" y="2127504"/>
                    <a:pt x="4553236" y="2122361"/>
                  </a:cubicBezTo>
                  <a:lnTo>
                    <a:pt x="4491038" y="2115312"/>
                  </a:lnTo>
                  <a:cubicBezTo>
                    <a:pt x="4470369" y="2112930"/>
                    <a:pt x="4449604" y="2109311"/>
                    <a:pt x="4428935" y="2106359"/>
                  </a:cubicBezTo>
                  <a:lnTo>
                    <a:pt x="4366927" y="2096928"/>
                  </a:lnTo>
                  <a:cubicBezTo>
                    <a:pt x="4346258" y="2093500"/>
                    <a:pt x="4325684" y="2089309"/>
                    <a:pt x="4305110" y="2085499"/>
                  </a:cubicBezTo>
                  <a:cubicBezTo>
                    <a:pt x="4140327" y="2054923"/>
                    <a:pt x="3977450" y="2009299"/>
                    <a:pt x="3818763" y="1950339"/>
                  </a:cubicBezTo>
                  <a:cubicBezTo>
                    <a:pt x="3660267" y="1890617"/>
                    <a:pt x="3506153" y="1816418"/>
                    <a:pt x="3360801" y="1726787"/>
                  </a:cubicBezTo>
                  <a:cubicBezTo>
                    <a:pt x="3323844" y="1705165"/>
                    <a:pt x="3289554" y="1680972"/>
                    <a:pt x="3254121" y="1657826"/>
                  </a:cubicBezTo>
                  <a:cubicBezTo>
                    <a:pt x="3220498" y="1633728"/>
                    <a:pt x="3185636" y="1610201"/>
                    <a:pt x="3153632" y="1585531"/>
                  </a:cubicBezTo>
                  <a:cubicBezTo>
                    <a:pt x="3087719" y="1536859"/>
                    <a:pt x="3027140" y="1485995"/>
                    <a:pt x="2967514" y="1435894"/>
                  </a:cubicBezTo>
                  <a:cubicBezTo>
                    <a:pt x="2731770" y="1233964"/>
                    <a:pt x="2536984" y="1032986"/>
                    <a:pt x="2332958" y="874300"/>
                  </a:cubicBezTo>
                  <a:lnTo>
                    <a:pt x="2255425" y="816769"/>
                  </a:lnTo>
                  <a:cubicBezTo>
                    <a:pt x="2230088" y="796480"/>
                    <a:pt x="2202752" y="779336"/>
                    <a:pt x="2175605" y="761429"/>
                  </a:cubicBezTo>
                  <a:cubicBezTo>
                    <a:pt x="2148364" y="743902"/>
                    <a:pt x="2121694" y="724948"/>
                    <a:pt x="2093786" y="708088"/>
                  </a:cubicBezTo>
                  <a:lnTo>
                    <a:pt x="2009013" y="658653"/>
                  </a:lnTo>
                  <a:cubicBezTo>
                    <a:pt x="1994726" y="650653"/>
                    <a:pt x="1980914" y="641318"/>
                    <a:pt x="1966151" y="634269"/>
                  </a:cubicBezTo>
                  <a:lnTo>
                    <a:pt x="1922145" y="611886"/>
                  </a:lnTo>
                  <a:lnTo>
                    <a:pt x="1878044" y="589407"/>
                  </a:lnTo>
                  <a:cubicBezTo>
                    <a:pt x="1863280" y="582073"/>
                    <a:pt x="1848803" y="573500"/>
                    <a:pt x="1833658" y="567023"/>
                  </a:cubicBezTo>
                  <a:lnTo>
                    <a:pt x="1742599" y="526446"/>
                  </a:lnTo>
                  <a:cubicBezTo>
                    <a:pt x="1727264" y="519874"/>
                    <a:pt x="1712309" y="512254"/>
                    <a:pt x="1696593" y="506539"/>
                  </a:cubicBezTo>
                  <a:lnTo>
                    <a:pt x="1649825" y="488537"/>
                  </a:lnTo>
                  <a:cubicBezTo>
                    <a:pt x="1618488" y="476726"/>
                    <a:pt x="1587341" y="463868"/>
                    <a:pt x="1555623" y="452628"/>
                  </a:cubicBezTo>
                  <a:lnTo>
                    <a:pt x="1459325" y="421386"/>
                  </a:lnTo>
                  <a:cubicBezTo>
                    <a:pt x="1443228" y="416337"/>
                    <a:pt x="1427131" y="410337"/>
                    <a:pt x="1410843" y="405860"/>
                  </a:cubicBezTo>
                  <a:lnTo>
                    <a:pt x="1361694" y="392811"/>
                  </a:lnTo>
                  <a:cubicBezTo>
                    <a:pt x="1328833" y="384334"/>
                    <a:pt x="1295972" y="374618"/>
                    <a:pt x="1262825" y="366426"/>
                  </a:cubicBezTo>
                  <a:lnTo>
                    <a:pt x="1162431" y="345091"/>
                  </a:lnTo>
                  <a:cubicBezTo>
                    <a:pt x="1145572" y="341662"/>
                    <a:pt x="1128808" y="337375"/>
                    <a:pt x="1111853" y="334327"/>
                  </a:cubicBezTo>
                  <a:lnTo>
                    <a:pt x="1060895" y="326136"/>
                  </a:lnTo>
                  <a:lnTo>
                    <a:pt x="958310" y="309658"/>
                  </a:lnTo>
                  <a:lnTo>
                    <a:pt x="854678" y="298132"/>
                  </a:lnTo>
                  <a:cubicBezTo>
                    <a:pt x="837343" y="296323"/>
                    <a:pt x="819912" y="294037"/>
                    <a:pt x="802481" y="292512"/>
                  </a:cubicBezTo>
                  <a:lnTo>
                    <a:pt x="750189" y="289750"/>
                  </a:lnTo>
                  <a:cubicBezTo>
                    <a:pt x="715232" y="288131"/>
                    <a:pt x="680085" y="285750"/>
                    <a:pt x="644747" y="283750"/>
                  </a:cubicBezTo>
                  <a:lnTo>
                    <a:pt x="538829" y="283083"/>
                  </a:lnTo>
                  <a:lnTo>
                    <a:pt x="485394" y="282893"/>
                  </a:lnTo>
                  <a:lnTo>
                    <a:pt x="432149" y="285464"/>
                  </a:lnTo>
                  <a:lnTo>
                    <a:pt x="324612" y="290036"/>
                  </a:lnTo>
                  <a:cubicBezTo>
                    <a:pt x="289084" y="293655"/>
                    <a:pt x="253270" y="297466"/>
                    <a:pt x="217170" y="300609"/>
                  </a:cubicBezTo>
                  <a:lnTo>
                    <a:pt x="162878" y="305657"/>
                  </a:lnTo>
                  <a:lnTo>
                    <a:pt x="109156" y="313849"/>
                  </a:lnTo>
                  <a:cubicBezTo>
                    <a:pt x="72962" y="318897"/>
                    <a:pt x="36766" y="324421"/>
                    <a:pt x="0" y="32918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2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83ECF2F-EC0D-E04B-8EDE-D57FDC340301}"/>
              </a:ext>
            </a:extLst>
          </p:cNvPr>
          <p:cNvGrpSpPr/>
          <p:nvPr/>
        </p:nvGrpSpPr>
        <p:grpSpPr>
          <a:xfrm>
            <a:off x="-806076" y="4662711"/>
            <a:ext cx="13690122" cy="3530264"/>
            <a:chOff x="-806076" y="4662711"/>
            <a:chExt cx="13690122" cy="3530264"/>
          </a:xfrm>
        </p:grpSpPr>
        <p:grpSp>
          <p:nvGrpSpPr>
            <p:cNvPr id="361" name="图形 4">
              <a:extLst>
                <a:ext uri="{FF2B5EF4-FFF2-40B4-BE49-F238E27FC236}">
                  <a16:creationId xmlns:a16="http://schemas.microsoft.com/office/drawing/2014/main" id="{40A99F5E-1FBB-E217-B8CD-78F013992BC8}"/>
                </a:ext>
              </a:extLst>
            </p:cNvPr>
            <p:cNvGrpSpPr/>
            <p:nvPr/>
          </p:nvGrpSpPr>
          <p:grpSpPr>
            <a:xfrm>
              <a:off x="7193800" y="5355579"/>
              <a:ext cx="3228145" cy="1996010"/>
              <a:chOff x="4621434" y="3933639"/>
              <a:chExt cx="1103821" cy="682509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A80EE8EC-A6B4-160E-A3CC-0AAA909814B7}"/>
                  </a:ext>
                </a:extLst>
              </p:cNvPr>
              <p:cNvSpPr/>
              <p:nvPr/>
            </p:nvSpPr>
            <p:spPr>
              <a:xfrm>
                <a:off x="4624387" y="3933639"/>
                <a:ext cx="1094891" cy="682509"/>
              </a:xfrm>
              <a:custGeom>
                <a:avLst/>
                <a:gdLst>
                  <a:gd name="connsiteX0" fmla="*/ 1004221 w 1094891"/>
                  <a:gd name="connsiteY0" fmla="*/ 225071 h 682509"/>
                  <a:gd name="connsiteX1" fmla="*/ 1017746 w 1094891"/>
                  <a:gd name="connsiteY1" fmla="*/ 110771 h 682509"/>
                  <a:gd name="connsiteX2" fmla="*/ 983837 w 1094891"/>
                  <a:gd name="connsiteY2" fmla="*/ 47906 h 682509"/>
                  <a:gd name="connsiteX3" fmla="*/ 809244 w 1094891"/>
                  <a:gd name="connsiteY3" fmla="*/ 13616 h 682509"/>
                  <a:gd name="connsiteX4" fmla="*/ 718375 w 1094891"/>
                  <a:gd name="connsiteY4" fmla="*/ 168493 h 682509"/>
                  <a:gd name="connsiteX5" fmla="*/ 459962 w 1094891"/>
                  <a:gd name="connsiteY5" fmla="*/ 193257 h 682509"/>
                  <a:gd name="connsiteX6" fmla="*/ 450723 w 1094891"/>
                  <a:gd name="connsiteY6" fmla="*/ 225166 h 682509"/>
                  <a:gd name="connsiteX7" fmla="*/ 272320 w 1094891"/>
                  <a:gd name="connsiteY7" fmla="*/ 264314 h 682509"/>
                  <a:gd name="connsiteX8" fmla="*/ 242697 w 1094891"/>
                  <a:gd name="connsiteY8" fmla="*/ 389853 h 682509"/>
                  <a:gd name="connsiteX9" fmla="*/ 0 w 1094891"/>
                  <a:gd name="connsiteY9" fmla="*/ 362231 h 682509"/>
                  <a:gd name="connsiteX10" fmla="*/ 50959 w 1094891"/>
                  <a:gd name="connsiteY10" fmla="*/ 437669 h 682509"/>
                  <a:gd name="connsiteX11" fmla="*/ 168688 w 1094891"/>
                  <a:gd name="connsiteY11" fmla="*/ 554350 h 682509"/>
                  <a:gd name="connsiteX12" fmla="*/ 324517 w 1094891"/>
                  <a:gd name="connsiteY12" fmla="*/ 605499 h 682509"/>
                  <a:gd name="connsiteX13" fmla="*/ 472535 w 1094891"/>
                  <a:gd name="connsiteY13" fmla="*/ 681795 h 682509"/>
                  <a:gd name="connsiteX14" fmla="*/ 568452 w 1094891"/>
                  <a:gd name="connsiteY14" fmla="*/ 598546 h 682509"/>
                  <a:gd name="connsiteX15" fmla="*/ 821531 w 1094891"/>
                  <a:gd name="connsiteY15" fmla="*/ 628074 h 682509"/>
                  <a:gd name="connsiteX16" fmla="*/ 907542 w 1094891"/>
                  <a:gd name="connsiteY16" fmla="*/ 492343 h 682509"/>
                  <a:gd name="connsiteX17" fmla="*/ 951548 w 1094891"/>
                  <a:gd name="connsiteY17" fmla="*/ 498057 h 682509"/>
                  <a:gd name="connsiteX18" fmla="*/ 1004221 w 1094891"/>
                  <a:gd name="connsiteY18" fmla="*/ 225071 h 68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4891" h="682509">
                    <a:moveTo>
                      <a:pt x="1004221" y="225071"/>
                    </a:moveTo>
                    <a:cubicBezTo>
                      <a:pt x="1024128" y="191829"/>
                      <a:pt x="1028319" y="148680"/>
                      <a:pt x="1017746" y="110771"/>
                    </a:cubicBezTo>
                    <a:cubicBezTo>
                      <a:pt x="1011269" y="87625"/>
                      <a:pt x="999839" y="65813"/>
                      <a:pt x="983837" y="47906"/>
                    </a:cubicBezTo>
                    <a:cubicBezTo>
                      <a:pt x="941451" y="567"/>
                      <a:pt x="866775" y="-13340"/>
                      <a:pt x="809244" y="13616"/>
                    </a:cubicBezTo>
                    <a:cubicBezTo>
                      <a:pt x="751713" y="40476"/>
                      <a:pt x="714756" y="105056"/>
                      <a:pt x="718375" y="168493"/>
                    </a:cubicBezTo>
                    <a:cubicBezTo>
                      <a:pt x="638556" y="44382"/>
                      <a:pt x="503206" y="92483"/>
                      <a:pt x="459962" y="193257"/>
                    </a:cubicBezTo>
                    <a:cubicBezTo>
                      <a:pt x="455486" y="203735"/>
                      <a:pt x="452438" y="214498"/>
                      <a:pt x="450723" y="225166"/>
                    </a:cubicBezTo>
                    <a:cubicBezTo>
                      <a:pt x="393002" y="191257"/>
                      <a:pt x="310420" y="209260"/>
                      <a:pt x="272320" y="264314"/>
                    </a:cubicBezTo>
                    <a:cubicBezTo>
                      <a:pt x="247460" y="300318"/>
                      <a:pt x="241649" y="346134"/>
                      <a:pt x="242697" y="389853"/>
                    </a:cubicBezTo>
                    <a:cubicBezTo>
                      <a:pt x="162592" y="414142"/>
                      <a:pt x="72580" y="403951"/>
                      <a:pt x="0" y="362231"/>
                    </a:cubicBezTo>
                    <a:cubicBezTo>
                      <a:pt x="15621" y="388234"/>
                      <a:pt x="32671" y="413476"/>
                      <a:pt x="50959" y="437669"/>
                    </a:cubicBezTo>
                    <a:cubicBezTo>
                      <a:pt x="84487" y="481960"/>
                      <a:pt x="122682" y="523299"/>
                      <a:pt x="168688" y="554350"/>
                    </a:cubicBezTo>
                    <a:cubicBezTo>
                      <a:pt x="214694" y="585402"/>
                      <a:pt x="269081" y="605785"/>
                      <a:pt x="324517" y="605499"/>
                    </a:cubicBezTo>
                    <a:cubicBezTo>
                      <a:pt x="360902" y="656553"/>
                      <a:pt x="410242" y="687700"/>
                      <a:pt x="472535" y="681795"/>
                    </a:cubicBezTo>
                    <a:cubicBezTo>
                      <a:pt x="531495" y="676270"/>
                      <a:pt x="563404" y="623978"/>
                      <a:pt x="568452" y="598546"/>
                    </a:cubicBezTo>
                    <a:cubicBezTo>
                      <a:pt x="635318" y="659887"/>
                      <a:pt x="741426" y="670651"/>
                      <a:pt x="821531" y="628074"/>
                    </a:cubicBezTo>
                    <a:cubicBezTo>
                      <a:pt x="881539" y="596165"/>
                      <a:pt x="911161" y="523680"/>
                      <a:pt x="907542" y="492343"/>
                    </a:cubicBezTo>
                    <a:cubicBezTo>
                      <a:pt x="923734" y="495867"/>
                      <a:pt x="938593" y="497962"/>
                      <a:pt x="951548" y="498057"/>
                    </a:cubicBezTo>
                    <a:cubicBezTo>
                      <a:pt x="1110520" y="499962"/>
                      <a:pt x="1150334" y="306319"/>
                      <a:pt x="1004221" y="225071"/>
                    </a:cubicBezTo>
                    <a:close/>
                  </a:path>
                </a:pathLst>
              </a:custGeom>
              <a:gradFill>
                <a:gsLst>
                  <a:gs pos="42910">
                    <a:srgbClr val="FFD25C"/>
                  </a:gs>
                  <a:gs pos="100000">
                    <a:srgbClr val="FFFFFF"/>
                  </a:gs>
                </a:gsLst>
                <a:lin ang="1584462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85C00042-1F35-9E1E-1462-79CCE99B09AE}"/>
                  </a:ext>
                </a:extLst>
              </p:cNvPr>
              <p:cNvSpPr/>
              <p:nvPr/>
            </p:nvSpPr>
            <p:spPr>
              <a:xfrm>
                <a:off x="4624197" y="4199000"/>
                <a:ext cx="1094995" cy="417147"/>
              </a:xfrm>
              <a:custGeom>
                <a:avLst/>
                <a:gdLst>
                  <a:gd name="connsiteX0" fmla="*/ 1055275 w 1094995"/>
                  <a:gd name="connsiteY0" fmla="*/ 0 h 417147"/>
                  <a:gd name="connsiteX1" fmla="*/ 1025080 w 1094995"/>
                  <a:gd name="connsiteY1" fmla="*/ 28004 h 417147"/>
                  <a:gd name="connsiteX2" fmla="*/ 901351 w 1094995"/>
                  <a:gd name="connsiteY2" fmla="*/ 40862 h 417147"/>
                  <a:gd name="connsiteX3" fmla="*/ 802672 w 1094995"/>
                  <a:gd name="connsiteY3" fmla="*/ 161925 h 417147"/>
                  <a:gd name="connsiteX4" fmla="*/ 638842 w 1094995"/>
                  <a:gd name="connsiteY4" fmla="*/ 157639 h 417147"/>
                  <a:gd name="connsiteX5" fmla="*/ 564261 w 1094995"/>
                  <a:gd name="connsiteY5" fmla="*/ 268414 h 417147"/>
                  <a:gd name="connsiteX6" fmla="*/ 425101 w 1094995"/>
                  <a:gd name="connsiteY6" fmla="*/ 262319 h 417147"/>
                  <a:gd name="connsiteX7" fmla="*/ 383191 w 1094995"/>
                  <a:gd name="connsiteY7" fmla="*/ 220028 h 417147"/>
                  <a:gd name="connsiteX8" fmla="*/ 214884 w 1094995"/>
                  <a:gd name="connsiteY8" fmla="*/ 226219 h 417147"/>
                  <a:gd name="connsiteX9" fmla="*/ 4763 w 1094995"/>
                  <a:gd name="connsiteY9" fmla="*/ 99441 h 417147"/>
                  <a:gd name="connsiteX10" fmla="*/ 0 w 1094995"/>
                  <a:gd name="connsiteY10" fmla="*/ 96869 h 417147"/>
                  <a:gd name="connsiteX11" fmla="*/ 50959 w 1094995"/>
                  <a:gd name="connsiteY11" fmla="*/ 172307 h 417147"/>
                  <a:gd name="connsiteX12" fmla="*/ 168688 w 1094995"/>
                  <a:gd name="connsiteY12" fmla="*/ 288988 h 417147"/>
                  <a:gd name="connsiteX13" fmla="*/ 324517 w 1094995"/>
                  <a:gd name="connsiteY13" fmla="*/ 340138 h 417147"/>
                  <a:gd name="connsiteX14" fmla="*/ 472535 w 1094995"/>
                  <a:gd name="connsiteY14" fmla="*/ 416433 h 417147"/>
                  <a:gd name="connsiteX15" fmla="*/ 568452 w 1094995"/>
                  <a:gd name="connsiteY15" fmla="*/ 333185 h 417147"/>
                  <a:gd name="connsiteX16" fmla="*/ 821531 w 1094995"/>
                  <a:gd name="connsiteY16" fmla="*/ 362712 h 417147"/>
                  <a:gd name="connsiteX17" fmla="*/ 907542 w 1094995"/>
                  <a:gd name="connsiteY17" fmla="*/ 226981 h 417147"/>
                  <a:gd name="connsiteX18" fmla="*/ 951547 w 1094995"/>
                  <a:gd name="connsiteY18" fmla="*/ 232696 h 417147"/>
                  <a:gd name="connsiteX19" fmla="*/ 1055275 w 1094995"/>
                  <a:gd name="connsiteY19" fmla="*/ 0 h 41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94995" h="417147">
                    <a:moveTo>
                      <a:pt x="1055275" y="0"/>
                    </a:moveTo>
                    <a:cubicBezTo>
                      <a:pt x="1046607" y="10763"/>
                      <a:pt x="1036606" y="20384"/>
                      <a:pt x="1025080" y="28004"/>
                    </a:cubicBezTo>
                    <a:cubicBezTo>
                      <a:pt x="989076" y="51721"/>
                      <a:pt x="941451" y="56674"/>
                      <a:pt x="901351" y="40862"/>
                    </a:cubicBezTo>
                    <a:cubicBezTo>
                      <a:pt x="900208" y="96298"/>
                      <a:pt x="855155" y="144018"/>
                      <a:pt x="802672" y="161925"/>
                    </a:cubicBezTo>
                    <a:cubicBezTo>
                      <a:pt x="750189" y="179832"/>
                      <a:pt x="692277" y="172784"/>
                      <a:pt x="638842" y="157639"/>
                    </a:cubicBezTo>
                    <a:cubicBezTo>
                      <a:pt x="642747" y="205073"/>
                      <a:pt x="608361" y="250412"/>
                      <a:pt x="564261" y="268414"/>
                    </a:cubicBezTo>
                    <a:cubicBezTo>
                      <a:pt x="520160" y="286417"/>
                      <a:pt x="469106" y="280606"/>
                      <a:pt x="425101" y="262319"/>
                    </a:cubicBezTo>
                    <a:cubicBezTo>
                      <a:pt x="405860" y="254318"/>
                      <a:pt x="385191" y="240792"/>
                      <a:pt x="383191" y="220028"/>
                    </a:cubicBezTo>
                    <a:cubicBezTo>
                      <a:pt x="332708" y="247745"/>
                      <a:pt x="270415" y="241459"/>
                      <a:pt x="214884" y="226219"/>
                    </a:cubicBezTo>
                    <a:cubicBezTo>
                      <a:pt x="134874" y="204216"/>
                      <a:pt x="57436" y="162401"/>
                      <a:pt x="4763" y="99441"/>
                    </a:cubicBezTo>
                    <a:cubicBezTo>
                      <a:pt x="3238" y="98584"/>
                      <a:pt x="1619" y="97822"/>
                      <a:pt x="0" y="96869"/>
                    </a:cubicBezTo>
                    <a:cubicBezTo>
                      <a:pt x="15621" y="122872"/>
                      <a:pt x="32671" y="148114"/>
                      <a:pt x="50959" y="172307"/>
                    </a:cubicBezTo>
                    <a:cubicBezTo>
                      <a:pt x="84487" y="216598"/>
                      <a:pt x="122682" y="257937"/>
                      <a:pt x="168688" y="288988"/>
                    </a:cubicBezTo>
                    <a:cubicBezTo>
                      <a:pt x="214693" y="320040"/>
                      <a:pt x="269081" y="340423"/>
                      <a:pt x="324517" y="340138"/>
                    </a:cubicBezTo>
                    <a:cubicBezTo>
                      <a:pt x="360902" y="391192"/>
                      <a:pt x="410242" y="422338"/>
                      <a:pt x="472535" y="416433"/>
                    </a:cubicBezTo>
                    <a:cubicBezTo>
                      <a:pt x="531495" y="410909"/>
                      <a:pt x="563404" y="358616"/>
                      <a:pt x="568452" y="333185"/>
                    </a:cubicBezTo>
                    <a:cubicBezTo>
                      <a:pt x="635317" y="394526"/>
                      <a:pt x="741426" y="405289"/>
                      <a:pt x="821531" y="362712"/>
                    </a:cubicBezTo>
                    <a:cubicBezTo>
                      <a:pt x="881539" y="330803"/>
                      <a:pt x="911162" y="258318"/>
                      <a:pt x="907542" y="226981"/>
                    </a:cubicBezTo>
                    <a:cubicBezTo>
                      <a:pt x="923735" y="230505"/>
                      <a:pt x="938594" y="232601"/>
                      <a:pt x="951547" y="232696"/>
                    </a:cubicBezTo>
                    <a:cubicBezTo>
                      <a:pt x="1088231" y="234315"/>
                      <a:pt x="1136809" y="91821"/>
                      <a:pt x="10552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58795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9E064550-92CE-C42E-B247-CBE60B9D7550}"/>
                  </a:ext>
                </a:extLst>
              </p:cNvPr>
              <p:cNvSpPr/>
              <p:nvPr/>
            </p:nvSpPr>
            <p:spPr>
              <a:xfrm>
                <a:off x="4621434" y="4140876"/>
                <a:ext cx="453866" cy="230717"/>
              </a:xfrm>
              <a:custGeom>
                <a:avLst/>
                <a:gdLst>
                  <a:gd name="connsiteX0" fmla="*/ 453295 w 453866"/>
                  <a:gd name="connsiteY0" fmla="*/ 18405 h 230717"/>
                  <a:gd name="connsiteX1" fmla="*/ 374428 w 453866"/>
                  <a:gd name="connsiteY1" fmla="*/ 6880 h 230717"/>
                  <a:gd name="connsiteX2" fmla="*/ 303562 w 453866"/>
                  <a:gd name="connsiteY2" fmla="*/ 38408 h 230717"/>
                  <a:gd name="connsiteX3" fmla="*/ 263843 w 453866"/>
                  <a:gd name="connsiteY3" fmla="*/ 103463 h 230717"/>
                  <a:gd name="connsiteX4" fmla="*/ 256032 w 453866"/>
                  <a:gd name="connsiteY4" fmla="*/ 182330 h 230717"/>
                  <a:gd name="connsiteX5" fmla="*/ 256318 w 453866"/>
                  <a:gd name="connsiteY5" fmla="*/ 190331 h 230717"/>
                  <a:gd name="connsiteX6" fmla="*/ 248603 w 453866"/>
                  <a:gd name="connsiteY6" fmla="*/ 192617 h 230717"/>
                  <a:gd name="connsiteX7" fmla="*/ 120301 w 453866"/>
                  <a:gd name="connsiteY7" fmla="*/ 202714 h 230717"/>
                  <a:gd name="connsiteX8" fmla="*/ 0 w 453866"/>
                  <a:gd name="connsiteY8" fmla="*/ 159947 h 230717"/>
                  <a:gd name="connsiteX9" fmla="*/ 7715 w 453866"/>
                  <a:gd name="connsiteY9" fmla="*/ 152041 h 230717"/>
                  <a:gd name="connsiteX10" fmla="*/ 30099 w 453866"/>
                  <a:gd name="connsiteY10" fmla="*/ 191474 h 230717"/>
                  <a:gd name="connsiteX11" fmla="*/ 54293 w 453866"/>
                  <a:gd name="connsiteY11" fmla="*/ 230051 h 230717"/>
                  <a:gd name="connsiteX12" fmla="*/ 53340 w 453866"/>
                  <a:gd name="connsiteY12" fmla="*/ 230717 h 230717"/>
                  <a:gd name="connsiteX13" fmla="*/ 2191 w 453866"/>
                  <a:gd name="connsiteY13" fmla="*/ 155375 h 230717"/>
                  <a:gd name="connsiteX14" fmla="*/ 667 w 453866"/>
                  <a:gd name="connsiteY14" fmla="*/ 152898 h 230717"/>
                  <a:gd name="connsiteX15" fmla="*/ 3143 w 453866"/>
                  <a:gd name="connsiteY15" fmla="*/ 154327 h 230717"/>
                  <a:gd name="connsiteX16" fmla="*/ 245173 w 453866"/>
                  <a:gd name="connsiteY16" fmla="*/ 181473 h 230717"/>
                  <a:gd name="connsiteX17" fmla="*/ 244316 w 453866"/>
                  <a:gd name="connsiteY17" fmla="*/ 182616 h 230717"/>
                  <a:gd name="connsiteX18" fmla="*/ 253651 w 453866"/>
                  <a:gd name="connsiteY18" fmla="*/ 100511 h 230717"/>
                  <a:gd name="connsiteX19" fmla="*/ 297847 w 453866"/>
                  <a:gd name="connsiteY19" fmla="*/ 31454 h 230717"/>
                  <a:gd name="connsiteX20" fmla="*/ 373856 w 453866"/>
                  <a:gd name="connsiteY20" fmla="*/ 784 h 230717"/>
                  <a:gd name="connsiteX21" fmla="*/ 453866 w 453866"/>
                  <a:gd name="connsiteY21" fmla="*/ 17357 h 230717"/>
                  <a:gd name="connsiteX22" fmla="*/ 453295 w 453866"/>
                  <a:gd name="connsiteY22" fmla="*/ 18405 h 2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3866" h="230717">
                    <a:moveTo>
                      <a:pt x="453295" y="18405"/>
                    </a:moveTo>
                    <a:cubicBezTo>
                      <a:pt x="428434" y="6785"/>
                      <a:pt x="400812" y="2403"/>
                      <a:pt x="374428" y="6880"/>
                    </a:cubicBezTo>
                    <a:cubicBezTo>
                      <a:pt x="348139" y="10404"/>
                      <a:pt x="322993" y="21358"/>
                      <a:pt x="303562" y="38408"/>
                    </a:cubicBezTo>
                    <a:cubicBezTo>
                      <a:pt x="284036" y="55362"/>
                      <a:pt x="270986" y="78317"/>
                      <a:pt x="263843" y="103463"/>
                    </a:cubicBezTo>
                    <a:cubicBezTo>
                      <a:pt x="256794" y="128705"/>
                      <a:pt x="255079" y="155470"/>
                      <a:pt x="256032" y="182330"/>
                    </a:cubicBezTo>
                    <a:lnTo>
                      <a:pt x="256318" y="190331"/>
                    </a:lnTo>
                    <a:lnTo>
                      <a:pt x="248603" y="192617"/>
                    </a:lnTo>
                    <a:cubicBezTo>
                      <a:pt x="206978" y="205000"/>
                      <a:pt x="163068" y="207953"/>
                      <a:pt x="120301" y="202714"/>
                    </a:cubicBezTo>
                    <a:cubicBezTo>
                      <a:pt x="77533" y="197571"/>
                      <a:pt x="36290" y="182140"/>
                      <a:pt x="0" y="159947"/>
                    </a:cubicBezTo>
                    <a:lnTo>
                      <a:pt x="7715" y="152041"/>
                    </a:lnTo>
                    <a:cubicBezTo>
                      <a:pt x="14954" y="165281"/>
                      <a:pt x="22288" y="178521"/>
                      <a:pt x="30099" y="191474"/>
                    </a:cubicBezTo>
                    <a:cubicBezTo>
                      <a:pt x="38005" y="204429"/>
                      <a:pt x="46006" y="217287"/>
                      <a:pt x="54293" y="230051"/>
                    </a:cubicBezTo>
                    <a:lnTo>
                      <a:pt x="53340" y="230717"/>
                    </a:lnTo>
                    <a:cubicBezTo>
                      <a:pt x="34957" y="206524"/>
                      <a:pt x="17907" y="181378"/>
                      <a:pt x="2191" y="155375"/>
                    </a:cubicBezTo>
                    <a:lnTo>
                      <a:pt x="667" y="152898"/>
                    </a:lnTo>
                    <a:lnTo>
                      <a:pt x="3143" y="154327"/>
                    </a:lnTo>
                    <a:cubicBezTo>
                      <a:pt x="75629" y="195761"/>
                      <a:pt x="165354" y="205762"/>
                      <a:pt x="245173" y="181473"/>
                    </a:cubicBezTo>
                    <a:lnTo>
                      <a:pt x="244316" y="182616"/>
                    </a:lnTo>
                    <a:cubicBezTo>
                      <a:pt x="243745" y="154994"/>
                      <a:pt x="245745" y="127085"/>
                      <a:pt x="253651" y="100511"/>
                    </a:cubicBezTo>
                    <a:cubicBezTo>
                      <a:pt x="261557" y="74126"/>
                      <a:pt x="275844" y="48790"/>
                      <a:pt x="297847" y="31454"/>
                    </a:cubicBezTo>
                    <a:cubicBezTo>
                      <a:pt x="319373" y="13929"/>
                      <a:pt x="346234" y="3356"/>
                      <a:pt x="373856" y="784"/>
                    </a:cubicBezTo>
                    <a:cubicBezTo>
                      <a:pt x="401384" y="-2264"/>
                      <a:pt x="429863" y="3641"/>
                      <a:pt x="453866" y="17357"/>
                    </a:cubicBezTo>
                    <a:lnTo>
                      <a:pt x="453295" y="18405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92676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5" name="图形 4">
                <a:extLst>
                  <a:ext uri="{FF2B5EF4-FFF2-40B4-BE49-F238E27FC236}">
                    <a16:creationId xmlns:a16="http://schemas.microsoft.com/office/drawing/2014/main" id="{5562931D-5D9E-3139-508A-9D11DEA3B3D3}"/>
                  </a:ext>
                </a:extLst>
              </p:cNvPr>
              <p:cNvGrpSpPr/>
              <p:nvPr/>
            </p:nvGrpSpPr>
            <p:grpSpPr>
              <a:xfrm>
                <a:off x="5067966" y="4029991"/>
                <a:ext cx="657289" cy="407813"/>
                <a:chOff x="5067966" y="4029991"/>
                <a:chExt cx="657289" cy="407813"/>
              </a:xfrm>
            </p:grpSpPr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2ED83614-2FFE-036C-3DCD-9FFC387C8830}"/>
                    </a:ext>
                  </a:extLst>
                </p:cNvPr>
                <p:cNvSpPr/>
                <p:nvPr/>
              </p:nvSpPr>
              <p:spPr>
                <a:xfrm>
                  <a:off x="5388105" y="4029991"/>
                  <a:ext cx="247075" cy="194907"/>
                </a:xfrm>
                <a:custGeom>
                  <a:avLst/>
                  <a:gdLst>
                    <a:gd name="connsiteX0" fmla="*/ 247075 w 247075"/>
                    <a:gd name="connsiteY0" fmla="*/ 116241 h 194907"/>
                    <a:gd name="connsiteX1" fmla="*/ 207642 w 247075"/>
                    <a:gd name="connsiteY1" fmla="*/ 167390 h 194907"/>
                    <a:gd name="connsiteX2" fmla="*/ 146967 w 247075"/>
                    <a:gd name="connsiteY2" fmla="*/ 192441 h 194907"/>
                    <a:gd name="connsiteX3" fmla="*/ 80768 w 247075"/>
                    <a:gd name="connsiteY3" fmla="*/ 189393 h 194907"/>
                    <a:gd name="connsiteX4" fmla="*/ 24381 w 247075"/>
                    <a:gd name="connsiteY4" fmla="*/ 153389 h 194907"/>
                    <a:gd name="connsiteX5" fmla="*/ 187 w 247075"/>
                    <a:gd name="connsiteY5" fmla="*/ 90905 h 194907"/>
                    <a:gd name="connsiteX6" fmla="*/ 19618 w 247075"/>
                    <a:gd name="connsiteY6" fmla="*/ 27182 h 194907"/>
                    <a:gd name="connsiteX7" fmla="*/ 79245 w 247075"/>
                    <a:gd name="connsiteY7" fmla="*/ 227 h 194907"/>
                    <a:gd name="connsiteX8" fmla="*/ 123822 w 247075"/>
                    <a:gd name="connsiteY8" fmla="*/ 42708 h 194907"/>
                    <a:gd name="connsiteX9" fmla="*/ 78769 w 247075"/>
                    <a:gd name="connsiteY9" fmla="*/ 6037 h 194907"/>
                    <a:gd name="connsiteX10" fmla="*/ 26571 w 247075"/>
                    <a:gd name="connsiteY10" fmla="*/ 32897 h 194907"/>
                    <a:gd name="connsiteX11" fmla="*/ 11141 w 247075"/>
                    <a:gd name="connsiteY11" fmla="*/ 90238 h 194907"/>
                    <a:gd name="connsiteX12" fmla="*/ 33334 w 247075"/>
                    <a:gd name="connsiteY12" fmla="*/ 146054 h 194907"/>
                    <a:gd name="connsiteX13" fmla="*/ 83817 w 247075"/>
                    <a:gd name="connsiteY13" fmla="*/ 178916 h 194907"/>
                    <a:gd name="connsiteX14" fmla="*/ 145444 w 247075"/>
                    <a:gd name="connsiteY14" fmla="*/ 183678 h 194907"/>
                    <a:gd name="connsiteX15" fmla="*/ 247075 w 247075"/>
                    <a:gd name="connsiteY15" fmla="*/ 116241 h 1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7075" h="194907">
                      <a:moveTo>
                        <a:pt x="247075" y="116241"/>
                      </a:moveTo>
                      <a:cubicBezTo>
                        <a:pt x="239455" y="136434"/>
                        <a:pt x="225549" y="154436"/>
                        <a:pt x="207642" y="167390"/>
                      </a:cubicBezTo>
                      <a:cubicBezTo>
                        <a:pt x="189640" y="179963"/>
                        <a:pt x="168780" y="188536"/>
                        <a:pt x="146967" y="192441"/>
                      </a:cubicBezTo>
                      <a:cubicBezTo>
                        <a:pt x="125251" y="196442"/>
                        <a:pt x="102390" y="195680"/>
                        <a:pt x="80768" y="189393"/>
                      </a:cubicBezTo>
                      <a:cubicBezTo>
                        <a:pt x="59337" y="183011"/>
                        <a:pt x="38954" y="171200"/>
                        <a:pt x="24381" y="153389"/>
                      </a:cubicBezTo>
                      <a:cubicBezTo>
                        <a:pt x="9998" y="135672"/>
                        <a:pt x="1521" y="113574"/>
                        <a:pt x="187" y="90905"/>
                      </a:cubicBezTo>
                      <a:cubicBezTo>
                        <a:pt x="-1146" y="68426"/>
                        <a:pt x="4568" y="44613"/>
                        <a:pt x="19618" y="27182"/>
                      </a:cubicBezTo>
                      <a:cubicBezTo>
                        <a:pt x="33906" y="9656"/>
                        <a:pt x="56480" y="-1774"/>
                        <a:pt x="79245" y="227"/>
                      </a:cubicBezTo>
                      <a:cubicBezTo>
                        <a:pt x="101724" y="2608"/>
                        <a:pt x="122393" y="20515"/>
                        <a:pt x="123822" y="42708"/>
                      </a:cubicBezTo>
                      <a:cubicBezTo>
                        <a:pt x="119631" y="21277"/>
                        <a:pt x="98962" y="6323"/>
                        <a:pt x="78769" y="6037"/>
                      </a:cubicBezTo>
                      <a:cubicBezTo>
                        <a:pt x="58290" y="5275"/>
                        <a:pt x="38383" y="16610"/>
                        <a:pt x="26571" y="32897"/>
                      </a:cubicBezTo>
                      <a:cubicBezTo>
                        <a:pt x="14284" y="48994"/>
                        <a:pt x="9236" y="70045"/>
                        <a:pt x="11141" y="90238"/>
                      </a:cubicBezTo>
                      <a:cubicBezTo>
                        <a:pt x="12665" y="110526"/>
                        <a:pt x="20476" y="130433"/>
                        <a:pt x="33334" y="146054"/>
                      </a:cubicBezTo>
                      <a:cubicBezTo>
                        <a:pt x="45907" y="161866"/>
                        <a:pt x="64386" y="172820"/>
                        <a:pt x="83817" y="178916"/>
                      </a:cubicBezTo>
                      <a:cubicBezTo>
                        <a:pt x="103438" y="185297"/>
                        <a:pt x="124679" y="186250"/>
                        <a:pt x="145444" y="183678"/>
                      </a:cubicBezTo>
                      <a:cubicBezTo>
                        <a:pt x="186687" y="178058"/>
                        <a:pt x="227740" y="155579"/>
                        <a:pt x="247075" y="116241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70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5093367E-3938-2AAD-5087-5B4AE4152266}"/>
                    </a:ext>
                  </a:extLst>
                </p:cNvPr>
                <p:cNvSpPr/>
                <p:nvPr/>
              </p:nvSpPr>
              <p:spPr>
                <a:xfrm>
                  <a:off x="5067966" y="4126801"/>
                  <a:ext cx="233850" cy="193998"/>
                </a:xfrm>
                <a:custGeom>
                  <a:avLst/>
                  <a:gdLst>
                    <a:gd name="connsiteX0" fmla="*/ 138113 w 233850"/>
                    <a:gd name="connsiteY0" fmla="*/ 74295 h 193998"/>
                    <a:gd name="connsiteX1" fmla="*/ 165354 w 233850"/>
                    <a:gd name="connsiteY1" fmla="*/ 54864 h 193998"/>
                    <a:gd name="connsiteX2" fmla="*/ 200596 w 233850"/>
                    <a:gd name="connsiteY2" fmla="*/ 56007 h 193998"/>
                    <a:gd name="connsiteX3" fmla="*/ 233648 w 233850"/>
                    <a:gd name="connsiteY3" fmla="*/ 115729 h 193998"/>
                    <a:gd name="connsiteX4" fmla="*/ 200120 w 233850"/>
                    <a:gd name="connsiteY4" fmla="*/ 175355 h 193998"/>
                    <a:gd name="connsiteX5" fmla="*/ 134684 w 233850"/>
                    <a:gd name="connsiteY5" fmla="*/ 193929 h 193998"/>
                    <a:gd name="connsiteX6" fmla="*/ 69437 w 233850"/>
                    <a:gd name="connsiteY6" fmla="*/ 176022 h 193998"/>
                    <a:gd name="connsiteX7" fmla="*/ 21145 w 233850"/>
                    <a:gd name="connsiteY7" fmla="*/ 128683 h 193998"/>
                    <a:gd name="connsiteX8" fmla="*/ 0 w 233850"/>
                    <a:gd name="connsiteY8" fmla="*/ 64484 h 193998"/>
                    <a:gd name="connsiteX9" fmla="*/ 16288 w 233850"/>
                    <a:gd name="connsiteY9" fmla="*/ 0 h 193998"/>
                    <a:gd name="connsiteX10" fmla="*/ 11620 w 233850"/>
                    <a:gd name="connsiteY10" fmla="*/ 63532 h 193998"/>
                    <a:gd name="connsiteX11" fmla="*/ 31052 w 233850"/>
                    <a:gd name="connsiteY11" fmla="*/ 122491 h 193998"/>
                    <a:gd name="connsiteX12" fmla="*/ 134874 w 233850"/>
                    <a:gd name="connsiteY12" fmla="*/ 182118 h 193998"/>
                    <a:gd name="connsiteX13" fmla="*/ 193262 w 233850"/>
                    <a:gd name="connsiteY13" fmla="*/ 165830 h 193998"/>
                    <a:gd name="connsiteX14" fmla="*/ 221932 w 233850"/>
                    <a:gd name="connsiteY14" fmla="*/ 114967 h 193998"/>
                    <a:gd name="connsiteX15" fmla="*/ 195358 w 233850"/>
                    <a:gd name="connsiteY15" fmla="*/ 66484 h 193998"/>
                    <a:gd name="connsiteX16" fmla="*/ 166878 w 233850"/>
                    <a:gd name="connsiteY16" fmla="*/ 60770 h 193998"/>
                    <a:gd name="connsiteX17" fmla="*/ 138113 w 233850"/>
                    <a:gd name="connsiteY17" fmla="*/ 74295 h 19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3850" h="193998">
                      <a:moveTo>
                        <a:pt x="138113" y="74295"/>
                      </a:moveTo>
                      <a:cubicBezTo>
                        <a:pt x="145447" y="66199"/>
                        <a:pt x="154210" y="58674"/>
                        <a:pt x="165354" y="54864"/>
                      </a:cubicBezTo>
                      <a:cubicBezTo>
                        <a:pt x="176403" y="51245"/>
                        <a:pt x="189166" y="51340"/>
                        <a:pt x="200596" y="56007"/>
                      </a:cubicBezTo>
                      <a:cubicBezTo>
                        <a:pt x="222695" y="66961"/>
                        <a:pt x="235648" y="91916"/>
                        <a:pt x="233648" y="115729"/>
                      </a:cubicBezTo>
                      <a:cubicBezTo>
                        <a:pt x="232220" y="139637"/>
                        <a:pt x="219075" y="161544"/>
                        <a:pt x="200120" y="175355"/>
                      </a:cubicBezTo>
                      <a:cubicBezTo>
                        <a:pt x="181070" y="189262"/>
                        <a:pt x="157258" y="194691"/>
                        <a:pt x="134684" y="193929"/>
                      </a:cubicBezTo>
                      <a:cubicBezTo>
                        <a:pt x="111919" y="193738"/>
                        <a:pt x="89059" y="187547"/>
                        <a:pt x="69437" y="176022"/>
                      </a:cubicBezTo>
                      <a:cubicBezTo>
                        <a:pt x="49720" y="164592"/>
                        <a:pt x="33051" y="148018"/>
                        <a:pt x="21145" y="128683"/>
                      </a:cubicBezTo>
                      <a:cubicBezTo>
                        <a:pt x="9144" y="109347"/>
                        <a:pt x="1810" y="87154"/>
                        <a:pt x="0" y="64484"/>
                      </a:cubicBezTo>
                      <a:cubicBezTo>
                        <a:pt x="95" y="41624"/>
                        <a:pt x="5619" y="19240"/>
                        <a:pt x="16288" y="0"/>
                      </a:cubicBezTo>
                      <a:cubicBezTo>
                        <a:pt x="10001" y="21050"/>
                        <a:pt x="8001" y="42863"/>
                        <a:pt x="11620" y="63532"/>
                      </a:cubicBezTo>
                      <a:cubicBezTo>
                        <a:pt x="13240" y="84391"/>
                        <a:pt x="20002" y="104775"/>
                        <a:pt x="31052" y="122491"/>
                      </a:cubicBezTo>
                      <a:cubicBezTo>
                        <a:pt x="52673" y="158305"/>
                        <a:pt x="92964" y="182308"/>
                        <a:pt x="134874" y="182118"/>
                      </a:cubicBezTo>
                      <a:cubicBezTo>
                        <a:pt x="155638" y="182880"/>
                        <a:pt x="176879" y="177832"/>
                        <a:pt x="193262" y="165830"/>
                      </a:cubicBezTo>
                      <a:cubicBezTo>
                        <a:pt x="209550" y="154019"/>
                        <a:pt x="220885" y="134683"/>
                        <a:pt x="221932" y="114967"/>
                      </a:cubicBezTo>
                      <a:cubicBezTo>
                        <a:pt x="223647" y="95250"/>
                        <a:pt x="212693" y="74866"/>
                        <a:pt x="195358" y="66484"/>
                      </a:cubicBezTo>
                      <a:cubicBezTo>
                        <a:pt x="187166" y="61436"/>
                        <a:pt x="177069" y="59246"/>
                        <a:pt x="166878" y="60770"/>
                      </a:cubicBezTo>
                      <a:cubicBezTo>
                        <a:pt x="156686" y="62674"/>
                        <a:pt x="147161" y="67913"/>
                        <a:pt x="138113" y="74295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06617314-1AE5-B9C4-A0F8-9E2BD18C9851}"/>
                    </a:ext>
                  </a:extLst>
                </p:cNvPr>
                <p:cNvSpPr/>
                <p:nvPr/>
              </p:nvSpPr>
              <p:spPr>
                <a:xfrm>
                  <a:off x="5463052" y="4158138"/>
                  <a:ext cx="262203" cy="279666"/>
                </a:xfrm>
                <a:custGeom>
                  <a:avLst/>
                  <a:gdLst>
                    <a:gd name="connsiteX0" fmla="*/ 93642 w 262203"/>
                    <a:gd name="connsiteY0" fmla="*/ 105156 h 279666"/>
                    <a:gd name="connsiteX1" fmla="*/ 52685 w 262203"/>
                    <a:gd name="connsiteY1" fmla="*/ 114110 h 279666"/>
                    <a:gd name="connsiteX2" fmla="*/ 23252 w 262203"/>
                    <a:gd name="connsiteY2" fmla="*/ 140494 h 279666"/>
                    <a:gd name="connsiteX3" fmla="*/ 20490 w 262203"/>
                    <a:gd name="connsiteY3" fmla="*/ 216218 h 279666"/>
                    <a:gd name="connsiteX4" fmla="*/ 45922 w 262203"/>
                    <a:gd name="connsiteY4" fmla="*/ 246793 h 279666"/>
                    <a:gd name="connsiteX5" fmla="*/ 82307 w 262203"/>
                    <a:gd name="connsiteY5" fmla="*/ 263938 h 279666"/>
                    <a:gd name="connsiteX6" fmla="*/ 123074 w 262203"/>
                    <a:gd name="connsiteY6" fmla="*/ 267558 h 279666"/>
                    <a:gd name="connsiteX7" fmla="*/ 163650 w 262203"/>
                    <a:gd name="connsiteY7" fmla="*/ 260604 h 279666"/>
                    <a:gd name="connsiteX8" fmla="*/ 228516 w 262203"/>
                    <a:gd name="connsiteY8" fmla="*/ 213265 h 279666"/>
                    <a:gd name="connsiteX9" fmla="*/ 250233 w 262203"/>
                    <a:gd name="connsiteY9" fmla="*/ 135827 h 279666"/>
                    <a:gd name="connsiteX10" fmla="*/ 223563 w 262203"/>
                    <a:gd name="connsiteY10" fmla="*/ 59150 h 279666"/>
                    <a:gd name="connsiteX11" fmla="*/ 197559 w 262203"/>
                    <a:gd name="connsiteY11" fmla="*/ 26575 h 279666"/>
                    <a:gd name="connsiteX12" fmla="*/ 164413 w 262203"/>
                    <a:gd name="connsiteY12" fmla="*/ 0 h 279666"/>
                    <a:gd name="connsiteX13" fmla="*/ 233183 w 262203"/>
                    <a:gd name="connsiteY13" fmla="*/ 52483 h 279666"/>
                    <a:gd name="connsiteX14" fmla="*/ 262044 w 262203"/>
                    <a:gd name="connsiteY14" fmla="*/ 135446 h 279666"/>
                    <a:gd name="connsiteX15" fmla="*/ 238231 w 262203"/>
                    <a:gd name="connsiteY15" fmla="*/ 220028 h 279666"/>
                    <a:gd name="connsiteX16" fmla="*/ 167270 w 262203"/>
                    <a:gd name="connsiteY16" fmla="*/ 271844 h 279666"/>
                    <a:gd name="connsiteX17" fmla="*/ 123646 w 262203"/>
                    <a:gd name="connsiteY17" fmla="*/ 279368 h 279666"/>
                    <a:gd name="connsiteX18" fmla="*/ 79450 w 262203"/>
                    <a:gd name="connsiteY18" fmla="*/ 275368 h 279666"/>
                    <a:gd name="connsiteX19" fmla="*/ 38873 w 262203"/>
                    <a:gd name="connsiteY19" fmla="*/ 256223 h 279666"/>
                    <a:gd name="connsiteX20" fmla="*/ 10012 w 262203"/>
                    <a:gd name="connsiteY20" fmla="*/ 221552 h 279666"/>
                    <a:gd name="connsiteX21" fmla="*/ 13536 w 262203"/>
                    <a:gd name="connsiteY21" fmla="*/ 133921 h 279666"/>
                    <a:gd name="connsiteX22" fmla="*/ 50493 w 262203"/>
                    <a:gd name="connsiteY22" fmla="*/ 108395 h 279666"/>
                    <a:gd name="connsiteX23" fmla="*/ 93642 w 262203"/>
                    <a:gd name="connsiteY23" fmla="*/ 105156 h 27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62203" h="279666">
                      <a:moveTo>
                        <a:pt x="93642" y="105156"/>
                      </a:moveTo>
                      <a:cubicBezTo>
                        <a:pt x="79354" y="105728"/>
                        <a:pt x="65162" y="108204"/>
                        <a:pt x="52685" y="114110"/>
                      </a:cubicBezTo>
                      <a:cubicBezTo>
                        <a:pt x="40302" y="120015"/>
                        <a:pt x="29634" y="128969"/>
                        <a:pt x="23252" y="140494"/>
                      </a:cubicBezTo>
                      <a:cubicBezTo>
                        <a:pt x="8012" y="162116"/>
                        <a:pt x="8584" y="192500"/>
                        <a:pt x="20490" y="216218"/>
                      </a:cubicBezTo>
                      <a:cubicBezTo>
                        <a:pt x="26586" y="228124"/>
                        <a:pt x="35349" y="238696"/>
                        <a:pt x="45922" y="246793"/>
                      </a:cubicBezTo>
                      <a:cubicBezTo>
                        <a:pt x="56590" y="254889"/>
                        <a:pt x="69163" y="260604"/>
                        <a:pt x="82307" y="263938"/>
                      </a:cubicBezTo>
                      <a:cubicBezTo>
                        <a:pt x="95547" y="267271"/>
                        <a:pt x="109263" y="268415"/>
                        <a:pt x="123074" y="267558"/>
                      </a:cubicBezTo>
                      <a:cubicBezTo>
                        <a:pt x="136885" y="266795"/>
                        <a:pt x="150601" y="264890"/>
                        <a:pt x="163650" y="260604"/>
                      </a:cubicBezTo>
                      <a:cubicBezTo>
                        <a:pt x="189749" y="252317"/>
                        <a:pt x="213085" y="235839"/>
                        <a:pt x="228516" y="213265"/>
                      </a:cubicBezTo>
                      <a:cubicBezTo>
                        <a:pt x="244042" y="190881"/>
                        <a:pt x="251567" y="163163"/>
                        <a:pt x="250233" y="135827"/>
                      </a:cubicBezTo>
                      <a:cubicBezTo>
                        <a:pt x="248995" y="108395"/>
                        <a:pt x="239279" y="81629"/>
                        <a:pt x="223563" y="59150"/>
                      </a:cubicBezTo>
                      <a:cubicBezTo>
                        <a:pt x="216324" y="47435"/>
                        <a:pt x="207466" y="36481"/>
                        <a:pt x="197559" y="26575"/>
                      </a:cubicBezTo>
                      <a:cubicBezTo>
                        <a:pt x="187558" y="16669"/>
                        <a:pt x="176224" y="8096"/>
                        <a:pt x="164413" y="0"/>
                      </a:cubicBezTo>
                      <a:cubicBezTo>
                        <a:pt x="190511" y="11716"/>
                        <a:pt x="214419" y="29433"/>
                        <a:pt x="233183" y="52483"/>
                      </a:cubicBezTo>
                      <a:cubicBezTo>
                        <a:pt x="250138" y="76676"/>
                        <a:pt x="260710" y="105633"/>
                        <a:pt x="262044" y="135446"/>
                      </a:cubicBezTo>
                      <a:cubicBezTo>
                        <a:pt x="263473" y="165164"/>
                        <a:pt x="255281" y="195453"/>
                        <a:pt x="238231" y="220028"/>
                      </a:cubicBezTo>
                      <a:cubicBezTo>
                        <a:pt x="221372" y="244793"/>
                        <a:pt x="195560" y="262890"/>
                        <a:pt x="167270" y="271844"/>
                      </a:cubicBezTo>
                      <a:cubicBezTo>
                        <a:pt x="153173" y="276511"/>
                        <a:pt x="138314" y="278511"/>
                        <a:pt x="123646" y="279368"/>
                      </a:cubicBezTo>
                      <a:cubicBezTo>
                        <a:pt x="108977" y="280321"/>
                        <a:pt x="93927" y="278987"/>
                        <a:pt x="79450" y="275368"/>
                      </a:cubicBezTo>
                      <a:cubicBezTo>
                        <a:pt x="64972" y="271653"/>
                        <a:pt x="50970" y="265367"/>
                        <a:pt x="38873" y="256223"/>
                      </a:cubicBezTo>
                      <a:cubicBezTo>
                        <a:pt x="26872" y="246983"/>
                        <a:pt x="16870" y="235077"/>
                        <a:pt x="10012" y="221552"/>
                      </a:cubicBezTo>
                      <a:cubicBezTo>
                        <a:pt x="-3513" y="194596"/>
                        <a:pt x="-4275" y="159925"/>
                        <a:pt x="13536" y="133921"/>
                      </a:cubicBezTo>
                      <a:cubicBezTo>
                        <a:pt x="22776" y="121349"/>
                        <a:pt x="36492" y="112967"/>
                        <a:pt x="50493" y="108395"/>
                      </a:cubicBezTo>
                      <a:cubicBezTo>
                        <a:pt x="64591" y="103537"/>
                        <a:pt x="79545" y="103251"/>
                        <a:pt x="93642" y="10515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8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9" name="图形 4">
              <a:extLst>
                <a:ext uri="{FF2B5EF4-FFF2-40B4-BE49-F238E27FC236}">
                  <a16:creationId xmlns:a16="http://schemas.microsoft.com/office/drawing/2014/main" id="{D05C101E-6533-4047-FBF6-8052FF17DE5D}"/>
                </a:ext>
              </a:extLst>
            </p:cNvPr>
            <p:cNvGrpSpPr/>
            <p:nvPr/>
          </p:nvGrpSpPr>
          <p:grpSpPr>
            <a:xfrm>
              <a:off x="4581355" y="5870757"/>
              <a:ext cx="3606008" cy="2047793"/>
              <a:chOff x="1994249" y="4738486"/>
              <a:chExt cx="784702" cy="445619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827088-3195-4ECD-FF9E-FEA61C122C47}"/>
                  </a:ext>
                </a:extLst>
              </p:cNvPr>
              <p:cNvSpPr/>
              <p:nvPr/>
            </p:nvSpPr>
            <p:spPr>
              <a:xfrm>
                <a:off x="2006822" y="4738486"/>
                <a:ext cx="766667" cy="440211"/>
              </a:xfrm>
              <a:custGeom>
                <a:avLst/>
                <a:gdLst>
                  <a:gd name="connsiteX0" fmla="*/ 721423 w 766667"/>
                  <a:gd name="connsiteY0" fmla="*/ 178414 h 440211"/>
                  <a:gd name="connsiteX1" fmla="*/ 747236 w 766667"/>
                  <a:gd name="connsiteY1" fmla="*/ 100499 h 440211"/>
                  <a:gd name="connsiteX2" fmla="*/ 732472 w 766667"/>
                  <a:gd name="connsiteY2" fmla="*/ 51731 h 440211"/>
                  <a:gd name="connsiteX3" fmla="*/ 615410 w 766667"/>
                  <a:gd name="connsiteY3" fmla="*/ 2772 h 440211"/>
                  <a:gd name="connsiteX4" fmla="*/ 529780 w 766667"/>
                  <a:gd name="connsiteY4" fmla="*/ 98022 h 440211"/>
                  <a:gd name="connsiteX5" fmla="*/ 345662 w 766667"/>
                  <a:gd name="connsiteY5" fmla="*/ 78401 h 440211"/>
                  <a:gd name="connsiteX6" fmla="*/ 334613 w 766667"/>
                  <a:gd name="connsiteY6" fmla="*/ 99356 h 440211"/>
                  <a:gd name="connsiteX7" fmla="*/ 204311 w 766667"/>
                  <a:gd name="connsiteY7" fmla="*/ 101261 h 440211"/>
                  <a:gd name="connsiteX8" fmla="*/ 165640 w 766667"/>
                  <a:gd name="connsiteY8" fmla="*/ 184700 h 440211"/>
                  <a:gd name="connsiteX9" fmla="*/ 0 w 766667"/>
                  <a:gd name="connsiteY9" fmla="*/ 130693 h 440211"/>
                  <a:gd name="connsiteX10" fmla="*/ 24860 w 766667"/>
                  <a:gd name="connsiteY10" fmla="*/ 190701 h 440211"/>
                  <a:gd name="connsiteX11" fmla="*/ 90488 w 766667"/>
                  <a:gd name="connsiteY11" fmla="*/ 289094 h 440211"/>
                  <a:gd name="connsiteX12" fmla="*/ 192119 w 766667"/>
                  <a:gd name="connsiteY12" fmla="*/ 347101 h 440211"/>
                  <a:gd name="connsiteX13" fmla="*/ 284702 w 766667"/>
                  <a:gd name="connsiteY13" fmla="*/ 421586 h 440211"/>
                  <a:gd name="connsiteX14" fmla="*/ 363569 w 766667"/>
                  <a:gd name="connsiteY14" fmla="*/ 377105 h 440211"/>
                  <a:gd name="connsiteX15" fmla="*/ 536162 w 766667"/>
                  <a:gd name="connsiteY15" fmla="*/ 433969 h 440211"/>
                  <a:gd name="connsiteX16" fmla="*/ 615696 w 766667"/>
                  <a:gd name="connsiteY16" fmla="*/ 351483 h 440211"/>
                  <a:gd name="connsiteX17" fmla="*/ 645605 w 766667"/>
                  <a:gd name="connsiteY17" fmla="*/ 361770 h 440211"/>
                  <a:gd name="connsiteX18" fmla="*/ 721423 w 766667"/>
                  <a:gd name="connsiteY18" fmla="*/ 178414 h 44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6667" h="440211">
                    <a:moveTo>
                      <a:pt x="721423" y="178414"/>
                    </a:moveTo>
                    <a:cubicBezTo>
                      <a:pt x="740093" y="158030"/>
                      <a:pt x="749237" y="128502"/>
                      <a:pt x="747236" y="100499"/>
                    </a:cubicBezTo>
                    <a:cubicBezTo>
                      <a:pt x="745998" y="83449"/>
                      <a:pt x="741140" y="66494"/>
                      <a:pt x="732472" y="51731"/>
                    </a:cubicBezTo>
                    <a:cubicBezTo>
                      <a:pt x="709613" y="12583"/>
                      <a:pt x="659416" y="-7800"/>
                      <a:pt x="615410" y="2772"/>
                    </a:cubicBezTo>
                    <a:cubicBezTo>
                      <a:pt x="571310" y="13345"/>
                      <a:pt x="536257" y="53160"/>
                      <a:pt x="529780" y="98022"/>
                    </a:cubicBezTo>
                    <a:cubicBezTo>
                      <a:pt x="491776" y="-85"/>
                      <a:pt x="390334" y="14107"/>
                      <a:pt x="345662" y="78401"/>
                    </a:cubicBezTo>
                    <a:cubicBezTo>
                      <a:pt x="340995" y="85068"/>
                      <a:pt x="337375" y="92117"/>
                      <a:pt x="334613" y="99356"/>
                    </a:cubicBezTo>
                    <a:cubicBezTo>
                      <a:pt x="299180" y="67447"/>
                      <a:pt x="238887" y="68209"/>
                      <a:pt x="204311" y="101261"/>
                    </a:cubicBezTo>
                    <a:cubicBezTo>
                      <a:pt x="181832" y="122883"/>
                      <a:pt x="171164" y="154030"/>
                      <a:pt x="165640" y="184700"/>
                    </a:cubicBezTo>
                    <a:cubicBezTo>
                      <a:pt x="106204" y="190224"/>
                      <a:pt x="44767" y="170222"/>
                      <a:pt x="0" y="130693"/>
                    </a:cubicBezTo>
                    <a:cubicBezTo>
                      <a:pt x="7239" y="151077"/>
                      <a:pt x="15526" y="171174"/>
                      <a:pt x="24860" y="190701"/>
                    </a:cubicBezTo>
                    <a:cubicBezTo>
                      <a:pt x="41910" y="226419"/>
                      <a:pt x="62770" y="260804"/>
                      <a:pt x="90488" y="289094"/>
                    </a:cubicBezTo>
                    <a:cubicBezTo>
                      <a:pt x="118205" y="317383"/>
                      <a:pt x="153257" y="339386"/>
                      <a:pt x="192119" y="347101"/>
                    </a:cubicBezTo>
                    <a:cubicBezTo>
                      <a:pt x="210217" y="387964"/>
                      <a:pt x="240221" y="416729"/>
                      <a:pt x="284702" y="421586"/>
                    </a:cubicBezTo>
                    <a:cubicBezTo>
                      <a:pt x="326708" y="426158"/>
                      <a:pt x="356425" y="394154"/>
                      <a:pt x="363569" y="377105"/>
                    </a:cubicBezTo>
                    <a:cubicBezTo>
                      <a:pt x="401479" y="429492"/>
                      <a:pt x="474059" y="452257"/>
                      <a:pt x="536162" y="433969"/>
                    </a:cubicBezTo>
                    <a:cubicBezTo>
                      <a:pt x="582644" y="420253"/>
                      <a:pt x="613696" y="373866"/>
                      <a:pt x="615696" y="351483"/>
                    </a:cubicBezTo>
                    <a:cubicBezTo>
                      <a:pt x="626459" y="356245"/>
                      <a:pt x="636651" y="359865"/>
                      <a:pt x="645605" y="361770"/>
                    </a:cubicBezTo>
                    <a:cubicBezTo>
                      <a:pt x="756380" y="385677"/>
                      <a:pt x="811911" y="256137"/>
                      <a:pt x="721423" y="1784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0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91C7A118-3B18-8F2E-E5BD-754823331ACB}"/>
                  </a:ext>
                </a:extLst>
              </p:cNvPr>
              <p:cNvSpPr/>
              <p:nvPr/>
            </p:nvSpPr>
            <p:spPr>
              <a:xfrm>
                <a:off x="2006822" y="4869275"/>
                <a:ext cx="766580" cy="309518"/>
              </a:xfrm>
              <a:custGeom>
                <a:avLst/>
                <a:gdLst>
                  <a:gd name="connsiteX0" fmla="*/ 751141 w 766580"/>
                  <a:gd name="connsiteY0" fmla="*/ 83058 h 309518"/>
                  <a:gd name="connsiteX1" fmla="*/ 725996 w 766580"/>
                  <a:gd name="connsiteY1" fmla="*/ 98298 h 309518"/>
                  <a:gd name="connsiteX2" fmla="*/ 637699 w 766580"/>
                  <a:gd name="connsiteY2" fmla="*/ 89630 h 309518"/>
                  <a:gd name="connsiteX3" fmla="*/ 551402 w 766580"/>
                  <a:gd name="connsiteY3" fmla="*/ 160116 h 309518"/>
                  <a:gd name="connsiteX4" fmla="*/ 437579 w 766580"/>
                  <a:gd name="connsiteY4" fmla="*/ 133731 h 309518"/>
                  <a:gd name="connsiteX5" fmla="*/ 369665 w 766580"/>
                  <a:gd name="connsiteY5" fmla="*/ 200501 h 309518"/>
                  <a:gd name="connsiteX6" fmla="*/ 273367 w 766580"/>
                  <a:gd name="connsiteY6" fmla="*/ 176403 h 309518"/>
                  <a:gd name="connsiteX7" fmla="*/ 250126 w 766580"/>
                  <a:gd name="connsiteY7" fmla="*/ 140875 h 309518"/>
                  <a:gd name="connsiteX8" fmla="*/ 131635 w 766580"/>
                  <a:gd name="connsiteY8" fmla="*/ 121158 h 309518"/>
                  <a:gd name="connsiteX9" fmla="*/ 2953 w 766580"/>
                  <a:gd name="connsiteY9" fmla="*/ 2477 h 309518"/>
                  <a:gd name="connsiteX10" fmla="*/ 0 w 766580"/>
                  <a:gd name="connsiteY10" fmla="*/ 0 h 309518"/>
                  <a:gd name="connsiteX11" fmla="*/ 24860 w 766580"/>
                  <a:gd name="connsiteY11" fmla="*/ 60008 h 309518"/>
                  <a:gd name="connsiteX12" fmla="*/ 90488 w 766580"/>
                  <a:gd name="connsiteY12" fmla="*/ 158401 h 309518"/>
                  <a:gd name="connsiteX13" fmla="*/ 192119 w 766580"/>
                  <a:gd name="connsiteY13" fmla="*/ 216408 h 309518"/>
                  <a:gd name="connsiteX14" fmla="*/ 284702 w 766580"/>
                  <a:gd name="connsiteY14" fmla="*/ 290894 h 309518"/>
                  <a:gd name="connsiteX15" fmla="*/ 363569 w 766580"/>
                  <a:gd name="connsiteY15" fmla="*/ 246412 h 309518"/>
                  <a:gd name="connsiteX16" fmla="*/ 536162 w 766580"/>
                  <a:gd name="connsiteY16" fmla="*/ 303276 h 309518"/>
                  <a:gd name="connsiteX17" fmla="*/ 615696 w 766580"/>
                  <a:gd name="connsiteY17" fmla="*/ 220790 h 309518"/>
                  <a:gd name="connsiteX18" fmla="*/ 645605 w 766580"/>
                  <a:gd name="connsiteY18" fmla="*/ 231076 h 309518"/>
                  <a:gd name="connsiteX19" fmla="*/ 751141 w 766580"/>
                  <a:gd name="connsiteY19" fmla="*/ 83058 h 30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6580" h="309518">
                    <a:moveTo>
                      <a:pt x="751141" y="83058"/>
                    </a:moveTo>
                    <a:cubicBezTo>
                      <a:pt x="743617" y="89345"/>
                      <a:pt x="735139" y="94583"/>
                      <a:pt x="725996" y="98298"/>
                    </a:cubicBezTo>
                    <a:cubicBezTo>
                      <a:pt x="697421" y="109728"/>
                      <a:pt x="663416" y="106394"/>
                      <a:pt x="637699" y="89630"/>
                    </a:cubicBezTo>
                    <a:cubicBezTo>
                      <a:pt x="629031" y="128206"/>
                      <a:pt x="590645" y="155162"/>
                      <a:pt x="551402" y="160116"/>
                    </a:cubicBezTo>
                    <a:cubicBezTo>
                      <a:pt x="512159" y="165068"/>
                      <a:pt x="472726" y="151924"/>
                      <a:pt x="437579" y="133731"/>
                    </a:cubicBezTo>
                    <a:cubicBezTo>
                      <a:pt x="433483" y="167449"/>
                      <a:pt x="403003" y="194215"/>
                      <a:pt x="369665" y="200501"/>
                    </a:cubicBezTo>
                    <a:cubicBezTo>
                      <a:pt x="336328" y="206788"/>
                      <a:pt x="301466" y="195358"/>
                      <a:pt x="273367" y="176403"/>
                    </a:cubicBezTo>
                    <a:cubicBezTo>
                      <a:pt x="261080" y="168021"/>
                      <a:pt x="248602" y="155638"/>
                      <a:pt x="250126" y="140875"/>
                    </a:cubicBezTo>
                    <a:cubicBezTo>
                      <a:pt x="210884" y="153067"/>
                      <a:pt x="168307" y="139732"/>
                      <a:pt x="131635" y="121158"/>
                    </a:cubicBezTo>
                    <a:cubicBezTo>
                      <a:pt x="78867" y="94297"/>
                      <a:pt x="30766" y="54007"/>
                      <a:pt x="2953" y="2477"/>
                    </a:cubicBezTo>
                    <a:cubicBezTo>
                      <a:pt x="2000" y="1619"/>
                      <a:pt x="952" y="857"/>
                      <a:pt x="0" y="0"/>
                    </a:cubicBezTo>
                    <a:cubicBezTo>
                      <a:pt x="7239" y="20383"/>
                      <a:pt x="15526" y="40482"/>
                      <a:pt x="24860" y="60008"/>
                    </a:cubicBezTo>
                    <a:cubicBezTo>
                      <a:pt x="41910" y="95726"/>
                      <a:pt x="62770" y="130112"/>
                      <a:pt x="90488" y="158401"/>
                    </a:cubicBezTo>
                    <a:cubicBezTo>
                      <a:pt x="118205" y="186690"/>
                      <a:pt x="153257" y="208693"/>
                      <a:pt x="192119" y="216408"/>
                    </a:cubicBezTo>
                    <a:cubicBezTo>
                      <a:pt x="210217" y="257270"/>
                      <a:pt x="240221" y="286036"/>
                      <a:pt x="284702" y="290894"/>
                    </a:cubicBezTo>
                    <a:cubicBezTo>
                      <a:pt x="326708" y="295465"/>
                      <a:pt x="356425" y="263462"/>
                      <a:pt x="363569" y="246412"/>
                    </a:cubicBezTo>
                    <a:cubicBezTo>
                      <a:pt x="401479" y="298800"/>
                      <a:pt x="474059" y="321564"/>
                      <a:pt x="536162" y="303276"/>
                    </a:cubicBezTo>
                    <a:cubicBezTo>
                      <a:pt x="582644" y="289560"/>
                      <a:pt x="613696" y="243173"/>
                      <a:pt x="615696" y="220790"/>
                    </a:cubicBezTo>
                    <a:cubicBezTo>
                      <a:pt x="626459" y="225552"/>
                      <a:pt x="636651" y="229172"/>
                      <a:pt x="645605" y="231076"/>
                    </a:cubicBezTo>
                    <a:cubicBezTo>
                      <a:pt x="740759" y="251555"/>
                      <a:pt x="795052" y="158877"/>
                      <a:pt x="751141" y="830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1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75564FBF-0278-5E62-F57B-51F3A97D3CB7}"/>
                  </a:ext>
                </a:extLst>
              </p:cNvPr>
              <p:cNvSpPr/>
              <p:nvPr/>
            </p:nvSpPr>
            <p:spPr>
              <a:xfrm>
                <a:off x="2198846" y="5085587"/>
                <a:ext cx="344042" cy="98518"/>
              </a:xfrm>
              <a:custGeom>
                <a:avLst/>
                <a:gdLst>
                  <a:gd name="connsiteX0" fmla="*/ 0 w 344042"/>
                  <a:gd name="connsiteY0" fmla="*/ 0 h 98518"/>
                  <a:gd name="connsiteX1" fmla="*/ 34861 w 344042"/>
                  <a:gd name="connsiteY1" fmla="*/ 41243 h 98518"/>
                  <a:gd name="connsiteX2" fmla="*/ 79819 w 344042"/>
                  <a:gd name="connsiteY2" fmla="*/ 66294 h 98518"/>
                  <a:gd name="connsiteX3" fmla="*/ 129921 w 344042"/>
                  <a:gd name="connsiteY3" fmla="*/ 62389 h 98518"/>
                  <a:gd name="connsiteX4" fmla="*/ 166021 w 344042"/>
                  <a:gd name="connsiteY4" fmla="*/ 27813 h 98518"/>
                  <a:gd name="connsiteX5" fmla="*/ 170402 w 344042"/>
                  <a:gd name="connsiteY5" fmla="*/ 18574 h 98518"/>
                  <a:gd name="connsiteX6" fmla="*/ 176213 w 344042"/>
                  <a:gd name="connsiteY6" fmla="*/ 26575 h 98518"/>
                  <a:gd name="connsiteX7" fmla="*/ 250698 w 344042"/>
                  <a:gd name="connsiteY7" fmla="*/ 79439 h 98518"/>
                  <a:gd name="connsiteX8" fmla="*/ 296513 w 344042"/>
                  <a:gd name="connsiteY8" fmla="*/ 87535 h 98518"/>
                  <a:gd name="connsiteX9" fmla="*/ 344043 w 344042"/>
                  <a:gd name="connsiteY9" fmla="*/ 86773 h 98518"/>
                  <a:gd name="connsiteX10" fmla="*/ 296228 w 344042"/>
                  <a:gd name="connsiteY10" fmla="*/ 98489 h 98518"/>
                  <a:gd name="connsiteX11" fmla="*/ 247079 w 344042"/>
                  <a:gd name="connsiteY11" fmla="*/ 90583 h 98518"/>
                  <a:gd name="connsiteX12" fmla="*/ 166688 w 344042"/>
                  <a:gd name="connsiteY12" fmla="*/ 33433 h 98518"/>
                  <a:gd name="connsiteX13" fmla="*/ 176784 w 344042"/>
                  <a:gd name="connsiteY13" fmla="*/ 32290 h 98518"/>
                  <a:gd name="connsiteX14" fmla="*/ 134874 w 344042"/>
                  <a:gd name="connsiteY14" fmla="*/ 72962 h 98518"/>
                  <a:gd name="connsiteX15" fmla="*/ 77057 w 344042"/>
                  <a:gd name="connsiteY15" fmla="*/ 77724 h 98518"/>
                  <a:gd name="connsiteX16" fmla="*/ 26479 w 344042"/>
                  <a:gd name="connsiteY16" fmla="*/ 49911 h 98518"/>
                  <a:gd name="connsiteX17" fmla="*/ 0 w 344042"/>
                  <a:gd name="connsiteY17" fmla="*/ 0 h 9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4042" h="98518">
                    <a:moveTo>
                      <a:pt x="0" y="0"/>
                    </a:moveTo>
                    <a:cubicBezTo>
                      <a:pt x="9811" y="15812"/>
                      <a:pt x="21241" y="30099"/>
                      <a:pt x="34861" y="41243"/>
                    </a:cubicBezTo>
                    <a:cubicBezTo>
                      <a:pt x="47244" y="53626"/>
                      <a:pt x="62960" y="62199"/>
                      <a:pt x="79819" y="66294"/>
                    </a:cubicBezTo>
                    <a:cubicBezTo>
                      <a:pt x="96964" y="70771"/>
                      <a:pt x="114300" y="69818"/>
                      <a:pt x="129921" y="62389"/>
                    </a:cubicBezTo>
                    <a:cubicBezTo>
                      <a:pt x="145161" y="55245"/>
                      <a:pt x="159163" y="42386"/>
                      <a:pt x="166021" y="27813"/>
                    </a:cubicBezTo>
                    <a:lnTo>
                      <a:pt x="170402" y="18574"/>
                    </a:lnTo>
                    <a:lnTo>
                      <a:pt x="176213" y="26575"/>
                    </a:lnTo>
                    <a:cubicBezTo>
                      <a:pt x="194310" y="51626"/>
                      <a:pt x="221171" y="69914"/>
                      <a:pt x="250698" y="79439"/>
                    </a:cubicBezTo>
                    <a:cubicBezTo>
                      <a:pt x="265462" y="84392"/>
                      <a:pt x="280988" y="86487"/>
                      <a:pt x="296513" y="87535"/>
                    </a:cubicBezTo>
                    <a:cubicBezTo>
                      <a:pt x="312039" y="89726"/>
                      <a:pt x="328041" y="89249"/>
                      <a:pt x="344043" y="86773"/>
                    </a:cubicBezTo>
                    <a:cubicBezTo>
                      <a:pt x="329184" y="93440"/>
                      <a:pt x="312896" y="97060"/>
                      <a:pt x="296228" y="98489"/>
                    </a:cubicBezTo>
                    <a:cubicBezTo>
                      <a:pt x="279559" y="98870"/>
                      <a:pt x="262985" y="95536"/>
                      <a:pt x="247079" y="90583"/>
                    </a:cubicBezTo>
                    <a:cubicBezTo>
                      <a:pt x="215455" y="80391"/>
                      <a:pt x="186404" y="60770"/>
                      <a:pt x="166688" y="33433"/>
                    </a:cubicBezTo>
                    <a:lnTo>
                      <a:pt x="176784" y="32290"/>
                    </a:lnTo>
                    <a:cubicBezTo>
                      <a:pt x="167735" y="51054"/>
                      <a:pt x="152686" y="64294"/>
                      <a:pt x="134874" y="72962"/>
                    </a:cubicBezTo>
                    <a:cubicBezTo>
                      <a:pt x="117157" y="81725"/>
                      <a:pt x="95536" y="82677"/>
                      <a:pt x="77057" y="77724"/>
                    </a:cubicBezTo>
                    <a:cubicBezTo>
                      <a:pt x="58102" y="73247"/>
                      <a:pt x="40576" y="63246"/>
                      <a:pt x="26479" y="49911"/>
                    </a:cubicBezTo>
                    <a:cubicBezTo>
                      <a:pt x="13716" y="35147"/>
                      <a:pt x="5334" y="1771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70003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8A02E438-158B-97F7-24E9-94BBA17549FC}"/>
                  </a:ext>
                </a:extLst>
              </p:cNvPr>
              <p:cNvSpPr/>
              <p:nvPr/>
            </p:nvSpPr>
            <p:spPr>
              <a:xfrm>
                <a:off x="1994249" y="4808563"/>
                <a:ext cx="347186" cy="121373"/>
              </a:xfrm>
              <a:custGeom>
                <a:avLst/>
                <a:gdLst>
                  <a:gd name="connsiteX0" fmla="*/ 347186 w 347186"/>
                  <a:gd name="connsiteY0" fmla="*/ 29279 h 121373"/>
                  <a:gd name="connsiteX1" fmla="*/ 293275 w 347186"/>
                  <a:gd name="connsiteY1" fmla="*/ 12229 h 121373"/>
                  <a:gd name="connsiteX2" fmla="*/ 239459 w 347186"/>
                  <a:gd name="connsiteY2" fmla="*/ 22231 h 121373"/>
                  <a:gd name="connsiteX3" fmla="*/ 201549 w 347186"/>
                  <a:gd name="connsiteY3" fmla="*/ 61474 h 121373"/>
                  <a:gd name="connsiteX4" fmla="*/ 184023 w 347186"/>
                  <a:gd name="connsiteY4" fmla="*/ 115671 h 121373"/>
                  <a:gd name="connsiteX5" fmla="*/ 183261 w 347186"/>
                  <a:gd name="connsiteY5" fmla="*/ 120052 h 121373"/>
                  <a:gd name="connsiteX6" fmla="*/ 178784 w 347186"/>
                  <a:gd name="connsiteY6" fmla="*/ 120433 h 121373"/>
                  <a:gd name="connsiteX7" fmla="*/ 88106 w 347186"/>
                  <a:gd name="connsiteY7" fmla="*/ 110051 h 121373"/>
                  <a:gd name="connsiteX8" fmla="*/ 8668 w 347186"/>
                  <a:gd name="connsiteY8" fmla="*/ 65093 h 121373"/>
                  <a:gd name="connsiteX9" fmla="*/ 18288 w 347186"/>
                  <a:gd name="connsiteY9" fmla="*/ 58616 h 121373"/>
                  <a:gd name="connsiteX10" fmla="*/ 22765 w 347186"/>
                  <a:gd name="connsiteY10" fmla="*/ 74142 h 121373"/>
                  <a:gd name="connsiteX11" fmla="*/ 27337 w 347186"/>
                  <a:gd name="connsiteY11" fmla="*/ 89668 h 121373"/>
                  <a:gd name="connsiteX12" fmla="*/ 37529 w 347186"/>
                  <a:gd name="connsiteY12" fmla="*/ 120624 h 121373"/>
                  <a:gd name="connsiteX13" fmla="*/ 21241 w 347186"/>
                  <a:gd name="connsiteY13" fmla="*/ 92240 h 121373"/>
                  <a:gd name="connsiteX14" fmla="*/ 13811 w 347186"/>
                  <a:gd name="connsiteY14" fmla="*/ 77666 h 121373"/>
                  <a:gd name="connsiteX15" fmla="*/ 7049 w 347186"/>
                  <a:gd name="connsiteY15" fmla="*/ 62712 h 121373"/>
                  <a:gd name="connsiteX16" fmla="*/ 0 w 347186"/>
                  <a:gd name="connsiteY16" fmla="*/ 41281 h 121373"/>
                  <a:gd name="connsiteX17" fmla="*/ 16669 w 347186"/>
                  <a:gd name="connsiteY17" fmla="*/ 56235 h 121373"/>
                  <a:gd name="connsiteX18" fmla="*/ 91821 w 347186"/>
                  <a:gd name="connsiteY18" fmla="*/ 99002 h 121373"/>
                  <a:gd name="connsiteX19" fmla="*/ 177832 w 347186"/>
                  <a:gd name="connsiteY19" fmla="*/ 108813 h 121373"/>
                  <a:gd name="connsiteX20" fmla="*/ 172593 w 347186"/>
                  <a:gd name="connsiteY20" fmla="*/ 113576 h 121373"/>
                  <a:gd name="connsiteX21" fmla="*/ 191262 w 347186"/>
                  <a:gd name="connsiteY21" fmla="*/ 55949 h 121373"/>
                  <a:gd name="connsiteX22" fmla="*/ 234125 w 347186"/>
                  <a:gd name="connsiteY22" fmla="*/ 11848 h 121373"/>
                  <a:gd name="connsiteX23" fmla="*/ 294608 w 347186"/>
                  <a:gd name="connsiteY23" fmla="*/ 609 h 121373"/>
                  <a:gd name="connsiteX24" fmla="*/ 347186 w 347186"/>
                  <a:gd name="connsiteY24" fmla="*/ 29279 h 12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7186" h="121373">
                    <a:moveTo>
                      <a:pt x="347186" y="29279"/>
                    </a:moveTo>
                    <a:cubicBezTo>
                      <a:pt x="330803" y="18230"/>
                      <a:pt x="312039" y="12039"/>
                      <a:pt x="293275" y="12229"/>
                    </a:cubicBezTo>
                    <a:cubicBezTo>
                      <a:pt x="274796" y="10229"/>
                      <a:pt x="255746" y="13658"/>
                      <a:pt x="239459" y="22231"/>
                    </a:cubicBezTo>
                    <a:cubicBezTo>
                      <a:pt x="222980" y="30517"/>
                      <a:pt x="210407" y="44995"/>
                      <a:pt x="201549" y="61474"/>
                    </a:cubicBezTo>
                    <a:cubicBezTo>
                      <a:pt x="192691" y="78142"/>
                      <a:pt x="187452" y="96716"/>
                      <a:pt x="184023" y="115671"/>
                    </a:cubicBezTo>
                    <a:lnTo>
                      <a:pt x="183261" y="120052"/>
                    </a:lnTo>
                    <a:lnTo>
                      <a:pt x="178784" y="120433"/>
                    </a:lnTo>
                    <a:cubicBezTo>
                      <a:pt x="148209" y="123291"/>
                      <a:pt x="117158" y="119576"/>
                      <a:pt x="88106" y="110051"/>
                    </a:cubicBezTo>
                    <a:cubicBezTo>
                      <a:pt x="58960" y="100622"/>
                      <a:pt x="31814" y="85191"/>
                      <a:pt x="8668" y="65093"/>
                    </a:cubicBezTo>
                    <a:lnTo>
                      <a:pt x="18288" y="58616"/>
                    </a:lnTo>
                    <a:cubicBezTo>
                      <a:pt x="20193" y="63664"/>
                      <a:pt x="21241" y="68999"/>
                      <a:pt x="22765" y="74142"/>
                    </a:cubicBezTo>
                    <a:lnTo>
                      <a:pt x="27337" y="89668"/>
                    </a:lnTo>
                    <a:cubicBezTo>
                      <a:pt x="30575" y="99955"/>
                      <a:pt x="34004" y="110241"/>
                      <a:pt x="37529" y="120624"/>
                    </a:cubicBezTo>
                    <a:cubicBezTo>
                      <a:pt x="31718" y="111385"/>
                      <a:pt x="26289" y="101955"/>
                      <a:pt x="21241" y="92240"/>
                    </a:cubicBezTo>
                    <a:lnTo>
                      <a:pt x="13811" y="77666"/>
                    </a:lnTo>
                    <a:cubicBezTo>
                      <a:pt x="11525" y="72713"/>
                      <a:pt x="8763" y="67855"/>
                      <a:pt x="7049" y="62712"/>
                    </a:cubicBezTo>
                    <a:lnTo>
                      <a:pt x="0" y="41281"/>
                    </a:lnTo>
                    <a:lnTo>
                      <a:pt x="16669" y="56235"/>
                    </a:lnTo>
                    <a:cubicBezTo>
                      <a:pt x="38291" y="75571"/>
                      <a:pt x="64294" y="89954"/>
                      <a:pt x="91821" y="99002"/>
                    </a:cubicBezTo>
                    <a:cubicBezTo>
                      <a:pt x="119444" y="108051"/>
                      <a:pt x="148876" y="111575"/>
                      <a:pt x="177832" y="108813"/>
                    </a:cubicBezTo>
                    <a:lnTo>
                      <a:pt x="172593" y="113576"/>
                    </a:lnTo>
                    <a:cubicBezTo>
                      <a:pt x="176117" y="93859"/>
                      <a:pt x="181642" y="74142"/>
                      <a:pt x="191262" y="55949"/>
                    </a:cubicBezTo>
                    <a:cubicBezTo>
                      <a:pt x="200787" y="37947"/>
                      <a:pt x="215265" y="21373"/>
                      <a:pt x="234125" y="11848"/>
                    </a:cubicBezTo>
                    <a:cubicBezTo>
                      <a:pt x="252698" y="2133"/>
                      <a:pt x="273939" y="-1582"/>
                      <a:pt x="294608" y="609"/>
                    </a:cubicBezTo>
                    <a:cubicBezTo>
                      <a:pt x="314801" y="4419"/>
                      <a:pt x="333946" y="14515"/>
                      <a:pt x="347186" y="2927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50742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4" name="图形 4">
                <a:extLst>
                  <a:ext uri="{FF2B5EF4-FFF2-40B4-BE49-F238E27FC236}">
                    <a16:creationId xmlns:a16="http://schemas.microsoft.com/office/drawing/2014/main" id="{BBBC0DA1-6C04-D29A-C611-336B1D48B670}"/>
                  </a:ext>
                </a:extLst>
              </p:cNvPr>
              <p:cNvGrpSpPr/>
              <p:nvPr/>
            </p:nvGrpSpPr>
            <p:grpSpPr>
              <a:xfrm>
                <a:off x="2329385" y="4798948"/>
                <a:ext cx="449566" cy="309695"/>
                <a:chOff x="2329385" y="4798948"/>
                <a:chExt cx="449566" cy="309695"/>
              </a:xfrm>
            </p:grpSpPr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2A2A015B-67F7-D8D0-A608-1A20B866FF20}"/>
                    </a:ext>
                  </a:extLst>
                </p:cNvPr>
                <p:cNvSpPr/>
                <p:nvPr/>
              </p:nvSpPr>
              <p:spPr>
                <a:xfrm>
                  <a:off x="2563186" y="4798948"/>
                  <a:ext cx="171441" cy="151987"/>
                </a:xfrm>
                <a:custGeom>
                  <a:avLst/>
                  <a:gdLst>
                    <a:gd name="connsiteX0" fmla="*/ 171441 w 171441"/>
                    <a:gd name="connsiteY0" fmla="*/ 110237 h 151987"/>
                    <a:gd name="connsiteX1" fmla="*/ 138104 w 171441"/>
                    <a:gd name="connsiteY1" fmla="*/ 143955 h 151987"/>
                    <a:gd name="connsiteX2" fmla="*/ 90574 w 171441"/>
                    <a:gd name="connsiteY2" fmla="*/ 151861 h 151987"/>
                    <a:gd name="connsiteX3" fmla="*/ 9135 w 171441"/>
                    <a:gd name="connsiteY3" fmla="*/ 105188 h 151987"/>
                    <a:gd name="connsiteX4" fmla="*/ 753 w 171441"/>
                    <a:gd name="connsiteY4" fmla="*/ 57087 h 151987"/>
                    <a:gd name="connsiteX5" fmla="*/ 23613 w 171441"/>
                    <a:gd name="connsiteY5" fmla="*/ 13558 h 151987"/>
                    <a:gd name="connsiteX6" fmla="*/ 71905 w 171441"/>
                    <a:gd name="connsiteY6" fmla="*/ 1651 h 151987"/>
                    <a:gd name="connsiteX7" fmla="*/ 96003 w 171441"/>
                    <a:gd name="connsiteY7" fmla="*/ 41371 h 151987"/>
                    <a:gd name="connsiteX8" fmla="*/ 68762 w 171441"/>
                    <a:gd name="connsiteY8" fmla="*/ 12986 h 151987"/>
                    <a:gd name="connsiteX9" fmla="*/ 31138 w 171441"/>
                    <a:gd name="connsiteY9" fmla="*/ 22606 h 151987"/>
                    <a:gd name="connsiteX10" fmla="*/ 19517 w 171441"/>
                    <a:gd name="connsiteY10" fmla="*/ 99854 h 151987"/>
                    <a:gd name="connsiteX11" fmla="*/ 91050 w 171441"/>
                    <a:gd name="connsiteY11" fmla="*/ 140335 h 151987"/>
                    <a:gd name="connsiteX12" fmla="*/ 133627 w 171441"/>
                    <a:gd name="connsiteY12" fmla="*/ 133192 h 151987"/>
                    <a:gd name="connsiteX13" fmla="*/ 171441 w 171441"/>
                    <a:gd name="connsiteY13" fmla="*/ 110237 h 151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41" h="151987">
                      <a:moveTo>
                        <a:pt x="171441" y="110237"/>
                      </a:moveTo>
                      <a:cubicBezTo>
                        <a:pt x="164488" y="124143"/>
                        <a:pt x="152582" y="136049"/>
                        <a:pt x="138104" y="143955"/>
                      </a:cubicBezTo>
                      <a:cubicBezTo>
                        <a:pt x="122959" y="149956"/>
                        <a:pt x="106766" y="152622"/>
                        <a:pt x="90574" y="151861"/>
                      </a:cubicBezTo>
                      <a:cubicBezTo>
                        <a:pt x="58760" y="150527"/>
                        <a:pt x="25232" y="135097"/>
                        <a:pt x="9135" y="105188"/>
                      </a:cubicBezTo>
                      <a:cubicBezTo>
                        <a:pt x="1420" y="90424"/>
                        <a:pt x="-1533" y="73470"/>
                        <a:pt x="753" y="57087"/>
                      </a:cubicBezTo>
                      <a:cubicBezTo>
                        <a:pt x="2849" y="40799"/>
                        <a:pt x="10373" y="24416"/>
                        <a:pt x="23613" y="13558"/>
                      </a:cubicBezTo>
                      <a:cubicBezTo>
                        <a:pt x="36472" y="2604"/>
                        <a:pt x="54569" y="-3016"/>
                        <a:pt x="71905" y="1651"/>
                      </a:cubicBezTo>
                      <a:cubicBezTo>
                        <a:pt x="88574" y="8224"/>
                        <a:pt x="99623" y="25750"/>
                        <a:pt x="96003" y="41371"/>
                      </a:cubicBezTo>
                      <a:cubicBezTo>
                        <a:pt x="94670" y="25750"/>
                        <a:pt x="81525" y="14415"/>
                        <a:pt x="68762" y="12986"/>
                      </a:cubicBezTo>
                      <a:cubicBezTo>
                        <a:pt x="56189" y="9462"/>
                        <a:pt x="41425" y="13748"/>
                        <a:pt x="31138" y="22606"/>
                      </a:cubicBezTo>
                      <a:cubicBezTo>
                        <a:pt x="9611" y="40323"/>
                        <a:pt x="6373" y="75280"/>
                        <a:pt x="19517" y="99854"/>
                      </a:cubicBezTo>
                      <a:cubicBezTo>
                        <a:pt x="32852" y="125000"/>
                        <a:pt x="62380" y="139192"/>
                        <a:pt x="91050" y="140335"/>
                      </a:cubicBezTo>
                      <a:cubicBezTo>
                        <a:pt x="105528" y="141002"/>
                        <a:pt x="120292" y="138621"/>
                        <a:pt x="133627" y="133192"/>
                      </a:cubicBezTo>
                      <a:cubicBezTo>
                        <a:pt x="147629" y="129381"/>
                        <a:pt x="160488" y="121190"/>
                        <a:pt x="171441" y="11023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9928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4F006642-EA41-CBCE-24FE-88D106D882D0}"/>
                    </a:ext>
                  </a:extLst>
                </p:cNvPr>
                <p:cNvSpPr/>
                <p:nvPr/>
              </p:nvSpPr>
              <p:spPr>
                <a:xfrm>
                  <a:off x="2329385" y="4816887"/>
                  <a:ext cx="161736" cy="156443"/>
                </a:xfrm>
                <a:custGeom>
                  <a:avLst/>
                  <a:gdLst>
                    <a:gd name="connsiteX0" fmla="*/ 97585 w 161736"/>
                    <a:gd name="connsiteY0" fmla="*/ 69247 h 156443"/>
                    <a:gd name="connsiteX1" fmla="*/ 119301 w 161736"/>
                    <a:gd name="connsiteY1" fmla="*/ 58674 h 156443"/>
                    <a:gd name="connsiteX2" fmla="*/ 144829 w 161736"/>
                    <a:gd name="connsiteY2" fmla="*/ 64103 h 156443"/>
                    <a:gd name="connsiteX3" fmla="*/ 159973 w 161736"/>
                    <a:gd name="connsiteY3" fmla="*/ 112300 h 156443"/>
                    <a:gd name="connsiteX4" fmla="*/ 127112 w 161736"/>
                    <a:gd name="connsiteY4" fmla="*/ 150304 h 156443"/>
                    <a:gd name="connsiteX5" fmla="*/ 77677 w 161736"/>
                    <a:gd name="connsiteY5" fmla="*/ 154019 h 156443"/>
                    <a:gd name="connsiteX6" fmla="*/ 6430 w 161736"/>
                    <a:gd name="connsiteY6" fmla="*/ 91155 h 156443"/>
                    <a:gd name="connsiteX7" fmla="*/ 811 w 161736"/>
                    <a:gd name="connsiteY7" fmla="*/ 42482 h 156443"/>
                    <a:gd name="connsiteX8" fmla="*/ 23099 w 161736"/>
                    <a:gd name="connsiteY8" fmla="*/ 0 h 156443"/>
                    <a:gd name="connsiteX9" fmla="*/ 12431 w 161736"/>
                    <a:gd name="connsiteY9" fmla="*/ 44005 h 156443"/>
                    <a:gd name="connsiteX10" fmla="*/ 17479 w 161736"/>
                    <a:gd name="connsiteY10" fmla="*/ 87249 h 156443"/>
                    <a:gd name="connsiteX11" fmla="*/ 80249 w 161736"/>
                    <a:gd name="connsiteY11" fmla="*/ 142685 h 156443"/>
                    <a:gd name="connsiteX12" fmla="*/ 122254 w 161736"/>
                    <a:gd name="connsiteY12" fmla="*/ 139732 h 156443"/>
                    <a:gd name="connsiteX13" fmla="*/ 148639 w 161736"/>
                    <a:gd name="connsiteY13" fmla="*/ 109442 h 156443"/>
                    <a:gd name="connsiteX14" fmla="*/ 137590 w 161736"/>
                    <a:gd name="connsiteY14" fmla="*/ 73533 h 156443"/>
                    <a:gd name="connsiteX15" fmla="*/ 119587 w 161736"/>
                    <a:gd name="connsiteY15" fmla="*/ 65056 h 156443"/>
                    <a:gd name="connsiteX16" fmla="*/ 97585 w 161736"/>
                    <a:gd name="connsiteY16" fmla="*/ 69247 h 156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1736" h="156443">
                      <a:moveTo>
                        <a:pt x="97585" y="69247"/>
                      </a:moveTo>
                      <a:cubicBezTo>
                        <a:pt x="103681" y="64389"/>
                        <a:pt x="110824" y="60008"/>
                        <a:pt x="119301" y="58674"/>
                      </a:cubicBezTo>
                      <a:cubicBezTo>
                        <a:pt x="127684" y="57436"/>
                        <a:pt x="137113" y="59150"/>
                        <a:pt x="144829" y="64103"/>
                      </a:cubicBezTo>
                      <a:cubicBezTo>
                        <a:pt x="159307" y="75438"/>
                        <a:pt x="164926" y="95345"/>
                        <a:pt x="159973" y="112300"/>
                      </a:cubicBezTo>
                      <a:cubicBezTo>
                        <a:pt x="155306" y="129349"/>
                        <a:pt x="142733" y="143161"/>
                        <a:pt x="127112" y="150304"/>
                      </a:cubicBezTo>
                      <a:cubicBezTo>
                        <a:pt x="111396" y="157544"/>
                        <a:pt x="93584" y="157830"/>
                        <a:pt x="77677" y="154019"/>
                      </a:cubicBezTo>
                      <a:cubicBezTo>
                        <a:pt x="45007" y="147447"/>
                        <a:pt x="17384" y="122206"/>
                        <a:pt x="6430" y="91155"/>
                      </a:cubicBezTo>
                      <a:cubicBezTo>
                        <a:pt x="715" y="75724"/>
                        <a:pt x="-1285" y="58865"/>
                        <a:pt x="811" y="42482"/>
                      </a:cubicBezTo>
                      <a:cubicBezTo>
                        <a:pt x="4716" y="26384"/>
                        <a:pt x="12241" y="11430"/>
                        <a:pt x="23099" y="0"/>
                      </a:cubicBezTo>
                      <a:cubicBezTo>
                        <a:pt x="16241" y="14192"/>
                        <a:pt x="12241" y="29146"/>
                        <a:pt x="12431" y="44005"/>
                      </a:cubicBezTo>
                      <a:cubicBezTo>
                        <a:pt x="10621" y="58484"/>
                        <a:pt x="12431" y="73438"/>
                        <a:pt x="17479" y="87249"/>
                      </a:cubicBezTo>
                      <a:cubicBezTo>
                        <a:pt x="27290" y="114872"/>
                        <a:pt x="51484" y="136970"/>
                        <a:pt x="80249" y="142685"/>
                      </a:cubicBezTo>
                      <a:cubicBezTo>
                        <a:pt x="94441" y="146113"/>
                        <a:pt x="109586" y="145542"/>
                        <a:pt x="122254" y="139732"/>
                      </a:cubicBezTo>
                      <a:cubicBezTo>
                        <a:pt x="134923" y="134017"/>
                        <a:pt x="145209" y="122492"/>
                        <a:pt x="148639" y="109442"/>
                      </a:cubicBezTo>
                      <a:cubicBezTo>
                        <a:pt x="152449" y="96489"/>
                        <a:pt x="147876" y="81439"/>
                        <a:pt x="137590" y="73533"/>
                      </a:cubicBezTo>
                      <a:cubicBezTo>
                        <a:pt x="133113" y="68866"/>
                        <a:pt x="126731" y="65722"/>
                        <a:pt x="119587" y="65056"/>
                      </a:cubicBezTo>
                      <a:cubicBezTo>
                        <a:pt x="112443" y="64484"/>
                        <a:pt x="104919" y="66389"/>
                        <a:pt x="97585" y="6924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2775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CA46F654-10F9-D23A-DEB5-BA7483812E78}"/>
                    </a:ext>
                  </a:extLst>
                </p:cNvPr>
                <p:cNvSpPr/>
                <p:nvPr/>
              </p:nvSpPr>
              <p:spPr>
                <a:xfrm>
                  <a:off x="2584111" y="4916138"/>
                  <a:ext cx="194840" cy="192505"/>
                </a:xfrm>
                <a:custGeom>
                  <a:avLst/>
                  <a:gdLst>
                    <a:gd name="connsiteX0" fmla="*/ 78888 w 194840"/>
                    <a:gd name="connsiteY0" fmla="*/ 63532 h 192505"/>
                    <a:gd name="connsiteX1" fmla="*/ 63743 w 194840"/>
                    <a:gd name="connsiteY1" fmla="*/ 62769 h 192505"/>
                    <a:gd name="connsiteX2" fmla="*/ 49170 w 194840"/>
                    <a:gd name="connsiteY2" fmla="*/ 64865 h 192505"/>
                    <a:gd name="connsiteX3" fmla="*/ 42407 w 194840"/>
                    <a:gd name="connsiteY3" fmla="*/ 67342 h 192505"/>
                    <a:gd name="connsiteX4" fmla="*/ 39169 w 194840"/>
                    <a:gd name="connsiteY4" fmla="*/ 68580 h 192505"/>
                    <a:gd name="connsiteX5" fmla="*/ 36216 w 194840"/>
                    <a:gd name="connsiteY5" fmla="*/ 70580 h 192505"/>
                    <a:gd name="connsiteX6" fmla="*/ 30501 w 194840"/>
                    <a:gd name="connsiteY6" fmla="*/ 74390 h 192505"/>
                    <a:gd name="connsiteX7" fmla="*/ 25929 w 194840"/>
                    <a:gd name="connsiteY7" fmla="*/ 79438 h 192505"/>
                    <a:gd name="connsiteX8" fmla="*/ 21547 w 194840"/>
                    <a:gd name="connsiteY8" fmla="*/ 84487 h 192505"/>
                    <a:gd name="connsiteX9" fmla="*/ 17642 w 194840"/>
                    <a:gd name="connsiteY9" fmla="*/ 90011 h 192505"/>
                    <a:gd name="connsiteX10" fmla="*/ 13070 w 194840"/>
                    <a:gd name="connsiteY10" fmla="*/ 102870 h 192505"/>
                    <a:gd name="connsiteX11" fmla="*/ 13546 w 194840"/>
                    <a:gd name="connsiteY11" fmla="*/ 130207 h 192505"/>
                    <a:gd name="connsiteX12" fmla="*/ 49170 w 194840"/>
                    <a:gd name="connsiteY12" fmla="*/ 171069 h 192505"/>
                    <a:gd name="connsiteX13" fmla="*/ 62505 w 194840"/>
                    <a:gd name="connsiteY13" fmla="*/ 176117 h 192505"/>
                    <a:gd name="connsiteX14" fmla="*/ 69363 w 194840"/>
                    <a:gd name="connsiteY14" fmla="*/ 178213 h 192505"/>
                    <a:gd name="connsiteX15" fmla="*/ 76602 w 194840"/>
                    <a:gd name="connsiteY15" fmla="*/ 179165 h 192505"/>
                    <a:gd name="connsiteX16" fmla="*/ 90985 w 194840"/>
                    <a:gd name="connsiteY16" fmla="*/ 180784 h 192505"/>
                    <a:gd name="connsiteX17" fmla="*/ 105463 w 194840"/>
                    <a:gd name="connsiteY17" fmla="*/ 180308 h 192505"/>
                    <a:gd name="connsiteX18" fmla="*/ 156326 w 194840"/>
                    <a:gd name="connsiteY18" fmla="*/ 156782 h 192505"/>
                    <a:gd name="connsiteX19" fmla="*/ 181948 w 194840"/>
                    <a:gd name="connsiteY19" fmla="*/ 106870 h 192505"/>
                    <a:gd name="connsiteX20" fmla="*/ 174614 w 194840"/>
                    <a:gd name="connsiteY20" fmla="*/ 50482 h 192505"/>
                    <a:gd name="connsiteX21" fmla="*/ 143277 w 194840"/>
                    <a:gd name="connsiteY21" fmla="*/ 0 h 192505"/>
                    <a:gd name="connsiteX22" fmla="*/ 185378 w 194840"/>
                    <a:gd name="connsiteY22" fmla="*/ 45815 h 192505"/>
                    <a:gd name="connsiteX23" fmla="*/ 193474 w 194840"/>
                    <a:gd name="connsiteY23" fmla="*/ 108775 h 192505"/>
                    <a:gd name="connsiteX24" fmla="*/ 164422 w 194840"/>
                    <a:gd name="connsiteY24" fmla="*/ 165259 h 192505"/>
                    <a:gd name="connsiteX25" fmla="*/ 106701 w 194840"/>
                    <a:gd name="connsiteY25" fmla="*/ 192024 h 192505"/>
                    <a:gd name="connsiteX26" fmla="*/ 90604 w 194840"/>
                    <a:gd name="connsiteY26" fmla="*/ 192500 h 192505"/>
                    <a:gd name="connsiteX27" fmla="*/ 74792 w 194840"/>
                    <a:gd name="connsiteY27" fmla="*/ 190785 h 192505"/>
                    <a:gd name="connsiteX28" fmla="*/ 66887 w 194840"/>
                    <a:gd name="connsiteY28" fmla="*/ 189643 h 192505"/>
                    <a:gd name="connsiteX29" fmla="*/ 59171 w 194840"/>
                    <a:gd name="connsiteY29" fmla="*/ 187357 h 192505"/>
                    <a:gd name="connsiteX30" fmla="*/ 44122 w 194840"/>
                    <a:gd name="connsiteY30" fmla="*/ 181642 h 192505"/>
                    <a:gd name="connsiteX31" fmla="*/ 2307 w 194840"/>
                    <a:gd name="connsiteY31" fmla="*/ 133255 h 192505"/>
                    <a:gd name="connsiteX32" fmla="*/ 1736 w 194840"/>
                    <a:gd name="connsiteY32" fmla="*/ 100203 h 192505"/>
                    <a:gd name="connsiteX33" fmla="*/ 7450 w 194840"/>
                    <a:gd name="connsiteY33" fmla="*/ 84391 h 192505"/>
                    <a:gd name="connsiteX34" fmla="*/ 12118 w 194840"/>
                    <a:gd name="connsiteY34" fmla="*/ 77343 h 192505"/>
                    <a:gd name="connsiteX35" fmla="*/ 17738 w 194840"/>
                    <a:gd name="connsiteY35" fmla="*/ 70961 h 192505"/>
                    <a:gd name="connsiteX36" fmla="*/ 24500 w 194840"/>
                    <a:gd name="connsiteY36" fmla="*/ 65817 h 192505"/>
                    <a:gd name="connsiteX37" fmla="*/ 32215 w 194840"/>
                    <a:gd name="connsiteY37" fmla="*/ 62389 h 192505"/>
                    <a:gd name="connsiteX38" fmla="*/ 36025 w 194840"/>
                    <a:gd name="connsiteY38" fmla="*/ 60770 h 192505"/>
                    <a:gd name="connsiteX39" fmla="*/ 40121 w 194840"/>
                    <a:gd name="connsiteY39" fmla="*/ 60007 h 192505"/>
                    <a:gd name="connsiteX40" fmla="*/ 48122 w 194840"/>
                    <a:gd name="connsiteY40" fmla="*/ 58579 h 192505"/>
                    <a:gd name="connsiteX41" fmla="*/ 63934 w 194840"/>
                    <a:gd name="connsiteY41" fmla="*/ 59245 h 192505"/>
                    <a:gd name="connsiteX42" fmla="*/ 78888 w 194840"/>
                    <a:gd name="connsiteY42" fmla="*/ 63532 h 1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94840" h="192505">
                      <a:moveTo>
                        <a:pt x="78888" y="63532"/>
                      </a:moveTo>
                      <a:lnTo>
                        <a:pt x="63743" y="62769"/>
                      </a:lnTo>
                      <a:cubicBezTo>
                        <a:pt x="58790" y="63436"/>
                        <a:pt x="53837" y="63818"/>
                        <a:pt x="49170" y="64865"/>
                      </a:cubicBezTo>
                      <a:lnTo>
                        <a:pt x="42407" y="67342"/>
                      </a:lnTo>
                      <a:cubicBezTo>
                        <a:pt x="41264" y="67818"/>
                        <a:pt x="40216" y="68104"/>
                        <a:pt x="39169" y="68580"/>
                      </a:cubicBezTo>
                      <a:lnTo>
                        <a:pt x="36216" y="70580"/>
                      </a:lnTo>
                      <a:lnTo>
                        <a:pt x="30501" y="74390"/>
                      </a:lnTo>
                      <a:lnTo>
                        <a:pt x="25929" y="79438"/>
                      </a:lnTo>
                      <a:cubicBezTo>
                        <a:pt x="24214" y="80867"/>
                        <a:pt x="22786" y="82582"/>
                        <a:pt x="21547" y="84487"/>
                      </a:cubicBezTo>
                      <a:cubicBezTo>
                        <a:pt x="20214" y="86296"/>
                        <a:pt x="18785" y="88011"/>
                        <a:pt x="17642" y="90011"/>
                      </a:cubicBezTo>
                      <a:cubicBezTo>
                        <a:pt x="16023" y="94298"/>
                        <a:pt x="13546" y="98203"/>
                        <a:pt x="13070" y="102870"/>
                      </a:cubicBezTo>
                      <a:cubicBezTo>
                        <a:pt x="10498" y="111728"/>
                        <a:pt x="11737" y="121253"/>
                        <a:pt x="13546" y="130207"/>
                      </a:cubicBezTo>
                      <a:cubicBezTo>
                        <a:pt x="18595" y="148114"/>
                        <a:pt x="32025" y="163068"/>
                        <a:pt x="49170" y="171069"/>
                      </a:cubicBezTo>
                      <a:cubicBezTo>
                        <a:pt x="53266" y="173545"/>
                        <a:pt x="57933" y="174784"/>
                        <a:pt x="62505" y="176117"/>
                      </a:cubicBezTo>
                      <a:lnTo>
                        <a:pt x="69363" y="178213"/>
                      </a:lnTo>
                      <a:lnTo>
                        <a:pt x="76602" y="179165"/>
                      </a:lnTo>
                      <a:cubicBezTo>
                        <a:pt x="81460" y="179641"/>
                        <a:pt x="86222" y="180880"/>
                        <a:pt x="90985" y="180784"/>
                      </a:cubicBezTo>
                      <a:lnTo>
                        <a:pt x="105463" y="180308"/>
                      </a:lnTo>
                      <a:cubicBezTo>
                        <a:pt x="124513" y="178022"/>
                        <a:pt x="142705" y="170021"/>
                        <a:pt x="156326" y="156782"/>
                      </a:cubicBezTo>
                      <a:cubicBezTo>
                        <a:pt x="170042" y="143637"/>
                        <a:pt x="178996" y="125730"/>
                        <a:pt x="181948" y="106870"/>
                      </a:cubicBezTo>
                      <a:cubicBezTo>
                        <a:pt x="184996" y="88011"/>
                        <a:pt x="182234" y="68294"/>
                        <a:pt x="174614" y="50482"/>
                      </a:cubicBezTo>
                      <a:cubicBezTo>
                        <a:pt x="168328" y="32004"/>
                        <a:pt x="156803" y="15430"/>
                        <a:pt x="143277" y="0"/>
                      </a:cubicBezTo>
                      <a:cubicBezTo>
                        <a:pt x="159946" y="11811"/>
                        <a:pt x="174710" y="27051"/>
                        <a:pt x="185378" y="45815"/>
                      </a:cubicBezTo>
                      <a:cubicBezTo>
                        <a:pt x="193760" y="65532"/>
                        <a:pt x="196903" y="87535"/>
                        <a:pt x="193474" y="108775"/>
                      </a:cubicBezTo>
                      <a:cubicBezTo>
                        <a:pt x="190140" y="130016"/>
                        <a:pt x="180044" y="150304"/>
                        <a:pt x="164422" y="165259"/>
                      </a:cubicBezTo>
                      <a:cubicBezTo>
                        <a:pt x="148897" y="180404"/>
                        <a:pt x="128037" y="189548"/>
                        <a:pt x="106701" y="192024"/>
                      </a:cubicBezTo>
                      <a:lnTo>
                        <a:pt x="90604" y="192500"/>
                      </a:lnTo>
                      <a:cubicBezTo>
                        <a:pt x="85270" y="192595"/>
                        <a:pt x="80031" y="191357"/>
                        <a:pt x="74792" y="190785"/>
                      </a:cubicBezTo>
                      <a:lnTo>
                        <a:pt x="66887" y="189643"/>
                      </a:lnTo>
                      <a:lnTo>
                        <a:pt x="59171" y="187357"/>
                      </a:lnTo>
                      <a:cubicBezTo>
                        <a:pt x="54028" y="185833"/>
                        <a:pt x="48789" y="184404"/>
                        <a:pt x="44122" y="181642"/>
                      </a:cubicBezTo>
                      <a:cubicBezTo>
                        <a:pt x="24500" y="172498"/>
                        <a:pt x="8213" y="154781"/>
                        <a:pt x="2307" y="133255"/>
                      </a:cubicBezTo>
                      <a:cubicBezTo>
                        <a:pt x="21" y="122491"/>
                        <a:pt x="-1217" y="111157"/>
                        <a:pt x="1736" y="100203"/>
                      </a:cubicBezTo>
                      <a:cubicBezTo>
                        <a:pt x="2497" y="94583"/>
                        <a:pt x="5260" y="89630"/>
                        <a:pt x="7450" y="84391"/>
                      </a:cubicBezTo>
                      <a:cubicBezTo>
                        <a:pt x="8784" y="81915"/>
                        <a:pt x="10594" y="79724"/>
                        <a:pt x="12118" y="77343"/>
                      </a:cubicBezTo>
                      <a:cubicBezTo>
                        <a:pt x="13642" y="74962"/>
                        <a:pt x="15261" y="72580"/>
                        <a:pt x="17738" y="70961"/>
                      </a:cubicBezTo>
                      <a:lnTo>
                        <a:pt x="24500" y="65817"/>
                      </a:lnTo>
                      <a:lnTo>
                        <a:pt x="32215" y="62389"/>
                      </a:lnTo>
                      <a:lnTo>
                        <a:pt x="36025" y="60770"/>
                      </a:lnTo>
                      <a:cubicBezTo>
                        <a:pt x="37359" y="60388"/>
                        <a:pt x="38692" y="60293"/>
                        <a:pt x="40121" y="60007"/>
                      </a:cubicBezTo>
                      <a:lnTo>
                        <a:pt x="48122" y="58579"/>
                      </a:lnTo>
                      <a:cubicBezTo>
                        <a:pt x="53456" y="58293"/>
                        <a:pt x="58790" y="58864"/>
                        <a:pt x="63934" y="59245"/>
                      </a:cubicBezTo>
                      <a:lnTo>
                        <a:pt x="78888" y="63532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512304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6" name="图形 4">
              <a:extLst>
                <a:ext uri="{FF2B5EF4-FFF2-40B4-BE49-F238E27FC236}">
                  <a16:creationId xmlns:a16="http://schemas.microsoft.com/office/drawing/2014/main" id="{09F2C588-9EE2-4CE7-1D72-133940B54787}"/>
                </a:ext>
              </a:extLst>
            </p:cNvPr>
            <p:cNvGrpSpPr/>
            <p:nvPr/>
          </p:nvGrpSpPr>
          <p:grpSpPr>
            <a:xfrm>
              <a:off x="3555688" y="6159696"/>
              <a:ext cx="2149397" cy="2007334"/>
              <a:chOff x="5482113" y="4533356"/>
              <a:chExt cx="711014" cy="664020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FF08EBC3-E942-F913-2CE8-0F0FE52AF947}"/>
                  </a:ext>
                </a:extLst>
              </p:cNvPr>
              <p:cNvSpPr/>
              <p:nvPr/>
            </p:nvSpPr>
            <p:spPr>
              <a:xfrm>
                <a:off x="5482113" y="4533356"/>
                <a:ext cx="710918" cy="664020"/>
              </a:xfrm>
              <a:custGeom>
                <a:avLst/>
                <a:gdLst>
                  <a:gd name="connsiteX0" fmla="*/ 0 w 710918"/>
                  <a:gd name="connsiteY0" fmla="*/ 99032 h 664020"/>
                  <a:gd name="connsiteX1" fmla="*/ 132588 w 710918"/>
                  <a:gd name="connsiteY1" fmla="*/ 67 h 664020"/>
                  <a:gd name="connsiteX2" fmla="*/ 264319 w 710918"/>
                  <a:gd name="connsiteY2" fmla="*/ 92174 h 664020"/>
                  <a:gd name="connsiteX3" fmla="*/ 463105 w 710918"/>
                  <a:gd name="connsiteY3" fmla="*/ 66647 h 664020"/>
                  <a:gd name="connsiteX4" fmla="*/ 575786 w 710918"/>
                  <a:gd name="connsiteY4" fmla="*/ 148085 h 664020"/>
                  <a:gd name="connsiteX5" fmla="*/ 555403 w 710918"/>
                  <a:gd name="connsiteY5" fmla="*/ 278483 h 664020"/>
                  <a:gd name="connsiteX6" fmla="*/ 701230 w 710918"/>
                  <a:gd name="connsiteY6" fmla="*/ 369923 h 664020"/>
                  <a:gd name="connsiteX7" fmla="*/ 656558 w 710918"/>
                  <a:gd name="connsiteY7" fmla="*/ 534991 h 664020"/>
                  <a:gd name="connsiteX8" fmla="*/ 486823 w 710918"/>
                  <a:gd name="connsiteY8" fmla="*/ 530324 h 664020"/>
                  <a:gd name="connsiteX9" fmla="*/ 481108 w 710918"/>
                  <a:gd name="connsiteY9" fmla="*/ 524894 h 664020"/>
                  <a:gd name="connsiteX10" fmla="*/ 481108 w 710918"/>
                  <a:gd name="connsiteY10" fmla="*/ 524894 h 664020"/>
                  <a:gd name="connsiteX11" fmla="*/ 410146 w 710918"/>
                  <a:gd name="connsiteY11" fmla="*/ 629289 h 664020"/>
                  <a:gd name="connsiteX12" fmla="*/ 282988 w 710918"/>
                  <a:gd name="connsiteY12" fmla="*/ 599951 h 664020"/>
                  <a:gd name="connsiteX13" fmla="*/ 241745 w 710918"/>
                  <a:gd name="connsiteY13" fmla="*/ 640433 h 664020"/>
                  <a:gd name="connsiteX14" fmla="*/ 86201 w 710918"/>
                  <a:gd name="connsiteY14" fmla="*/ 648148 h 664020"/>
                  <a:gd name="connsiteX15" fmla="*/ 7811 w 710918"/>
                  <a:gd name="connsiteY15" fmla="*/ 514036 h 664020"/>
                  <a:gd name="connsiteX16" fmla="*/ 7525 w 710918"/>
                  <a:gd name="connsiteY16" fmla="*/ 159039 h 664020"/>
                  <a:gd name="connsiteX17" fmla="*/ 0 w 710918"/>
                  <a:gd name="connsiteY17" fmla="*/ 99032 h 6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0918" h="664020">
                    <a:moveTo>
                      <a:pt x="0" y="99032"/>
                    </a:moveTo>
                    <a:cubicBezTo>
                      <a:pt x="20384" y="45120"/>
                      <a:pt x="74962" y="1972"/>
                      <a:pt x="132588" y="67"/>
                    </a:cubicBezTo>
                    <a:cubicBezTo>
                      <a:pt x="190119" y="-1838"/>
                      <a:pt x="247555" y="37024"/>
                      <a:pt x="264319" y="92174"/>
                    </a:cubicBezTo>
                    <a:cubicBezTo>
                      <a:pt x="323850" y="58265"/>
                      <a:pt x="396907" y="48835"/>
                      <a:pt x="463105" y="66647"/>
                    </a:cubicBezTo>
                    <a:cubicBezTo>
                      <a:pt x="509207" y="79029"/>
                      <a:pt x="553498" y="105985"/>
                      <a:pt x="575786" y="148085"/>
                    </a:cubicBezTo>
                    <a:cubicBezTo>
                      <a:pt x="598075" y="190281"/>
                      <a:pt x="592550" y="248574"/>
                      <a:pt x="555403" y="278483"/>
                    </a:cubicBezTo>
                    <a:cubicBezTo>
                      <a:pt x="616554" y="275054"/>
                      <a:pt x="678275" y="313154"/>
                      <a:pt x="701230" y="369923"/>
                    </a:cubicBezTo>
                    <a:cubicBezTo>
                      <a:pt x="724091" y="426692"/>
                      <a:pt x="705422" y="497938"/>
                      <a:pt x="656558" y="534991"/>
                    </a:cubicBezTo>
                    <a:cubicBezTo>
                      <a:pt x="607790" y="572043"/>
                      <a:pt x="533019" y="570424"/>
                      <a:pt x="486823" y="530324"/>
                    </a:cubicBezTo>
                    <a:cubicBezTo>
                      <a:pt x="484823" y="528609"/>
                      <a:pt x="483013" y="526800"/>
                      <a:pt x="481108" y="524894"/>
                    </a:cubicBezTo>
                    <a:lnTo>
                      <a:pt x="481108" y="524894"/>
                    </a:lnTo>
                    <a:cubicBezTo>
                      <a:pt x="475774" y="570424"/>
                      <a:pt x="453485" y="614334"/>
                      <a:pt x="410146" y="629289"/>
                    </a:cubicBezTo>
                    <a:cubicBezTo>
                      <a:pt x="366808" y="644243"/>
                      <a:pt x="315373" y="632432"/>
                      <a:pt x="282988" y="599951"/>
                    </a:cubicBezTo>
                    <a:cubicBezTo>
                      <a:pt x="273939" y="617287"/>
                      <a:pt x="258509" y="630527"/>
                      <a:pt x="241745" y="640433"/>
                    </a:cubicBezTo>
                    <a:cubicBezTo>
                      <a:pt x="195167" y="668055"/>
                      <a:pt x="134588" y="672437"/>
                      <a:pt x="86201" y="648148"/>
                    </a:cubicBezTo>
                    <a:cubicBezTo>
                      <a:pt x="37815" y="623859"/>
                      <a:pt x="4286" y="568138"/>
                      <a:pt x="7811" y="514036"/>
                    </a:cubicBezTo>
                    <a:lnTo>
                      <a:pt x="7525" y="159039"/>
                    </a:lnTo>
                    <a:lnTo>
                      <a:pt x="0" y="9903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DFA5427-4904-3A1E-D772-BDD81BE416FC}"/>
                  </a:ext>
                </a:extLst>
              </p:cNvPr>
              <p:cNvSpPr/>
              <p:nvPr/>
            </p:nvSpPr>
            <p:spPr>
              <a:xfrm>
                <a:off x="5489765" y="4868036"/>
                <a:ext cx="703362" cy="329245"/>
              </a:xfrm>
              <a:custGeom>
                <a:avLst/>
                <a:gdLst>
                  <a:gd name="connsiteX0" fmla="*/ 94361 w 703362"/>
                  <a:gd name="connsiteY0" fmla="*/ 182023 h 329245"/>
                  <a:gd name="connsiteX1" fmla="*/ 197231 w 703362"/>
                  <a:gd name="connsiteY1" fmla="*/ 213741 h 329245"/>
                  <a:gd name="connsiteX2" fmla="*/ 290671 w 703362"/>
                  <a:gd name="connsiteY2" fmla="*/ 165640 h 329245"/>
                  <a:gd name="connsiteX3" fmla="*/ 449167 w 703362"/>
                  <a:gd name="connsiteY3" fmla="*/ 91631 h 329245"/>
                  <a:gd name="connsiteX4" fmla="*/ 490887 w 703362"/>
                  <a:gd name="connsiteY4" fmla="*/ 152114 h 329245"/>
                  <a:gd name="connsiteX5" fmla="*/ 568515 w 703362"/>
                  <a:gd name="connsiteY5" fmla="*/ 145257 h 329245"/>
                  <a:gd name="connsiteX6" fmla="*/ 682815 w 703362"/>
                  <a:gd name="connsiteY6" fmla="*/ 14002 h 329245"/>
                  <a:gd name="connsiteX7" fmla="*/ 693674 w 703362"/>
                  <a:gd name="connsiteY7" fmla="*/ 35148 h 329245"/>
                  <a:gd name="connsiteX8" fmla="*/ 649001 w 703362"/>
                  <a:gd name="connsiteY8" fmla="*/ 200215 h 329245"/>
                  <a:gd name="connsiteX9" fmla="*/ 479266 w 703362"/>
                  <a:gd name="connsiteY9" fmla="*/ 195548 h 329245"/>
                  <a:gd name="connsiteX10" fmla="*/ 473551 w 703362"/>
                  <a:gd name="connsiteY10" fmla="*/ 190119 h 329245"/>
                  <a:gd name="connsiteX11" fmla="*/ 473551 w 703362"/>
                  <a:gd name="connsiteY11" fmla="*/ 190119 h 329245"/>
                  <a:gd name="connsiteX12" fmla="*/ 402590 w 703362"/>
                  <a:gd name="connsiteY12" fmla="*/ 294513 h 329245"/>
                  <a:gd name="connsiteX13" fmla="*/ 275431 w 703362"/>
                  <a:gd name="connsiteY13" fmla="*/ 265176 h 329245"/>
                  <a:gd name="connsiteX14" fmla="*/ 234188 w 703362"/>
                  <a:gd name="connsiteY14" fmla="*/ 305657 h 329245"/>
                  <a:gd name="connsiteX15" fmla="*/ 78644 w 703362"/>
                  <a:gd name="connsiteY15" fmla="*/ 313372 h 329245"/>
                  <a:gd name="connsiteX16" fmla="*/ 254 w 703362"/>
                  <a:gd name="connsiteY16" fmla="*/ 179261 h 329245"/>
                  <a:gd name="connsiteX17" fmla="*/ 158 w 703362"/>
                  <a:gd name="connsiteY17" fmla="*/ 0 h 329245"/>
                  <a:gd name="connsiteX18" fmla="*/ 50260 w 703362"/>
                  <a:gd name="connsiteY18" fmla="*/ 142399 h 329245"/>
                  <a:gd name="connsiteX19" fmla="*/ 94361 w 703362"/>
                  <a:gd name="connsiteY19" fmla="*/ 182023 h 32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3362" h="329245">
                    <a:moveTo>
                      <a:pt x="94361" y="182023"/>
                    </a:moveTo>
                    <a:cubicBezTo>
                      <a:pt x="125031" y="201549"/>
                      <a:pt x="160750" y="214789"/>
                      <a:pt x="197231" y="213741"/>
                    </a:cubicBezTo>
                    <a:cubicBezTo>
                      <a:pt x="233616" y="212693"/>
                      <a:pt x="270478" y="195930"/>
                      <a:pt x="290671" y="165640"/>
                    </a:cubicBezTo>
                    <a:cubicBezTo>
                      <a:pt x="340773" y="237077"/>
                      <a:pt x="439166" y="164783"/>
                      <a:pt x="449167" y="91631"/>
                    </a:cubicBezTo>
                    <a:cubicBezTo>
                      <a:pt x="445262" y="117920"/>
                      <a:pt x="465741" y="143447"/>
                      <a:pt x="490887" y="152114"/>
                    </a:cubicBezTo>
                    <a:cubicBezTo>
                      <a:pt x="516033" y="160782"/>
                      <a:pt x="544036" y="155543"/>
                      <a:pt x="568515" y="145257"/>
                    </a:cubicBezTo>
                    <a:cubicBezTo>
                      <a:pt x="623951" y="122016"/>
                      <a:pt x="666052" y="71533"/>
                      <a:pt x="682815" y="14002"/>
                    </a:cubicBezTo>
                    <a:cubicBezTo>
                      <a:pt x="687006" y="20765"/>
                      <a:pt x="690721" y="27813"/>
                      <a:pt x="693674" y="35148"/>
                    </a:cubicBezTo>
                    <a:cubicBezTo>
                      <a:pt x="716534" y="91916"/>
                      <a:pt x="697865" y="163164"/>
                      <a:pt x="649001" y="200215"/>
                    </a:cubicBezTo>
                    <a:cubicBezTo>
                      <a:pt x="600234" y="237268"/>
                      <a:pt x="525463" y="235649"/>
                      <a:pt x="479266" y="195548"/>
                    </a:cubicBezTo>
                    <a:cubicBezTo>
                      <a:pt x="477266" y="193834"/>
                      <a:pt x="475456" y="192024"/>
                      <a:pt x="473551" y="190119"/>
                    </a:cubicBezTo>
                    <a:lnTo>
                      <a:pt x="473551" y="190119"/>
                    </a:lnTo>
                    <a:cubicBezTo>
                      <a:pt x="468217" y="235649"/>
                      <a:pt x="445928" y="279559"/>
                      <a:pt x="402590" y="294513"/>
                    </a:cubicBezTo>
                    <a:cubicBezTo>
                      <a:pt x="359251" y="309467"/>
                      <a:pt x="307816" y="297657"/>
                      <a:pt x="275431" y="265176"/>
                    </a:cubicBezTo>
                    <a:cubicBezTo>
                      <a:pt x="266382" y="282512"/>
                      <a:pt x="250952" y="295751"/>
                      <a:pt x="234188" y="305657"/>
                    </a:cubicBezTo>
                    <a:cubicBezTo>
                      <a:pt x="187610" y="333280"/>
                      <a:pt x="127032" y="337662"/>
                      <a:pt x="78644" y="313372"/>
                    </a:cubicBezTo>
                    <a:cubicBezTo>
                      <a:pt x="30258" y="289084"/>
                      <a:pt x="-3270" y="233363"/>
                      <a:pt x="254" y="179261"/>
                    </a:cubicBezTo>
                    <a:lnTo>
                      <a:pt x="158" y="0"/>
                    </a:lnTo>
                    <a:cubicBezTo>
                      <a:pt x="19685" y="46672"/>
                      <a:pt x="20256" y="101632"/>
                      <a:pt x="50260" y="142399"/>
                    </a:cubicBezTo>
                    <a:cubicBezTo>
                      <a:pt x="61880" y="158591"/>
                      <a:pt x="77597" y="171355"/>
                      <a:pt x="94361" y="182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F00516B1-E8C3-1328-C523-E3E6A8025174}"/>
                </a:ext>
              </a:extLst>
            </p:cNvPr>
            <p:cNvSpPr/>
            <p:nvPr/>
          </p:nvSpPr>
          <p:spPr>
            <a:xfrm>
              <a:off x="-229296" y="4674334"/>
              <a:ext cx="1918307" cy="1805464"/>
            </a:xfrm>
            <a:custGeom>
              <a:avLst/>
              <a:gdLst>
                <a:gd name="connsiteX0" fmla="*/ 86296 w 634570"/>
                <a:gd name="connsiteY0" fmla="*/ 12694 h 597242"/>
                <a:gd name="connsiteX1" fmla="*/ 257080 w 634570"/>
                <a:gd name="connsiteY1" fmla="*/ 52127 h 597242"/>
                <a:gd name="connsiteX2" fmla="*/ 394430 w 634570"/>
                <a:gd name="connsiteY2" fmla="*/ 3645 h 597242"/>
                <a:gd name="connsiteX3" fmla="*/ 495490 w 634570"/>
                <a:gd name="connsiteY3" fmla="*/ 111563 h 597242"/>
                <a:gd name="connsiteX4" fmla="*/ 495490 w 634570"/>
                <a:gd name="connsiteY4" fmla="*/ 111658 h 597242"/>
                <a:gd name="connsiteX5" fmla="*/ 567119 w 634570"/>
                <a:gd name="connsiteY5" fmla="*/ 120707 h 597242"/>
                <a:gd name="connsiteX6" fmla="*/ 622840 w 634570"/>
                <a:gd name="connsiteY6" fmla="*/ 183858 h 597242"/>
                <a:gd name="connsiteX7" fmla="*/ 600647 w 634570"/>
                <a:gd name="connsiteY7" fmla="*/ 329590 h 597242"/>
                <a:gd name="connsiteX8" fmla="*/ 526542 w 634570"/>
                <a:gd name="connsiteY8" fmla="*/ 545903 h 597242"/>
                <a:gd name="connsiteX9" fmla="*/ 93631 w 634570"/>
                <a:gd name="connsiteY9" fmla="*/ 597243 h 597242"/>
                <a:gd name="connsiteX10" fmla="*/ 0 w 634570"/>
                <a:gd name="connsiteY10" fmla="*/ 140043 h 597242"/>
                <a:gd name="connsiteX11" fmla="*/ 86296 w 634570"/>
                <a:gd name="connsiteY11" fmla="*/ 12694 h 59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4570" h="597242">
                  <a:moveTo>
                    <a:pt x="86296" y="12694"/>
                  </a:moveTo>
                  <a:cubicBezTo>
                    <a:pt x="145542" y="-14357"/>
                    <a:pt x="230696" y="13265"/>
                    <a:pt x="257080" y="52127"/>
                  </a:cubicBezTo>
                  <a:cubicBezTo>
                    <a:pt x="288131" y="11170"/>
                    <a:pt x="344519" y="-8738"/>
                    <a:pt x="394430" y="3645"/>
                  </a:cubicBezTo>
                  <a:cubicBezTo>
                    <a:pt x="444341" y="16027"/>
                    <a:pt x="487204" y="60890"/>
                    <a:pt x="495490" y="111563"/>
                  </a:cubicBezTo>
                  <a:lnTo>
                    <a:pt x="495490" y="111658"/>
                  </a:lnTo>
                  <a:cubicBezTo>
                    <a:pt x="519684" y="107468"/>
                    <a:pt x="545211" y="109849"/>
                    <a:pt x="567119" y="120707"/>
                  </a:cubicBezTo>
                  <a:cubicBezTo>
                    <a:pt x="592836" y="133471"/>
                    <a:pt x="612172" y="157188"/>
                    <a:pt x="622840" y="183858"/>
                  </a:cubicBezTo>
                  <a:cubicBezTo>
                    <a:pt x="643223" y="234531"/>
                    <a:pt x="637794" y="289490"/>
                    <a:pt x="600647" y="329590"/>
                  </a:cubicBezTo>
                  <a:lnTo>
                    <a:pt x="526542" y="545903"/>
                  </a:lnTo>
                  <a:lnTo>
                    <a:pt x="93631" y="597243"/>
                  </a:lnTo>
                  <a:lnTo>
                    <a:pt x="0" y="140043"/>
                  </a:lnTo>
                  <a:cubicBezTo>
                    <a:pt x="5715" y="110134"/>
                    <a:pt x="4191" y="50318"/>
                    <a:pt x="86296" y="1269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527579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D8879A3-FE7C-E69B-9063-45012DEF5908}"/>
                </a:ext>
              </a:extLst>
            </p:cNvPr>
            <p:cNvSpPr/>
            <p:nvPr/>
          </p:nvSpPr>
          <p:spPr>
            <a:xfrm>
              <a:off x="836950" y="5601368"/>
              <a:ext cx="1979087" cy="1633987"/>
            </a:xfrm>
            <a:custGeom>
              <a:avLst/>
              <a:gdLst>
                <a:gd name="connsiteX0" fmla="*/ 61627 w 654676"/>
                <a:gd name="connsiteY0" fmla="*/ 106941 h 540518"/>
                <a:gd name="connsiteX1" fmla="*/ 173450 w 654676"/>
                <a:gd name="connsiteY1" fmla="*/ 832 h 540518"/>
                <a:gd name="connsiteX2" fmla="*/ 305276 w 654676"/>
                <a:gd name="connsiteY2" fmla="*/ 120276 h 540518"/>
                <a:gd name="connsiteX3" fmla="*/ 529209 w 654676"/>
                <a:gd name="connsiteY3" fmla="*/ 73032 h 540518"/>
                <a:gd name="connsiteX4" fmla="*/ 653034 w 654676"/>
                <a:gd name="connsiteY4" fmla="*/ 259722 h 540518"/>
                <a:gd name="connsiteX5" fmla="*/ 527875 w 654676"/>
                <a:gd name="connsiteY5" fmla="*/ 540519 h 540518"/>
                <a:gd name="connsiteX6" fmla="*/ 0 w 654676"/>
                <a:gd name="connsiteY6" fmla="*/ 423361 h 540518"/>
                <a:gd name="connsiteX7" fmla="*/ 61627 w 654676"/>
                <a:gd name="connsiteY7" fmla="*/ 106941 h 5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4676" h="540518">
                  <a:moveTo>
                    <a:pt x="61627" y="106941"/>
                  </a:moveTo>
                  <a:cubicBezTo>
                    <a:pt x="61627" y="106941"/>
                    <a:pt x="73914" y="13310"/>
                    <a:pt x="173450" y="832"/>
                  </a:cubicBezTo>
                  <a:cubicBezTo>
                    <a:pt x="272987" y="-11646"/>
                    <a:pt x="305276" y="120276"/>
                    <a:pt x="305276" y="120276"/>
                  </a:cubicBezTo>
                  <a:cubicBezTo>
                    <a:pt x="305276" y="120276"/>
                    <a:pt x="379952" y="20740"/>
                    <a:pt x="529209" y="73032"/>
                  </a:cubicBezTo>
                  <a:cubicBezTo>
                    <a:pt x="678466" y="125229"/>
                    <a:pt x="653034" y="259722"/>
                    <a:pt x="653034" y="259722"/>
                  </a:cubicBezTo>
                  <a:lnTo>
                    <a:pt x="527875" y="540519"/>
                  </a:lnTo>
                  <a:lnTo>
                    <a:pt x="0" y="423361"/>
                  </a:lnTo>
                  <a:lnTo>
                    <a:pt x="61627" y="10694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605064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EA4452D-13BC-6E90-815C-A0517A4196AA}"/>
                </a:ext>
              </a:extLst>
            </p:cNvPr>
            <p:cNvSpPr/>
            <p:nvPr/>
          </p:nvSpPr>
          <p:spPr>
            <a:xfrm>
              <a:off x="1" y="5245489"/>
              <a:ext cx="3686953" cy="1612511"/>
            </a:xfrm>
            <a:custGeom>
              <a:avLst/>
              <a:gdLst>
                <a:gd name="connsiteX0" fmla="*/ 2545027 w 3686953"/>
                <a:gd name="connsiteY0" fmla="*/ 1071739 h 1612511"/>
                <a:gd name="connsiteX1" fmla="*/ 3011481 w 3686953"/>
                <a:gd name="connsiteY1" fmla="*/ 1294208 h 1612511"/>
                <a:gd name="connsiteX2" fmla="*/ 3533804 w 3686953"/>
                <a:gd name="connsiteY2" fmla="*/ 1198608 h 1612511"/>
                <a:gd name="connsiteX3" fmla="*/ 3676541 w 3686953"/>
                <a:gd name="connsiteY3" fmla="*/ 1589517 h 1612511"/>
                <a:gd name="connsiteX4" fmla="*/ 3670953 w 3686953"/>
                <a:gd name="connsiteY4" fmla="*/ 1612511 h 1612511"/>
                <a:gd name="connsiteX5" fmla="*/ 1974720 w 3686953"/>
                <a:gd name="connsiteY5" fmla="*/ 1612511 h 1612511"/>
                <a:gd name="connsiteX6" fmla="*/ 1976076 w 3686953"/>
                <a:gd name="connsiteY6" fmla="*/ 1601754 h 1612511"/>
                <a:gd name="connsiteX7" fmla="*/ 2423794 w 3686953"/>
                <a:gd name="connsiteY7" fmla="*/ 1087752 h 1612511"/>
                <a:gd name="connsiteX8" fmla="*/ 2545027 w 3686953"/>
                <a:gd name="connsiteY8" fmla="*/ 1071739 h 1612511"/>
                <a:gd name="connsiteX9" fmla="*/ 0 w 3686953"/>
                <a:gd name="connsiteY9" fmla="*/ 0 h 1612511"/>
                <a:gd name="connsiteX10" fmla="*/ 52096 w 3686953"/>
                <a:gd name="connsiteY10" fmla="*/ 80140 h 1612511"/>
                <a:gd name="connsiteX11" fmla="*/ 122570 w 3686953"/>
                <a:gd name="connsiteY11" fmla="*/ 317799 h 1612511"/>
                <a:gd name="connsiteX12" fmla="*/ 1100417 w 3686953"/>
                <a:gd name="connsiteY12" fmla="*/ 817952 h 1612511"/>
                <a:gd name="connsiteX13" fmla="*/ 1764120 w 3686953"/>
                <a:gd name="connsiteY13" fmla="*/ 1481655 h 1612511"/>
                <a:gd name="connsiteX14" fmla="*/ 1940089 w 3686953"/>
                <a:gd name="connsiteY14" fmla="*/ 1585458 h 1612511"/>
                <a:gd name="connsiteX15" fmla="*/ 1952724 w 3686953"/>
                <a:gd name="connsiteY15" fmla="*/ 1612511 h 1612511"/>
                <a:gd name="connsiteX16" fmla="*/ 0 w 3686953"/>
                <a:gd name="connsiteY16" fmla="*/ 1612511 h 16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6953" h="1612511">
                  <a:moveTo>
                    <a:pt x="2545027" y="1071739"/>
                  </a:moveTo>
                  <a:cubicBezTo>
                    <a:pt x="2817481" y="1069784"/>
                    <a:pt x="3011481" y="1294208"/>
                    <a:pt x="3011481" y="1294208"/>
                  </a:cubicBezTo>
                  <a:cubicBezTo>
                    <a:pt x="3079148" y="1142462"/>
                    <a:pt x="3299709" y="1053486"/>
                    <a:pt x="3533804" y="1198608"/>
                  </a:cubicBezTo>
                  <a:cubicBezTo>
                    <a:pt x="3709378" y="1307450"/>
                    <a:pt x="3694802" y="1500029"/>
                    <a:pt x="3676541" y="1589517"/>
                  </a:cubicBezTo>
                  <a:lnTo>
                    <a:pt x="3670953" y="1612511"/>
                  </a:lnTo>
                  <a:lnTo>
                    <a:pt x="1974720" y="1612511"/>
                  </a:lnTo>
                  <a:lnTo>
                    <a:pt x="1976076" y="1601754"/>
                  </a:lnTo>
                  <a:cubicBezTo>
                    <a:pt x="1996632" y="1463785"/>
                    <a:pt x="2080638" y="1176725"/>
                    <a:pt x="2423794" y="1087752"/>
                  </a:cubicBezTo>
                  <a:cubicBezTo>
                    <a:pt x="2465582" y="1076918"/>
                    <a:pt x="2506105" y="1072019"/>
                    <a:pt x="2545027" y="1071739"/>
                  </a:cubicBezTo>
                  <a:close/>
                  <a:moveTo>
                    <a:pt x="0" y="0"/>
                  </a:moveTo>
                  <a:lnTo>
                    <a:pt x="52096" y="80140"/>
                  </a:lnTo>
                  <a:cubicBezTo>
                    <a:pt x="113788" y="199168"/>
                    <a:pt x="122570" y="317799"/>
                    <a:pt x="122570" y="317799"/>
                  </a:cubicBezTo>
                  <a:cubicBezTo>
                    <a:pt x="815067" y="128620"/>
                    <a:pt x="1100417" y="817952"/>
                    <a:pt x="1100417" y="817952"/>
                  </a:cubicBezTo>
                  <a:cubicBezTo>
                    <a:pt x="1908378" y="721778"/>
                    <a:pt x="1764120" y="1481655"/>
                    <a:pt x="1764120" y="1481655"/>
                  </a:cubicBezTo>
                  <a:cubicBezTo>
                    <a:pt x="1861877" y="1489717"/>
                    <a:pt x="1913202" y="1538595"/>
                    <a:pt x="1940089" y="1585458"/>
                  </a:cubicBezTo>
                  <a:lnTo>
                    <a:pt x="1952724" y="1612511"/>
                  </a:lnTo>
                  <a:lnTo>
                    <a:pt x="0" y="161251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4985327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C186220F-BECD-5676-E251-8775DE85AF93}"/>
                </a:ext>
              </a:extLst>
            </p:cNvPr>
            <p:cNvSpPr/>
            <p:nvPr/>
          </p:nvSpPr>
          <p:spPr>
            <a:xfrm>
              <a:off x="-83599" y="6219781"/>
              <a:ext cx="1328561" cy="932388"/>
            </a:xfrm>
            <a:custGeom>
              <a:avLst/>
              <a:gdLst>
                <a:gd name="connsiteX0" fmla="*/ 87631 w 439484"/>
                <a:gd name="connsiteY0" fmla="*/ 110398 h 308431"/>
                <a:gd name="connsiteX1" fmla="*/ 102680 w 439484"/>
                <a:gd name="connsiteY1" fmla="*/ 95920 h 308431"/>
                <a:gd name="connsiteX2" fmla="*/ 124016 w 439484"/>
                <a:gd name="connsiteY2" fmla="*/ 94396 h 308431"/>
                <a:gd name="connsiteX3" fmla="*/ 151924 w 439484"/>
                <a:gd name="connsiteY3" fmla="*/ 126686 h 308431"/>
                <a:gd name="connsiteX4" fmla="*/ 142209 w 439484"/>
                <a:gd name="connsiteY4" fmla="*/ 169739 h 308431"/>
                <a:gd name="connsiteX5" fmla="*/ 105062 w 439484"/>
                <a:gd name="connsiteY5" fmla="*/ 194123 h 308431"/>
                <a:gd name="connsiteX6" fmla="*/ 60580 w 439484"/>
                <a:gd name="connsiteY6" fmla="*/ 190408 h 308431"/>
                <a:gd name="connsiteX7" fmla="*/ 25718 w 439484"/>
                <a:gd name="connsiteY7" fmla="*/ 163548 h 308431"/>
                <a:gd name="connsiteX8" fmla="*/ 572 w 439484"/>
                <a:gd name="connsiteY8" fmla="*/ 81537 h 308431"/>
                <a:gd name="connsiteX9" fmla="*/ 18289 w 439484"/>
                <a:gd name="connsiteY9" fmla="*/ 40865 h 308431"/>
                <a:gd name="connsiteX10" fmla="*/ 53246 w 439484"/>
                <a:gd name="connsiteY10" fmla="*/ 14576 h 308431"/>
                <a:gd name="connsiteX11" fmla="*/ 137828 w 439484"/>
                <a:gd name="connsiteY11" fmla="*/ 1527 h 308431"/>
                <a:gd name="connsiteX12" fmla="*/ 208122 w 439484"/>
                <a:gd name="connsiteY12" fmla="*/ 49914 h 308431"/>
                <a:gd name="connsiteX13" fmla="*/ 234316 w 439484"/>
                <a:gd name="connsiteY13" fmla="*/ 131258 h 308431"/>
                <a:gd name="connsiteX14" fmla="*/ 224410 w 439484"/>
                <a:gd name="connsiteY14" fmla="*/ 127448 h 308431"/>
                <a:gd name="connsiteX15" fmla="*/ 273749 w 439484"/>
                <a:gd name="connsiteY15" fmla="*/ 95920 h 308431"/>
                <a:gd name="connsiteX16" fmla="*/ 331852 w 439484"/>
                <a:gd name="connsiteY16" fmla="*/ 86966 h 308431"/>
                <a:gd name="connsiteX17" fmla="*/ 386621 w 439484"/>
                <a:gd name="connsiteY17" fmla="*/ 108588 h 308431"/>
                <a:gd name="connsiteX18" fmla="*/ 426054 w 439484"/>
                <a:gd name="connsiteY18" fmla="*/ 152117 h 308431"/>
                <a:gd name="connsiteX19" fmla="*/ 436817 w 439484"/>
                <a:gd name="connsiteY19" fmla="*/ 179835 h 308431"/>
                <a:gd name="connsiteX20" fmla="*/ 439103 w 439484"/>
                <a:gd name="connsiteY20" fmla="*/ 209744 h 308431"/>
                <a:gd name="connsiteX21" fmla="*/ 416243 w 439484"/>
                <a:gd name="connsiteY21" fmla="*/ 263941 h 308431"/>
                <a:gd name="connsiteX22" fmla="*/ 314040 w 439484"/>
                <a:gd name="connsiteY22" fmla="*/ 308042 h 308431"/>
                <a:gd name="connsiteX23" fmla="*/ 408623 w 439484"/>
                <a:gd name="connsiteY23" fmla="*/ 258131 h 308431"/>
                <a:gd name="connsiteX24" fmla="*/ 421101 w 439484"/>
                <a:gd name="connsiteY24" fmla="*/ 234414 h 308431"/>
                <a:gd name="connsiteX25" fmla="*/ 427388 w 439484"/>
                <a:gd name="connsiteY25" fmla="*/ 208791 h 308431"/>
                <a:gd name="connsiteX26" fmla="*/ 425387 w 439484"/>
                <a:gd name="connsiteY26" fmla="*/ 182502 h 308431"/>
                <a:gd name="connsiteX27" fmla="*/ 415767 w 439484"/>
                <a:gd name="connsiteY27" fmla="*/ 157737 h 308431"/>
                <a:gd name="connsiteX28" fmla="*/ 330518 w 439484"/>
                <a:gd name="connsiteY28" fmla="*/ 98682 h 308431"/>
                <a:gd name="connsiteX29" fmla="*/ 232506 w 439484"/>
                <a:gd name="connsiteY29" fmla="*/ 135830 h 308431"/>
                <a:gd name="connsiteX30" fmla="*/ 224124 w 439484"/>
                <a:gd name="connsiteY30" fmla="*/ 135449 h 308431"/>
                <a:gd name="connsiteX31" fmla="*/ 222600 w 439484"/>
                <a:gd name="connsiteY31" fmla="*/ 132020 h 308431"/>
                <a:gd name="connsiteX32" fmla="*/ 198216 w 439484"/>
                <a:gd name="connsiteY32" fmla="*/ 56201 h 308431"/>
                <a:gd name="connsiteX33" fmla="*/ 135827 w 439484"/>
                <a:gd name="connsiteY33" fmla="*/ 13052 h 308431"/>
                <a:gd name="connsiteX34" fmla="*/ 58294 w 439484"/>
                <a:gd name="connsiteY34" fmla="*/ 25149 h 308431"/>
                <a:gd name="connsiteX35" fmla="*/ 27147 w 439484"/>
                <a:gd name="connsiteY35" fmla="*/ 48485 h 308431"/>
                <a:gd name="connsiteX36" fmla="*/ 12097 w 439484"/>
                <a:gd name="connsiteY36" fmla="*/ 83061 h 308431"/>
                <a:gd name="connsiteX37" fmla="*/ 34672 w 439484"/>
                <a:gd name="connsiteY37" fmla="*/ 156213 h 308431"/>
                <a:gd name="connsiteX38" fmla="*/ 65056 w 439484"/>
                <a:gd name="connsiteY38" fmla="*/ 179740 h 308431"/>
                <a:gd name="connsiteX39" fmla="*/ 101918 w 439484"/>
                <a:gd name="connsiteY39" fmla="*/ 182883 h 308431"/>
                <a:gd name="connsiteX40" fmla="*/ 133732 w 439484"/>
                <a:gd name="connsiteY40" fmla="*/ 163166 h 308431"/>
                <a:gd name="connsiteX41" fmla="*/ 144590 w 439484"/>
                <a:gd name="connsiteY41" fmla="*/ 128400 h 308431"/>
                <a:gd name="connsiteX42" fmla="*/ 122302 w 439484"/>
                <a:gd name="connsiteY42" fmla="*/ 98111 h 308431"/>
                <a:gd name="connsiteX43" fmla="*/ 103252 w 439484"/>
                <a:gd name="connsiteY43" fmla="*/ 97730 h 308431"/>
                <a:gd name="connsiteX44" fmla="*/ 87631 w 439484"/>
                <a:gd name="connsiteY44" fmla="*/ 110398 h 30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9484" h="308431">
                  <a:moveTo>
                    <a:pt x="87631" y="110398"/>
                  </a:moveTo>
                  <a:cubicBezTo>
                    <a:pt x="91631" y="104778"/>
                    <a:pt x="96298" y="99349"/>
                    <a:pt x="102680" y="95920"/>
                  </a:cubicBezTo>
                  <a:cubicBezTo>
                    <a:pt x="108967" y="92491"/>
                    <a:pt x="117063" y="91824"/>
                    <a:pt x="124016" y="94396"/>
                  </a:cubicBezTo>
                  <a:cubicBezTo>
                    <a:pt x="138018" y="99635"/>
                    <a:pt x="147829" y="112493"/>
                    <a:pt x="151924" y="126686"/>
                  </a:cubicBezTo>
                  <a:cubicBezTo>
                    <a:pt x="156020" y="141640"/>
                    <a:pt x="151067" y="157642"/>
                    <a:pt x="142209" y="169739"/>
                  </a:cubicBezTo>
                  <a:cubicBezTo>
                    <a:pt x="133160" y="181931"/>
                    <a:pt x="119730" y="190503"/>
                    <a:pt x="105062" y="194123"/>
                  </a:cubicBezTo>
                  <a:cubicBezTo>
                    <a:pt x="90393" y="198409"/>
                    <a:pt x="74201" y="196218"/>
                    <a:pt x="60580" y="190408"/>
                  </a:cubicBezTo>
                  <a:cubicBezTo>
                    <a:pt x="46769" y="184502"/>
                    <a:pt x="34957" y="174882"/>
                    <a:pt x="25718" y="163548"/>
                  </a:cubicBezTo>
                  <a:cubicBezTo>
                    <a:pt x="7430" y="140687"/>
                    <a:pt x="-2571" y="111255"/>
                    <a:pt x="572" y="81537"/>
                  </a:cubicBezTo>
                  <a:cubicBezTo>
                    <a:pt x="2192" y="66678"/>
                    <a:pt x="8764" y="52295"/>
                    <a:pt x="18289" y="40865"/>
                  </a:cubicBezTo>
                  <a:cubicBezTo>
                    <a:pt x="28004" y="29435"/>
                    <a:pt x="40196" y="20863"/>
                    <a:pt x="53246" y="14576"/>
                  </a:cubicBezTo>
                  <a:cubicBezTo>
                    <a:pt x="79439" y="2099"/>
                    <a:pt x="108776" y="-2759"/>
                    <a:pt x="137828" y="1527"/>
                  </a:cubicBezTo>
                  <a:cubicBezTo>
                    <a:pt x="167260" y="5527"/>
                    <a:pt x="193072" y="25530"/>
                    <a:pt x="208122" y="49914"/>
                  </a:cubicBezTo>
                  <a:cubicBezTo>
                    <a:pt x="223362" y="74774"/>
                    <a:pt x="231458" y="102492"/>
                    <a:pt x="234316" y="131258"/>
                  </a:cubicBezTo>
                  <a:lnTo>
                    <a:pt x="224410" y="127448"/>
                  </a:lnTo>
                  <a:cubicBezTo>
                    <a:pt x="239078" y="113827"/>
                    <a:pt x="255556" y="103635"/>
                    <a:pt x="273749" y="95920"/>
                  </a:cubicBezTo>
                  <a:cubicBezTo>
                    <a:pt x="291847" y="88395"/>
                    <a:pt x="312040" y="84871"/>
                    <a:pt x="331852" y="86966"/>
                  </a:cubicBezTo>
                  <a:cubicBezTo>
                    <a:pt x="351854" y="89062"/>
                    <a:pt x="370619" y="97253"/>
                    <a:pt x="386621" y="108588"/>
                  </a:cubicBezTo>
                  <a:cubicBezTo>
                    <a:pt x="402718" y="119923"/>
                    <a:pt x="416529" y="134591"/>
                    <a:pt x="426054" y="152117"/>
                  </a:cubicBezTo>
                  <a:cubicBezTo>
                    <a:pt x="430912" y="160785"/>
                    <a:pt x="434627" y="170120"/>
                    <a:pt x="436817" y="179835"/>
                  </a:cubicBezTo>
                  <a:cubicBezTo>
                    <a:pt x="439198" y="189551"/>
                    <a:pt x="440056" y="199742"/>
                    <a:pt x="439103" y="209744"/>
                  </a:cubicBezTo>
                  <a:cubicBezTo>
                    <a:pt x="437960" y="230032"/>
                    <a:pt x="429007" y="248987"/>
                    <a:pt x="416243" y="263941"/>
                  </a:cubicBezTo>
                  <a:cubicBezTo>
                    <a:pt x="391097" y="294135"/>
                    <a:pt x="351854" y="311280"/>
                    <a:pt x="314040" y="308042"/>
                  </a:cubicBezTo>
                  <a:cubicBezTo>
                    <a:pt x="351854" y="307375"/>
                    <a:pt x="387763" y="287658"/>
                    <a:pt x="408623" y="258131"/>
                  </a:cubicBezTo>
                  <a:cubicBezTo>
                    <a:pt x="413862" y="250796"/>
                    <a:pt x="418148" y="242795"/>
                    <a:pt x="421101" y="234414"/>
                  </a:cubicBezTo>
                  <a:cubicBezTo>
                    <a:pt x="424339" y="226127"/>
                    <a:pt x="426816" y="217554"/>
                    <a:pt x="427388" y="208791"/>
                  </a:cubicBezTo>
                  <a:cubicBezTo>
                    <a:pt x="428245" y="200028"/>
                    <a:pt x="427483" y="191170"/>
                    <a:pt x="425387" y="182502"/>
                  </a:cubicBezTo>
                  <a:cubicBezTo>
                    <a:pt x="423482" y="173834"/>
                    <a:pt x="420148" y="165548"/>
                    <a:pt x="415767" y="157737"/>
                  </a:cubicBezTo>
                  <a:cubicBezTo>
                    <a:pt x="398431" y="126781"/>
                    <a:pt x="365761" y="102778"/>
                    <a:pt x="330518" y="98682"/>
                  </a:cubicBezTo>
                  <a:cubicBezTo>
                    <a:pt x="294990" y="94777"/>
                    <a:pt x="258890" y="112017"/>
                    <a:pt x="232506" y="135830"/>
                  </a:cubicBezTo>
                  <a:cubicBezTo>
                    <a:pt x="230125" y="138020"/>
                    <a:pt x="226315" y="137925"/>
                    <a:pt x="224124" y="135449"/>
                  </a:cubicBezTo>
                  <a:cubicBezTo>
                    <a:pt x="223267" y="134496"/>
                    <a:pt x="222695" y="133258"/>
                    <a:pt x="222600" y="132020"/>
                  </a:cubicBezTo>
                  <a:cubicBezTo>
                    <a:pt x="220028" y="105635"/>
                    <a:pt x="212122" y="78680"/>
                    <a:pt x="198216" y="56201"/>
                  </a:cubicBezTo>
                  <a:cubicBezTo>
                    <a:pt x="184214" y="33912"/>
                    <a:pt x="162021" y="16672"/>
                    <a:pt x="135827" y="13052"/>
                  </a:cubicBezTo>
                  <a:cubicBezTo>
                    <a:pt x="110014" y="9242"/>
                    <a:pt x="82106" y="13719"/>
                    <a:pt x="58294" y="25149"/>
                  </a:cubicBezTo>
                  <a:cubicBezTo>
                    <a:pt x="46388" y="30864"/>
                    <a:pt x="35529" y="38675"/>
                    <a:pt x="27147" y="48485"/>
                  </a:cubicBezTo>
                  <a:cubicBezTo>
                    <a:pt x="18955" y="58391"/>
                    <a:pt x="13431" y="70202"/>
                    <a:pt x="12097" y="83061"/>
                  </a:cubicBezTo>
                  <a:cubicBezTo>
                    <a:pt x="9335" y="108683"/>
                    <a:pt x="18289" y="136020"/>
                    <a:pt x="34672" y="156213"/>
                  </a:cubicBezTo>
                  <a:cubicBezTo>
                    <a:pt x="42863" y="166405"/>
                    <a:pt x="53341" y="174692"/>
                    <a:pt x="65056" y="179740"/>
                  </a:cubicBezTo>
                  <a:cubicBezTo>
                    <a:pt x="76868" y="184693"/>
                    <a:pt x="89726" y="186503"/>
                    <a:pt x="101918" y="182883"/>
                  </a:cubicBezTo>
                  <a:cubicBezTo>
                    <a:pt x="114110" y="179645"/>
                    <a:pt x="125159" y="172406"/>
                    <a:pt x="133732" y="163166"/>
                  </a:cubicBezTo>
                  <a:cubicBezTo>
                    <a:pt x="141828" y="153737"/>
                    <a:pt x="147067" y="140878"/>
                    <a:pt x="144590" y="128400"/>
                  </a:cubicBezTo>
                  <a:cubicBezTo>
                    <a:pt x="142114" y="116018"/>
                    <a:pt x="134208" y="103540"/>
                    <a:pt x="122302" y="98111"/>
                  </a:cubicBezTo>
                  <a:cubicBezTo>
                    <a:pt x="116396" y="95444"/>
                    <a:pt x="109443" y="95158"/>
                    <a:pt x="103252" y="97730"/>
                  </a:cubicBezTo>
                  <a:cubicBezTo>
                    <a:pt x="97346" y="100301"/>
                    <a:pt x="92203" y="105159"/>
                    <a:pt x="87631" y="110398"/>
                  </a:cubicBezTo>
                  <a:close/>
                </a:path>
              </a:pathLst>
            </a:custGeom>
            <a:gradFill>
              <a:gsLst>
                <a:gs pos="11280">
                  <a:srgbClr val="6E3A00"/>
                </a:gs>
                <a:gs pos="100000">
                  <a:srgbClr val="FFD25C"/>
                </a:gs>
              </a:gsLst>
              <a:lin ang="1603701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DB8D661C-B49C-72BB-FD05-B6842A5D7E33}"/>
                </a:ext>
              </a:extLst>
            </p:cNvPr>
            <p:cNvSpPr/>
            <p:nvPr/>
          </p:nvSpPr>
          <p:spPr>
            <a:xfrm>
              <a:off x="-806076" y="5068603"/>
              <a:ext cx="3755071" cy="1855201"/>
            </a:xfrm>
            <a:custGeom>
              <a:avLst/>
              <a:gdLst>
                <a:gd name="connsiteX0" fmla="*/ 1242166 w 1242166"/>
                <a:gd name="connsiteY0" fmla="*/ 466820 h 613695"/>
                <a:gd name="connsiteX1" fmla="*/ 1141773 w 1242166"/>
                <a:gd name="connsiteY1" fmla="*/ 418814 h 613695"/>
                <a:gd name="connsiteX2" fmla="*/ 1086528 w 1242166"/>
                <a:gd name="connsiteY2" fmla="*/ 418624 h 613695"/>
                <a:gd name="connsiteX3" fmla="*/ 1059858 w 1242166"/>
                <a:gd name="connsiteY3" fmla="*/ 425768 h 613695"/>
                <a:gd name="connsiteX4" fmla="*/ 1034236 w 1242166"/>
                <a:gd name="connsiteY4" fmla="*/ 436150 h 613695"/>
                <a:gd name="connsiteX5" fmla="*/ 954321 w 1242166"/>
                <a:gd name="connsiteY5" fmla="*/ 508826 h 613695"/>
                <a:gd name="connsiteX6" fmla="*/ 932699 w 1242166"/>
                <a:gd name="connsiteY6" fmla="*/ 559308 h 613695"/>
                <a:gd name="connsiteX7" fmla="*/ 923936 w 1242166"/>
                <a:gd name="connsiteY7" fmla="*/ 613315 h 613695"/>
                <a:gd name="connsiteX8" fmla="*/ 912221 w 1242166"/>
                <a:gd name="connsiteY8" fmla="*/ 613696 h 613695"/>
                <a:gd name="connsiteX9" fmla="*/ 906029 w 1242166"/>
                <a:gd name="connsiteY9" fmla="*/ 591217 h 613695"/>
                <a:gd name="connsiteX10" fmla="*/ 892504 w 1242166"/>
                <a:gd name="connsiteY10" fmla="*/ 572262 h 613695"/>
                <a:gd name="connsiteX11" fmla="*/ 872883 w 1242166"/>
                <a:gd name="connsiteY11" fmla="*/ 559880 h 613695"/>
                <a:gd name="connsiteX12" fmla="*/ 849642 w 1242166"/>
                <a:gd name="connsiteY12" fmla="*/ 554546 h 613695"/>
                <a:gd name="connsiteX13" fmla="*/ 843355 w 1242166"/>
                <a:gd name="connsiteY13" fmla="*/ 553784 h 613695"/>
                <a:gd name="connsiteX14" fmla="*/ 844308 w 1242166"/>
                <a:gd name="connsiteY14" fmla="*/ 547592 h 613695"/>
                <a:gd name="connsiteX15" fmla="*/ 842593 w 1242166"/>
                <a:gd name="connsiteY15" fmla="*/ 456438 h 613695"/>
                <a:gd name="connsiteX16" fmla="*/ 802493 w 1242166"/>
                <a:gd name="connsiteY16" fmla="*/ 376714 h 613695"/>
                <a:gd name="connsiteX17" fmla="*/ 722959 w 1242166"/>
                <a:gd name="connsiteY17" fmla="*/ 336709 h 613695"/>
                <a:gd name="connsiteX18" fmla="*/ 631233 w 1242166"/>
                <a:gd name="connsiteY18" fmla="*/ 334994 h 613695"/>
                <a:gd name="connsiteX19" fmla="*/ 626947 w 1242166"/>
                <a:gd name="connsiteY19" fmla="*/ 335471 h 613695"/>
                <a:gd name="connsiteX20" fmla="*/ 625137 w 1242166"/>
                <a:gd name="connsiteY20" fmla="*/ 331375 h 613695"/>
                <a:gd name="connsiteX21" fmla="*/ 572178 w 1242166"/>
                <a:gd name="connsiteY21" fmla="*/ 249650 h 613695"/>
                <a:gd name="connsiteX22" fmla="*/ 497312 w 1242166"/>
                <a:gd name="connsiteY22" fmla="*/ 187928 h 613695"/>
                <a:gd name="connsiteX23" fmla="*/ 452735 w 1242166"/>
                <a:gd name="connsiteY23" fmla="*/ 168783 h 613695"/>
                <a:gd name="connsiteX24" fmla="*/ 405110 w 1242166"/>
                <a:gd name="connsiteY24" fmla="*/ 159544 h 613695"/>
                <a:gd name="connsiteX25" fmla="*/ 308526 w 1242166"/>
                <a:gd name="connsiteY25" fmla="*/ 169259 h 613695"/>
                <a:gd name="connsiteX26" fmla="*/ 301954 w 1242166"/>
                <a:gd name="connsiteY26" fmla="*/ 171069 h 613695"/>
                <a:gd name="connsiteX27" fmla="*/ 301192 w 1242166"/>
                <a:gd name="connsiteY27" fmla="*/ 164116 h 613695"/>
                <a:gd name="connsiteX28" fmla="*/ 268712 w 1242166"/>
                <a:gd name="connsiteY28" fmla="*/ 71342 h 613695"/>
                <a:gd name="connsiteX29" fmla="*/ 235184 w 1242166"/>
                <a:gd name="connsiteY29" fmla="*/ 35909 h 613695"/>
                <a:gd name="connsiteX30" fmla="*/ 190892 w 1242166"/>
                <a:gd name="connsiteY30" fmla="*/ 16097 h 613695"/>
                <a:gd name="connsiteX31" fmla="*/ 178986 w 1242166"/>
                <a:gd name="connsiteY31" fmla="*/ 13335 h 613695"/>
                <a:gd name="connsiteX32" fmla="*/ 166699 w 1242166"/>
                <a:gd name="connsiteY32" fmla="*/ 12383 h 613695"/>
                <a:gd name="connsiteX33" fmla="*/ 154412 w 1242166"/>
                <a:gd name="connsiteY33" fmla="*/ 11525 h 613695"/>
                <a:gd name="connsiteX34" fmla="*/ 141934 w 1242166"/>
                <a:gd name="connsiteY34" fmla="*/ 12002 h 613695"/>
                <a:gd name="connsiteX35" fmla="*/ 129456 w 1242166"/>
                <a:gd name="connsiteY35" fmla="*/ 12573 h 613695"/>
                <a:gd name="connsiteX36" fmla="*/ 117169 w 1242166"/>
                <a:gd name="connsiteY36" fmla="*/ 14192 h 613695"/>
                <a:gd name="connsiteX37" fmla="*/ 92975 w 1242166"/>
                <a:gd name="connsiteY37" fmla="*/ 19336 h 613695"/>
                <a:gd name="connsiteX38" fmla="*/ 50113 w 1242166"/>
                <a:gd name="connsiteY38" fmla="*/ 41720 h 613695"/>
                <a:gd name="connsiteX39" fmla="*/ 22205 w 1242166"/>
                <a:gd name="connsiteY39" fmla="*/ 80582 h 613695"/>
                <a:gd name="connsiteX40" fmla="*/ 12108 w 1242166"/>
                <a:gd name="connsiteY40" fmla="*/ 128492 h 613695"/>
                <a:gd name="connsiteX41" fmla="*/ 16109 w 1242166"/>
                <a:gd name="connsiteY41" fmla="*/ 177451 h 613695"/>
                <a:gd name="connsiteX42" fmla="*/ 36968 w 1242166"/>
                <a:gd name="connsiteY42" fmla="*/ 220504 h 613695"/>
                <a:gd name="connsiteX43" fmla="*/ 77069 w 1242166"/>
                <a:gd name="connsiteY43" fmla="*/ 245459 h 613695"/>
                <a:gd name="connsiteX44" fmla="*/ 125932 w 1242166"/>
                <a:gd name="connsiteY44" fmla="*/ 246698 h 613695"/>
                <a:gd name="connsiteX45" fmla="*/ 166222 w 1242166"/>
                <a:gd name="connsiteY45" fmla="*/ 221266 h 613695"/>
                <a:gd name="connsiteX46" fmla="*/ 174033 w 1242166"/>
                <a:gd name="connsiteY46" fmla="*/ 173641 h 613695"/>
                <a:gd name="connsiteX47" fmla="*/ 143744 w 1242166"/>
                <a:gd name="connsiteY47" fmla="*/ 135065 h 613695"/>
                <a:gd name="connsiteX48" fmla="*/ 176224 w 1242166"/>
                <a:gd name="connsiteY48" fmla="*/ 173069 h 613695"/>
                <a:gd name="connsiteX49" fmla="*/ 170033 w 1242166"/>
                <a:gd name="connsiteY49" fmla="*/ 223742 h 613695"/>
                <a:gd name="connsiteX50" fmla="*/ 127456 w 1242166"/>
                <a:gd name="connsiteY50" fmla="*/ 253270 h 613695"/>
                <a:gd name="connsiteX51" fmla="*/ 74973 w 1242166"/>
                <a:gd name="connsiteY51" fmla="*/ 254127 h 613695"/>
                <a:gd name="connsiteX52" fmla="*/ 28586 w 1242166"/>
                <a:gd name="connsiteY52" fmla="*/ 227933 h 613695"/>
                <a:gd name="connsiteX53" fmla="*/ 4679 w 1242166"/>
                <a:gd name="connsiteY53" fmla="*/ 180308 h 613695"/>
                <a:gd name="connsiteX54" fmla="*/ 392 w 1242166"/>
                <a:gd name="connsiteY54" fmla="*/ 127826 h 613695"/>
                <a:gd name="connsiteX55" fmla="*/ 11346 w 1242166"/>
                <a:gd name="connsiteY55" fmla="*/ 76200 h 613695"/>
                <a:gd name="connsiteX56" fmla="*/ 42588 w 1242166"/>
                <a:gd name="connsiteY56" fmla="*/ 32861 h 613695"/>
                <a:gd name="connsiteX57" fmla="*/ 89642 w 1242166"/>
                <a:gd name="connsiteY57" fmla="*/ 8287 h 613695"/>
                <a:gd name="connsiteX58" fmla="*/ 115454 w 1242166"/>
                <a:gd name="connsiteY58" fmla="*/ 2858 h 613695"/>
                <a:gd name="connsiteX59" fmla="*/ 128504 w 1242166"/>
                <a:gd name="connsiteY59" fmla="*/ 1143 h 613695"/>
                <a:gd name="connsiteX60" fmla="*/ 141553 w 1242166"/>
                <a:gd name="connsiteY60" fmla="*/ 476 h 613695"/>
                <a:gd name="connsiteX61" fmla="*/ 154602 w 1242166"/>
                <a:gd name="connsiteY61" fmla="*/ 0 h 613695"/>
                <a:gd name="connsiteX62" fmla="*/ 167746 w 1242166"/>
                <a:gd name="connsiteY62" fmla="*/ 953 h 613695"/>
                <a:gd name="connsiteX63" fmla="*/ 180891 w 1242166"/>
                <a:gd name="connsiteY63" fmla="*/ 2000 h 613695"/>
                <a:gd name="connsiteX64" fmla="*/ 193845 w 1242166"/>
                <a:gd name="connsiteY64" fmla="*/ 4953 h 613695"/>
                <a:gd name="connsiteX65" fmla="*/ 242137 w 1242166"/>
                <a:gd name="connsiteY65" fmla="*/ 26670 h 613695"/>
                <a:gd name="connsiteX66" fmla="*/ 278522 w 1242166"/>
                <a:gd name="connsiteY66" fmla="*/ 65056 h 613695"/>
                <a:gd name="connsiteX67" fmla="*/ 313003 w 1242166"/>
                <a:gd name="connsiteY67" fmla="*/ 163449 h 613695"/>
                <a:gd name="connsiteX68" fmla="*/ 305669 w 1242166"/>
                <a:gd name="connsiteY68" fmla="*/ 158210 h 613695"/>
                <a:gd name="connsiteX69" fmla="*/ 406348 w 1242166"/>
                <a:gd name="connsiteY69" fmla="*/ 148114 h 613695"/>
                <a:gd name="connsiteX70" fmla="*/ 456354 w 1242166"/>
                <a:gd name="connsiteY70" fmla="*/ 157829 h 613695"/>
                <a:gd name="connsiteX71" fmla="*/ 503122 w 1242166"/>
                <a:gd name="connsiteY71" fmla="*/ 177927 h 613695"/>
                <a:gd name="connsiteX72" fmla="*/ 581131 w 1242166"/>
                <a:gd name="connsiteY72" fmla="*/ 242221 h 613695"/>
                <a:gd name="connsiteX73" fmla="*/ 636091 w 1242166"/>
                <a:gd name="connsiteY73" fmla="*/ 327089 h 613695"/>
                <a:gd name="connsiteX74" fmla="*/ 629995 w 1242166"/>
                <a:gd name="connsiteY74" fmla="*/ 323469 h 613695"/>
                <a:gd name="connsiteX75" fmla="*/ 725340 w 1242166"/>
                <a:gd name="connsiteY75" fmla="*/ 325279 h 613695"/>
                <a:gd name="connsiteX76" fmla="*/ 810970 w 1242166"/>
                <a:gd name="connsiteY76" fmla="*/ 368522 h 613695"/>
                <a:gd name="connsiteX77" fmla="*/ 854213 w 1242166"/>
                <a:gd name="connsiteY77" fmla="*/ 454152 h 613695"/>
                <a:gd name="connsiteX78" fmla="*/ 855928 w 1242166"/>
                <a:gd name="connsiteY78" fmla="*/ 549878 h 613695"/>
                <a:gd name="connsiteX79" fmla="*/ 850689 w 1242166"/>
                <a:gd name="connsiteY79" fmla="*/ 542925 h 613695"/>
                <a:gd name="connsiteX80" fmla="*/ 877264 w 1242166"/>
                <a:gd name="connsiteY80" fmla="*/ 549021 h 613695"/>
                <a:gd name="connsiteX81" fmla="*/ 900695 w 1242166"/>
                <a:gd name="connsiteY81" fmla="*/ 563880 h 613695"/>
                <a:gd name="connsiteX82" fmla="*/ 916697 w 1242166"/>
                <a:gd name="connsiteY82" fmla="*/ 586454 h 613695"/>
                <a:gd name="connsiteX83" fmla="*/ 923936 w 1242166"/>
                <a:gd name="connsiteY83" fmla="*/ 613220 h 613695"/>
                <a:gd name="connsiteX84" fmla="*/ 912221 w 1242166"/>
                <a:gd name="connsiteY84" fmla="*/ 613601 h 613695"/>
                <a:gd name="connsiteX85" fmla="*/ 921364 w 1242166"/>
                <a:gd name="connsiteY85" fmla="*/ 556260 h 613695"/>
                <a:gd name="connsiteX86" fmla="*/ 944129 w 1242166"/>
                <a:gd name="connsiteY86" fmla="*/ 503015 h 613695"/>
                <a:gd name="connsiteX87" fmla="*/ 960607 w 1242166"/>
                <a:gd name="connsiteY87" fmla="*/ 479012 h 613695"/>
                <a:gd name="connsiteX88" fmla="*/ 970323 w 1242166"/>
                <a:gd name="connsiteY88" fmla="*/ 468154 h 613695"/>
                <a:gd name="connsiteX89" fmla="*/ 980706 w 1242166"/>
                <a:gd name="connsiteY89" fmla="*/ 457962 h 613695"/>
                <a:gd name="connsiteX90" fmla="*/ 1004137 w 1242166"/>
                <a:gd name="connsiteY90" fmla="*/ 440627 h 613695"/>
                <a:gd name="connsiteX91" fmla="*/ 1016614 w 1242166"/>
                <a:gd name="connsiteY91" fmla="*/ 433197 h 613695"/>
                <a:gd name="connsiteX92" fmla="*/ 1029854 w 1242166"/>
                <a:gd name="connsiteY92" fmla="*/ 427292 h 613695"/>
                <a:gd name="connsiteX93" fmla="*/ 1057096 w 1242166"/>
                <a:gd name="connsiteY93" fmla="*/ 417671 h 613695"/>
                <a:gd name="connsiteX94" fmla="*/ 1085290 w 1242166"/>
                <a:gd name="connsiteY94" fmla="*/ 411480 h 613695"/>
                <a:gd name="connsiteX95" fmla="*/ 1142535 w 1242166"/>
                <a:gd name="connsiteY95" fmla="*/ 414242 h 613695"/>
                <a:gd name="connsiteX96" fmla="*/ 1242166 w 1242166"/>
                <a:gd name="connsiteY96" fmla="*/ 466820 h 61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42166" h="613695">
                  <a:moveTo>
                    <a:pt x="1242166" y="466820"/>
                  </a:moveTo>
                  <a:cubicBezTo>
                    <a:pt x="1212925" y="443198"/>
                    <a:pt x="1178540" y="425196"/>
                    <a:pt x="1141773" y="418814"/>
                  </a:cubicBezTo>
                  <a:cubicBezTo>
                    <a:pt x="1123485" y="415576"/>
                    <a:pt x="1104721" y="415481"/>
                    <a:pt x="1086528" y="418624"/>
                  </a:cubicBezTo>
                  <a:cubicBezTo>
                    <a:pt x="1077479" y="420243"/>
                    <a:pt x="1068526" y="422434"/>
                    <a:pt x="1059858" y="425768"/>
                  </a:cubicBezTo>
                  <a:cubicBezTo>
                    <a:pt x="1051095" y="428816"/>
                    <a:pt x="1042332" y="431578"/>
                    <a:pt x="1034236" y="436150"/>
                  </a:cubicBezTo>
                  <a:cubicBezTo>
                    <a:pt x="1001470" y="452438"/>
                    <a:pt x="972609" y="476917"/>
                    <a:pt x="954321" y="508826"/>
                  </a:cubicBezTo>
                  <a:cubicBezTo>
                    <a:pt x="944796" y="524447"/>
                    <a:pt x="937652" y="541592"/>
                    <a:pt x="932699" y="559308"/>
                  </a:cubicBezTo>
                  <a:cubicBezTo>
                    <a:pt x="927746" y="576929"/>
                    <a:pt x="924413" y="595503"/>
                    <a:pt x="923936" y="613315"/>
                  </a:cubicBezTo>
                  <a:lnTo>
                    <a:pt x="912221" y="613696"/>
                  </a:lnTo>
                  <a:cubicBezTo>
                    <a:pt x="911554" y="606457"/>
                    <a:pt x="909268" y="598265"/>
                    <a:pt x="906029" y="591217"/>
                  </a:cubicBezTo>
                  <a:cubicBezTo>
                    <a:pt x="902791" y="584073"/>
                    <a:pt x="898219" y="577501"/>
                    <a:pt x="892504" y="572262"/>
                  </a:cubicBezTo>
                  <a:cubicBezTo>
                    <a:pt x="886789" y="567023"/>
                    <a:pt x="880312" y="562547"/>
                    <a:pt x="872883" y="559880"/>
                  </a:cubicBezTo>
                  <a:cubicBezTo>
                    <a:pt x="865643" y="556832"/>
                    <a:pt x="857642" y="555498"/>
                    <a:pt x="849642" y="554546"/>
                  </a:cubicBezTo>
                  <a:lnTo>
                    <a:pt x="843355" y="553784"/>
                  </a:lnTo>
                  <a:lnTo>
                    <a:pt x="844308" y="547592"/>
                  </a:lnTo>
                  <a:cubicBezTo>
                    <a:pt x="848975" y="517779"/>
                    <a:pt x="848689" y="486156"/>
                    <a:pt x="842593" y="456438"/>
                  </a:cubicBezTo>
                  <a:cubicBezTo>
                    <a:pt x="836592" y="426625"/>
                    <a:pt x="823638" y="398050"/>
                    <a:pt x="802493" y="376714"/>
                  </a:cubicBezTo>
                  <a:cubicBezTo>
                    <a:pt x="781538" y="355092"/>
                    <a:pt x="752772" y="342329"/>
                    <a:pt x="722959" y="336709"/>
                  </a:cubicBezTo>
                  <a:cubicBezTo>
                    <a:pt x="693050" y="330803"/>
                    <a:pt x="661808" y="331375"/>
                    <a:pt x="631233" y="334994"/>
                  </a:cubicBezTo>
                  <a:lnTo>
                    <a:pt x="626947" y="335471"/>
                  </a:lnTo>
                  <a:lnTo>
                    <a:pt x="625137" y="331375"/>
                  </a:lnTo>
                  <a:cubicBezTo>
                    <a:pt x="611897" y="302133"/>
                    <a:pt x="593514" y="274225"/>
                    <a:pt x="572178" y="249650"/>
                  </a:cubicBezTo>
                  <a:cubicBezTo>
                    <a:pt x="550747" y="225171"/>
                    <a:pt x="525696" y="203550"/>
                    <a:pt x="497312" y="187928"/>
                  </a:cubicBezTo>
                  <a:cubicBezTo>
                    <a:pt x="483119" y="180118"/>
                    <a:pt x="468165" y="173736"/>
                    <a:pt x="452735" y="168783"/>
                  </a:cubicBezTo>
                  <a:cubicBezTo>
                    <a:pt x="437209" y="164211"/>
                    <a:pt x="421302" y="161163"/>
                    <a:pt x="405110" y="159544"/>
                  </a:cubicBezTo>
                  <a:cubicBezTo>
                    <a:pt x="372820" y="156972"/>
                    <a:pt x="340054" y="160782"/>
                    <a:pt x="308526" y="169259"/>
                  </a:cubicBezTo>
                  <a:lnTo>
                    <a:pt x="301954" y="171069"/>
                  </a:lnTo>
                  <a:lnTo>
                    <a:pt x="301192" y="164116"/>
                  </a:lnTo>
                  <a:cubicBezTo>
                    <a:pt x="297668" y="131636"/>
                    <a:pt x="286714" y="98774"/>
                    <a:pt x="268712" y="71342"/>
                  </a:cubicBezTo>
                  <a:cubicBezTo>
                    <a:pt x="259663" y="57531"/>
                    <a:pt x="248042" y="45911"/>
                    <a:pt x="235184" y="35909"/>
                  </a:cubicBezTo>
                  <a:cubicBezTo>
                    <a:pt x="221563" y="27146"/>
                    <a:pt x="206989" y="19241"/>
                    <a:pt x="190892" y="16097"/>
                  </a:cubicBezTo>
                  <a:lnTo>
                    <a:pt x="178986" y="13335"/>
                  </a:lnTo>
                  <a:lnTo>
                    <a:pt x="166699" y="12383"/>
                  </a:lnTo>
                  <a:cubicBezTo>
                    <a:pt x="162603" y="12097"/>
                    <a:pt x="158507" y="11621"/>
                    <a:pt x="154412" y="11525"/>
                  </a:cubicBezTo>
                  <a:lnTo>
                    <a:pt x="141934" y="12002"/>
                  </a:lnTo>
                  <a:cubicBezTo>
                    <a:pt x="137743" y="12192"/>
                    <a:pt x="133552" y="12097"/>
                    <a:pt x="129456" y="12573"/>
                  </a:cubicBezTo>
                  <a:lnTo>
                    <a:pt x="117169" y="14192"/>
                  </a:lnTo>
                  <a:cubicBezTo>
                    <a:pt x="108882" y="14859"/>
                    <a:pt x="101071" y="17526"/>
                    <a:pt x="92975" y="19336"/>
                  </a:cubicBezTo>
                  <a:cubicBezTo>
                    <a:pt x="77450" y="24384"/>
                    <a:pt x="62495" y="31337"/>
                    <a:pt x="50113" y="41720"/>
                  </a:cubicBezTo>
                  <a:cubicBezTo>
                    <a:pt x="37730" y="52007"/>
                    <a:pt x="28396" y="65627"/>
                    <a:pt x="22205" y="80582"/>
                  </a:cubicBezTo>
                  <a:cubicBezTo>
                    <a:pt x="16109" y="95631"/>
                    <a:pt x="13156" y="112014"/>
                    <a:pt x="12108" y="128492"/>
                  </a:cubicBezTo>
                  <a:cubicBezTo>
                    <a:pt x="11060" y="145066"/>
                    <a:pt x="12203" y="161544"/>
                    <a:pt x="16109" y="177451"/>
                  </a:cubicBezTo>
                  <a:cubicBezTo>
                    <a:pt x="20109" y="193262"/>
                    <a:pt x="26967" y="208217"/>
                    <a:pt x="36968" y="220504"/>
                  </a:cubicBezTo>
                  <a:cubicBezTo>
                    <a:pt x="46970" y="232886"/>
                    <a:pt x="61352" y="241364"/>
                    <a:pt x="77069" y="245459"/>
                  </a:cubicBezTo>
                  <a:cubicBezTo>
                    <a:pt x="92785" y="249650"/>
                    <a:pt x="109930" y="249746"/>
                    <a:pt x="125932" y="246698"/>
                  </a:cubicBezTo>
                  <a:cubicBezTo>
                    <a:pt x="141934" y="243554"/>
                    <a:pt x="156983" y="234982"/>
                    <a:pt x="166222" y="221266"/>
                  </a:cubicBezTo>
                  <a:cubicBezTo>
                    <a:pt x="175557" y="207645"/>
                    <a:pt x="177748" y="189833"/>
                    <a:pt x="174033" y="173641"/>
                  </a:cubicBezTo>
                  <a:cubicBezTo>
                    <a:pt x="170033" y="157448"/>
                    <a:pt x="159079" y="142780"/>
                    <a:pt x="143744" y="135065"/>
                  </a:cubicBezTo>
                  <a:cubicBezTo>
                    <a:pt x="159364" y="142018"/>
                    <a:pt x="171366" y="156401"/>
                    <a:pt x="176224" y="173069"/>
                  </a:cubicBezTo>
                  <a:cubicBezTo>
                    <a:pt x="180796" y="189643"/>
                    <a:pt x="179367" y="208598"/>
                    <a:pt x="170033" y="223742"/>
                  </a:cubicBezTo>
                  <a:cubicBezTo>
                    <a:pt x="160793" y="238983"/>
                    <a:pt x="144601" y="249174"/>
                    <a:pt x="127456" y="253270"/>
                  </a:cubicBezTo>
                  <a:cubicBezTo>
                    <a:pt x="110311" y="257270"/>
                    <a:pt x="92404" y="257937"/>
                    <a:pt x="74973" y="254127"/>
                  </a:cubicBezTo>
                  <a:cubicBezTo>
                    <a:pt x="57542" y="250508"/>
                    <a:pt x="40683" y="241554"/>
                    <a:pt x="28586" y="227933"/>
                  </a:cubicBezTo>
                  <a:cubicBezTo>
                    <a:pt x="16299" y="214503"/>
                    <a:pt x="8679" y="197453"/>
                    <a:pt x="4679" y="180308"/>
                  </a:cubicBezTo>
                  <a:cubicBezTo>
                    <a:pt x="583" y="163068"/>
                    <a:pt x="-751" y="145256"/>
                    <a:pt x="392" y="127826"/>
                  </a:cubicBezTo>
                  <a:cubicBezTo>
                    <a:pt x="1535" y="110395"/>
                    <a:pt x="4583" y="92774"/>
                    <a:pt x="11346" y="76200"/>
                  </a:cubicBezTo>
                  <a:cubicBezTo>
                    <a:pt x="18109" y="59722"/>
                    <a:pt x="28681" y="44387"/>
                    <a:pt x="42588" y="32861"/>
                  </a:cubicBezTo>
                  <a:cubicBezTo>
                    <a:pt x="56399" y="21241"/>
                    <a:pt x="72878" y="13621"/>
                    <a:pt x="89642" y="8287"/>
                  </a:cubicBezTo>
                  <a:cubicBezTo>
                    <a:pt x="98214" y="6382"/>
                    <a:pt x="106691" y="3524"/>
                    <a:pt x="115454" y="2858"/>
                  </a:cubicBezTo>
                  <a:lnTo>
                    <a:pt x="128504" y="1143"/>
                  </a:lnTo>
                  <a:cubicBezTo>
                    <a:pt x="132885" y="667"/>
                    <a:pt x="137171" y="762"/>
                    <a:pt x="141553" y="476"/>
                  </a:cubicBezTo>
                  <a:lnTo>
                    <a:pt x="154602" y="0"/>
                  </a:lnTo>
                  <a:cubicBezTo>
                    <a:pt x="158984" y="95"/>
                    <a:pt x="163365" y="571"/>
                    <a:pt x="167746" y="953"/>
                  </a:cubicBezTo>
                  <a:lnTo>
                    <a:pt x="180891" y="2000"/>
                  </a:lnTo>
                  <a:lnTo>
                    <a:pt x="193845" y="4953"/>
                  </a:lnTo>
                  <a:cubicBezTo>
                    <a:pt x="211276" y="8477"/>
                    <a:pt x="227373" y="16954"/>
                    <a:pt x="242137" y="26670"/>
                  </a:cubicBezTo>
                  <a:cubicBezTo>
                    <a:pt x="256234" y="37529"/>
                    <a:pt x="268902" y="50292"/>
                    <a:pt x="278522" y="65056"/>
                  </a:cubicBezTo>
                  <a:cubicBezTo>
                    <a:pt x="297858" y="94679"/>
                    <a:pt x="309097" y="128302"/>
                    <a:pt x="313003" y="163449"/>
                  </a:cubicBezTo>
                  <a:lnTo>
                    <a:pt x="305669" y="158210"/>
                  </a:lnTo>
                  <a:cubicBezTo>
                    <a:pt x="338244" y="149447"/>
                    <a:pt x="372344" y="145352"/>
                    <a:pt x="406348" y="148114"/>
                  </a:cubicBezTo>
                  <a:cubicBezTo>
                    <a:pt x="423302" y="149733"/>
                    <a:pt x="440066" y="152971"/>
                    <a:pt x="456354" y="157829"/>
                  </a:cubicBezTo>
                  <a:cubicBezTo>
                    <a:pt x="472547" y="162973"/>
                    <a:pt x="488263" y="169736"/>
                    <a:pt x="503122" y="177927"/>
                  </a:cubicBezTo>
                  <a:cubicBezTo>
                    <a:pt x="532935" y="194310"/>
                    <a:pt x="558938" y="216884"/>
                    <a:pt x="581131" y="242221"/>
                  </a:cubicBezTo>
                  <a:cubicBezTo>
                    <a:pt x="603230" y="267843"/>
                    <a:pt x="621898" y="295942"/>
                    <a:pt x="636091" y="327089"/>
                  </a:cubicBezTo>
                  <a:lnTo>
                    <a:pt x="629995" y="323469"/>
                  </a:lnTo>
                  <a:cubicBezTo>
                    <a:pt x="661427" y="319754"/>
                    <a:pt x="693717" y="319088"/>
                    <a:pt x="725340" y="325279"/>
                  </a:cubicBezTo>
                  <a:cubicBezTo>
                    <a:pt x="756772" y="331184"/>
                    <a:pt x="788110" y="344900"/>
                    <a:pt x="810970" y="368522"/>
                  </a:cubicBezTo>
                  <a:cubicBezTo>
                    <a:pt x="834116" y="391859"/>
                    <a:pt x="847927" y="422815"/>
                    <a:pt x="854213" y="454152"/>
                  </a:cubicBezTo>
                  <a:cubicBezTo>
                    <a:pt x="860500" y="485775"/>
                    <a:pt x="860976" y="517875"/>
                    <a:pt x="855928" y="549878"/>
                  </a:cubicBezTo>
                  <a:lnTo>
                    <a:pt x="850689" y="542925"/>
                  </a:lnTo>
                  <a:cubicBezTo>
                    <a:pt x="859643" y="543973"/>
                    <a:pt x="868692" y="545402"/>
                    <a:pt x="877264" y="549021"/>
                  </a:cubicBezTo>
                  <a:cubicBezTo>
                    <a:pt x="885932" y="552164"/>
                    <a:pt x="893837" y="557498"/>
                    <a:pt x="900695" y="563880"/>
                  </a:cubicBezTo>
                  <a:cubicBezTo>
                    <a:pt x="907458" y="570262"/>
                    <a:pt x="912887" y="578072"/>
                    <a:pt x="916697" y="586454"/>
                  </a:cubicBezTo>
                  <a:cubicBezTo>
                    <a:pt x="920508" y="594932"/>
                    <a:pt x="922984" y="603504"/>
                    <a:pt x="923936" y="613220"/>
                  </a:cubicBezTo>
                  <a:lnTo>
                    <a:pt x="912221" y="613601"/>
                  </a:lnTo>
                  <a:cubicBezTo>
                    <a:pt x="912697" y="593693"/>
                    <a:pt x="916221" y="574929"/>
                    <a:pt x="921364" y="556260"/>
                  </a:cubicBezTo>
                  <a:cubicBezTo>
                    <a:pt x="926508" y="537686"/>
                    <a:pt x="934128" y="519589"/>
                    <a:pt x="944129" y="503015"/>
                  </a:cubicBezTo>
                  <a:cubicBezTo>
                    <a:pt x="948701" y="494443"/>
                    <a:pt x="954893" y="486918"/>
                    <a:pt x="960607" y="479012"/>
                  </a:cubicBezTo>
                  <a:cubicBezTo>
                    <a:pt x="963560" y="475202"/>
                    <a:pt x="967084" y="471773"/>
                    <a:pt x="970323" y="468154"/>
                  </a:cubicBezTo>
                  <a:cubicBezTo>
                    <a:pt x="973657" y="464630"/>
                    <a:pt x="976800" y="460820"/>
                    <a:pt x="980706" y="457962"/>
                  </a:cubicBezTo>
                  <a:cubicBezTo>
                    <a:pt x="988230" y="451771"/>
                    <a:pt x="995469" y="445199"/>
                    <a:pt x="1004137" y="440627"/>
                  </a:cubicBezTo>
                  <a:cubicBezTo>
                    <a:pt x="1008328" y="438150"/>
                    <a:pt x="1012328" y="435483"/>
                    <a:pt x="1016614" y="433197"/>
                  </a:cubicBezTo>
                  <a:lnTo>
                    <a:pt x="1029854" y="427292"/>
                  </a:lnTo>
                  <a:cubicBezTo>
                    <a:pt x="1038522" y="422910"/>
                    <a:pt x="1047857" y="420434"/>
                    <a:pt x="1057096" y="417671"/>
                  </a:cubicBezTo>
                  <a:cubicBezTo>
                    <a:pt x="1066145" y="414623"/>
                    <a:pt x="1075765" y="412718"/>
                    <a:pt x="1085290" y="411480"/>
                  </a:cubicBezTo>
                  <a:cubicBezTo>
                    <a:pt x="1104435" y="409004"/>
                    <a:pt x="1123866" y="410051"/>
                    <a:pt x="1142535" y="414242"/>
                  </a:cubicBezTo>
                  <a:cubicBezTo>
                    <a:pt x="1180254" y="422148"/>
                    <a:pt x="1213973" y="441960"/>
                    <a:pt x="1242166" y="466820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C95A"/>
                </a:gs>
              </a:gsLst>
              <a:lin ang="172204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D2ABEE8-E65F-5B4A-801E-641AB3A38D3A}"/>
                </a:ext>
              </a:extLst>
            </p:cNvPr>
            <p:cNvSpPr/>
            <p:nvPr/>
          </p:nvSpPr>
          <p:spPr>
            <a:xfrm>
              <a:off x="2598454" y="6367058"/>
              <a:ext cx="1605269" cy="1475192"/>
            </a:xfrm>
            <a:custGeom>
              <a:avLst/>
              <a:gdLst>
                <a:gd name="connsiteX0" fmla="*/ 168441 w 531018"/>
                <a:gd name="connsiteY0" fmla="*/ 311139 h 487989"/>
                <a:gd name="connsiteX1" fmla="*/ 238069 w 531018"/>
                <a:gd name="connsiteY1" fmla="*/ 284183 h 487989"/>
                <a:gd name="connsiteX2" fmla="*/ 243974 w 531018"/>
                <a:gd name="connsiteY2" fmla="*/ 246559 h 487989"/>
                <a:gd name="connsiteX3" fmla="*/ 224353 w 531018"/>
                <a:gd name="connsiteY3" fmla="*/ 213889 h 487989"/>
                <a:gd name="connsiteX4" fmla="*/ 153582 w 531018"/>
                <a:gd name="connsiteY4" fmla="*/ 199696 h 487989"/>
                <a:gd name="connsiteX5" fmla="*/ 110720 w 531018"/>
                <a:gd name="connsiteY5" fmla="*/ 257418 h 487989"/>
                <a:gd name="connsiteX6" fmla="*/ 110053 w 531018"/>
                <a:gd name="connsiteY6" fmla="*/ 267419 h 487989"/>
                <a:gd name="connsiteX7" fmla="*/ 101671 w 531018"/>
                <a:gd name="connsiteY7" fmla="*/ 261990 h 487989"/>
                <a:gd name="connsiteX8" fmla="*/ 42521 w 531018"/>
                <a:gd name="connsiteY8" fmla="*/ 260752 h 487989"/>
                <a:gd name="connsiteX9" fmla="*/ 12136 w 531018"/>
                <a:gd name="connsiteY9" fmla="*/ 311425 h 487989"/>
                <a:gd name="connsiteX10" fmla="*/ 38044 w 531018"/>
                <a:gd name="connsiteY10" fmla="*/ 365241 h 487989"/>
                <a:gd name="connsiteX11" fmla="*/ 97861 w 531018"/>
                <a:gd name="connsiteY11" fmla="*/ 376004 h 487989"/>
                <a:gd name="connsiteX12" fmla="*/ 109768 w 531018"/>
                <a:gd name="connsiteY12" fmla="*/ 372575 h 487989"/>
                <a:gd name="connsiteX13" fmla="*/ 104814 w 531018"/>
                <a:gd name="connsiteY13" fmla="*/ 384005 h 487989"/>
                <a:gd name="connsiteX14" fmla="*/ 106529 w 531018"/>
                <a:gd name="connsiteY14" fmla="*/ 423058 h 487989"/>
                <a:gd name="connsiteX15" fmla="*/ 134342 w 531018"/>
                <a:gd name="connsiteY15" fmla="*/ 453252 h 487989"/>
                <a:gd name="connsiteX16" fmla="*/ 174442 w 531018"/>
                <a:gd name="connsiteY16" fmla="*/ 469349 h 487989"/>
                <a:gd name="connsiteX17" fmla="*/ 217781 w 531018"/>
                <a:gd name="connsiteY17" fmla="*/ 476112 h 487989"/>
                <a:gd name="connsiteX18" fmla="*/ 301029 w 531018"/>
                <a:gd name="connsiteY18" fmla="*/ 456871 h 487989"/>
                <a:gd name="connsiteX19" fmla="*/ 348178 w 531018"/>
                <a:gd name="connsiteY19" fmla="*/ 389529 h 487989"/>
                <a:gd name="connsiteX20" fmla="*/ 348845 w 531018"/>
                <a:gd name="connsiteY20" fmla="*/ 383624 h 487989"/>
                <a:gd name="connsiteX21" fmla="*/ 354750 w 531018"/>
                <a:gd name="connsiteY21" fmla="*/ 384386 h 487989"/>
                <a:gd name="connsiteX22" fmla="*/ 466669 w 531018"/>
                <a:gd name="connsiteY22" fmla="*/ 368194 h 487989"/>
                <a:gd name="connsiteX23" fmla="*/ 504388 w 531018"/>
                <a:gd name="connsiteY23" fmla="*/ 328760 h 487989"/>
                <a:gd name="connsiteX24" fmla="*/ 519152 w 531018"/>
                <a:gd name="connsiteY24" fmla="*/ 274563 h 487989"/>
                <a:gd name="connsiteX25" fmla="*/ 507055 w 531018"/>
                <a:gd name="connsiteY25" fmla="*/ 220747 h 487989"/>
                <a:gd name="connsiteX26" fmla="*/ 467050 w 531018"/>
                <a:gd name="connsiteY26" fmla="*/ 184171 h 487989"/>
                <a:gd name="connsiteX27" fmla="*/ 439904 w 531018"/>
                <a:gd name="connsiteY27" fmla="*/ 176551 h 487989"/>
                <a:gd name="connsiteX28" fmla="*/ 411424 w 531018"/>
                <a:gd name="connsiteY28" fmla="*/ 174646 h 487989"/>
                <a:gd name="connsiteX29" fmla="*/ 352845 w 531018"/>
                <a:gd name="connsiteY29" fmla="*/ 176646 h 487989"/>
                <a:gd name="connsiteX30" fmla="*/ 344273 w 531018"/>
                <a:gd name="connsiteY30" fmla="*/ 177217 h 487989"/>
                <a:gd name="connsiteX31" fmla="*/ 346940 w 531018"/>
                <a:gd name="connsiteY31" fmla="*/ 168835 h 487989"/>
                <a:gd name="connsiteX32" fmla="*/ 352464 w 531018"/>
                <a:gd name="connsiteY32" fmla="*/ 100732 h 487989"/>
                <a:gd name="connsiteX33" fmla="*/ 322556 w 531018"/>
                <a:gd name="connsiteY33" fmla="*/ 40629 h 487989"/>
                <a:gd name="connsiteX34" fmla="*/ 261310 w 531018"/>
                <a:gd name="connsiteY34" fmla="*/ 7196 h 487989"/>
                <a:gd name="connsiteX35" fmla="*/ 191015 w 531018"/>
                <a:gd name="connsiteY35" fmla="*/ 8053 h 487989"/>
                <a:gd name="connsiteX36" fmla="*/ 262263 w 531018"/>
                <a:gd name="connsiteY36" fmla="*/ 3100 h 487989"/>
                <a:gd name="connsiteX37" fmla="*/ 327794 w 531018"/>
                <a:gd name="connsiteY37" fmla="*/ 34723 h 487989"/>
                <a:gd name="connsiteX38" fmla="*/ 363894 w 531018"/>
                <a:gd name="connsiteY38" fmla="*/ 98922 h 487989"/>
                <a:gd name="connsiteX39" fmla="*/ 365037 w 531018"/>
                <a:gd name="connsiteY39" fmla="*/ 136165 h 487989"/>
                <a:gd name="connsiteX40" fmla="*/ 357798 w 531018"/>
                <a:gd name="connsiteY40" fmla="*/ 172741 h 487989"/>
                <a:gd name="connsiteX41" fmla="*/ 351893 w 531018"/>
                <a:gd name="connsiteY41" fmla="*/ 164930 h 487989"/>
                <a:gd name="connsiteX42" fmla="*/ 411424 w 531018"/>
                <a:gd name="connsiteY42" fmla="*/ 162930 h 487989"/>
                <a:gd name="connsiteX43" fmla="*/ 441904 w 531018"/>
                <a:gd name="connsiteY43" fmla="*/ 165025 h 487989"/>
                <a:gd name="connsiteX44" fmla="*/ 471527 w 531018"/>
                <a:gd name="connsiteY44" fmla="*/ 173407 h 487989"/>
                <a:gd name="connsiteX45" fmla="*/ 517247 w 531018"/>
                <a:gd name="connsiteY45" fmla="*/ 215032 h 487989"/>
                <a:gd name="connsiteX46" fmla="*/ 530867 w 531018"/>
                <a:gd name="connsiteY46" fmla="*/ 275039 h 487989"/>
                <a:gd name="connsiteX47" fmla="*/ 514770 w 531018"/>
                <a:gd name="connsiteY47" fmla="*/ 334094 h 487989"/>
                <a:gd name="connsiteX48" fmla="*/ 472003 w 531018"/>
                <a:gd name="connsiteY48" fmla="*/ 378576 h 487989"/>
                <a:gd name="connsiteX49" fmla="*/ 353131 w 531018"/>
                <a:gd name="connsiteY49" fmla="*/ 396006 h 487989"/>
                <a:gd name="connsiteX50" fmla="*/ 359703 w 531018"/>
                <a:gd name="connsiteY50" fmla="*/ 390863 h 487989"/>
                <a:gd name="connsiteX51" fmla="*/ 307030 w 531018"/>
                <a:gd name="connsiteY51" fmla="*/ 466778 h 487989"/>
                <a:gd name="connsiteX52" fmla="*/ 217019 w 531018"/>
                <a:gd name="connsiteY52" fmla="*/ 487732 h 487989"/>
                <a:gd name="connsiteX53" fmla="*/ 171299 w 531018"/>
                <a:gd name="connsiteY53" fmla="*/ 480684 h 487989"/>
                <a:gd name="connsiteX54" fmla="*/ 127960 w 531018"/>
                <a:gd name="connsiteY54" fmla="*/ 463253 h 487989"/>
                <a:gd name="connsiteX55" fmla="*/ 95670 w 531018"/>
                <a:gd name="connsiteY55" fmla="*/ 427915 h 487989"/>
                <a:gd name="connsiteX56" fmla="*/ 93860 w 531018"/>
                <a:gd name="connsiteY56" fmla="*/ 379338 h 487989"/>
                <a:gd name="connsiteX57" fmla="*/ 100814 w 531018"/>
                <a:gd name="connsiteY57" fmla="*/ 387339 h 487989"/>
                <a:gd name="connsiteX58" fmla="*/ 30900 w 531018"/>
                <a:gd name="connsiteY58" fmla="*/ 374861 h 487989"/>
                <a:gd name="connsiteX59" fmla="*/ 7278 w 531018"/>
                <a:gd name="connsiteY59" fmla="*/ 346858 h 487989"/>
                <a:gd name="connsiteX60" fmla="*/ 39 w 531018"/>
                <a:gd name="connsiteY60" fmla="*/ 311044 h 487989"/>
                <a:gd name="connsiteX61" fmla="*/ 10040 w 531018"/>
                <a:gd name="connsiteY61" fmla="*/ 275896 h 487989"/>
                <a:gd name="connsiteX62" fmla="*/ 36710 w 531018"/>
                <a:gd name="connsiteY62" fmla="*/ 250465 h 487989"/>
                <a:gd name="connsiteX63" fmla="*/ 107672 w 531018"/>
                <a:gd name="connsiteY63" fmla="*/ 252179 h 487989"/>
                <a:gd name="connsiteX64" fmla="*/ 98623 w 531018"/>
                <a:gd name="connsiteY64" fmla="*/ 256751 h 487989"/>
                <a:gd name="connsiteX65" fmla="*/ 148820 w 531018"/>
                <a:gd name="connsiteY65" fmla="*/ 188743 h 487989"/>
                <a:gd name="connsiteX66" fmla="*/ 192730 w 531018"/>
                <a:gd name="connsiteY66" fmla="*/ 185599 h 487989"/>
                <a:gd name="connsiteX67" fmla="*/ 230354 w 531018"/>
                <a:gd name="connsiteY67" fmla="*/ 207221 h 487989"/>
                <a:gd name="connsiteX68" fmla="*/ 250547 w 531018"/>
                <a:gd name="connsiteY68" fmla="*/ 245226 h 487989"/>
                <a:gd name="connsiteX69" fmla="*/ 241879 w 531018"/>
                <a:gd name="connsiteY69" fmla="*/ 286755 h 487989"/>
                <a:gd name="connsiteX70" fmla="*/ 208923 w 531018"/>
                <a:gd name="connsiteY70" fmla="*/ 312091 h 487989"/>
                <a:gd name="connsiteX71" fmla="*/ 168441 w 531018"/>
                <a:gd name="connsiteY71" fmla="*/ 311139 h 4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31018" h="487989">
                  <a:moveTo>
                    <a:pt x="168441" y="311139"/>
                  </a:moveTo>
                  <a:cubicBezTo>
                    <a:pt x="195016" y="319712"/>
                    <a:pt x="225210" y="307424"/>
                    <a:pt x="238069" y="284183"/>
                  </a:cubicBezTo>
                  <a:cubicBezTo>
                    <a:pt x="244641" y="272849"/>
                    <a:pt x="246737" y="259132"/>
                    <a:pt x="243974" y="246559"/>
                  </a:cubicBezTo>
                  <a:cubicBezTo>
                    <a:pt x="241212" y="233891"/>
                    <a:pt x="233878" y="222557"/>
                    <a:pt x="224353" y="213889"/>
                  </a:cubicBezTo>
                  <a:cubicBezTo>
                    <a:pt x="205208" y="196458"/>
                    <a:pt x="176823" y="190267"/>
                    <a:pt x="153582" y="199696"/>
                  </a:cubicBezTo>
                  <a:cubicBezTo>
                    <a:pt x="130151" y="208840"/>
                    <a:pt x="112339" y="232462"/>
                    <a:pt x="110720" y="257418"/>
                  </a:cubicBezTo>
                  <a:lnTo>
                    <a:pt x="110053" y="267419"/>
                  </a:lnTo>
                  <a:lnTo>
                    <a:pt x="101671" y="261990"/>
                  </a:lnTo>
                  <a:cubicBezTo>
                    <a:pt x="84526" y="250846"/>
                    <a:pt x="60809" y="251132"/>
                    <a:pt x="42521" y="260752"/>
                  </a:cubicBezTo>
                  <a:cubicBezTo>
                    <a:pt x="23852" y="270086"/>
                    <a:pt x="12708" y="290470"/>
                    <a:pt x="12136" y="311425"/>
                  </a:cubicBezTo>
                  <a:cubicBezTo>
                    <a:pt x="11183" y="332475"/>
                    <a:pt x="20708" y="353335"/>
                    <a:pt x="38044" y="365241"/>
                  </a:cubicBezTo>
                  <a:cubicBezTo>
                    <a:pt x="54999" y="377433"/>
                    <a:pt x="77858" y="381719"/>
                    <a:pt x="97861" y="376004"/>
                  </a:cubicBezTo>
                  <a:lnTo>
                    <a:pt x="109768" y="372575"/>
                  </a:lnTo>
                  <a:lnTo>
                    <a:pt x="104814" y="384005"/>
                  </a:lnTo>
                  <a:cubicBezTo>
                    <a:pt x="99576" y="396006"/>
                    <a:pt x="100719" y="410580"/>
                    <a:pt x="106529" y="423058"/>
                  </a:cubicBezTo>
                  <a:cubicBezTo>
                    <a:pt x="112149" y="435726"/>
                    <a:pt x="122245" y="445823"/>
                    <a:pt x="134342" y="453252"/>
                  </a:cubicBezTo>
                  <a:cubicBezTo>
                    <a:pt x="146439" y="460777"/>
                    <a:pt x="160250" y="465635"/>
                    <a:pt x="174442" y="469349"/>
                  </a:cubicBezTo>
                  <a:cubicBezTo>
                    <a:pt x="188634" y="472969"/>
                    <a:pt x="203208" y="475350"/>
                    <a:pt x="217781" y="476112"/>
                  </a:cubicBezTo>
                  <a:cubicBezTo>
                    <a:pt x="246832" y="477636"/>
                    <a:pt x="276550" y="472112"/>
                    <a:pt x="301029" y="456871"/>
                  </a:cubicBezTo>
                  <a:cubicBezTo>
                    <a:pt x="325413" y="442012"/>
                    <a:pt x="344844" y="417628"/>
                    <a:pt x="348178" y="389529"/>
                  </a:cubicBezTo>
                  <a:lnTo>
                    <a:pt x="348845" y="383624"/>
                  </a:lnTo>
                  <a:lnTo>
                    <a:pt x="354750" y="384386"/>
                  </a:lnTo>
                  <a:cubicBezTo>
                    <a:pt x="392469" y="389244"/>
                    <a:pt x="432760" y="384291"/>
                    <a:pt x="466669" y="368194"/>
                  </a:cubicBezTo>
                  <a:cubicBezTo>
                    <a:pt x="483433" y="360002"/>
                    <a:pt x="495815" y="345619"/>
                    <a:pt x="504388" y="328760"/>
                  </a:cubicBezTo>
                  <a:cubicBezTo>
                    <a:pt x="512960" y="311901"/>
                    <a:pt x="518294" y="293327"/>
                    <a:pt x="519152" y="274563"/>
                  </a:cubicBezTo>
                  <a:cubicBezTo>
                    <a:pt x="520104" y="255799"/>
                    <a:pt x="516104" y="236939"/>
                    <a:pt x="507055" y="220747"/>
                  </a:cubicBezTo>
                  <a:cubicBezTo>
                    <a:pt x="498007" y="204459"/>
                    <a:pt x="484100" y="191219"/>
                    <a:pt x="467050" y="184171"/>
                  </a:cubicBezTo>
                  <a:cubicBezTo>
                    <a:pt x="458478" y="180551"/>
                    <a:pt x="449333" y="178170"/>
                    <a:pt x="439904" y="176551"/>
                  </a:cubicBezTo>
                  <a:cubicBezTo>
                    <a:pt x="430855" y="174932"/>
                    <a:pt x="421140" y="174741"/>
                    <a:pt x="411424" y="174646"/>
                  </a:cubicBezTo>
                  <a:cubicBezTo>
                    <a:pt x="391993" y="174550"/>
                    <a:pt x="372277" y="175408"/>
                    <a:pt x="352845" y="176646"/>
                  </a:cubicBezTo>
                  <a:lnTo>
                    <a:pt x="344273" y="177217"/>
                  </a:lnTo>
                  <a:lnTo>
                    <a:pt x="346940" y="168835"/>
                  </a:lnTo>
                  <a:cubicBezTo>
                    <a:pt x="353703" y="147309"/>
                    <a:pt x="355893" y="123211"/>
                    <a:pt x="352464" y="100732"/>
                  </a:cubicBezTo>
                  <a:cubicBezTo>
                    <a:pt x="349892" y="77967"/>
                    <a:pt x="339320" y="56536"/>
                    <a:pt x="322556" y="40629"/>
                  </a:cubicBezTo>
                  <a:cubicBezTo>
                    <a:pt x="305697" y="25008"/>
                    <a:pt x="283884" y="13673"/>
                    <a:pt x="261310" y="7196"/>
                  </a:cubicBezTo>
                  <a:cubicBezTo>
                    <a:pt x="238640" y="1005"/>
                    <a:pt x="213876" y="433"/>
                    <a:pt x="191015" y="8053"/>
                  </a:cubicBezTo>
                  <a:cubicBezTo>
                    <a:pt x="213304" y="-900"/>
                    <a:pt x="238545" y="-2138"/>
                    <a:pt x="262263" y="3100"/>
                  </a:cubicBezTo>
                  <a:cubicBezTo>
                    <a:pt x="285980" y="8720"/>
                    <a:pt x="308554" y="18817"/>
                    <a:pt x="327794" y="34723"/>
                  </a:cubicBezTo>
                  <a:cubicBezTo>
                    <a:pt x="346750" y="50821"/>
                    <a:pt x="359799" y="74157"/>
                    <a:pt x="363894" y="98922"/>
                  </a:cubicBezTo>
                  <a:cubicBezTo>
                    <a:pt x="365990" y="111304"/>
                    <a:pt x="366371" y="123877"/>
                    <a:pt x="365037" y="136165"/>
                  </a:cubicBezTo>
                  <a:cubicBezTo>
                    <a:pt x="363894" y="148547"/>
                    <a:pt x="361799" y="160549"/>
                    <a:pt x="357798" y="172741"/>
                  </a:cubicBezTo>
                  <a:lnTo>
                    <a:pt x="351893" y="164930"/>
                  </a:lnTo>
                  <a:cubicBezTo>
                    <a:pt x="371705" y="163597"/>
                    <a:pt x="391422" y="162740"/>
                    <a:pt x="411424" y="162930"/>
                  </a:cubicBezTo>
                  <a:cubicBezTo>
                    <a:pt x="421425" y="163120"/>
                    <a:pt x="431426" y="163216"/>
                    <a:pt x="441904" y="165025"/>
                  </a:cubicBezTo>
                  <a:cubicBezTo>
                    <a:pt x="451905" y="166835"/>
                    <a:pt x="461907" y="169312"/>
                    <a:pt x="471527" y="173407"/>
                  </a:cubicBezTo>
                  <a:cubicBezTo>
                    <a:pt x="491053" y="181408"/>
                    <a:pt x="507246" y="196839"/>
                    <a:pt x="517247" y="215032"/>
                  </a:cubicBezTo>
                  <a:cubicBezTo>
                    <a:pt x="527534" y="233224"/>
                    <a:pt x="531916" y="254465"/>
                    <a:pt x="530867" y="275039"/>
                  </a:cubicBezTo>
                  <a:cubicBezTo>
                    <a:pt x="529915" y="295708"/>
                    <a:pt x="524105" y="315806"/>
                    <a:pt x="514770" y="334094"/>
                  </a:cubicBezTo>
                  <a:cubicBezTo>
                    <a:pt x="505627" y="352287"/>
                    <a:pt x="490958" y="369337"/>
                    <a:pt x="472003" y="378576"/>
                  </a:cubicBezTo>
                  <a:cubicBezTo>
                    <a:pt x="434665" y="396292"/>
                    <a:pt x="393326" y="401055"/>
                    <a:pt x="353131" y="396006"/>
                  </a:cubicBezTo>
                  <a:lnTo>
                    <a:pt x="359703" y="390863"/>
                  </a:lnTo>
                  <a:cubicBezTo>
                    <a:pt x="355798" y="423344"/>
                    <a:pt x="333700" y="450585"/>
                    <a:pt x="307030" y="466778"/>
                  </a:cubicBezTo>
                  <a:cubicBezTo>
                    <a:pt x="280075" y="483446"/>
                    <a:pt x="247880" y="489352"/>
                    <a:pt x="217019" y="487732"/>
                  </a:cubicBezTo>
                  <a:cubicBezTo>
                    <a:pt x="201493" y="486971"/>
                    <a:pt x="186253" y="484399"/>
                    <a:pt x="171299" y="480684"/>
                  </a:cubicBezTo>
                  <a:cubicBezTo>
                    <a:pt x="156440" y="476874"/>
                    <a:pt x="141485" y="471635"/>
                    <a:pt x="127960" y="463253"/>
                  </a:cubicBezTo>
                  <a:cubicBezTo>
                    <a:pt x="114530" y="454966"/>
                    <a:pt x="102338" y="442965"/>
                    <a:pt x="95670" y="427915"/>
                  </a:cubicBezTo>
                  <a:cubicBezTo>
                    <a:pt x="88812" y="413247"/>
                    <a:pt x="87003" y="395149"/>
                    <a:pt x="93860" y="379338"/>
                  </a:cubicBezTo>
                  <a:lnTo>
                    <a:pt x="100814" y="387339"/>
                  </a:lnTo>
                  <a:cubicBezTo>
                    <a:pt x="77002" y="394102"/>
                    <a:pt x="50903" y="389053"/>
                    <a:pt x="30900" y="374861"/>
                  </a:cubicBezTo>
                  <a:cubicBezTo>
                    <a:pt x="20994" y="367717"/>
                    <a:pt x="12612" y="358097"/>
                    <a:pt x="7278" y="346858"/>
                  </a:cubicBezTo>
                  <a:cubicBezTo>
                    <a:pt x="2040" y="335618"/>
                    <a:pt x="-341" y="323331"/>
                    <a:pt x="39" y="311044"/>
                  </a:cubicBezTo>
                  <a:cubicBezTo>
                    <a:pt x="515" y="298852"/>
                    <a:pt x="3754" y="286660"/>
                    <a:pt x="10040" y="275896"/>
                  </a:cubicBezTo>
                  <a:cubicBezTo>
                    <a:pt x="16327" y="265133"/>
                    <a:pt x="25757" y="256275"/>
                    <a:pt x="36710" y="250465"/>
                  </a:cubicBezTo>
                  <a:cubicBezTo>
                    <a:pt x="58428" y="239035"/>
                    <a:pt x="86240" y="238463"/>
                    <a:pt x="107672" y="252179"/>
                  </a:cubicBezTo>
                  <a:lnTo>
                    <a:pt x="98623" y="256751"/>
                  </a:lnTo>
                  <a:cubicBezTo>
                    <a:pt x="100814" y="226652"/>
                    <a:pt x="121198" y="199887"/>
                    <a:pt x="148820" y="188743"/>
                  </a:cubicBezTo>
                  <a:cubicBezTo>
                    <a:pt x="162536" y="182837"/>
                    <a:pt x="178442" y="181980"/>
                    <a:pt x="192730" y="185599"/>
                  </a:cubicBezTo>
                  <a:cubicBezTo>
                    <a:pt x="207017" y="189314"/>
                    <a:pt x="220162" y="196839"/>
                    <a:pt x="230354" y="207221"/>
                  </a:cubicBezTo>
                  <a:cubicBezTo>
                    <a:pt x="240546" y="217603"/>
                    <a:pt x="248070" y="230748"/>
                    <a:pt x="250547" y="245226"/>
                  </a:cubicBezTo>
                  <a:cubicBezTo>
                    <a:pt x="252928" y="259609"/>
                    <a:pt x="249690" y="274753"/>
                    <a:pt x="241879" y="286755"/>
                  </a:cubicBezTo>
                  <a:cubicBezTo>
                    <a:pt x="234069" y="298661"/>
                    <a:pt x="222353" y="307995"/>
                    <a:pt x="208923" y="312091"/>
                  </a:cubicBezTo>
                  <a:cubicBezTo>
                    <a:pt x="195873" y="316759"/>
                    <a:pt x="181395" y="315425"/>
                    <a:pt x="168441" y="311139"/>
                  </a:cubicBezTo>
                  <a:close/>
                </a:path>
              </a:pathLst>
            </a:custGeom>
            <a:gradFill>
              <a:gsLst>
                <a:gs pos="32970">
                  <a:srgbClr val="6E3A00"/>
                </a:gs>
                <a:gs pos="100000">
                  <a:srgbClr val="FFC95A"/>
                </a:gs>
              </a:gsLst>
              <a:lin ang="9133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A18839C2-6271-5E4E-B608-40D95F00CF80}"/>
                </a:ext>
              </a:extLst>
            </p:cNvPr>
            <p:cNvSpPr/>
            <p:nvPr/>
          </p:nvSpPr>
          <p:spPr>
            <a:xfrm>
              <a:off x="1023823" y="5584588"/>
              <a:ext cx="736264" cy="380372"/>
            </a:xfrm>
            <a:custGeom>
              <a:avLst/>
              <a:gdLst>
                <a:gd name="connsiteX0" fmla="*/ 243554 w 243554"/>
                <a:gd name="connsiteY0" fmla="*/ 125827 h 125826"/>
                <a:gd name="connsiteX1" fmla="*/ 222313 w 243554"/>
                <a:gd name="connsiteY1" fmla="*/ 86393 h 125826"/>
                <a:gd name="connsiteX2" fmla="*/ 198882 w 243554"/>
                <a:gd name="connsiteY2" fmla="*/ 49722 h 125826"/>
                <a:gd name="connsiteX3" fmla="*/ 126111 w 243554"/>
                <a:gd name="connsiteY3" fmla="*/ 11717 h 125826"/>
                <a:gd name="connsiteX4" fmla="*/ 46958 w 243554"/>
                <a:gd name="connsiteY4" fmla="*/ 39911 h 125826"/>
                <a:gd name="connsiteX5" fmla="*/ 20193 w 243554"/>
                <a:gd name="connsiteY5" fmla="*/ 73153 h 125826"/>
                <a:gd name="connsiteX6" fmla="*/ 0 w 243554"/>
                <a:gd name="connsiteY6" fmla="*/ 112492 h 125826"/>
                <a:gd name="connsiteX7" fmla="*/ 10001 w 243554"/>
                <a:gd name="connsiteY7" fmla="*/ 67438 h 125826"/>
                <a:gd name="connsiteX8" fmla="*/ 39434 w 243554"/>
                <a:gd name="connsiteY8" fmla="*/ 30958 h 125826"/>
                <a:gd name="connsiteX9" fmla="*/ 126397 w 243554"/>
                <a:gd name="connsiteY9" fmla="*/ 1 h 125826"/>
                <a:gd name="connsiteX10" fmla="*/ 208026 w 243554"/>
                <a:gd name="connsiteY10" fmla="*/ 42197 h 125826"/>
                <a:gd name="connsiteX11" fmla="*/ 233077 w 243554"/>
                <a:gd name="connsiteY11" fmla="*/ 81154 h 125826"/>
                <a:gd name="connsiteX12" fmla="*/ 243554 w 243554"/>
                <a:gd name="connsiteY12" fmla="*/ 125827 h 12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554" h="125826">
                  <a:moveTo>
                    <a:pt x="243554" y="125827"/>
                  </a:moveTo>
                  <a:cubicBezTo>
                    <a:pt x="237268" y="112016"/>
                    <a:pt x="230410" y="98776"/>
                    <a:pt x="222313" y="86393"/>
                  </a:cubicBezTo>
                  <a:cubicBezTo>
                    <a:pt x="216027" y="73153"/>
                    <a:pt x="208026" y="60866"/>
                    <a:pt x="198882" y="49722"/>
                  </a:cubicBezTo>
                  <a:cubicBezTo>
                    <a:pt x="180880" y="27338"/>
                    <a:pt x="154496" y="11622"/>
                    <a:pt x="126111" y="11717"/>
                  </a:cubicBezTo>
                  <a:cubicBezTo>
                    <a:pt x="97822" y="12003"/>
                    <a:pt x="68485" y="21337"/>
                    <a:pt x="46958" y="39911"/>
                  </a:cubicBezTo>
                  <a:cubicBezTo>
                    <a:pt x="36195" y="49246"/>
                    <a:pt x="27146" y="60580"/>
                    <a:pt x="20193" y="73153"/>
                  </a:cubicBezTo>
                  <a:cubicBezTo>
                    <a:pt x="11525" y="84774"/>
                    <a:pt x="4858" y="98204"/>
                    <a:pt x="0" y="112492"/>
                  </a:cubicBezTo>
                  <a:cubicBezTo>
                    <a:pt x="191" y="97252"/>
                    <a:pt x="4096" y="82107"/>
                    <a:pt x="10001" y="67438"/>
                  </a:cubicBezTo>
                  <a:cubicBezTo>
                    <a:pt x="17526" y="53722"/>
                    <a:pt x="27527" y="41245"/>
                    <a:pt x="39434" y="30958"/>
                  </a:cubicBezTo>
                  <a:cubicBezTo>
                    <a:pt x="63722" y="10288"/>
                    <a:pt x="94964" y="383"/>
                    <a:pt x="126397" y="1"/>
                  </a:cubicBezTo>
                  <a:cubicBezTo>
                    <a:pt x="158591" y="-189"/>
                    <a:pt x="188786" y="18099"/>
                    <a:pt x="208026" y="42197"/>
                  </a:cubicBezTo>
                  <a:cubicBezTo>
                    <a:pt x="217932" y="54199"/>
                    <a:pt x="226219" y="67343"/>
                    <a:pt x="233077" y="81154"/>
                  </a:cubicBezTo>
                  <a:cubicBezTo>
                    <a:pt x="237840" y="95823"/>
                    <a:pt x="241935" y="110682"/>
                    <a:pt x="243554" y="125827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643192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1CD16356-B6E0-E3B3-9948-A630A60FE450}"/>
                </a:ext>
              </a:extLst>
            </p:cNvPr>
            <p:cNvSpPr/>
            <p:nvPr/>
          </p:nvSpPr>
          <p:spPr>
            <a:xfrm>
              <a:off x="1018669" y="4988059"/>
              <a:ext cx="687476" cy="682627"/>
            </a:xfrm>
            <a:custGeom>
              <a:avLst/>
              <a:gdLst>
                <a:gd name="connsiteX0" fmla="*/ 187919 w 227415"/>
                <a:gd name="connsiteY0" fmla="*/ 225811 h 225811"/>
                <a:gd name="connsiteX1" fmla="*/ 212969 w 227415"/>
                <a:gd name="connsiteY1" fmla="*/ 165804 h 225811"/>
                <a:gd name="connsiteX2" fmla="*/ 211159 w 227415"/>
                <a:gd name="connsiteY2" fmla="*/ 102082 h 225811"/>
                <a:gd name="connsiteX3" fmla="*/ 181918 w 227415"/>
                <a:gd name="connsiteY3" fmla="*/ 45503 h 225811"/>
                <a:gd name="connsiteX4" fmla="*/ 128102 w 227415"/>
                <a:gd name="connsiteY4" fmla="*/ 14071 h 225811"/>
                <a:gd name="connsiteX5" fmla="*/ 65141 w 227415"/>
                <a:gd name="connsiteY5" fmla="*/ 18452 h 225811"/>
                <a:gd name="connsiteX6" fmla="*/ 17802 w 227415"/>
                <a:gd name="connsiteY6" fmla="*/ 57219 h 225811"/>
                <a:gd name="connsiteX7" fmla="*/ 12087 w 227415"/>
                <a:gd name="connsiteY7" fmla="*/ 86366 h 225811"/>
                <a:gd name="connsiteX8" fmla="*/ 24470 w 227415"/>
                <a:gd name="connsiteY8" fmla="*/ 112083 h 225811"/>
                <a:gd name="connsiteX9" fmla="*/ 50949 w 227415"/>
                <a:gd name="connsiteY9" fmla="*/ 119512 h 225811"/>
                <a:gd name="connsiteX10" fmla="*/ 71714 w 227415"/>
                <a:gd name="connsiteY10" fmla="*/ 97986 h 225811"/>
                <a:gd name="connsiteX11" fmla="*/ 16754 w 227415"/>
                <a:gd name="connsiteY11" fmla="*/ 120941 h 225811"/>
                <a:gd name="connsiteX12" fmla="*/ 7229 w 227415"/>
                <a:gd name="connsiteY12" fmla="*/ 51980 h 225811"/>
                <a:gd name="connsiteX13" fmla="*/ 61046 w 227415"/>
                <a:gd name="connsiteY13" fmla="*/ 7499 h 225811"/>
                <a:gd name="connsiteX14" fmla="*/ 130388 w 227415"/>
                <a:gd name="connsiteY14" fmla="*/ 2641 h 225811"/>
                <a:gd name="connsiteX15" fmla="*/ 190490 w 227415"/>
                <a:gd name="connsiteY15" fmla="*/ 37693 h 225811"/>
                <a:gd name="connsiteX16" fmla="*/ 222304 w 227415"/>
                <a:gd name="connsiteY16" fmla="*/ 99129 h 225811"/>
                <a:gd name="connsiteX17" fmla="*/ 224304 w 227415"/>
                <a:gd name="connsiteY17" fmla="*/ 168376 h 225811"/>
                <a:gd name="connsiteX18" fmla="*/ 187919 w 227415"/>
                <a:gd name="connsiteY18" fmla="*/ 225811 h 2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415" h="225811">
                  <a:moveTo>
                    <a:pt x="187919" y="225811"/>
                  </a:moveTo>
                  <a:cubicBezTo>
                    <a:pt x="201158" y="207619"/>
                    <a:pt x="210302" y="187140"/>
                    <a:pt x="212969" y="165804"/>
                  </a:cubicBezTo>
                  <a:cubicBezTo>
                    <a:pt x="217541" y="144944"/>
                    <a:pt x="216589" y="122942"/>
                    <a:pt x="211159" y="102082"/>
                  </a:cubicBezTo>
                  <a:cubicBezTo>
                    <a:pt x="205635" y="81222"/>
                    <a:pt x="196300" y="61315"/>
                    <a:pt x="181918" y="45503"/>
                  </a:cubicBezTo>
                  <a:cubicBezTo>
                    <a:pt x="167725" y="29596"/>
                    <a:pt x="148961" y="18262"/>
                    <a:pt x="128102" y="14071"/>
                  </a:cubicBezTo>
                  <a:cubicBezTo>
                    <a:pt x="107432" y="9785"/>
                    <a:pt x="85048" y="11404"/>
                    <a:pt x="65141" y="18452"/>
                  </a:cubicBezTo>
                  <a:cubicBezTo>
                    <a:pt x="45329" y="25691"/>
                    <a:pt x="27041" y="38836"/>
                    <a:pt x="17802" y="57219"/>
                  </a:cubicBezTo>
                  <a:cubicBezTo>
                    <a:pt x="13135" y="66363"/>
                    <a:pt x="10849" y="76460"/>
                    <a:pt x="12087" y="86366"/>
                  </a:cubicBezTo>
                  <a:cubicBezTo>
                    <a:pt x="13135" y="96271"/>
                    <a:pt x="17516" y="105892"/>
                    <a:pt x="24470" y="112083"/>
                  </a:cubicBezTo>
                  <a:cubicBezTo>
                    <a:pt x="30851" y="119322"/>
                    <a:pt x="40757" y="121989"/>
                    <a:pt x="50949" y="119512"/>
                  </a:cubicBezTo>
                  <a:cubicBezTo>
                    <a:pt x="60760" y="117227"/>
                    <a:pt x="70571" y="109511"/>
                    <a:pt x="71714" y="97986"/>
                  </a:cubicBezTo>
                  <a:cubicBezTo>
                    <a:pt x="73714" y="122370"/>
                    <a:pt x="37995" y="138658"/>
                    <a:pt x="16754" y="120941"/>
                  </a:cubicBezTo>
                  <a:cubicBezTo>
                    <a:pt x="-2962" y="103129"/>
                    <a:pt x="-4105" y="73126"/>
                    <a:pt x="7229" y="51980"/>
                  </a:cubicBezTo>
                  <a:cubicBezTo>
                    <a:pt x="18373" y="29977"/>
                    <a:pt x="39233" y="15500"/>
                    <a:pt x="61046" y="7499"/>
                  </a:cubicBezTo>
                  <a:cubicBezTo>
                    <a:pt x="83239" y="-407"/>
                    <a:pt x="107242" y="-2122"/>
                    <a:pt x="130388" y="2641"/>
                  </a:cubicBezTo>
                  <a:cubicBezTo>
                    <a:pt x="153533" y="7213"/>
                    <a:pt x="175060" y="20167"/>
                    <a:pt x="190490" y="37693"/>
                  </a:cubicBezTo>
                  <a:cubicBezTo>
                    <a:pt x="206397" y="55124"/>
                    <a:pt x="216494" y="76936"/>
                    <a:pt x="222304" y="99129"/>
                  </a:cubicBezTo>
                  <a:cubicBezTo>
                    <a:pt x="228209" y="121513"/>
                    <a:pt x="229162" y="145420"/>
                    <a:pt x="224304" y="168376"/>
                  </a:cubicBezTo>
                  <a:cubicBezTo>
                    <a:pt x="217732" y="190855"/>
                    <a:pt x="204873" y="211048"/>
                    <a:pt x="187919" y="225811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C3B2656-90B6-97BF-DE41-16B9B102F5AE}"/>
                </a:ext>
              </a:extLst>
            </p:cNvPr>
            <p:cNvSpPr/>
            <p:nvPr/>
          </p:nvSpPr>
          <p:spPr>
            <a:xfrm>
              <a:off x="-228722" y="4662711"/>
              <a:ext cx="776863" cy="435261"/>
            </a:xfrm>
            <a:custGeom>
              <a:avLst/>
              <a:gdLst>
                <a:gd name="connsiteX0" fmla="*/ 256985 w 256984"/>
                <a:gd name="connsiteY0" fmla="*/ 56068 h 143983"/>
                <a:gd name="connsiteX1" fmla="*/ 221171 w 256984"/>
                <a:gd name="connsiteY1" fmla="*/ 32922 h 143983"/>
                <a:gd name="connsiteX2" fmla="*/ 182213 w 256984"/>
                <a:gd name="connsiteY2" fmla="*/ 17206 h 143983"/>
                <a:gd name="connsiteX3" fmla="*/ 99251 w 256984"/>
                <a:gd name="connsiteY3" fmla="*/ 17777 h 143983"/>
                <a:gd name="connsiteX4" fmla="*/ 31718 w 256984"/>
                <a:gd name="connsiteY4" fmla="*/ 65497 h 143983"/>
                <a:gd name="connsiteX5" fmla="*/ 13526 w 256984"/>
                <a:gd name="connsiteY5" fmla="*/ 102645 h 143983"/>
                <a:gd name="connsiteX6" fmla="*/ 0 w 256984"/>
                <a:gd name="connsiteY6" fmla="*/ 143984 h 143983"/>
                <a:gd name="connsiteX7" fmla="*/ 2286 w 256984"/>
                <a:gd name="connsiteY7" fmla="*/ 99407 h 143983"/>
                <a:gd name="connsiteX8" fmla="*/ 22288 w 256984"/>
                <a:gd name="connsiteY8" fmla="*/ 58449 h 143983"/>
                <a:gd name="connsiteX9" fmla="*/ 55245 w 256984"/>
                <a:gd name="connsiteY9" fmla="*/ 27207 h 143983"/>
                <a:gd name="connsiteX10" fmla="*/ 95536 w 256984"/>
                <a:gd name="connsiteY10" fmla="*/ 6633 h 143983"/>
                <a:gd name="connsiteX11" fmla="*/ 185166 w 256984"/>
                <a:gd name="connsiteY11" fmla="*/ 5871 h 143983"/>
                <a:gd name="connsiteX12" fmla="*/ 227076 w 256984"/>
                <a:gd name="connsiteY12" fmla="*/ 22730 h 143983"/>
                <a:gd name="connsiteX13" fmla="*/ 256985 w 256984"/>
                <a:gd name="connsiteY13" fmla="*/ 56068 h 1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984" h="143983">
                  <a:moveTo>
                    <a:pt x="256985" y="56068"/>
                  </a:moveTo>
                  <a:cubicBezTo>
                    <a:pt x="246507" y="45590"/>
                    <a:pt x="234220" y="38256"/>
                    <a:pt x="221171" y="32922"/>
                  </a:cubicBezTo>
                  <a:cubicBezTo>
                    <a:pt x="209074" y="25969"/>
                    <a:pt x="195834" y="20825"/>
                    <a:pt x="182213" y="17206"/>
                  </a:cubicBezTo>
                  <a:cubicBezTo>
                    <a:pt x="154972" y="10253"/>
                    <a:pt x="125730" y="9300"/>
                    <a:pt x="99251" y="17777"/>
                  </a:cubicBezTo>
                  <a:cubicBezTo>
                    <a:pt x="73438" y="27493"/>
                    <a:pt x="48101" y="43209"/>
                    <a:pt x="31718" y="65497"/>
                  </a:cubicBezTo>
                  <a:cubicBezTo>
                    <a:pt x="23431" y="76546"/>
                    <a:pt x="17431" y="89215"/>
                    <a:pt x="13526" y="102645"/>
                  </a:cubicBezTo>
                  <a:cubicBezTo>
                    <a:pt x="7715" y="115599"/>
                    <a:pt x="4667" y="129982"/>
                    <a:pt x="0" y="143984"/>
                  </a:cubicBezTo>
                  <a:cubicBezTo>
                    <a:pt x="0" y="129315"/>
                    <a:pt x="0" y="114551"/>
                    <a:pt x="2286" y="99407"/>
                  </a:cubicBezTo>
                  <a:cubicBezTo>
                    <a:pt x="6382" y="84833"/>
                    <a:pt x="13145" y="70736"/>
                    <a:pt x="22288" y="58449"/>
                  </a:cubicBezTo>
                  <a:cubicBezTo>
                    <a:pt x="31433" y="46162"/>
                    <a:pt x="42863" y="35779"/>
                    <a:pt x="55245" y="27207"/>
                  </a:cubicBezTo>
                  <a:cubicBezTo>
                    <a:pt x="68009" y="19016"/>
                    <a:pt x="80867" y="11777"/>
                    <a:pt x="95536" y="6633"/>
                  </a:cubicBezTo>
                  <a:cubicBezTo>
                    <a:pt x="124873" y="-2701"/>
                    <a:pt x="156115" y="-1463"/>
                    <a:pt x="185166" y="5871"/>
                  </a:cubicBezTo>
                  <a:cubicBezTo>
                    <a:pt x="199739" y="9776"/>
                    <a:pt x="213836" y="15301"/>
                    <a:pt x="227076" y="22730"/>
                  </a:cubicBezTo>
                  <a:cubicBezTo>
                    <a:pt x="239078" y="31779"/>
                    <a:pt x="250508" y="42637"/>
                    <a:pt x="256985" y="56068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7" name="图形 4">
              <a:extLst>
                <a:ext uri="{FF2B5EF4-FFF2-40B4-BE49-F238E27FC236}">
                  <a16:creationId xmlns:a16="http://schemas.microsoft.com/office/drawing/2014/main" id="{D849F237-87C0-7B11-A826-DD31C107104E}"/>
                </a:ext>
              </a:extLst>
            </p:cNvPr>
            <p:cNvGrpSpPr/>
            <p:nvPr/>
          </p:nvGrpSpPr>
          <p:grpSpPr>
            <a:xfrm>
              <a:off x="3578439" y="6319089"/>
              <a:ext cx="2143753" cy="1873886"/>
              <a:chOff x="5489639" y="4586083"/>
              <a:chExt cx="709147" cy="619876"/>
            </a:xfrm>
          </p:grpSpPr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26F72A-FF58-6480-A730-B5485C3A3F20}"/>
                  </a:ext>
                </a:extLst>
              </p:cNvPr>
              <p:cNvSpPr/>
              <p:nvPr/>
            </p:nvSpPr>
            <p:spPr>
              <a:xfrm>
                <a:off x="5489639" y="5047583"/>
                <a:ext cx="275462" cy="158376"/>
              </a:xfrm>
              <a:custGeom>
                <a:avLst/>
                <a:gdLst>
                  <a:gd name="connsiteX0" fmla="*/ 275462 w 275462"/>
                  <a:gd name="connsiteY0" fmla="*/ 85725 h 158376"/>
                  <a:gd name="connsiteX1" fmla="*/ 264604 w 275462"/>
                  <a:gd name="connsiteY1" fmla="*/ 108014 h 158376"/>
                  <a:gd name="connsiteX2" fmla="*/ 257174 w 275462"/>
                  <a:gd name="connsiteY2" fmla="*/ 118206 h 158376"/>
                  <a:gd name="connsiteX3" fmla="*/ 247744 w 275462"/>
                  <a:gd name="connsiteY3" fmla="*/ 126492 h 158376"/>
                  <a:gd name="connsiteX4" fmla="*/ 204120 w 275462"/>
                  <a:gd name="connsiteY4" fmla="*/ 150972 h 158376"/>
                  <a:gd name="connsiteX5" fmla="*/ 105822 w 275462"/>
                  <a:gd name="connsiteY5" fmla="*/ 150114 h 158376"/>
                  <a:gd name="connsiteX6" fmla="*/ 25526 w 275462"/>
                  <a:gd name="connsiteY6" fmla="*/ 93440 h 158376"/>
                  <a:gd name="connsiteX7" fmla="*/ 13334 w 275462"/>
                  <a:gd name="connsiteY7" fmla="*/ 71724 h 158376"/>
                  <a:gd name="connsiteX8" fmla="*/ 5524 w 275462"/>
                  <a:gd name="connsiteY8" fmla="*/ 48292 h 158376"/>
                  <a:gd name="connsiteX9" fmla="*/ 190 w 275462"/>
                  <a:gd name="connsiteY9" fmla="*/ 0 h 158376"/>
                  <a:gd name="connsiteX10" fmla="*/ 12287 w 275462"/>
                  <a:gd name="connsiteY10" fmla="*/ 46101 h 158376"/>
                  <a:gd name="connsiteX11" fmla="*/ 35147 w 275462"/>
                  <a:gd name="connsiteY11" fmla="*/ 86678 h 158376"/>
                  <a:gd name="connsiteX12" fmla="*/ 109346 w 275462"/>
                  <a:gd name="connsiteY12" fmla="*/ 138970 h 158376"/>
                  <a:gd name="connsiteX13" fmla="*/ 200405 w 275462"/>
                  <a:gd name="connsiteY13" fmla="*/ 140018 h 158376"/>
                  <a:gd name="connsiteX14" fmla="*/ 240315 w 275462"/>
                  <a:gd name="connsiteY14" fmla="*/ 117634 h 158376"/>
                  <a:gd name="connsiteX15" fmla="*/ 248792 w 275462"/>
                  <a:gd name="connsiteY15" fmla="*/ 109824 h 158376"/>
                  <a:gd name="connsiteX16" fmla="*/ 257936 w 275462"/>
                  <a:gd name="connsiteY16" fmla="*/ 102489 h 158376"/>
                  <a:gd name="connsiteX17" fmla="*/ 275462 w 275462"/>
                  <a:gd name="connsiteY17" fmla="*/ 85725 h 15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5462" h="158376">
                    <a:moveTo>
                      <a:pt x="275462" y="85725"/>
                    </a:moveTo>
                    <a:cubicBezTo>
                      <a:pt x="272986" y="93631"/>
                      <a:pt x="268985" y="100870"/>
                      <a:pt x="264604" y="108014"/>
                    </a:cubicBezTo>
                    <a:cubicBezTo>
                      <a:pt x="262318" y="111443"/>
                      <a:pt x="260317" y="115348"/>
                      <a:pt x="257174" y="118206"/>
                    </a:cubicBezTo>
                    <a:cubicBezTo>
                      <a:pt x="254031" y="120872"/>
                      <a:pt x="251078" y="123825"/>
                      <a:pt x="247744" y="126492"/>
                    </a:cubicBezTo>
                    <a:cubicBezTo>
                      <a:pt x="234886" y="137065"/>
                      <a:pt x="220027" y="145542"/>
                      <a:pt x="204120" y="150972"/>
                    </a:cubicBezTo>
                    <a:cubicBezTo>
                      <a:pt x="172211" y="162116"/>
                      <a:pt x="137159" y="159734"/>
                      <a:pt x="105822" y="150114"/>
                    </a:cubicBezTo>
                    <a:cubicBezTo>
                      <a:pt x="74008" y="140780"/>
                      <a:pt x="44767" y="120872"/>
                      <a:pt x="25526" y="93440"/>
                    </a:cubicBezTo>
                    <a:cubicBezTo>
                      <a:pt x="20383" y="86868"/>
                      <a:pt x="16287" y="79439"/>
                      <a:pt x="13334" y="71724"/>
                    </a:cubicBezTo>
                    <a:cubicBezTo>
                      <a:pt x="10191" y="64103"/>
                      <a:pt x="7524" y="56198"/>
                      <a:pt x="5524" y="48292"/>
                    </a:cubicBezTo>
                    <a:cubicBezTo>
                      <a:pt x="1428" y="32385"/>
                      <a:pt x="-667" y="16097"/>
                      <a:pt x="190" y="0"/>
                    </a:cubicBezTo>
                    <a:cubicBezTo>
                      <a:pt x="2095" y="16002"/>
                      <a:pt x="6381" y="31432"/>
                      <a:pt x="12287" y="46101"/>
                    </a:cubicBezTo>
                    <a:cubicBezTo>
                      <a:pt x="18001" y="60865"/>
                      <a:pt x="26765" y="73914"/>
                      <a:pt x="35147" y="86678"/>
                    </a:cubicBezTo>
                    <a:cubicBezTo>
                      <a:pt x="52958" y="111919"/>
                      <a:pt x="79533" y="130207"/>
                      <a:pt x="109346" y="138970"/>
                    </a:cubicBezTo>
                    <a:cubicBezTo>
                      <a:pt x="138969" y="148114"/>
                      <a:pt x="171354" y="150114"/>
                      <a:pt x="200405" y="140018"/>
                    </a:cubicBezTo>
                    <a:cubicBezTo>
                      <a:pt x="214883" y="135064"/>
                      <a:pt x="228409" y="127349"/>
                      <a:pt x="240315" y="117634"/>
                    </a:cubicBezTo>
                    <a:cubicBezTo>
                      <a:pt x="243268" y="115158"/>
                      <a:pt x="246220" y="112681"/>
                      <a:pt x="248792" y="109824"/>
                    </a:cubicBezTo>
                    <a:cubicBezTo>
                      <a:pt x="251459" y="107061"/>
                      <a:pt x="254983" y="105156"/>
                      <a:pt x="257936" y="102489"/>
                    </a:cubicBezTo>
                    <a:cubicBezTo>
                      <a:pt x="264128" y="97346"/>
                      <a:pt x="269938" y="91821"/>
                      <a:pt x="275462" y="857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D25C"/>
                  </a:gs>
                  <a:gs pos="100000">
                    <a:srgbClr val="FFD25C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BA8BAFDE-6C9C-F243-3A9B-067E75BB008E}"/>
                  </a:ext>
                </a:extLst>
              </p:cNvPr>
              <p:cNvSpPr/>
              <p:nvPr/>
            </p:nvSpPr>
            <p:spPr>
              <a:xfrm>
                <a:off x="5746337" y="4586083"/>
                <a:ext cx="452449" cy="514675"/>
              </a:xfrm>
              <a:custGeom>
                <a:avLst/>
                <a:gdLst>
                  <a:gd name="connsiteX0" fmla="*/ 278892 w 452449"/>
                  <a:gd name="connsiteY0" fmla="*/ 419399 h 514675"/>
                  <a:gd name="connsiteX1" fmla="*/ 298133 w 452449"/>
                  <a:gd name="connsiteY1" fmla="*/ 373203 h 514675"/>
                  <a:gd name="connsiteX2" fmla="*/ 265367 w 452449"/>
                  <a:gd name="connsiteY2" fmla="*/ 338056 h 514675"/>
                  <a:gd name="connsiteX3" fmla="*/ 218027 w 452449"/>
                  <a:gd name="connsiteY3" fmla="*/ 346819 h 514675"/>
                  <a:gd name="connsiteX4" fmla="*/ 192405 w 452449"/>
                  <a:gd name="connsiteY4" fmla="*/ 388253 h 514675"/>
                  <a:gd name="connsiteX5" fmla="*/ 231267 w 452449"/>
                  <a:gd name="connsiteY5" fmla="*/ 477026 h 514675"/>
                  <a:gd name="connsiteX6" fmla="*/ 329279 w 452449"/>
                  <a:gd name="connsiteY6" fmla="*/ 501790 h 514675"/>
                  <a:gd name="connsiteX7" fmla="*/ 377952 w 452449"/>
                  <a:gd name="connsiteY7" fmla="*/ 484836 h 514675"/>
                  <a:gd name="connsiteX8" fmla="*/ 415386 w 452449"/>
                  <a:gd name="connsiteY8" fmla="*/ 449594 h 514675"/>
                  <a:gd name="connsiteX9" fmla="*/ 439674 w 452449"/>
                  <a:gd name="connsiteY9" fmla="*/ 350629 h 514675"/>
                  <a:gd name="connsiteX10" fmla="*/ 388525 w 452449"/>
                  <a:gd name="connsiteY10" fmla="*/ 263189 h 514675"/>
                  <a:gd name="connsiteX11" fmla="*/ 291465 w 452449"/>
                  <a:gd name="connsiteY11" fmla="*/ 231566 h 514675"/>
                  <a:gd name="connsiteX12" fmla="*/ 273558 w 452449"/>
                  <a:gd name="connsiteY12" fmla="*/ 232424 h 514675"/>
                  <a:gd name="connsiteX13" fmla="*/ 287464 w 452449"/>
                  <a:gd name="connsiteY13" fmla="*/ 221089 h 514675"/>
                  <a:gd name="connsiteX14" fmla="*/ 316325 w 452449"/>
                  <a:gd name="connsiteY14" fmla="*/ 172702 h 514675"/>
                  <a:gd name="connsiteX15" fmla="*/ 313468 w 452449"/>
                  <a:gd name="connsiteY15" fmla="*/ 115171 h 514675"/>
                  <a:gd name="connsiteX16" fmla="*/ 233744 w 452449"/>
                  <a:gd name="connsiteY16" fmla="*/ 32780 h 514675"/>
                  <a:gd name="connsiteX17" fmla="*/ 176784 w 452449"/>
                  <a:gd name="connsiteY17" fmla="*/ 15063 h 514675"/>
                  <a:gd name="connsiteX18" fmla="*/ 116967 w 452449"/>
                  <a:gd name="connsiteY18" fmla="*/ 9729 h 514675"/>
                  <a:gd name="connsiteX19" fmla="*/ 0 w 452449"/>
                  <a:gd name="connsiteY19" fmla="*/ 39352 h 514675"/>
                  <a:gd name="connsiteX20" fmla="*/ 116586 w 452449"/>
                  <a:gd name="connsiteY20" fmla="*/ 1157 h 514675"/>
                  <a:gd name="connsiteX21" fmla="*/ 238792 w 452449"/>
                  <a:gd name="connsiteY21" fmla="*/ 22207 h 514675"/>
                  <a:gd name="connsiteX22" fmla="*/ 324612 w 452449"/>
                  <a:gd name="connsiteY22" fmla="*/ 111647 h 514675"/>
                  <a:gd name="connsiteX23" fmla="*/ 327756 w 452449"/>
                  <a:gd name="connsiteY23" fmla="*/ 175274 h 514675"/>
                  <a:gd name="connsiteX24" fmla="*/ 294799 w 452449"/>
                  <a:gd name="connsiteY24" fmla="*/ 230233 h 514675"/>
                  <a:gd name="connsiteX25" fmla="*/ 290799 w 452449"/>
                  <a:gd name="connsiteY25" fmla="*/ 219851 h 514675"/>
                  <a:gd name="connsiteX26" fmla="*/ 395764 w 452449"/>
                  <a:gd name="connsiteY26" fmla="*/ 253950 h 514675"/>
                  <a:gd name="connsiteX27" fmla="*/ 451295 w 452449"/>
                  <a:gd name="connsiteY27" fmla="*/ 349105 h 514675"/>
                  <a:gd name="connsiteX28" fmla="*/ 425005 w 452449"/>
                  <a:gd name="connsiteY28" fmla="*/ 456261 h 514675"/>
                  <a:gd name="connsiteX29" fmla="*/ 383953 w 452449"/>
                  <a:gd name="connsiteY29" fmla="*/ 494837 h 514675"/>
                  <a:gd name="connsiteX30" fmla="*/ 330804 w 452449"/>
                  <a:gd name="connsiteY30" fmla="*/ 513316 h 514675"/>
                  <a:gd name="connsiteX31" fmla="*/ 223933 w 452449"/>
                  <a:gd name="connsiteY31" fmla="*/ 486170 h 514675"/>
                  <a:gd name="connsiteX32" fmla="*/ 188309 w 452449"/>
                  <a:gd name="connsiteY32" fmla="*/ 442354 h 514675"/>
                  <a:gd name="connsiteX33" fmla="*/ 180785 w 452449"/>
                  <a:gd name="connsiteY33" fmla="*/ 385871 h 514675"/>
                  <a:gd name="connsiteX34" fmla="*/ 211264 w 452449"/>
                  <a:gd name="connsiteY34" fmla="*/ 337484 h 514675"/>
                  <a:gd name="connsiteX35" fmla="*/ 267558 w 452449"/>
                  <a:gd name="connsiteY35" fmla="*/ 330626 h 514675"/>
                  <a:gd name="connsiteX36" fmla="*/ 291275 w 452449"/>
                  <a:gd name="connsiteY36" fmla="*/ 346628 h 514675"/>
                  <a:gd name="connsiteX37" fmla="*/ 302133 w 452449"/>
                  <a:gd name="connsiteY37" fmla="*/ 372727 h 514675"/>
                  <a:gd name="connsiteX38" fmla="*/ 278892 w 452449"/>
                  <a:gd name="connsiteY38" fmla="*/ 419399 h 5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2449" h="514675">
                    <a:moveTo>
                      <a:pt x="278892" y="419399"/>
                    </a:moveTo>
                    <a:cubicBezTo>
                      <a:pt x="294799" y="409874"/>
                      <a:pt x="300895" y="390062"/>
                      <a:pt x="298133" y="373203"/>
                    </a:cubicBezTo>
                    <a:cubicBezTo>
                      <a:pt x="295561" y="355773"/>
                      <a:pt x="281750" y="342247"/>
                      <a:pt x="265367" y="338056"/>
                    </a:cubicBezTo>
                    <a:cubicBezTo>
                      <a:pt x="249079" y="333674"/>
                      <a:pt x="230886" y="336818"/>
                      <a:pt x="218027" y="346819"/>
                    </a:cubicBezTo>
                    <a:cubicBezTo>
                      <a:pt x="204978" y="356629"/>
                      <a:pt x="195549" y="371679"/>
                      <a:pt x="192405" y="388253"/>
                    </a:cubicBezTo>
                    <a:cubicBezTo>
                      <a:pt x="185452" y="421590"/>
                      <a:pt x="204121" y="456452"/>
                      <a:pt x="231267" y="477026"/>
                    </a:cubicBezTo>
                    <a:cubicBezTo>
                      <a:pt x="258413" y="498457"/>
                      <a:pt x="295085" y="506363"/>
                      <a:pt x="329279" y="501790"/>
                    </a:cubicBezTo>
                    <a:cubicBezTo>
                      <a:pt x="346424" y="499314"/>
                      <a:pt x="363188" y="493694"/>
                      <a:pt x="377952" y="484836"/>
                    </a:cubicBezTo>
                    <a:cubicBezTo>
                      <a:pt x="392906" y="476168"/>
                      <a:pt x="405384" y="463786"/>
                      <a:pt x="415386" y="449594"/>
                    </a:cubicBezTo>
                    <a:cubicBezTo>
                      <a:pt x="435483" y="421305"/>
                      <a:pt x="443865" y="385014"/>
                      <a:pt x="439674" y="350629"/>
                    </a:cubicBezTo>
                    <a:cubicBezTo>
                      <a:pt x="435293" y="316148"/>
                      <a:pt x="416147" y="284430"/>
                      <a:pt x="388525" y="263189"/>
                    </a:cubicBezTo>
                    <a:cubicBezTo>
                      <a:pt x="361283" y="241472"/>
                      <a:pt x="326137" y="229852"/>
                      <a:pt x="291465" y="231566"/>
                    </a:cubicBezTo>
                    <a:lnTo>
                      <a:pt x="273558" y="232424"/>
                    </a:lnTo>
                    <a:lnTo>
                      <a:pt x="287464" y="221089"/>
                    </a:lnTo>
                    <a:cubicBezTo>
                      <a:pt x="302229" y="209087"/>
                      <a:pt x="312039" y="191561"/>
                      <a:pt x="316325" y="172702"/>
                    </a:cubicBezTo>
                    <a:cubicBezTo>
                      <a:pt x="320326" y="153747"/>
                      <a:pt x="319469" y="133649"/>
                      <a:pt x="313468" y="115171"/>
                    </a:cubicBezTo>
                    <a:cubicBezTo>
                      <a:pt x="301371" y="77928"/>
                      <a:pt x="269558" y="49353"/>
                      <a:pt x="233744" y="32780"/>
                    </a:cubicBezTo>
                    <a:cubicBezTo>
                      <a:pt x="215741" y="24302"/>
                      <a:pt x="196501" y="18397"/>
                      <a:pt x="176784" y="15063"/>
                    </a:cubicBezTo>
                    <a:cubicBezTo>
                      <a:pt x="157163" y="11444"/>
                      <a:pt x="137160" y="9158"/>
                      <a:pt x="116967" y="9729"/>
                    </a:cubicBezTo>
                    <a:cubicBezTo>
                      <a:pt x="76677" y="10396"/>
                      <a:pt x="36386" y="20683"/>
                      <a:pt x="0" y="39352"/>
                    </a:cubicBezTo>
                    <a:cubicBezTo>
                      <a:pt x="34766" y="17730"/>
                      <a:pt x="75152" y="4681"/>
                      <a:pt x="116586" y="1157"/>
                    </a:cubicBezTo>
                    <a:cubicBezTo>
                      <a:pt x="158020" y="-3034"/>
                      <a:pt x="200692" y="4205"/>
                      <a:pt x="238792" y="22207"/>
                    </a:cubicBezTo>
                    <a:cubicBezTo>
                      <a:pt x="276511" y="39733"/>
                      <a:pt x="311087" y="70118"/>
                      <a:pt x="324612" y="111647"/>
                    </a:cubicBezTo>
                    <a:cubicBezTo>
                      <a:pt x="331184" y="132125"/>
                      <a:pt x="332137" y="154223"/>
                      <a:pt x="327756" y="175274"/>
                    </a:cubicBezTo>
                    <a:cubicBezTo>
                      <a:pt x="323088" y="196228"/>
                      <a:pt x="311944" y="216326"/>
                      <a:pt x="294799" y="230233"/>
                    </a:cubicBezTo>
                    <a:lnTo>
                      <a:pt x="290799" y="219851"/>
                    </a:lnTo>
                    <a:cubicBezTo>
                      <a:pt x="328518" y="218041"/>
                      <a:pt x="366332" y="230614"/>
                      <a:pt x="395764" y="253950"/>
                    </a:cubicBezTo>
                    <a:cubicBezTo>
                      <a:pt x="425482" y="276810"/>
                      <a:pt x="446532" y="311481"/>
                      <a:pt x="451295" y="349105"/>
                    </a:cubicBezTo>
                    <a:cubicBezTo>
                      <a:pt x="455867" y="386443"/>
                      <a:pt x="446818" y="425400"/>
                      <a:pt x="425005" y="456261"/>
                    </a:cubicBezTo>
                    <a:cubicBezTo>
                      <a:pt x="414147" y="471596"/>
                      <a:pt x="400431" y="485217"/>
                      <a:pt x="383953" y="494837"/>
                    </a:cubicBezTo>
                    <a:cubicBezTo>
                      <a:pt x="367665" y="504458"/>
                      <a:pt x="349472" y="510649"/>
                      <a:pt x="330804" y="513316"/>
                    </a:cubicBezTo>
                    <a:cubicBezTo>
                      <a:pt x="293656" y="518269"/>
                      <a:pt x="254032" y="509792"/>
                      <a:pt x="223933" y="486170"/>
                    </a:cubicBezTo>
                    <a:cubicBezTo>
                      <a:pt x="208883" y="474644"/>
                      <a:pt x="196501" y="459595"/>
                      <a:pt x="188309" y="442354"/>
                    </a:cubicBezTo>
                    <a:cubicBezTo>
                      <a:pt x="180118" y="425114"/>
                      <a:pt x="176784" y="405017"/>
                      <a:pt x="180785" y="385871"/>
                    </a:cubicBezTo>
                    <a:cubicBezTo>
                      <a:pt x="184595" y="367012"/>
                      <a:pt x="194691" y="348533"/>
                      <a:pt x="211264" y="337484"/>
                    </a:cubicBezTo>
                    <a:cubicBezTo>
                      <a:pt x="228029" y="326340"/>
                      <a:pt x="249364" y="324435"/>
                      <a:pt x="267558" y="330626"/>
                    </a:cubicBezTo>
                    <a:cubicBezTo>
                      <a:pt x="276606" y="333865"/>
                      <a:pt x="285083" y="339199"/>
                      <a:pt x="291275" y="346628"/>
                    </a:cubicBezTo>
                    <a:cubicBezTo>
                      <a:pt x="297752" y="353963"/>
                      <a:pt x="301086" y="363392"/>
                      <a:pt x="302133" y="372727"/>
                    </a:cubicBezTo>
                    <a:cubicBezTo>
                      <a:pt x="304133" y="391205"/>
                      <a:pt x="295561" y="411303"/>
                      <a:pt x="278892" y="41939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9244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5" name="图形 4">
              <a:extLst>
                <a:ext uri="{FF2B5EF4-FFF2-40B4-BE49-F238E27FC236}">
                  <a16:creationId xmlns:a16="http://schemas.microsoft.com/office/drawing/2014/main" id="{6D1926A0-1B32-CB22-B2F4-56D4E73C7EAC}"/>
                </a:ext>
              </a:extLst>
            </p:cNvPr>
            <p:cNvGrpSpPr/>
            <p:nvPr/>
          </p:nvGrpSpPr>
          <p:grpSpPr>
            <a:xfrm>
              <a:off x="8897409" y="4838082"/>
              <a:ext cx="3986637" cy="2626710"/>
              <a:chOff x="3528250" y="5433460"/>
              <a:chExt cx="893245" cy="588540"/>
            </a:xfrm>
          </p:grpSpPr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664A4D9-6A91-F1C3-C7C7-C2C7923BC9A5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C699490-A0F5-12B0-7A8E-F86567687EAD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8" name="图形 4">
                <a:extLst>
                  <a:ext uri="{FF2B5EF4-FFF2-40B4-BE49-F238E27FC236}">
                    <a16:creationId xmlns:a16="http://schemas.microsoft.com/office/drawing/2014/main" id="{9ABAEB34-C6DE-6FB6-6C82-79ABAF243071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4B4F9409-406D-6DB5-75C0-917ADCE40D2F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C503920D-9104-8F08-6E3B-9A2ECD14782A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0E901A39-51A4-8F42-D1C4-04BF0F4DFC79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E1F169D7-D6A4-6C6D-F8FA-44C6812377EF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图形 4">
            <a:extLst>
              <a:ext uri="{FF2B5EF4-FFF2-40B4-BE49-F238E27FC236}">
                <a16:creationId xmlns:a16="http://schemas.microsoft.com/office/drawing/2014/main" id="{02E88741-732B-8F01-47C9-7B3B59402D06}"/>
              </a:ext>
            </a:extLst>
          </p:cNvPr>
          <p:cNvGrpSpPr/>
          <p:nvPr/>
        </p:nvGrpSpPr>
        <p:grpSpPr>
          <a:xfrm>
            <a:off x="2676408" y="1483364"/>
            <a:ext cx="6660953" cy="1673753"/>
            <a:chOff x="1164045" y="914401"/>
            <a:chExt cx="5380133" cy="1351911"/>
          </a:xfrm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22E80CED-A38A-81C6-2972-27E9B2BD4948}"/>
                </a:ext>
              </a:extLst>
            </p:cNvPr>
            <p:cNvSpPr/>
            <p:nvPr/>
          </p:nvSpPr>
          <p:spPr>
            <a:xfrm>
              <a:off x="1358534" y="1634062"/>
              <a:ext cx="306000" cy="420989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5 w 180975"/>
                <a:gd name="connsiteY7" fmla="*/ 165830 h 248983"/>
                <a:gd name="connsiteX8" fmla="*/ 128302 w 180975"/>
                <a:gd name="connsiteY8" fmla="*/ 132302 h 248983"/>
                <a:gd name="connsiteX9" fmla="*/ 180975 w 180975"/>
                <a:gd name="connsiteY9" fmla="*/ 124492 h 248983"/>
                <a:gd name="connsiteX10" fmla="*/ 128302 w 180975"/>
                <a:gd name="connsiteY10" fmla="*/ 116681 h 248983"/>
                <a:gd name="connsiteX11" fmla="*/ 96965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0"/>
                    <a:pt x="84011" y="165830"/>
                  </a:cubicBezTo>
                  <a:lnTo>
                    <a:pt x="90488" y="248984"/>
                  </a:lnTo>
                  <a:lnTo>
                    <a:pt x="96965" y="165830"/>
                  </a:lnTo>
                  <a:cubicBezTo>
                    <a:pt x="98298" y="148685"/>
                    <a:pt x="111252" y="134779"/>
                    <a:pt x="128302" y="132302"/>
                  </a:cubicBezTo>
                  <a:lnTo>
                    <a:pt x="180975" y="124492"/>
                  </a:lnTo>
                  <a:lnTo>
                    <a:pt x="128302" y="116681"/>
                  </a:lnTo>
                  <a:cubicBezTo>
                    <a:pt x="111347" y="114205"/>
                    <a:pt x="98298" y="100203"/>
                    <a:pt x="96965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E6622B43-29B8-432D-8BD7-22ED2CDBDF81}"/>
                </a:ext>
              </a:extLst>
            </p:cNvPr>
            <p:cNvSpPr/>
            <p:nvPr/>
          </p:nvSpPr>
          <p:spPr>
            <a:xfrm>
              <a:off x="6280608" y="1773904"/>
              <a:ext cx="263570" cy="363148"/>
            </a:xfrm>
            <a:custGeom>
              <a:avLst/>
              <a:gdLst>
                <a:gd name="connsiteX0" fmla="*/ 80677 w 161353"/>
                <a:gd name="connsiteY0" fmla="*/ 0 h 222313"/>
                <a:gd name="connsiteX1" fmla="*/ 74866 w 161353"/>
                <a:gd name="connsiteY1" fmla="*/ 74200 h 222313"/>
                <a:gd name="connsiteX2" fmla="*/ 46958 w 161353"/>
                <a:gd name="connsiteY2" fmla="*/ 104204 h 222313"/>
                <a:gd name="connsiteX3" fmla="*/ 0 w 161353"/>
                <a:gd name="connsiteY3" fmla="*/ 111157 h 222313"/>
                <a:gd name="connsiteX4" fmla="*/ 46958 w 161353"/>
                <a:gd name="connsiteY4" fmla="*/ 118110 h 222313"/>
                <a:gd name="connsiteX5" fmla="*/ 74866 w 161353"/>
                <a:gd name="connsiteY5" fmla="*/ 148114 h 222313"/>
                <a:gd name="connsiteX6" fmla="*/ 80677 w 161353"/>
                <a:gd name="connsiteY6" fmla="*/ 222313 h 222313"/>
                <a:gd name="connsiteX7" fmla="*/ 86487 w 161353"/>
                <a:gd name="connsiteY7" fmla="*/ 148114 h 222313"/>
                <a:gd name="connsiteX8" fmla="*/ 114395 w 161353"/>
                <a:gd name="connsiteY8" fmla="*/ 118110 h 222313"/>
                <a:gd name="connsiteX9" fmla="*/ 161354 w 161353"/>
                <a:gd name="connsiteY9" fmla="*/ 111157 h 222313"/>
                <a:gd name="connsiteX10" fmla="*/ 114395 w 161353"/>
                <a:gd name="connsiteY10" fmla="*/ 104204 h 222313"/>
                <a:gd name="connsiteX11" fmla="*/ 86487 w 161353"/>
                <a:gd name="connsiteY11" fmla="*/ 74200 h 222313"/>
                <a:gd name="connsiteX12" fmla="*/ 80677 w 161353"/>
                <a:gd name="connsiteY12" fmla="*/ 0 h 22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353" h="222313">
                  <a:moveTo>
                    <a:pt x="80677" y="0"/>
                  </a:moveTo>
                  <a:lnTo>
                    <a:pt x="74866" y="74200"/>
                  </a:lnTo>
                  <a:cubicBezTo>
                    <a:pt x="73628" y="89440"/>
                    <a:pt x="62103" y="101918"/>
                    <a:pt x="46958" y="104204"/>
                  </a:cubicBezTo>
                  <a:lnTo>
                    <a:pt x="0" y="111157"/>
                  </a:lnTo>
                  <a:lnTo>
                    <a:pt x="46958" y="118110"/>
                  </a:lnTo>
                  <a:cubicBezTo>
                    <a:pt x="62103" y="120396"/>
                    <a:pt x="73723" y="132779"/>
                    <a:pt x="74866" y="148114"/>
                  </a:cubicBezTo>
                  <a:lnTo>
                    <a:pt x="80677" y="222313"/>
                  </a:lnTo>
                  <a:lnTo>
                    <a:pt x="86487" y="148114"/>
                  </a:lnTo>
                  <a:cubicBezTo>
                    <a:pt x="87725" y="132874"/>
                    <a:pt x="99250" y="120396"/>
                    <a:pt x="114395" y="118110"/>
                  </a:cubicBezTo>
                  <a:lnTo>
                    <a:pt x="161354" y="111157"/>
                  </a:lnTo>
                  <a:lnTo>
                    <a:pt x="114395" y="104204"/>
                  </a:lnTo>
                  <a:cubicBezTo>
                    <a:pt x="99250" y="101918"/>
                    <a:pt x="87630" y="89535"/>
                    <a:pt x="86487" y="74200"/>
                  </a:cubicBezTo>
                  <a:lnTo>
                    <a:pt x="80677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F3ACCF7-0FCD-1456-6A1E-7FC40ED42541}"/>
                </a:ext>
              </a:extLst>
            </p:cNvPr>
            <p:cNvSpPr/>
            <p:nvPr/>
          </p:nvSpPr>
          <p:spPr>
            <a:xfrm>
              <a:off x="4831482" y="1041836"/>
              <a:ext cx="260259" cy="358061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4 w 180975"/>
                <a:gd name="connsiteY7" fmla="*/ 165830 h 248983"/>
                <a:gd name="connsiteX8" fmla="*/ 128301 w 180975"/>
                <a:gd name="connsiteY8" fmla="*/ 132302 h 248983"/>
                <a:gd name="connsiteX9" fmla="*/ 180975 w 180975"/>
                <a:gd name="connsiteY9" fmla="*/ 124492 h 248983"/>
                <a:gd name="connsiteX10" fmla="*/ 128301 w 180975"/>
                <a:gd name="connsiteY10" fmla="*/ 116681 h 248983"/>
                <a:gd name="connsiteX11" fmla="*/ 96964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1"/>
                    <a:pt x="84011" y="165830"/>
                  </a:cubicBezTo>
                  <a:lnTo>
                    <a:pt x="90488" y="248984"/>
                  </a:lnTo>
                  <a:lnTo>
                    <a:pt x="96964" y="165830"/>
                  </a:lnTo>
                  <a:cubicBezTo>
                    <a:pt x="98298" y="148685"/>
                    <a:pt x="111347" y="134779"/>
                    <a:pt x="128301" y="132302"/>
                  </a:cubicBezTo>
                  <a:lnTo>
                    <a:pt x="180975" y="124492"/>
                  </a:lnTo>
                  <a:lnTo>
                    <a:pt x="128301" y="116681"/>
                  </a:lnTo>
                  <a:cubicBezTo>
                    <a:pt x="111347" y="114205"/>
                    <a:pt x="98298" y="100203"/>
                    <a:pt x="96964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EE063543-F62C-9231-F7C7-E94CE8AE3740}"/>
                </a:ext>
              </a:extLst>
            </p:cNvPr>
            <p:cNvSpPr/>
            <p:nvPr/>
          </p:nvSpPr>
          <p:spPr>
            <a:xfrm>
              <a:off x="1164045" y="2085850"/>
              <a:ext cx="130883" cy="180462"/>
            </a:xfrm>
            <a:custGeom>
              <a:avLst/>
              <a:gdLst>
                <a:gd name="connsiteX0" fmla="*/ 50292 w 100583"/>
                <a:gd name="connsiteY0" fmla="*/ 0 h 138684"/>
                <a:gd name="connsiteX1" fmla="*/ 46672 w 100583"/>
                <a:gd name="connsiteY1" fmla="*/ 46292 h 138684"/>
                <a:gd name="connsiteX2" fmla="*/ 29242 w 100583"/>
                <a:gd name="connsiteY2" fmla="*/ 64961 h 138684"/>
                <a:gd name="connsiteX3" fmla="*/ 0 w 100583"/>
                <a:gd name="connsiteY3" fmla="*/ 69342 h 138684"/>
                <a:gd name="connsiteX4" fmla="*/ 29242 w 100583"/>
                <a:gd name="connsiteY4" fmla="*/ 73724 h 138684"/>
                <a:gd name="connsiteX5" fmla="*/ 46672 w 100583"/>
                <a:gd name="connsiteY5" fmla="*/ 92393 h 138684"/>
                <a:gd name="connsiteX6" fmla="*/ 50292 w 100583"/>
                <a:gd name="connsiteY6" fmla="*/ 138684 h 138684"/>
                <a:gd name="connsiteX7" fmla="*/ 53912 w 100583"/>
                <a:gd name="connsiteY7" fmla="*/ 92393 h 138684"/>
                <a:gd name="connsiteX8" fmla="*/ 71342 w 100583"/>
                <a:gd name="connsiteY8" fmla="*/ 73724 h 138684"/>
                <a:gd name="connsiteX9" fmla="*/ 100584 w 100583"/>
                <a:gd name="connsiteY9" fmla="*/ 69342 h 138684"/>
                <a:gd name="connsiteX10" fmla="*/ 71342 w 100583"/>
                <a:gd name="connsiteY10" fmla="*/ 64961 h 138684"/>
                <a:gd name="connsiteX11" fmla="*/ 53912 w 100583"/>
                <a:gd name="connsiteY11" fmla="*/ 46292 h 138684"/>
                <a:gd name="connsiteX12" fmla="*/ 50292 w 100583"/>
                <a:gd name="connsiteY12" fmla="*/ 0 h 138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4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2" y="64961"/>
                  </a:cubicBezTo>
                  <a:lnTo>
                    <a:pt x="0" y="69342"/>
                  </a:lnTo>
                  <a:lnTo>
                    <a:pt x="29242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B0D0E41F-93FA-8F0B-D050-94DF82C2CE9D}"/>
                </a:ext>
              </a:extLst>
            </p:cNvPr>
            <p:cNvSpPr/>
            <p:nvPr/>
          </p:nvSpPr>
          <p:spPr>
            <a:xfrm>
              <a:off x="5674804" y="1091469"/>
              <a:ext cx="100583" cy="138683"/>
            </a:xfrm>
            <a:custGeom>
              <a:avLst/>
              <a:gdLst>
                <a:gd name="connsiteX0" fmla="*/ 50292 w 100583"/>
                <a:gd name="connsiteY0" fmla="*/ 0 h 138683"/>
                <a:gd name="connsiteX1" fmla="*/ 46672 w 100583"/>
                <a:gd name="connsiteY1" fmla="*/ 46292 h 138683"/>
                <a:gd name="connsiteX2" fmla="*/ 29241 w 100583"/>
                <a:gd name="connsiteY2" fmla="*/ 64961 h 138683"/>
                <a:gd name="connsiteX3" fmla="*/ 0 w 100583"/>
                <a:gd name="connsiteY3" fmla="*/ 69342 h 138683"/>
                <a:gd name="connsiteX4" fmla="*/ 29241 w 100583"/>
                <a:gd name="connsiteY4" fmla="*/ 73724 h 138683"/>
                <a:gd name="connsiteX5" fmla="*/ 46672 w 100583"/>
                <a:gd name="connsiteY5" fmla="*/ 92393 h 138683"/>
                <a:gd name="connsiteX6" fmla="*/ 50292 w 100583"/>
                <a:gd name="connsiteY6" fmla="*/ 138684 h 138683"/>
                <a:gd name="connsiteX7" fmla="*/ 53911 w 100583"/>
                <a:gd name="connsiteY7" fmla="*/ 92393 h 138683"/>
                <a:gd name="connsiteX8" fmla="*/ 71342 w 100583"/>
                <a:gd name="connsiteY8" fmla="*/ 73724 h 138683"/>
                <a:gd name="connsiteX9" fmla="*/ 100584 w 100583"/>
                <a:gd name="connsiteY9" fmla="*/ 69342 h 138683"/>
                <a:gd name="connsiteX10" fmla="*/ 71342 w 100583"/>
                <a:gd name="connsiteY10" fmla="*/ 64961 h 138683"/>
                <a:gd name="connsiteX11" fmla="*/ 53911 w 100583"/>
                <a:gd name="connsiteY11" fmla="*/ 46292 h 138683"/>
                <a:gd name="connsiteX12" fmla="*/ 50292 w 100583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3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1" y="64961"/>
                  </a:cubicBezTo>
                  <a:lnTo>
                    <a:pt x="0" y="69342"/>
                  </a:lnTo>
                  <a:lnTo>
                    <a:pt x="29241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1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1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6F1389C4-C21C-779E-9C98-B7B67EB3B408}"/>
                </a:ext>
              </a:extLst>
            </p:cNvPr>
            <p:cNvSpPr/>
            <p:nvPr/>
          </p:nvSpPr>
          <p:spPr>
            <a:xfrm>
              <a:off x="2560913" y="914401"/>
              <a:ext cx="168996" cy="233007"/>
            </a:xfrm>
            <a:custGeom>
              <a:avLst/>
              <a:gdLst>
                <a:gd name="connsiteX0" fmla="*/ 50292 w 100584"/>
                <a:gd name="connsiteY0" fmla="*/ 0 h 138683"/>
                <a:gd name="connsiteX1" fmla="*/ 46673 w 100584"/>
                <a:gd name="connsiteY1" fmla="*/ 46292 h 138683"/>
                <a:gd name="connsiteX2" fmla="*/ 29242 w 100584"/>
                <a:gd name="connsiteY2" fmla="*/ 64960 h 138683"/>
                <a:gd name="connsiteX3" fmla="*/ 0 w 100584"/>
                <a:gd name="connsiteY3" fmla="*/ 69342 h 138683"/>
                <a:gd name="connsiteX4" fmla="*/ 29242 w 100584"/>
                <a:gd name="connsiteY4" fmla="*/ 73723 h 138683"/>
                <a:gd name="connsiteX5" fmla="*/ 46673 w 100584"/>
                <a:gd name="connsiteY5" fmla="*/ 92393 h 138683"/>
                <a:gd name="connsiteX6" fmla="*/ 50292 w 100584"/>
                <a:gd name="connsiteY6" fmla="*/ 138684 h 138683"/>
                <a:gd name="connsiteX7" fmla="*/ 53912 w 100584"/>
                <a:gd name="connsiteY7" fmla="*/ 92393 h 138683"/>
                <a:gd name="connsiteX8" fmla="*/ 71342 w 100584"/>
                <a:gd name="connsiteY8" fmla="*/ 73723 h 138683"/>
                <a:gd name="connsiteX9" fmla="*/ 100584 w 100584"/>
                <a:gd name="connsiteY9" fmla="*/ 69342 h 138683"/>
                <a:gd name="connsiteX10" fmla="*/ 71342 w 100584"/>
                <a:gd name="connsiteY10" fmla="*/ 64960 h 138683"/>
                <a:gd name="connsiteX11" fmla="*/ 53912 w 100584"/>
                <a:gd name="connsiteY11" fmla="*/ 46292 h 138683"/>
                <a:gd name="connsiteX12" fmla="*/ 50292 w 100584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4" h="138683">
                  <a:moveTo>
                    <a:pt x="50292" y="0"/>
                  </a:moveTo>
                  <a:lnTo>
                    <a:pt x="46673" y="46292"/>
                  </a:lnTo>
                  <a:cubicBezTo>
                    <a:pt x="45911" y="55817"/>
                    <a:pt x="38672" y="63532"/>
                    <a:pt x="29242" y="64960"/>
                  </a:cubicBezTo>
                  <a:lnTo>
                    <a:pt x="0" y="69342"/>
                  </a:lnTo>
                  <a:lnTo>
                    <a:pt x="29242" y="73723"/>
                  </a:lnTo>
                  <a:cubicBezTo>
                    <a:pt x="38672" y="75152"/>
                    <a:pt x="45911" y="82868"/>
                    <a:pt x="46673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4" y="82868"/>
                    <a:pt x="61913" y="75152"/>
                    <a:pt x="71342" y="73723"/>
                  </a:cubicBezTo>
                  <a:lnTo>
                    <a:pt x="100584" y="69342"/>
                  </a:lnTo>
                  <a:lnTo>
                    <a:pt x="71342" y="64960"/>
                  </a:lnTo>
                  <a:cubicBezTo>
                    <a:pt x="61913" y="63532"/>
                    <a:pt x="54674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E0F173-D0BB-4319-ADCC-08EE47035E92}"/>
              </a:ext>
            </a:extLst>
          </p:cNvPr>
          <p:cNvGrpSpPr/>
          <p:nvPr/>
        </p:nvGrpSpPr>
        <p:grpSpPr>
          <a:xfrm>
            <a:off x="2923275" y="821656"/>
            <a:ext cx="6335822" cy="2878178"/>
            <a:chOff x="3851140" y="1239852"/>
            <a:chExt cx="4480091" cy="2035174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FE3BBBC-9B31-88B4-F7B2-FDC02E50A5AA}"/>
                </a:ext>
              </a:extLst>
            </p:cNvPr>
            <p:cNvSpPr/>
            <p:nvPr/>
          </p:nvSpPr>
          <p:spPr>
            <a:xfrm flipV="1">
              <a:off x="3851140" y="1239852"/>
              <a:ext cx="1232511" cy="2035174"/>
            </a:xfrm>
            <a:custGeom>
              <a:avLst/>
              <a:gdLst>
                <a:gd name="connsiteX0" fmla="*/ 393072 w 719791"/>
                <a:gd name="connsiteY0" fmla="*/ 1182683 h 1188549"/>
                <a:gd name="connsiteX1" fmla="*/ 371332 w 719791"/>
                <a:gd name="connsiteY1" fmla="*/ 1177507 h 1188549"/>
                <a:gd name="connsiteX2" fmla="*/ 345969 w 719791"/>
                <a:gd name="connsiteY2" fmla="*/ 1160943 h 1188549"/>
                <a:gd name="connsiteX3" fmla="*/ 316983 w 719791"/>
                <a:gd name="connsiteY3" fmla="*/ 1126264 h 1188549"/>
                <a:gd name="connsiteX4" fmla="*/ 312842 w 719791"/>
                <a:gd name="connsiteY4" fmla="*/ 1065703 h 1188549"/>
                <a:gd name="connsiteX5" fmla="*/ 326300 w 719791"/>
                <a:gd name="connsiteY5" fmla="*/ 1040858 h 1188549"/>
                <a:gd name="connsiteX6" fmla="*/ 333547 w 719791"/>
                <a:gd name="connsiteY6" fmla="*/ 989614 h 1188549"/>
                <a:gd name="connsiteX7" fmla="*/ 306631 w 719791"/>
                <a:gd name="connsiteY7" fmla="*/ 961663 h 1188549"/>
                <a:gd name="connsiteX8" fmla="*/ 209320 w 719791"/>
                <a:gd name="connsiteY8" fmla="*/ 953899 h 1188549"/>
                <a:gd name="connsiteX9" fmla="*/ 158077 w 719791"/>
                <a:gd name="connsiteY9" fmla="*/ 926983 h 1188549"/>
                <a:gd name="connsiteX10" fmla="*/ 206732 w 719791"/>
                <a:gd name="connsiteY10" fmla="*/ 812591 h 1188549"/>
                <a:gd name="connsiteX11" fmla="*/ 245553 w 719791"/>
                <a:gd name="connsiteY11" fmla="*/ 794475 h 1188549"/>
                <a:gd name="connsiteX12" fmla="*/ 298867 w 719791"/>
                <a:gd name="connsiteY12" fmla="*/ 775841 h 1188549"/>
                <a:gd name="connsiteX13" fmla="*/ 320607 w 719791"/>
                <a:gd name="connsiteY13" fmla="*/ 741678 h 1188549"/>
                <a:gd name="connsiteX14" fmla="*/ 270398 w 719791"/>
                <a:gd name="connsiteY14" fmla="*/ 708551 h 1188549"/>
                <a:gd name="connsiteX15" fmla="*/ 205697 w 719791"/>
                <a:gd name="connsiteY15" fmla="*/ 699752 h 1188549"/>
                <a:gd name="connsiteX16" fmla="*/ 180851 w 719791"/>
                <a:gd name="connsiteY16" fmla="*/ 695611 h 1188549"/>
                <a:gd name="connsiteX17" fmla="*/ 186028 w 719791"/>
                <a:gd name="connsiteY17" fmla="*/ 650579 h 1188549"/>
                <a:gd name="connsiteX18" fmla="*/ 196380 w 719791"/>
                <a:gd name="connsiteY18" fmla="*/ 638674 h 1188549"/>
                <a:gd name="connsiteX19" fmla="*/ 221225 w 719791"/>
                <a:gd name="connsiteY19" fmla="*/ 608135 h 1188549"/>
                <a:gd name="connsiteX20" fmla="*/ 246588 w 719791"/>
                <a:gd name="connsiteY20" fmla="*/ 582772 h 1188549"/>
                <a:gd name="connsiteX21" fmla="*/ 230025 w 719791"/>
                <a:gd name="connsiteY21" fmla="*/ 566726 h 1188549"/>
                <a:gd name="connsiteX22" fmla="*/ 209320 w 719791"/>
                <a:gd name="connsiteY22" fmla="*/ 551197 h 1188549"/>
                <a:gd name="connsiteX23" fmla="*/ 196380 w 719791"/>
                <a:gd name="connsiteY23" fmla="*/ 531528 h 1188549"/>
                <a:gd name="connsiteX24" fmla="*/ 220708 w 719791"/>
                <a:gd name="connsiteY24" fmla="*/ 437323 h 1188549"/>
                <a:gd name="connsiteX25" fmla="*/ 251764 w 719791"/>
                <a:gd name="connsiteY25" fmla="*/ 450263 h 1188549"/>
                <a:gd name="connsiteX26" fmla="*/ 274022 w 719791"/>
                <a:gd name="connsiteY26" fmla="*/ 456474 h 1188549"/>
                <a:gd name="connsiteX27" fmla="*/ 186545 w 719791"/>
                <a:gd name="connsiteY27" fmla="*/ 323448 h 1188549"/>
                <a:gd name="connsiteX28" fmla="*/ 41614 w 719791"/>
                <a:gd name="connsiteY28" fmla="*/ 173341 h 1188549"/>
                <a:gd name="connsiteX29" fmla="*/ 33332 w 719791"/>
                <a:gd name="connsiteY29" fmla="*/ 162989 h 1188549"/>
                <a:gd name="connsiteX30" fmla="*/ 22462 w 719791"/>
                <a:gd name="connsiteY30" fmla="*/ 152637 h 1188549"/>
                <a:gd name="connsiteX31" fmla="*/ 15216 w 719791"/>
                <a:gd name="connsiteY31" fmla="*/ 140732 h 1188549"/>
                <a:gd name="connsiteX32" fmla="*/ 7969 w 719791"/>
                <a:gd name="connsiteY32" fmla="*/ 118474 h 1188549"/>
                <a:gd name="connsiteX33" fmla="*/ 2276 w 719791"/>
                <a:gd name="connsiteY33" fmla="*/ 63608 h 1188549"/>
                <a:gd name="connsiteX34" fmla="*/ 25568 w 719791"/>
                <a:gd name="connsiteY34" fmla="*/ 64643 h 1188549"/>
                <a:gd name="connsiteX35" fmla="*/ 48861 w 719791"/>
                <a:gd name="connsiteY35" fmla="*/ 80171 h 1188549"/>
                <a:gd name="connsiteX36" fmla="*/ 63871 w 719791"/>
                <a:gd name="connsiteY36" fmla="*/ 85347 h 1188549"/>
                <a:gd name="connsiteX37" fmla="*/ 81988 w 719791"/>
                <a:gd name="connsiteY37" fmla="*/ 96735 h 1188549"/>
                <a:gd name="connsiteX38" fmla="*/ 105798 w 719791"/>
                <a:gd name="connsiteY38" fmla="*/ 121580 h 1188549"/>
                <a:gd name="connsiteX39" fmla="*/ 121326 w 719791"/>
                <a:gd name="connsiteY39" fmla="*/ 136591 h 1188549"/>
                <a:gd name="connsiteX40" fmla="*/ 136337 w 719791"/>
                <a:gd name="connsiteY40" fmla="*/ 152637 h 1188549"/>
                <a:gd name="connsiteX41" fmla="*/ 203626 w 719791"/>
                <a:gd name="connsiteY41" fmla="*/ 219926 h 1188549"/>
                <a:gd name="connsiteX42" fmla="*/ 227954 w 719791"/>
                <a:gd name="connsiteY42" fmla="*/ 234419 h 1188549"/>
                <a:gd name="connsiteX43" fmla="*/ 239859 w 719791"/>
                <a:gd name="connsiteY43" fmla="*/ 141249 h 1188549"/>
                <a:gd name="connsiteX44" fmla="*/ 255388 w 719791"/>
                <a:gd name="connsiteY44" fmla="*/ 67231 h 1188549"/>
                <a:gd name="connsiteX45" fmla="*/ 272469 w 719791"/>
                <a:gd name="connsiteY45" fmla="*/ 30998 h 1188549"/>
                <a:gd name="connsiteX46" fmla="*/ 310254 w 719791"/>
                <a:gd name="connsiteY46" fmla="*/ 9776 h 1188549"/>
                <a:gd name="connsiteX47" fmla="*/ 369780 w 719791"/>
                <a:gd name="connsiteY47" fmla="*/ 122615 h 1188549"/>
                <a:gd name="connsiteX48" fmla="*/ 369780 w 719791"/>
                <a:gd name="connsiteY48" fmla="*/ 127274 h 1188549"/>
                <a:gd name="connsiteX49" fmla="*/ 387378 w 719791"/>
                <a:gd name="connsiteY49" fmla="*/ 178517 h 1188549"/>
                <a:gd name="connsiteX50" fmla="*/ 468126 w 719791"/>
                <a:gd name="connsiteY50" fmla="*/ 398502 h 1188549"/>
                <a:gd name="connsiteX51" fmla="*/ 560778 w 719791"/>
                <a:gd name="connsiteY51" fmla="*/ 586913 h 1188549"/>
                <a:gd name="connsiteX52" fmla="*/ 579412 w 719791"/>
                <a:gd name="connsiteY52" fmla="*/ 594159 h 1188549"/>
                <a:gd name="connsiteX53" fmla="*/ 521957 w 719791"/>
                <a:gd name="connsiteY53" fmla="*/ 396432 h 1188549"/>
                <a:gd name="connsiteX54" fmla="*/ 506429 w 719791"/>
                <a:gd name="connsiteY54" fmla="*/ 256159 h 1188549"/>
                <a:gd name="connsiteX55" fmla="*/ 598046 w 719791"/>
                <a:gd name="connsiteY55" fmla="*/ 201292 h 1188549"/>
                <a:gd name="connsiteX56" fmla="*/ 650325 w 719791"/>
                <a:gd name="connsiteY56" fmla="*/ 211644 h 1188549"/>
                <a:gd name="connsiteX57" fmla="*/ 674135 w 719791"/>
                <a:gd name="connsiteY57" fmla="*/ 245289 h 1188549"/>
                <a:gd name="connsiteX58" fmla="*/ 679311 w 719791"/>
                <a:gd name="connsiteY58" fmla="*/ 276863 h 1188549"/>
                <a:gd name="connsiteX59" fmla="*/ 676723 w 719791"/>
                <a:gd name="connsiteY59" fmla="*/ 316202 h 1188549"/>
                <a:gd name="connsiteX60" fmla="*/ 600634 w 719791"/>
                <a:gd name="connsiteY60" fmla="*/ 331730 h 1188549"/>
                <a:gd name="connsiteX61" fmla="*/ 562331 w 719791"/>
                <a:gd name="connsiteY61" fmla="*/ 337424 h 1188549"/>
                <a:gd name="connsiteX62" fmla="*/ 610469 w 719791"/>
                <a:gd name="connsiteY62" fmla="*/ 463203 h 1188549"/>
                <a:gd name="connsiteX63" fmla="*/ 668959 w 719791"/>
                <a:gd name="connsiteY63" fmla="*/ 544468 h 1188549"/>
                <a:gd name="connsiteX64" fmla="*/ 719167 w 719791"/>
                <a:gd name="connsiteY64" fmla="*/ 644885 h 1188549"/>
                <a:gd name="connsiteX65" fmla="*/ 658089 w 719791"/>
                <a:gd name="connsiteY65" fmla="*/ 675424 h 1188549"/>
                <a:gd name="connsiteX66" fmla="*/ 595976 w 719791"/>
                <a:gd name="connsiteY66" fmla="*/ 672318 h 1188549"/>
                <a:gd name="connsiteX67" fmla="*/ 578377 w 719791"/>
                <a:gd name="connsiteY67" fmla="*/ 664037 h 1188549"/>
                <a:gd name="connsiteX68" fmla="*/ 561296 w 719791"/>
                <a:gd name="connsiteY68" fmla="*/ 627804 h 1188549"/>
                <a:gd name="connsiteX69" fmla="*/ 551979 w 719791"/>
                <a:gd name="connsiteY69" fmla="*/ 608135 h 1188549"/>
                <a:gd name="connsiteX70" fmla="*/ 424129 w 719791"/>
                <a:gd name="connsiteY70" fmla="*/ 367445 h 1188549"/>
                <a:gd name="connsiteX71" fmla="*/ 316983 w 719791"/>
                <a:gd name="connsiteY71" fmla="*/ 155742 h 1188549"/>
                <a:gd name="connsiteX72" fmla="*/ 297314 w 719791"/>
                <a:gd name="connsiteY72" fmla="*/ 135555 h 1188549"/>
                <a:gd name="connsiteX73" fmla="*/ 294208 w 719791"/>
                <a:gd name="connsiteY73" fmla="*/ 150566 h 1188549"/>
                <a:gd name="connsiteX74" fmla="*/ 290067 w 719791"/>
                <a:gd name="connsiteY74" fmla="*/ 189387 h 1188549"/>
                <a:gd name="connsiteX75" fmla="*/ 266257 w 719791"/>
                <a:gd name="connsiteY75" fmla="*/ 276863 h 1188549"/>
                <a:gd name="connsiteX76" fmla="*/ 266257 w 719791"/>
                <a:gd name="connsiteY76" fmla="*/ 304814 h 1188549"/>
                <a:gd name="connsiteX77" fmla="*/ 380132 w 719791"/>
                <a:gd name="connsiteY77" fmla="*/ 476144 h 1188549"/>
                <a:gd name="connsiteX78" fmla="*/ 409118 w 719791"/>
                <a:gd name="connsiteY78" fmla="*/ 528422 h 1188549"/>
                <a:gd name="connsiteX79" fmla="*/ 413259 w 719791"/>
                <a:gd name="connsiteY79" fmla="*/ 559997 h 1188549"/>
                <a:gd name="connsiteX80" fmla="*/ 386343 w 719791"/>
                <a:gd name="connsiteY80" fmla="*/ 580184 h 1188549"/>
                <a:gd name="connsiteX81" fmla="*/ 372885 w 719791"/>
                <a:gd name="connsiteY81" fmla="*/ 638156 h 1188549"/>
                <a:gd name="connsiteX82" fmla="*/ 386343 w 719791"/>
                <a:gd name="connsiteY82" fmla="*/ 665072 h 1188549"/>
                <a:gd name="connsiteX83" fmla="*/ 398766 w 719791"/>
                <a:gd name="connsiteY83" fmla="*/ 703375 h 1188549"/>
                <a:gd name="connsiteX84" fmla="*/ 400319 w 719791"/>
                <a:gd name="connsiteY84" fmla="*/ 744784 h 1188549"/>
                <a:gd name="connsiteX85" fmla="*/ 414294 w 719791"/>
                <a:gd name="connsiteY85" fmla="*/ 773770 h 1188549"/>
                <a:gd name="connsiteX86" fmla="*/ 416882 w 719791"/>
                <a:gd name="connsiteY86" fmla="*/ 777911 h 1188549"/>
                <a:gd name="connsiteX87" fmla="*/ 428787 w 719791"/>
                <a:gd name="connsiteY87" fmla="*/ 790851 h 1188549"/>
                <a:gd name="connsiteX88" fmla="*/ 452597 w 719791"/>
                <a:gd name="connsiteY88" fmla="*/ 817250 h 1188549"/>
                <a:gd name="connsiteX89" fmla="*/ 466573 w 719791"/>
                <a:gd name="connsiteY89" fmla="*/ 835884 h 1188549"/>
                <a:gd name="connsiteX90" fmla="*/ 470714 w 719791"/>
                <a:gd name="connsiteY90" fmla="*/ 841577 h 1188549"/>
                <a:gd name="connsiteX91" fmla="*/ 491418 w 719791"/>
                <a:gd name="connsiteY91" fmla="*/ 861764 h 1188549"/>
                <a:gd name="connsiteX92" fmla="*/ 504359 w 719791"/>
                <a:gd name="connsiteY92" fmla="*/ 878845 h 1188549"/>
                <a:gd name="connsiteX93" fmla="*/ 515746 w 719791"/>
                <a:gd name="connsiteY93" fmla="*/ 899550 h 1188549"/>
                <a:gd name="connsiteX94" fmla="*/ 520404 w 719791"/>
                <a:gd name="connsiteY94" fmla="*/ 922842 h 1188549"/>
                <a:gd name="connsiteX95" fmla="*/ 533345 w 719791"/>
                <a:gd name="connsiteY95" fmla="*/ 962181 h 1188549"/>
                <a:gd name="connsiteX96" fmla="*/ 538003 w 719791"/>
                <a:gd name="connsiteY96" fmla="*/ 968910 h 1188549"/>
                <a:gd name="connsiteX97" fmla="*/ 476925 w 719791"/>
                <a:gd name="connsiteY97" fmla="*/ 1009801 h 1188549"/>
                <a:gd name="connsiteX98" fmla="*/ 454150 w 719791"/>
                <a:gd name="connsiteY98" fmla="*/ 1016012 h 1188549"/>
                <a:gd name="connsiteX99" fmla="*/ 462950 w 719791"/>
                <a:gd name="connsiteY99" fmla="*/ 1063115 h 1188549"/>
                <a:gd name="connsiteX100" fmla="*/ 432928 w 719791"/>
                <a:gd name="connsiteY100" fmla="*/ 1182166 h 1188549"/>
                <a:gd name="connsiteX101" fmla="*/ 393072 w 719791"/>
                <a:gd name="connsiteY101" fmla="*/ 1182683 h 118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719791" h="1188549">
                  <a:moveTo>
                    <a:pt x="393072" y="1182683"/>
                  </a:moveTo>
                  <a:cubicBezTo>
                    <a:pt x="388931" y="1180095"/>
                    <a:pt x="379097" y="1177507"/>
                    <a:pt x="371332" y="1177507"/>
                  </a:cubicBezTo>
                  <a:cubicBezTo>
                    <a:pt x="361498" y="1177507"/>
                    <a:pt x="354251" y="1172331"/>
                    <a:pt x="345969" y="1160943"/>
                  </a:cubicBezTo>
                  <a:cubicBezTo>
                    <a:pt x="339758" y="1151626"/>
                    <a:pt x="326818" y="1136098"/>
                    <a:pt x="316983" y="1126264"/>
                  </a:cubicBezTo>
                  <a:cubicBezTo>
                    <a:pt x="296279" y="1104524"/>
                    <a:pt x="294726" y="1085372"/>
                    <a:pt x="312842" y="1065703"/>
                  </a:cubicBezTo>
                  <a:cubicBezTo>
                    <a:pt x="320089" y="1057939"/>
                    <a:pt x="325783" y="1047069"/>
                    <a:pt x="326300" y="1040858"/>
                  </a:cubicBezTo>
                  <a:cubicBezTo>
                    <a:pt x="326300" y="1029988"/>
                    <a:pt x="328371" y="1017565"/>
                    <a:pt x="333547" y="989614"/>
                  </a:cubicBezTo>
                  <a:cubicBezTo>
                    <a:pt x="335617" y="976156"/>
                    <a:pt x="333547" y="974086"/>
                    <a:pt x="306631" y="961663"/>
                  </a:cubicBezTo>
                  <a:cubicBezTo>
                    <a:pt x="266775" y="943547"/>
                    <a:pt x="240894" y="941476"/>
                    <a:pt x="209320" y="953899"/>
                  </a:cubicBezTo>
                  <a:cubicBezTo>
                    <a:pt x="172052" y="968392"/>
                    <a:pt x="162735" y="963216"/>
                    <a:pt x="158077" y="926983"/>
                  </a:cubicBezTo>
                  <a:cubicBezTo>
                    <a:pt x="151865" y="871599"/>
                    <a:pt x="172570" y="822426"/>
                    <a:pt x="206732" y="812591"/>
                  </a:cubicBezTo>
                  <a:cubicBezTo>
                    <a:pt x="213979" y="810521"/>
                    <a:pt x="231577" y="802239"/>
                    <a:pt x="245553" y="794475"/>
                  </a:cubicBezTo>
                  <a:cubicBezTo>
                    <a:pt x="260046" y="786193"/>
                    <a:pt x="283856" y="777911"/>
                    <a:pt x="298867" y="775841"/>
                  </a:cubicBezTo>
                  <a:cubicBezTo>
                    <a:pt x="327853" y="772217"/>
                    <a:pt x="328371" y="771182"/>
                    <a:pt x="320607" y="741678"/>
                  </a:cubicBezTo>
                  <a:cubicBezTo>
                    <a:pt x="314913" y="723044"/>
                    <a:pt x="313360" y="722009"/>
                    <a:pt x="270398" y="708551"/>
                  </a:cubicBezTo>
                  <a:cubicBezTo>
                    <a:pt x="232613" y="696646"/>
                    <a:pt x="222778" y="695093"/>
                    <a:pt x="205697" y="699752"/>
                  </a:cubicBezTo>
                  <a:cubicBezTo>
                    <a:pt x="188616" y="704410"/>
                    <a:pt x="184992" y="703893"/>
                    <a:pt x="180851" y="695611"/>
                  </a:cubicBezTo>
                  <a:cubicBezTo>
                    <a:pt x="172052" y="680083"/>
                    <a:pt x="174640" y="657825"/>
                    <a:pt x="186028" y="650579"/>
                  </a:cubicBezTo>
                  <a:cubicBezTo>
                    <a:pt x="191721" y="646955"/>
                    <a:pt x="196380" y="641779"/>
                    <a:pt x="196380" y="638674"/>
                  </a:cubicBezTo>
                  <a:cubicBezTo>
                    <a:pt x="196380" y="636086"/>
                    <a:pt x="207767" y="622110"/>
                    <a:pt x="221225" y="608135"/>
                  </a:cubicBezTo>
                  <a:lnTo>
                    <a:pt x="246588" y="582772"/>
                  </a:lnTo>
                  <a:lnTo>
                    <a:pt x="230025" y="566726"/>
                  </a:lnTo>
                  <a:cubicBezTo>
                    <a:pt x="221225" y="558444"/>
                    <a:pt x="211908" y="551197"/>
                    <a:pt x="209320" y="551197"/>
                  </a:cubicBezTo>
                  <a:cubicBezTo>
                    <a:pt x="206214" y="551197"/>
                    <a:pt x="200521" y="542398"/>
                    <a:pt x="196380" y="531528"/>
                  </a:cubicBezTo>
                  <a:cubicBezTo>
                    <a:pt x="182404" y="497366"/>
                    <a:pt x="197933" y="437323"/>
                    <a:pt x="220708" y="437323"/>
                  </a:cubicBezTo>
                  <a:cubicBezTo>
                    <a:pt x="225366" y="437323"/>
                    <a:pt x="239342" y="443017"/>
                    <a:pt x="251764" y="450263"/>
                  </a:cubicBezTo>
                  <a:cubicBezTo>
                    <a:pt x="268328" y="460098"/>
                    <a:pt x="274022" y="461651"/>
                    <a:pt x="274022" y="456474"/>
                  </a:cubicBezTo>
                  <a:cubicBezTo>
                    <a:pt x="274022" y="448193"/>
                    <a:pt x="232095" y="384527"/>
                    <a:pt x="186545" y="323448"/>
                  </a:cubicBezTo>
                  <a:cubicBezTo>
                    <a:pt x="156524" y="283592"/>
                    <a:pt x="50413" y="173341"/>
                    <a:pt x="41614" y="173341"/>
                  </a:cubicBezTo>
                  <a:cubicBezTo>
                    <a:pt x="39026" y="173341"/>
                    <a:pt x="34885" y="168683"/>
                    <a:pt x="33332" y="162989"/>
                  </a:cubicBezTo>
                  <a:cubicBezTo>
                    <a:pt x="31779" y="157295"/>
                    <a:pt x="26603" y="152637"/>
                    <a:pt x="22462" y="152637"/>
                  </a:cubicBezTo>
                  <a:cubicBezTo>
                    <a:pt x="18322" y="152637"/>
                    <a:pt x="15216" y="147461"/>
                    <a:pt x="15216" y="140732"/>
                  </a:cubicBezTo>
                  <a:cubicBezTo>
                    <a:pt x="15216" y="134520"/>
                    <a:pt x="12110" y="124168"/>
                    <a:pt x="7969" y="118474"/>
                  </a:cubicBezTo>
                  <a:cubicBezTo>
                    <a:pt x="-312" y="106569"/>
                    <a:pt x="-3418" y="76548"/>
                    <a:pt x="2276" y="63608"/>
                  </a:cubicBezTo>
                  <a:cubicBezTo>
                    <a:pt x="5381" y="55326"/>
                    <a:pt x="6934" y="55326"/>
                    <a:pt x="25568" y="64643"/>
                  </a:cubicBezTo>
                  <a:cubicBezTo>
                    <a:pt x="36438" y="70336"/>
                    <a:pt x="46790" y="77065"/>
                    <a:pt x="48861" y="80171"/>
                  </a:cubicBezTo>
                  <a:cubicBezTo>
                    <a:pt x="50413" y="82759"/>
                    <a:pt x="57142" y="85347"/>
                    <a:pt x="63871" y="85347"/>
                  </a:cubicBezTo>
                  <a:cubicBezTo>
                    <a:pt x="70600" y="85347"/>
                    <a:pt x="78364" y="90006"/>
                    <a:pt x="81988" y="96735"/>
                  </a:cubicBezTo>
                  <a:cubicBezTo>
                    <a:pt x="85611" y="103464"/>
                    <a:pt x="95963" y="114333"/>
                    <a:pt x="105798" y="121580"/>
                  </a:cubicBezTo>
                  <a:cubicBezTo>
                    <a:pt x="115115" y="128827"/>
                    <a:pt x="122361" y="135555"/>
                    <a:pt x="121326" y="136591"/>
                  </a:cubicBezTo>
                  <a:cubicBezTo>
                    <a:pt x="118738" y="138661"/>
                    <a:pt x="132196" y="152637"/>
                    <a:pt x="136337" y="152637"/>
                  </a:cubicBezTo>
                  <a:cubicBezTo>
                    <a:pt x="138925" y="152637"/>
                    <a:pt x="160147" y="173859"/>
                    <a:pt x="203626" y="219926"/>
                  </a:cubicBezTo>
                  <a:cubicBezTo>
                    <a:pt x="219155" y="236490"/>
                    <a:pt x="224848" y="239595"/>
                    <a:pt x="227954" y="234419"/>
                  </a:cubicBezTo>
                  <a:cubicBezTo>
                    <a:pt x="235201" y="220961"/>
                    <a:pt x="238306" y="197151"/>
                    <a:pt x="239859" y="141249"/>
                  </a:cubicBezTo>
                  <a:cubicBezTo>
                    <a:pt x="241412" y="90006"/>
                    <a:pt x="242447" y="84312"/>
                    <a:pt x="255388" y="67231"/>
                  </a:cubicBezTo>
                  <a:cubicBezTo>
                    <a:pt x="263152" y="57396"/>
                    <a:pt x="270916" y="40833"/>
                    <a:pt x="272469" y="30998"/>
                  </a:cubicBezTo>
                  <a:cubicBezTo>
                    <a:pt x="276610" y="5117"/>
                    <a:pt x="310254" y="-14034"/>
                    <a:pt x="310254" y="9776"/>
                  </a:cubicBezTo>
                  <a:cubicBezTo>
                    <a:pt x="310254" y="20128"/>
                    <a:pt x="366156" y="126238"/>
                    <a:pt x="369780" y="122615"/>
                  </a:cubicBezTo>
                  <a:cubicBezTo>
                    <a:pt x="371332" y="120545"/>
                    <a:pt x="371332" y="122615"/>
                    <a:pt x="369780" y="127274"/>
                  </a:cubicBezTo>
                  <a:cubicBezTo>
                    <a:pt x="368227" y="131415"/>
                    <a:pt x="375991" y="154707"/>
                    <a:pt x="387378" y="178517"/>
                  </a:cubicBezTo>
                  <a:cubicBezTo>
                    <a:pt x="409636" y="226137"/>
                    <a:pt x="445868" y="324484"/>
                    <a:pt x="468126" y="398502"/>
                  </a:cubicBezTo>
                  <a:cubicBezTo>
                    <a:pt x="487795" y="463203"/>
                    <a:pt x="538003" y="565173"/>
                    <a:pt x="560778" y="586913"/>
                  </a:cubicBezTo>
                  <a:cubicBezTo>
                    <a:pt x="577342" y="602958"/>
                    <a:pt x="579412" y="603994"/>
                    <a:pt x="579412" y="594159"/>
                  </a:cubicBezTo>
                  <a:cubicBezTo>
                    <a:pt x="579412" y="581736"/>
                    <a:pt x="558708" y="510824"/>
                    <a:pt x="521957" y="396432"/>
                  </a:cubicBezTo>
                  <a:cubicBezTo>
                    <a:pt x="494524" y="309990"/>
                    <a:pt x="491418" y="283592"/>
                    <a:pt x="506429" y="256159"/>
                  </a:cubicBezTo>
                  <a:cubicBezTo>
                    <a:pt x="518852" y="232349"/>
                    <a:pt x="564919" y="204915"/>
                    <a:pt x="598046" y="201292"/>
                  </a:cubicBezTo>
                  <a:cubicBezTo>
                    <a:pt x="618751" y="198704"/>
                    <a:pt x="628068" y="200775"/>
                    <a:pt x="650325" y="211644"/>
                  </a:cubicBezTo>
                  <a:cubicBezTo>
                    <a:pt x="676205" y="225102"/>
                    <a:pt x="676723" y="225620"/>
                    <a:pt x="674135" y="245289"/>
                  </a:cubicBezTo>
                  <a:cubicBezTo>
                    <a:pt x="672065" y="258747"/>
                    <a:pt x="674135" y="269099"/>
                    <a:pt x="679311" y="276863"/>
                  </a:cubicBezTo>
                  <a:cubicBezTo>
                    <a:pt x="687075" y="287733"/>
                    <a:pt x="686040" y="304814"/>
                    <a:pt x="676723" y="316202"/>
                  </a:cubicBezTo>
                  <a:cubicBezTo>
                    <a:pt x="671547" y="323448"/>
                    <a:pt x="645666" y="328624"/>
                    <a:pt x="600634" y="331730"/>
                  </a:cubicBezTo>
                  <a:cubicBezTo>
                    <a:pt x="582000" y="333283"/>
                    <a:pt x="564919" y="335871"/>
                    <a:pt x="562331" y="337424"/>
                  </a:cubicBezTo>
                  <a:cubicBezTo>
                    <a:pt x="549391" y="345188"/>
                    <a:pt x="568542" y="394879"/>
                    <a:pt x="610469" y="463203"/>
                  </a:cubicBezTo>
                  <a:cubicBezTo>
                    <a:pt x="649807" y="527387"/>
                    <a:pt x="659124" y="540328"/>
                    <a:pt x="668959" y="544468"/>
                  </a:cubicBezTo>
                  <a:cubicBezTo>
                    <a:pt x="678276" y="548609"/>
                    <a:pt x="719167" y="629874"/>
                    <a:pt x="719167" y="644885"/>
                  </a:cubicBezTo>
                  <a:cubicBezTo>
                    <a:pt x="719167" y="663519"/>
                    <a:pt x="706745" y="669730"/>
                    <a:pt x="658089" y="675424"/>
                  </a:cubicBezTo>
                  <a:cubicBezTo>
                    <a:pt x="614610" y="681118"/>
                    <a:pt x="608398" y="680600"/>
                    <a:pt x="595976" y="672318"/>
                  </a:cubicBezTo>
                  <a:cubicBezTo>
                    <a:pt x="588212" y="667142"/>
                    <a:pt x="580447" y="663519"/>
                    <a:pt x="578377" y="664037"/>
                  </a:cubicBezTo>
                  <a:cubicBezTo>
                    <a:pt x="572683" y="665589"/>
                    <a:pt x="558190" y="635568"/>
                    <a:pt x="561296" y="627804"/>
                  </a:cubicBezTo>
                  <a:cubicBezTo>
                    <a:pt x="562849" y="624181"/>
                    <a:pt x="558708" y="615381"/>
                    <a:pt x="551979" y="608135"/>
                  </a:cubicBezTo>
                  <a:cubicBezTo>
                    <a:pt x="526098" y="580184"/>
                    <a:pt x="466573" y="468380"/>
                    <a:pt x="424129" y="367445"/>
                  </a:cubicBezTo>
                  <a:cubicBezTo>
                    <a:pt x="368227" y="235454"/>
                    <a:pt x="339241" y="178000"/>
                    <a:pt x="316983" y="155742"/>
                  </a:cubicBezTo>
                  <a:lnTo>
                    <a:pt x="297314" y="135555"/>
                  </a:lnTo>
                  <a:lnTo>
                    <a:pt x="294208" y="150566"/>
                  </a:lnTo>
                  <a:cubicBezTo>
                    <a:pt x="292138" y="158848"/>
                    <a:pt x="290585" y="176447"/>
                    <a:pt x="290067" y="189387"/>
                  </a:cubicBezTo>
                  <a:cubicBezTo>
                    <a:pt x="289550" y="216303"/>
                    <a:pt x="276092" y="265476"/>
                    <a:pt x="266257" y="276863"/>
                  </a:cubicBezTo>
                  <a:cubicBezTo>
                    <a:pt x="258493" y="286698"/>
                    <a:pt x="257976" y="301709"/>
                    <a:pt x="266257" y="304814"/>
                  </a:cubicBezTo>
                  <a:cubicBezTo>
                    <a:pt x="274539" y="307920"/>
                    <a:pt x="356322" y="431112"/>
                    <a:pt x="380132" y="476144"/>
                  </a:cubicBezTo>
                  <a:cubicBezTo>
                    <a:pt x="391002" y="496331"/>
                    <a:pt x="403942" y="519623"/>
                    <a:pt x="409118" y="528422"/>
                  </a:cubicBezTo>
                  <a:cubicBezTo>
                    <a:pt x="416882" y="541363"/>
                    <a:pt x="417917" y="547574"/>
                    <a:pt x="413259" y="559997"/>
                  </a:cubicBezTo>
                  <a:cubicBezTo>
                    <a:pt x="409118" y="572937"/>
                    <a:pt x="403942" y="576560"/>
                    <a:pt x="386343" y="580184"/>
                  </a:cubicBezTo>
                  <a:cubicBezTo>
                    <a:pt x="362015" y="585877"/>
                    <a:pt x="361498" y="587948"/>
                    <a:pt x="372885" y="638156"/>
                  </a:cubicBezTo>
                  <a:cubicBezTo>
                    <a:pt x="376509" y="654720"/>
                    <a:pt x="381685" y="665072"/>
                    <a:pt x="386343" y="665072"/>
                  </a:cubicBezTo>
                  <a:cubicBezTo>
                    <a:pt x="398248" y="665072"/>
                    <a:pt x="406012" y="688882"/>
                    <a:pt x="398766" y="703375"/>
                  </a:cubicBezTo>
                  <a:cubicBezTo>
                    <a:pt x="393072" y="713727"/>
                    <a:pt x="393590" y="720456"/>
                    <a:pt x="400319" y="744784"/>
                  </a:cubicBezTo>
                  <a:cubicBezTo>
                    <a:pt x="404977" y="760830"/>
                    <a:pt x="411189" y="773770"/>
                    <a:pt x="414294" y="773770"/>
                  </a:cubicBezTo>
                  <a:cubicBezTo>
                    <a:pt x="417400" y="773770"/>
                    <a:pt x="418435" y="775841"/>
                    <a:pt x="416882" y="777911"/>
                  </a:cubicBezTo>
                  <a:cubicBezTo>
                    <a:pt x="415329" y="780499"/>
                    <a:pt x="421023" y="786193"/>
                    <a:pt x="428787" y="790851"/>
                  </a:cubicBezTo>
                  <a:cubicBezTo>
                    <a:pt x="436551" y="795510"/>
                    <a:pt x="447421" y="807415"/>
                    <a:pt x="452597" y="817250"/>
                  </a:cubicBezTo>
                  <a:cubicBezTo>
                    <a:pt x="458291" y="827602"/>
                    <a:pt x="464502" y="835884"/>
                    <a:pt x="466573" y="835884"/>
                  </a:cubicBezTo>
                  <a:cubicBezTo>
                    <a:pt x="469161" y="835884"/>
                    <a:pt x="470714" y="838472"/>
                    <a:pt x="470714" y="841577"/>
                  </a:cubicBezTo>
                  <a:cubicBezTo>
                    <a:pt x="470714" y="848824"/>
                    <a:pt x="484172" y="861764"/>
                    <a:pt x="491418" y="861764"/>
                  </a:cubicBezTo>
                  <a:cubicBezTo>
                    <a:pt x="494524" y="861764"/>
                    <a:pt x="500218" y="869528"/>
                    <a:pt x="504359" y="878845"/>
                  </a:cubicBezTo>
                  <a:cubicBezTo>
                    <a:pt x="507982" y="887645"/>
                    <a:pt x="513158" y="897479"/>
                    <a:pt x="515746" y="899550"/>
                  </a:cubicBezTo>
                  <a:cubicBezTo>
                    <a:pt x="517816" y="902138"/>
                    <a:pt x="520404" y="912490"/>
                    <a:pt x="520404" y="922842"/>
                  </a:cubicBezTo>
                  <a:cubicBezTo>
                    <a:pt x="521440" y="947170"/>
                    <a:pt x="527651" y="965804"/>
                    <a:pt x="533345" y="962181"/>
                  </a:cubicBezTo>
                  <a:cubicBezTo>
                    <a:pt x="535933" y="960628"/>
                    <a:pt x="538003" y="963734"/>
                    <a:pt x="538003" y="968910"/>
                  </a:cubicBezTo>
                  <a:cubicBezTo>
                    <a:pt x="537486" y="981850"/>
                    <a:pt x="499182" y="1007731"/>
                    <a:pt x="476925" y="1009801"/>
                  </a:cubicBezTo>
                  <a:cubicBezTo>
                    <a:pt x="467091" y="1010836"/>
                    <a:pt x="456738" y="1013424"/>
                    <a:pt x="454150" y="1016012"/>
                  </a:cubicBezTo>
                  <a:cubicBezTo>
                    <a:pt x="451045" y="1019118"/>
                    <a:pt x="455185" y="1038270"/>
                    <a:pt x="462950" y="1063115"/>
                  </a:cubicBezTo>
                  <a:cubicBezTo>
                    <a:pt x="484689" y="1129369"/>
                    <a:pt x="475372" y="1166120"/>
                    <a:pt x="432928" y="1182166"/>
                  </a:cubicBezTo>
                  <a:cubicBezTo>
                    <a:pt x="414812" y="1188894"/>
                    <a:pt x="403424" y="1189412"/>
                    <a:pt x="393072" y="1182683"/>
                  </a:cubicBezTo>
                  <a:close/>
                </a:path>
              </a:pathLst>
            </a:custGeom>
            <a:grpFill/>
            <a:ln w="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" name="图形 7">
              <a:extLst>
                <a:ext uri="{FF2B5EF4-FFF2-40B4-BE49-F238E27FC236}">
                  <a16:creationId xmlns:a16="http://schemas.microsoft.com/office/drawing/2014/main" id="{D1DCFDA2-2F26-B9C9-9A37-B6D031D2E836}"/>
                </a:ext>
              </a:extLst>
            </p:cNvPr>
            <p:cNvGrpSpPr/>
            <p:nvPr/>
          </p:nvGrpSpPr>
          <p:grpSpPr>
            <a:xfrm>
              <a:off x="5007890" y="1836049"/>
              <a:ext cx="1052760" cy="1187939"/>
              <a:chOff x="4363161" y="-1773061"/>
              <a:chExt cx="1052760" cy="1187939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4CAD8C7-48BA-0849-08BA-60B9EC8F9903}"/>
                  </a:ext>
                </a:extLst>
              </p:cNvPr>
              <p:cNvSpPr/>
              <p:nvPr/>
            </p:nvSpPr>
            <p:spPr>
              <a:xfrm flipV="1">
                <a:off x="5087536" y="-1773061"/>
                <a:ext cx="135247" cy="310248"/>
              </a:xfrm>
              <a:custGeom>
                <a:avLst/>
                <a:gdLst>
                  <a:gd name="connsiteX0" fmla="*/ 44987 w 135247"/>
                  <a:gd name="connsiteY0" fmla="*/ 304985 h 310248"/>
                  <a:gd name="connsiteX1" fmla="*/ 4798 w 135247"/>
                  <a:gd name="connsiteY1" fmla="*/ 281479 h 310248"/>
                  <a:gd name="connsiteX2" fmla="*/ 13139 w 135247"/>
                  <a:gd name="connsiteY2" fmla="*/ 253422 h 310248"/>
                  <a:gd name="connsiteX3" fmla="*/ 19205 w 135247"/>
                  <a:gd name="connsiteY3" fmla="*/ 71434 h 310248"/>
                  <a:gd name="connsiteX4" fmla="*/ 18447 w 135247"/>
                  <a:gd name="connsiteY4" fmla="*/ -603 h 310248"/>
                  <a:gd name="connsiteX5" fmla="*/ 115508 w 135247"/>
                  <a:gd name="connsiteY5" fmla="*/ 210958 h 310248"/>
                  <a:gd name="connsiteX6" fmla="*/ 134465 w 135247"/>
                  <a:gd name="connsiteY6" fmla="*/ 251906 h 310248"/>
                  <a:gd name="connsiteX7" fmla="*/ 82143 w 135247"/>
                  <a:gd name="connsiteY7" fmla="*/ 308777 h 310248"/>
                  <a:gd name="connsiteX8" fmla="*/ 44987 w 135247"/>
                  <a:gd name="connsiteY8" fmla="*/ 304985 h 310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5247" h="310248">
                    <a:moveTo>
                      <a:pt x="44987" y="304985"/>
                    </a:moveTo>
                    <a:cubicBezTo>
                      <a:pt x="17689" y="301952"/>
                      <a:pt x="10864" y="298161"/>
                      <a:pt x="4798" y="281479"/>
                    </a:cubicBezTo>
                    <a:cubicBezTo>
                      <a:pt x="-4301" y="257972"/>
                      <a:pt x="-2785" y="253422"/>
                      <a:pt x="13139" y="253422"/>
                    </a:cubicBezTo>
                    <a:cubicBezTo>
                      <a:pt x="26030" y="253422"/>
                      <a:pt x="27547" y="209442"/>
                      <a:pt x="19205" y="71434"/>
                    </a:cubicBezTo>
                    <a:cubicBezTo>
                      <a:pt x="16931" y="25937"/>
                      <a:pt x="16172" y="-6669"/>
                      <a:pt x="18447" y="-603"/>
                    </a:cubicBezTo>
                    <a:cubicBezTo>
                      <a:pt x="53328" y="97974"/>
                      <a:pt x="89726" y="176835"/>
                      <a:pt x="115508" y="210958"/>
                    </a:cubicBezTo>
                    <a:cubicBezTo>
                      <a:pt x="126124" y="225366"/>
                      <a:pt x="134465" y="243564"/>
                      <a:pt x="134465" y="251906"/>
                    </a:cubicBezTo>
                    <a:cubicBezTo>
                      <a:pt x="134465" y="265555"/>
                      <a:pt x="92759" y="311810"/>
                      <a:pt x="82143" y="308777"/>
                    </a:cubicBezTo>
                    <a:cubicBezTo>
                      <a:pt x="79868" y="308019"/>
                      <a:pt x="63186" y="306502"/>
                      <a:pt x="44987" y="304985"/>
                    </a:cubicBezTo>
                    <a:close/>
                  </a:path>
                </a:pathLst>
              </a:custGeom>
              <a:grpFill/>
              <a:ln w="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DD83248-8877-5EC7-9B58-E6E70D4E289F}"/>
                  </a:ext>
                </a:extLst>
              </p:cNvPr>
              <p:cNvSpPr/>
              <p:nvPr/>
            </p:nvSpPr>
            <p:spPr>
              <a:xfrm flipV="1">
                <a:off x="4638905" y="-1702550"/>
                <a:ext cx="202345" cy="174489"/>
              </a:xfrm>
              <a:custGeom>
                <a:avLst/>
                <a:gdLst>
                  <a:gd name="connsiteX0" fmla="*/ -279 w 202345"/>
                  <a:gd name="connsiteY0" fmla="*/ 162395 h 174489"/>
                  <a:gd name="connsiteX1" fmla="*/ 44460 w 202345"/>
                  <a:gd name="connsiteY1" fmla="*/ 53202 h 174489"/>
                  <a:gd name="connsiteX2" fmla="*/ 149861 w 202345"/>
                  <a:gd name="connsiteY2" fmla="*/ 881 h 174489"/>
                  <a:gd name="connsiteX3" fmla="*/ 159719 w 202345"/>
                  <a:gd name="connsiteY3" fmla="*/ 5431 h 174489"/>
                  <a:gd name="connsiteX4" fmla="*/ 166543 w 202345"/>
                  <a:gd name="connsiteY4" fmla="*/ 9222 h 174489"/>
                  <a:gd name="connsiteX5" fmla="*/ 181709 w 202345"/>
                  <a:gd name="connsiteY5" fmla="*/ 17563 h 174489"/>
                  <a:gd name="connsiteX6" fmla="*/ 193842 w 202345"/>
                  <a:gd name="connsiteY6" fmla="*/ 76709 h 174489"/>
                  <a:gd name="connsiteX7" fmla="*/ 86924 w 202345"/>
                  <a:gd name="connsiteY7" fmla="*/ 142680 h 174489"/>
                  <a:gd name="connsiteX8" fmla="*/ 20953 w 202345"/>
                  <a:gd name="connsiteY8" fmla="*/ 166187 h 174489"/>
                  <a:gd name="connsiteX9" fmla="*/ -279 w 202345"/>
                  <a:gd name="connsiteY9" fmla="*/ 162395 h 17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2345" h="174489">
                    <a:moveTo>
                      <a:pt x="-279" y="162395"/>
                    </a:moveTo>
                    <a:cubicBezTo>
                      <a:pt x="-279" y="133581"/>
                      <a:pt x="24744" y="70643"/>
                      <a:pt x="44460" y="53202"/>
                    </a:cubicBezTo>
                    <a:cubicBezTo>
                      <a:pt x="75549" y="24388"/>
                      <a:pt x="146070" y="-10493"/>
                      <a:pt x="149861" y="881"/>
                    </a:cubicBezTo>
                    <a:cubicBezTo>
                      <a:pt x="151378" y="5431"/>
                      <a:pt x="155927" y="8464"/>
                      <a:pt x="159719" y="5431"/>
                    </a:cubicBezTo>
                    <a:cubicBezTo>
                      <a:pt x="163510" y="3156"/>
                      <a:pt x="166543" y="5431"/>
                      <a:pt x="166543" y="9222"/>
                    </a:cubicBezTo>
                    <a:cubicBezTo>
                      <a:pt x="166543" y="13772"/>
                      <a:pt x="173368" y="17563"/>
                      <a:pt x="181709" y="17563"/>
                    </a:cubicBezTo>
                    <a:cubicBezTo>
                      <a:pt x="202183" y="17563"/>
                      <a:pt x="209007" y="47894"/>
                      <a:pt x="193842" y="76709"/>
                    </a:cubicBezTo>
                    <a:cubicBezTo>
                      <a:pt x="179434" y="105524"/>
                      <a:pt x="145311" y="125998"/>
                      <a:pt x="86924" y="142680"/>
                    </a:cubicBezTo>
                    <a:cubicBezTo>
                      <a:pt x="61900" y="149505"/>
                      <a:pt x="32327" y="160121"/>
                      <a:pt x="20953" y="166187"/>
                    </a:cubicBezTo>
                    <a:cubicBezTo>
                      <a:pt x="1237" y="176044"/>
                      <a:pt x="-279" y="176044"/>
                      <a:pt x="-279" y="162395"/>
                    </a:cubicBezTo>
                    <a:close/>
                  </a:path>
                </a:pathLst>
              </a:custGeom>
              <a:grpFill/>
              <a:ln w="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1525383-4CB3-05CC-C315-FFA32477814D}"/>
                  </a:ext>
                </a:extLst>
              </p:cNvPr>
              <p:cNvSpPr/>
              <p:nvPr/>
            </p:nvSpPr>
            <p:spPr>
              <a:xfrm flipV="1">
                <a:off x="4363161" y="-1493230"/>
                <a:ext cx="601553" cy="908108"/>
              </a:xfrm>
              <a:custGeom>
                <a:avLst/>
                <a:gdLst>
                  <a:gd name="connsiteX0" fmla="*/ 387025 w 601553"/>
                  <a:gd name="connsiteY0" fmla="*/ 900660 h 908108"/>
                  <a:gd name="connsiteX1" fmla="*/ 348352 w 601553"/>
                  <a:gd name="connsiteY1" fmla="*/ 875636 h 908108"/>
                  <a:gd name="connsiteX2" fmla="*/ 249017 w 601553"/>
                  <a:gd name="connsiteY2" fmla="*/ 824831 h 908108"/>
                  <a:gd name="connsiteX3" fmla="*/ 233851 w 601553"/>
                  <a:gd name="connsiteY3" fmla="*/ 817248 h 908108"/>
                  <a:gd name="connsiteX4" fmla="*/ 327879 w 601553"/>
                  <a:gd name="connsiteY4" fmla="*/ 821040 h 908108"/>
                  <a:gd name="connsiteX5" fmla="*/ 358968 w 601553"/>
                  <a:gd name="connsiteY5" fmla="*/ 826348 h 908108"/>
                  <a:gd name="connsiteX6" fmla="*/ 339253 w 601553"/>
                  <a:gd name="connsiteY6" fmla="*/ 791467 h 908108"/>
                  <a:gd name="connsiteX7" fmla="*/ 314988 w 601553"/>
                  <a:gd name="connsiteY7" fmla="*/ 728529 h 908108"/>
                  <a:gd name="connsiteX8" fmla="*/ 311196 w 601553"/>
                  <a:gd name="connsiteY8" fmla="*/ 695165 h 908108"/>
                  <a:gd name="connsiteX9" fmla="*/ 340769 w 601553"/>
                  <a:gd name="connsiteY9" fmla="*/ 700473 h 908108"/>
                  <a:gd name="connsiteX10" fmla="*/ 374134 w 601553"/>
                  <a:gd name="connsiteY10" fmla="*/ 710330 h 908108"/>
                  <a:gd name="connsiteX11" fmla="*/ 404465 w 601553"/>
                  <a:gd name="connsiteY11" fmla="*/ 711847 h 908108"/>
                  <a:gd name="connsiteX12" fmla="*/ 336220 w 601553"/>
                  <a:gd name="connsiteY12" fmla="*/ 665592 h 908108"/>
                  <a:gd name="connsiteX13" fmla="*/ 68546 w 601553"/>
                  <a:gd name="connsiteY13" fmla="*/ 523034 h 908108"/>
                  <a:gd name="connsiteX14" fmla="*/ 22290 w 601553"/>
                  <a:gd name="connsiteY14" fmla="*/ 527584 h 908108"/>
                  <a:gd name="connsiteX15" fmla="*/ 10158 w 601553"/>
                  <a:gd name="connsiteY15" fmla="*/ 530617 h 908108"/>
                  <a:gd name="connsiteX16" fmla="*/ 3333 w 601553"/>
                  <a:gd name="connsiteY16" fmla="*/ 500286 h 908108"/>
                  <a:gd name="connsiteX17" fmla="*/ 23807 w 601553"/>
                  <a:gd name="connsiteY17" fmla="*/ 406258 h 908108"/>
                  <a:gd name="connsiteX18" fmla="*/ 56413 w 601553"/>
                  <a:gd name="connsiteY18" fmla="*/ 400192 h 908108"/>
                  <a:gd name="connsiteX19" fmla="*/ 133000 w 601553"/>
                  <a:gd name="connsiteY19" fmla="*/ 476021 h 908108"/>
                  <a:gd name="connsiteX20" fmla="*/ 283898 w 601553"/>
                  <a:gd name="connsiteY20" fmla="*/ 616303 h 908108"/>
                  <a:gd name="connsiteX21" fmla="*/ 302097 w 601553"/>
                  <a:gd name="connsiteY21" fmla="*/ 635260 h 908108"/>
                  <a:gd name="connsiteX22" fmla="*/ 323329 w 601553"/>
                  <a:gd name="connsiteY22" fmla="*/ 643601 h 908108"/>
                  <a:gd name="connsiteX23" fmla="*/ 328637 w 601553"/>
                  <a:gd name="connsiteY23" fmla="*/ 648909 h 908108"/>
                  <a:gd name="connsiteX24" fmla="*/ 371859 w 601553"/>
                  <a:gd name="connsiteY24" fmla="*/ 670141 h 908108"/>
                  <a:gd name="connsiteX25" fmla="*/ 333945 w 601553"/>
                  <a:gd name="connsiteY25" fmla="*/ 626161 h 908108"/>
                  <a:gd name="connsiteX26" fmla="*/ 317263 w 601553"/>
                  <a:gd name="connsiteY26" fmla="*/ 608720 h 908108"/>
                  <a:gd name="connsiteX27" fmla="*/ 327879 w 601553"/>
                  <a:gd name="connsiteY27" fmla="*/ 577631 h 908108"/>
                  <a:gd name="connsiteX28" fmla="*/ 288448 w 601553"/>
                  <a:gd name="connsiteY28" fmla="*/ 530617 h 908108"/>
                  <a:gd name="connsiteX29" fmla="*/ 286931 w 601553"/>
                  <a:gd name="connsiteY29" fmla="*/ 521518 h 908108"/>
                  <a:gd name="connsiteX30" fmla="*/ 275557 w 601553"/>
                  <a:gd name="connsiteY30" fmla="*/ 502560 h 908108"/>
                  <a:gd name="connsiteX31" fmla="*/ 260391 w 601553"/>
                  <a:gd name="connsiteY31" fmla="*/ 478295 h 908108"/>
                  <a:gd name="connsiteX32" fmla="*/ 243709 w 601553"/>
                  <a:gd name="connsiteY32" fmla="*/ 435831 h 908108"/>
                  <a:gd name="connsiteX33" fmla="*/ 275557 w 601553"/>
                  <a:gd name="connsiteY33" fmla="*/ 334221 h 908108"/>
                  <a:gd name="connsiteX34" fmla="*/ 293756 w 601553"/>
                  <a:gd name="connsiteY34" fmla="*/ 393368 h 908108"/>
                  <a:gd name="connsiteX35" fmla="*/ 355177 w 601553"/>
                  <a:gd name="connsiteY35" fmla="*/ 538200 h 908108"/>
                  <a:gd name="connsiteX36" fmla="*/ 463611 w 601553"/>
                  <a:gd name="connsiteY36" fmla="*/ 580664 h 908108"/>
                  <a:gd name="connsiteX37" fmla="*/ 487877 w 601553"/>
                  <a:gd name="connsiteY37" fmla="*/ 516968 h 908108"/>
                  <a:gd name="connsiteX38" fmla="*/ 459062 w 601553"/>
                  <a:gd name="connsiteY38" fmla="*/ 487395 h 908108"/>
                  <a:gd name="connsiteX39" fmla="*/ 365793 w 601553"/>
                  <a:gd name="connsiteY39" fmla="*/ 502560 h 908108"/>
                  <a:gd name="connsiteX40" fmla="*/ 348352 w 601553"/>
                  <a:gd name="connsiteY40" fmla="*/ 477537 h 908108"/>
                  <a:gd name="connsiteX41" fmla="*/ 355177 w 601553"/>
                  <a:gd name="connsiteY41" fmla="*/ 445689 h 908108"/>
                  <a:gd name="connsiteX42" fmla="*/ 333187 w 601553"/>
                  <a:gd name="connsiteY42" fmla="*/ 418391 h 908108"/>
                  <a:gd name="connsiteX43" fmla="*/ 340011 w 601553"/>
                  <a:gd name="connsiteY43" fmla="*/ 347112 h 908108"/>
                  <a:gd name="connsiteX44" fmla="*/ 301339 w 601553"/>
                  <a:gd name="connsiteY44" fmla="*/ 287208 h 908108"/>
                  <a:gd name="connsiteX45" fmla="*/ 247501 w 601553"/>
                  <a:gd name="connsiteY45" fmla="*/ 211379 h 908108"/>
                  <a:gd name="connsiteX46" fmla="*/ 260391 w 601553"/>
                  <a:gd name="connsiteY46" fmla="*/ 170432 h 908108"/>
                  <a:gd name="connsiteX47" fmla="*/ 308163 w 601553"/>
                  <a:gd name="connsiteY47" fmla="*/ 171190 h 908108"/>
                  <a:gd name="connsiteX48" fmla="*/ 351385 w 601553"/>
                  <a:gd name="connsiteY48" fmla="*/ 192422 h 908108"/>
                  <a:gd name="connsiteX49" fmla="*/ 392333 w 601553"/>
                  <a:gd name="connsiteY49" fmla="*/ 217446 h 908108"/>
                  <a:gd name="connsiteX50" fmla="*/ 421148 w 601553"/>
                  <a:gd name="connsiteY50" fmla="*/ 234128 h 908108"/>
                  <a:gd name="connsiteX51" fmla="*/ 417356 w 601553"/>
                  <a:gd name="connsiteY51" fmla="*/ 216687 h 908108"/>
                  <a:gd name="connsiteX52" fmla="*/ 407498 w 601553"/>
                  <a:gd name="connsiteY52" fmla="*/ 168916 h 908108"/>
                  <a:gd name="connsiteX53" fmla="*/ 395366 w 601553"/>
                  <a:gd name="connsiteY53" fmla="*/ 129485 h 908108"/>
                  <a:gd name="connsiteX54" fmla="*/ 421148 w 601553"/>
                  <a:gd name="connsiteY54" fmla="*/ -182 h 908108"/>
                  <a:gd name="connsiteX55" fmla="*/ 453754 w 601553"/>
                  <a:gd name="connsiteY55" fmla="*/ 84746 h 908108"/>
                  <a:gd name="connsiteX56" fmla="*/ 460578 w 601553"/>
                  <a:gd name="connsiteY56" fmla="*/ 199247 h 908108"/>
                  <a:gd name="connsiteX57" fmla="*/ 499251 w 601553"/>
                  <a:gd name="connsiteY57" fmla="*/ 294032 h 908108"/>
                  <a:gd name="connsiteX58" fmla="*/ 542473 w 601553"/>
                  <a:gd name="connsiteY58" fmla="*/ 362278 h 908108"/>
                  <a:gd name="connsiteX59" fmla="*/ 457545 w 601553"/>
                  <a:gd name="connsiteY59" fmla="*/ 322847 h 908108"/>
                  <a:gd name="connsiteX60" fmla="*/ 429489 w 601553"/>
                  <a:gd name="connsiteY60" fmla="*/ 319056 h 908108"/>
                  <a:gd name="connsiteX61" fmla="*/ 401432 w 601553"/>
                  <a:gd name="connsiteY61" fmla="*/ 331947 h 908108"/>
                  <a:gd name="connsiteX62" fmla="*/ 405224 w 601553"/>
                  <a:gd name="connsiteY62" fmla="*/ 316781 h 908108"/>
                  <a:gd name="connsiteX63" fmla="*/ 408257 w 601553"/>
                  <a:gd name="connsiteY63" fmla="*/ 289483 h 908108"/>
                  <a:gd name="connsiteX64" fmla="*/ 307405 w 601553"/>
                  <a:gd name="connsiteY64" fmla="*/ 243986 h 908108"/>
                  <a:gd name="connsiteX65" fmla="*/ 351385 w 601553"/>
                  <a:gd name="connsiteY65" fmla="*/ 307681 h 908108"/>
                  <a:gd name="connsiteX66" fmla="*/ 409773 w 601553"/>
                  <a:gd name="connsiteY66" fmla="*/ 347112 h 908108"/>
                  <a:gd name="connsiteX67" fmla="*/ 490151 w 601553"/>
                  <a:gd name="connsiteY67" fmla="*/ 412325 h 908108"/>
                  <a:gd name="connsiteX68" fmla="*/ 446929 w 601553"/>
                  <a:gd name="connsiteY68" fmla="*/ 419149 h 908108"/>
                  <a:gd name="connsiteX69" fmla="*/ 423422 w 601553"/>
                  <a:gd name="connsiteY69" fmla="*/ 425216 h 908108"/>
                  <a:gd name="connsiteX70" fmla="*/ 469678 w 601553"/>
                  <a:gd name="connsiteY70" fmla="*/ 444931 h 908108"/>
                  <a:gd name="connsiteX71" fmla="*/ 587970 w 601553"/>
                  <a:gd name="connsiteY71" fmla="*/ 530617 h 908108"/>
                  <a:gd name="connsiteX72" fmla="*/ 582662 w 601553"/>
                  <a:gd name="connsiteY72" fmla="*/ 627677 h 908108"/>
                  <a:gd name="connsiteX73" fmla="*/ 512900 w 601553"/>
                  <a:gd name="connsiteY73" fmla="*/ 640568 h 908108"/>
                  <a:gd name="connsiteX74" fmla="*/ 415840 w 601553"/>
                  <a:gd name="connsiteY74" fmla="*/ 613270 h 908108"/>
                  <a:gd name="connsiteX75" fmla="*/ 370343 w 601553"/>
                  <a:gd name="connsiteY75" fmla="*/ 590521 h 908108"/>
                  <a:gd name="connsiteX76" fmla="*/ 399916 w 601553"/>
                  <a:gd name="connsiteY76" fmla="*/ 616303 h 908108"/>
                  <a:gd name="connsiteX77" fmla="*/ 464370 w 601553"/>
                  <a:gd name="connsiteY77" fmla="*/ 654976 h 908108"/>
                  <a:gd name="connsiteX78" fmla="*/ 551572 w 601553"/>
                  <a:gd name="connsiteY78" fmla="*/ 692132 h 908108"/>
                  <a:gd name="connsiteX79" fmla="*/ 553847 w 601553"/>
                  <a:gd name="connsiteY79" fmla="*/ 721705 h 908108"/>
                  <a:gd name="connsiteX80" fmla="*/ 516691 w 601553"/>
                  <a:gd name="connsiteY80" fmla="*/ 742937 h 908108"/>
                  <a:gd name="connsiteX81" fmla="*/ 489393 w 601553"/>
                  <a:gd name="connsiteY81" fmla="*/ 761894 h 908108"/>
                  <a:gd name="connsiteX82" fmla="*/ 465128 w 601553"/>
                  <a:gd name="connsiteY82" fmla="*/ 783126 h 908108"/>
                  <a:gd name="connsiteX83" fmla="*/ 440863 w 601553"/>
                  <a:gd name="connsiteY83" fmla="*/ 811182 h 908108"/>
                  <a:gd name="connsiteX84" fmla="*/ 444654 w 601553"/>
                  <a:gd name="connsiteY84" fmla="*/ 829381 h 908108"/>
                  <a:gd name="connsiteX85" fmla="*/ 450721 w 601553"/>
                  <a:gd name="connsiteY85" fmla="*/ 839997 h 908108"/>
                  <a:gd name="connsiteX86" fmla="*/ 455270 w 601553"/>
                  <a:gd name="connsiteY86" fmla="*/ 844547 h 908108"/>
                  <a:gd name="connsiteX87" fmla="*/ 460578 w 601553"/>
                  <a:gd name="connsiteY87" fmla="*/ 869570 h 908108"/>
                  <a:gd name="connsiteX88" fmla="*/ 467403 w 601553"/>
                  <a:gd name="connsiteY88" fmla="*/ 899143 h 908108"/>
                  <a:gd name="connsiteX89" fmla="*/ 387025 w 601553"/>
                  <a:gd name="connsiteY89" fmla="*/ 900660 h 908108"/>
                  <a:gd name="connsiteX90" fmla="*/ 415840 w 601553"/>
                  <a:gd name="connsiteY90" fmla="*/ 733837 h 908108"/>
                  <a:gd name="connsiteX91" fmla="*/ 407498 w 601553"/>
                  <a:gd name="connsiteY91" fmla="*/ 726254 h 908108"/>
                  <a:gd name="connsiteX92" fmla="*/ 404465 w 601553"/>
                  <a:gd name="connsiteY92" fmla="*/ 733837 h 908108"/>
                  <a:gd name="connsiteX93" fmla="*/ 412806 w 601553"/>
                  <a:gd name="connsiteY93" fmla="*/ 741420 h 908108"/>
                  <a:gd name="connsiteX94" fmla="*/ 415840 w 601553"/>
                  <a:gd name="connsiteY94" fmla="*/ 733837 h 908108"/>
                  <a:gd name="connsiteX95" fmla="*/ 297547 w 601553"/>
                  <a:gd name="connsiteY95" fmla="*/ 632985 h 908108"/>
                  <a:gd name="connsiteX96" fmla="*/ 237643 w 601553"/>
                  <a:gd name="connsiteY96" fmla="*/ 602654 h 908108"/>
                  <a:gd name="connsiteX97" fmla="*/ 293756 w 601553"/>
                  <a:gd name="connsiteY97" fmla="*/ 634502 h 908108"/>
                  <a:gd name="connsiteX98" fmla="*/ 297547 w 601553"/>
                  <a:gd name="connsiteY98" fmla="*/ 632985 h 908108"/>
                  <a:gd name="connsiteX99" fmla="*/ 439346 w 601553"/>
                  <a:gd name="connsiteY99" fmla="*/ 447206 h 908108"/>
                  <a:gd name="connsiteX100" fmla="*/ 368826 w 601553"/>
                  <a:gd name="connsiteY100" fmla="*/ 402467 h 908108"/>
                  <a:gd name="connsiteX101" fmla="*/ 408257 w 601553"/>
                  <a:gd name="connsiteY101" fmla="*/ 446447 h 908108"/>
                  <a:gd name="connsiteX102" fmla="*/ 439346 w 601553"/>
                  <a:gd name="connsiteY102" fmla="*/ 447206 h 908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601553" h="908108">
                    <a:moveTo>
                      <a:pt x="387025" y="900660"/>
                    </a:moveTo>
                    <a:cubicBezTo>
                      <a:pt x="374892" y="896868"/>
                      <a:pt x="357452" y="885494"/>
                      <a:pt x="348352" y="875636"/>
                    </a:cubicBezTo>
                    <a:cubicBezTo>
                      <a:pt x="325604" y="851371"/>
                      <a:pt x="274040" y="824831"/>
                      <a:pt x="249017" y="824831"/>
                    </a:cubicBezTo>
                    <a:cubicBezTo>
                      <a:pt x="237643" y="824831"/>
                      <a:pt x="230818" y="821798"/>
                      <a:pt x="233851" y="817248"/>
                    </a:cubicBezTo>
                    <a:cubicBezTo>
                      <a:pt x="240676" y="805874"/>
                      <a:pt x="291481" y="808149"/>
                      <a:pt x="327879" y="821040"/>
                    </a:cubicBezTo>
                    <a:cubicBezTo>
                      <a:pt x="344561" y="827106"/>
                      <a:pt x="358968" y="829381"/>
                      <a:pt x="358968" y="826348"/>
                    </a:cubicBezTo>
                    <a:cubicBezTo>
                      <a:pt x="358968" y="823315"/>
                      <a:pt x="349869" y="807391"/>
                      <a:pt x="339253" y="791467"/>
                    </a:cubicBezTo>
                    <a:cubicBezTo>
                      <a:pt x="327879" y="774784"/>
                      <a:pt x="317263" y="746728"/>
                      <a:pt x="314988" y="728529"/>
                    </a:cubicBezTo>
                    <a:lnTo>
                      <a:pt x="311196" y="695165"/>
                    </a:lnTo>
                    <a:lnTo>
                      <a:pt x="340769" y="700473"/>
                    </a:lnTo>
                    <a:cubicBezTo>
                      <a:pt x="357452" y="703506"/>
                      <a:pt x="371859" y="708055"/>
                      <a:pt x="374134" y="710330"/>
                    </a:cubicBezTo>
                    <a:cubicBezTo>
                      <a:pt x="379442" y="716397"/>
                      <a:pt x="404465" y="717913"/>
                      <a:pt x="404465" y="711847"/>
                    </a:cubicBezTo>
                    <a:cubicBezTo>
                      <a:pt x="403707" y="700473"/>
                      <a:pt x="389300" y="690615"/>
                      <a:pt x="336220" y="665592"/>
                    </a:cubicBezTo>
                    <a:cubicBezTo>
                      <a:pt x="277074" y="637535"/>
                      <a:pt x="83711" y="535167"/>
                      <a:pt x="68546" y="523034"/>
                    </a:cubicBezTo>
                    <a:cubicBezTo>
                      <a:pt x="45797" y="505594"/>
                      <a:pt x="32906" y="507110"/>
                      <a:pt x="22290" y="527584"/>
                    </a:cubicBezTo>
                    <a:cubicBezTo>
                      <a:pt x="10916" y="547299"/>
                      <a:pt x="10916" y="547299"/>
                      <a:pt x="10158" y="530617"/>
                    </a:cubicBezTo>
                    <a:cubicBezTo>
                      <a:pt x="10158" y="520759"/>
                      <a:pt x="7124" y="507110"/>
                      <a:pt x="3333" y="500286"/>
                    </a:cubicBezTo>
                    <a:cubicBezTo>
                      <a:pt x="-6525" y="481329"/>
                      <a:pt x="5608" y="423699"/>
                      <a:pt x="23807" y="406258"/>
                    </a:cubicBezTo>
                    <a:cubicBezTo>
                      <a:pt x="36698" y="393368"/>
                      <a:pt x="41247" y="392609"/>
                      <a:pt x="56413" y="400192"/>
                    </a:cubicBezTo>
                    <a:cubicBezTo>
                      <a:pt x="73853" y="410050"/>
                      <a:pt x="141341" y="476021"/>
                      <a:pt x="133000" y="476021"/>
                    </a:cubicBezTo>
                    <a:cubicBezTo>
                      <a:pt x="123142" y="476021"/>
                      <a:pt x="262666" y="605687"/>
                      <a:pt x="283898" y="616303"/>
                    </a:cubicBezTo>
                    <a:cubicBezTo>
                      <a:pt x="296031" y="623128"/>
                      <a:pt x="304372" y="631469"/>
                      <a:pt x="302097" y="635260"/>
                    </a:cubicBezTo>
                    <a:cubicBezTo>
                      <a:pt x="297547" y="642085"/>
                      <a:pt x="308163" y="645876"/>
                      <a:pt x="323329" y="643601"/>
                    </a:cubicBezTo>
                    <a:cubicBezTo>
                      <a:pt x="326362" y="643601"/>
                      <a:pt x="328637" y="645876"/>
                      <a:pt x="328637" y="648909"/>
                    </a:cubicBezTo>
                    <a:cubicBezTo>
                      <a:pt x="328637" y="656492"/>
                      <a:pt x="367309" y="675449"/>
                      <a:pt x="371859" y="670141"/>
                    </a:cubicBezTo>
                    <a:cubicBezTo>
                      <a:pt x="377925" y="664075"/>
                      <a:pt x="366551" y="650426"/>
                      <a:pt x="333945" y="626161"/>
                    </a:cubicBezTo>
                    <a:cubicBezTo>
                      <a:pt x="316504" y="613270"/>
                      <a:pt x="308922" y="604929"/>
                      <a:pt x="317263" y="608720"/>
                    </a:cubicBezTo>
                    <a:cubicBezTo>
                      <a:pt x="360485" y="624644"/>
                      <a:pt x="361243" y="623128"/>
                      <a:pt x="327879" y="577631"/>
                    </a:cubicBezTo>
                    <a:cubicBezTo>
                      <a:pt x="309680" y="553366"/>
                      <a:pt x="292239" y="531375"/>
                      <a:pt x="288448" y="530617"/>
                    </a:cubicBezTo>
                    <a:cubicBezTo>
                      <a:pt x="285415" y="529100"/>
                      <a:pt x="284656" y="525309"/>
                      <a:pt x="286931" y="521518"/>
                    </a:cubicBezTo>
                    <a:cubicBezTo>
                      <a:pt x="288448" y="518484"/>
                      <a:pt x="283898" y="510143"/>
                      <a:pt x="275557" y="502560"/>
                    </a:cubicBezTo>
                    <a:cubicBezTo>
                      <a:pt x="267216" y="494978"/>
                      <a:pt x="260391" y="484362"/>
                      <a:pt x="260391" y="478295"/>
                    </a:cubicBezTo>
                    <a:cubicBezTo>
                      <a:pt x="260391" y="472229"/>
                      <a:pt x="252809" y="453272"/>
                      <a:pt x="243709" y="435831"/>
                    </a:cubicBezTo>
                    <a:cubicBezTo>
                      <a:pt x="203520" y="356970"/>
                      <a:pt x="226269" y="282658"/>
                      <a:pt x="275557" y="334221"/>
                    </a:cubicBezTo>
                    <a:cubicBezTo>
                      <a:pt x="287690" y="346354"/>
                      <a:pt x="292239" y="362278"/>
                      <a:pt x="293756" y="393368"/>
                    </a:cubicBezTo>
                    <a:cubicBezTo>
                      <a:pt x="296031" y="440381"/>
                      <a:pt x="324087" y="507110"/>
                      <a:pt x="355177" y="538200"/>
                    </a:cubicBezTo>
                    <a:cubicBezTo>
                      <a:pt x="385508" y="568531"/>
                      <a:pt x="422664" y="582939"/>
                      <a:pt x="463611" y="580664"/>
                    </a:cubicBezTo>
                    <a:cubicBezTo>
                      <a:pt x="506834" y="577631"/>
                      <a:pt x="511383" y="566256"/>
                      <a:pt x="487877" y="516968"/>
                    </a:cubicBezTo>
                    <a:cubicBezTo>
                      <a:pt x="475744" y="489670"/>
                      <a:pt x="468919" y="483603"/>
                      <a:pt x="459062" y="487395"/>
                    </a:cubicBezTo>
                    <a:cubicBezTo>
                      <a:pt x="423422" y="501802"/>
                      <a:pt x="392333" y="507110"/>
                      <a:pt x="365793" y="502560"/>
                    </a:cubicBezTo>
                    <a:cubicBezTo>
                      <a:pt x="329395" y="496494"/>
                      <a:pt x="323329" y="488153"/>
                      <a:pt x="348352" y="477537"/>
                    </a:cubicBezTo>
                    <a:cubicBezTo>
                      <a:pt x="366551" y="468438"/>
                      <a:pt x="366551" y="467679"/>
                      <a:pt x="355177" y="445689"/>
                    </a:cubicBezTo>
                    <a:cubicBezTo>
                      <a:pt x="348352" y="432798"/>
                      <a:pt x="338495" y="420666"/>
                      <a:pt x="333187" y="418391"/>
                    </a:cubicBezTo>
                    <a:cubicBezTo>
                      <a:pt x="319538" y="413083"/>
                      <a:pt x="324087" y="364553"/>
                      <a:pt x="340011" y="347112"/>
                    </a:cubicBezTo>
                    <a:cubicBezTo>
                      <a:pt x="350627" y="334980"/>
                      <a:pt x="348352" y="331188"/>
                      <a:pt x="301339" y="287208"/>
                    </a:cubicBezTo>
                    <a:cubicBezTo>
                      <a:pt x="260391" y="248535"/>
                      <a:pt x="250534" y="234886"/>
                      <a:pt x="247501" y="211379"/>
                    </a:cubicBezTo>
                    <a:cubicBezTo>
                      <a:pt x="244467" y="187873"/>
                      <a:pt x="246742" y="180290"/>
                      <a:pt x="260391" y="170432"/>
                    </a:cubicBezTo>
                    <a:cubicBezTo>
                      <a:pt x="274799" y="160574"/>
                      <a:pt x="280107" y="160574"/>
                      <a:pt x="308163" y="171190"/>
                    </a:cubicBezTo>
                    <a:cubicBezTo>
                      <a:pt x="325604" y="178015"/>
                      <a:pt x="345319" y="187114"/>
                      <a:pt x="351385" y="192422"/>
                    </a:cubicBezTo>
                    <a:cubicBezTo>
                      <a:pt x="357452" y="196972"/>
                      <a:pt x="375651" y="209105"/>
                      <a:pt x="392333" y="217446"/>
                    </a:cubicBezTo>
                    <a:lnTo>
                      <a:pt x="421148" y="234128"/>
                    </a:lnTo>
                    <a:lnTo>
                      <a:pt x="417356" y="216687"/>
                    </a:lnTo>
                    <a:cubicBezTo>
                      <a:pt x="415081" y="206830"/>
                      <a:pt x="410532" y="185598"/>
                      <a:pt x="407498" y="168916"/>
                    </a:cubicBezTo>
                    <a:cubicBezTo>
                      <a:pt x="405224" y="152233"/>
                      <a:pt x="399157" y="134034"/>
                      <a:pt x="395366" y="129485"/>
                    </a:cubicBezTo>
                    <a:cubicBezTo>
                      <a:pt x="372617" y="100670"/>
                      <a:pt x="391575" y="5884"/>
                      <a:pt x="421148" y="-182"/>
                    </a:cubicBezTo>
                    <a:cubicBezTo>
                      <a:pt x="440105" y="-3973"/>
                      <a:pt x="451479" y="25600"/>
                      <a:pt x="453754" y="84746"/>
                    </a:cubicBezTo>
                    <a:cubicBezTo>
                      <a:pt x="454512" y="114319"/>
                      <a:pt x="457545" y="165882"/>
                      <a:pt x="460578" y="199247"/>
                    </a:cubicBezTo>
                    <a:cubicBezTo>
                      <a:pt x="466645" y="256876"/>
                      <a:pt x="468161" y="261426"/>
                      <a:pt x="499251" y="294032"/>
                    </a:cubicBezTo>
                    <a:cubicBezTo>
                      <a:pt x="533374" y="329672"/>
                      <a:pt x="553847" y="362278"/>
                      <a:pt x="542473" y="362278"/>
                    </a:cubicBezTo>
                    <a:cubicBezTo>
                      <a:pt x="522758" y="362278"/>
                      <a:pt x="469678" y="337255"/>
                      <a:pt x="457545" y="322847"/>
                    </a:cubicBezTo>
                    <a:cubicBezTo>
                      <a:pt x="444654" y="306165"/>
                      <a:pt x="443138" y="306165"/>
                      <a:pt x="429489" y="319056"/>
                    </a:cubicBezTo>
                    <a:cubicBezTo>
                      <a:pt x="421148" y="325880"/>
                      <a:pt x="408257" y="331947"/>
                      <a:pt x="401432" y="331947"/>
                    </a:cubicBezTo>
                    <a:cubicBezTo>
                      <a:pt x="389300" y="331947"/>
                      <a:pt x="390058" y="329672"/>
                      <a:pt x="405224" y="316781"/>
                    </a:cubicBezTo>
                    <a:cubicBezTo>
                      <a:pt x="423422" y="301615"/>
                      <a:pt x="423422" y="301615"/>
                      <a:pt x="408257" y="289483"/>
                    </a:cubicBezTo>
                    <a:cubicBezTo>
                      <a:pt x="388541" y="273559"/>
                      <a:pt x="312713" y="239436"/>
                      <a:pt x="307405" y="243986"/>
                    </a:cubicBezTo>
                    <a:cubicBezTo>
                      <a:pt x="302097" y="249294"/>
                      <a:pt x="324846" y="282658"/>
                      <a:pt x="351385" y="307681"/>
                    </a:cubicBezTo>
                    <a:cubicBezTo>
                      <a:pt x="362760" y="319056"/>
                      <a:pt x="389300" y="336496"/>
                      <a:pt x="409773" y="347112"/>
                    </a:cubicBezTo>
                    <a:cubicBezTo>
                      <a:pt x="468161" y="377444"/>
                      <a:pt x="495459" y="398676"/>
                      <a:pt x="490151" y="412325"/>
                    </a:cubicBezTo>
                    <a:cubicBezTo>
                      <a:pt x="486360" y="421424"/>
                      <a:pt x="478019" y="422941"/>
                      <a:pt x="446929" y="419149"/>
                    </a:cubicBezTo>
                    <a:cubicBezTo>
                      <a:pt x="411290" y="414600"/>
                      <a:pt x="409773" y="415358"/>
                      <a:pt x="423422" y="425216"/>
                    </a:cubicBezTo>
                    <a:cubicBezTo>
                      <a:pt x="431764" y="431282"/>
                      <a:pt x="452996" y="440381"/>
                      <a:pt x="469678" y="444931"/>
                    </a:cubicBezTo>
                    <a:cubicBezTo>
                      <a:pt x="510625" y="455547"/>
                      <a:pt x="571288" y="500286"/>
                      <a:pt x="587970" y="530617"/>
                    </a:cubicBezTo>
                    <a:cubicBezTo>
                      <a:pt x="607685" y="567773"/>
                      <a:pt x="605411" y="606445"/>
                      <a:pt x="582662" y="627677"/>
                    </a:cubicBezTo>
                    <a:cubicBezTo>
                      <a:pt x="565980" y="643601"/>
                      <a:pt x="559914" y="644360"/>
                      <a:pt x="512900" y="640568"/>
                    </a:cubicBezTo>
                    <a:cubicBezTo>
                      <a:pt x="478777" y="636777"/>
                      <a:pt x="446171" y="627677"/>
                      <a:pt x="415840" y="613270"/>
                    </a:cubicBezTo>
                    <a:lnTo>
                      <a:pt x="370343" y="590521"/>
                    </a:lnTo>
                    <a:lnTo>
                      <a:pt x="399916" y="616303"/>
                    </a:lnTo>
                    <a:cubicBezTo>
                      <a:pt x="415840" y="630711"/>
                      <a:pt x="444654" y="648151"/>
                      <a:pt x="464370" y="654976"/>
                    </a:cubicBezTo>
                    <a:cubicBezTo>
                      <a:pt x="528066" y="677724"/>
                      <a:pt x="537165" y="681516"/>
                      <a:pt x="551572" y="692132"/>
                    </a:cubicBezTo>
                    <a:cubicBezTo>
                      <a:pt x="565222" y="701989"/>
                      <a:pt x="565222" y="704264"/>
                      <a:pt x="553847" y="721705"/>
                    </a:cubicBezTo>
                    <a:cubicBezTo>
                      <a:pt x="545506" y="733837"/>
                      <a:pt x="532615" y="741420"/>
                      <a:pt x="516691" y="742937"/>
                    </a:cubicBezTo>
                    <a:cubicBezTo>
                      <a:pt x="497734" y="744453"/>
                      <a:pt x="490910" y="749003"/>
                      <a:pt x="489393" y="761894"/>
                    </a:cubicBezTo>
                    <a:cubicBezTo>
                      <a:pt x="487877" y="773268"/>
                      <a:pt x="479535" y="780092"/>
                      <a:pt x="465128" y="783126"/>
                    </a:cubicBezTo>
                    <a:cubicBezTo>
                      <a:pt x="439346" y="789192"/>
                      <a:pt x="429489" y="799808"/>
                      <a:pt x="440863" y="811182"/>
                    </a:cubicBezTo>
                    <a:cubicBezTo>
                      <a:pt x="445413" y="815732"/>
                      <a:pt x="446929" y="824073"/>
                      <a:pt x="444654" y="829381"/>
                    </a:cubicBezTo>
                    <a:cubicBezTo>
                      <a:pt x="442380" y="835447"/>
                      <a:pt x="445413" y="839997"/>
                      <a:pt x="450721" y="839997"/>
                    </a:cubicBezTo>
                    <a:cubicBezTo>
                      <a:pt x="456029" y="839997"/>
                      <a:pt x="458304" y="842272"/>
                      <a:pt x="455270" y="844547"/>
                    </a:cubicBezTo>
                    <a:cubicBezTo>
                      <a:pt x="452996" y="847580"/>
                      <a:pt x="455270" y="858196"/>
                      <a:pt x="460578" y="869570"/>
                    </a:cubicBezTo>
                    <a:cubicBezTo>
                      <a:pt x="465886" y="880186"/>
                      <a:pt x="468919" y="893835"/>
                      <a:pt x="467403" y="899143"/>
                    </a:cubicBezTo>
                    <a:cubicBezTo>
                      <a:pt x="463611" y="909759"/>
                      <a:pt x="419631" y="910517"/>
                      <a:pt x="387025" y="900660"/>
                    </a:cubicBezTo>
                    <a:close/>
                    <a:moveTo>
                      <a:pt x="415840" y="733837"/>
                    </a:moveTo>
                    <a:cubicBezTo>
                      <a:pt x="413565" y="730046"/>
                      <a:pt x="409773" y="726254"/>
                      <a:pt x="407498" y="726254"/>
                    </a:cubicBezTo>
                    <a:cubicBezTo>
                      <a:pt x="405982" y="726254"/>
                      <a:pt x="404465" y="730046"/>
                      <a:pt x="404465" y="733837"/>
                    </a:cubicBezTo>
                    <a:cubicBezTo>
                      <a:pt x="404465" y="738387"/>
                      <a:pt x="408257" y="741420"/>
                      <a:pt x="412806" y="741420"/>
                    </a:cubicBezTo>
                    <a:cubicBezTo>
                      <a:pt x="416598" y="741420"/>
                      <a:pt x="418114" y="738387"/>
                      <a:pt x="415840" y="733837"/>
                    </a:cubicBezTo>
                    <a:close/>
                    <a:moveTo>
                      <a:pt x="297547" y="632985"/>
                    </a:moveTo>
                    <a:cubicBezTo>
                      <a:pt x="279348" y="618578"/>
                      <a:pt x="237643" y="597346"/>
                      <a:pt x="237643" y="602654"/>
                    </a:cubicBezTo>
                    <a:cubicBezTo>
                      <a:pt x="237643" y="609479"/>
                      <a:pt x="280107" y="633744"/>
                      <a:pt x="293756" y="634502"/>
                    </a:cubicBezTo>
                    <a:cubicBezTo>
                      <a:pt x="297547" y="635260"/>
                      <a:pt x="299064" y="634502"/>
                      <a:pt x="297547" y="632985"/>
                    </a:cubicBezTo>
                    <a:close/>
                    <a:moveTo>
                      <a:pt x="439346" y="447206"/>
                    </a:moveTo>
                    <a:cubicBezTo>
                      <a:pt x="431764" y="434315"/>
                      <a:pt x="373376" y="397917"/>
                      <a:pt x="368826" y="402467"/>
                    </a:cubicBezTo>
                    <a:cubicBezTo>
                      <a:pt x="362760" y="409292"/>
                      <a:pt x="388541" y="438106"/>
                      <a:pt x="408257" y="446447"/>
                    </a:cubicBezTo>
                    <a:cubicBezTo>
                      <a:pt x="428730" y="454030"/>
                      <a:pt x="443896" y="454789"/>
                      <a:pt x="439346" y="447206"/>
                    </a:cubicBezTo>
                    <a:close/>
                  </a:path>
                </a:pathLst>
              </a:custGeom>
              <a:grpFill/>
              <a:ln w="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D88768-7568-D228-BD76-00E01E2047BD}"/>
                  </a:ext>
                </a:extLst>
              </p:cNvPr>
              <p:cNvSpPr/>
              <p:nvPr/>
            </p:nvSpPr>
            <p:spPr>
              <a:xfrm flipV="1">
                <a:off x="5095392" y="-1444958"/>
                <a:ext cx="4928" cy="23232"/>
              </a:xfrm>
              <a:custGeom>
                <a:avLst/>
                <a:gdLst>
                  <a:gd name="connsiteX0" fmla="*/ -713 w 4928"/>
                  <a:gd name="connsiteY0" fmla="*/ 10415 h 23232"/>
                  <a:gd name="connsiteX1" fmla="*/ 3078 w 4928"/>
                  <a:gd name="connsiteY1" fmla="*/ 1315 h 23232"/>
                  <a:gd name="connsiteX2" fmla="*/ 3078 w 4928"/>
                  <a:gd name="connsiteY2" fmla="*/ 20272 h 23232"/>
                  <a:gd name="connsiteX3" fmla="*/ -713 w 4928"/>
                  <a:gd name="connsiteY3" fmla="*/ 10415 h 2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28" h="23232">
                    <a:moveTo>
                      <a:pt x="-713" y="10415"/>
                    </a:moveTo>
                    <a:cubicBezTo>
                      <a:pt x="-713" y="-201"/>
                      <a:pt x="803" y="-3993"/>
                      <a:pt x="3078" y="1315"/>
                    </a:cubicBezTo>
                    <a:cubicBezTo>
                      <a:pt x="4595" y="5865"/>
                      <a:pt x="4595" y="14964"/>
                      <a:pt x="3078" y="20272"/>
                    </a:cubicBezTo>
                    <a:cubicBezTo>
                      <a:pt x="803" y="24822"/>
                      <a:pt x="-713" y="21031"/>
                      <a:pt x="-713" y="10415"/>
                    </a:cubicBezTo>
                    <a:close/>
                  </a:path>
                </a:pathLst>
              </a:custGeom>
              <a:grpFill/>
              <a:ln w="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6826A48-5FE8-311B-C640-BCD427A5D059}"/>
                  </a:ext>
                </a:extLst>
              </p:cNvPr>
              <p:cNvSpPr/>
              <p:nvPr/>
            </p:nvSpPr>
            <p:spPr>
              <a:xfrm flipV="1">
                <a:off x="5000578" y="-1417062"/>
                <a:ext cx="415343" cy="709604"/>
              </a:xfrm>
              <a:custGeom>
                <a:avLst/>
                <a:gdLst>
                  <a:gd name="connsiteX0" fmla="*/ 136430 w 415343"/>
                  <a:gd name="connsiteY0" fmla="*/ 691088 h 709604"/>
                  <a:gd name="connsiteX1" fmla="*/ 90175 w 415343"/>
                  <a:gd name="connsiteY1" fmla="*/ 685780 h 709604"/>
                  <a:gd name="connsiteX2" fmla="*/ 85625 w 415343"/>
                  <a:gd name="connsiteY2" fmla="*/ 681231 h 709604"/>
                  <a:gd name="connsiteX3" fmla="*/ 103824 w 415343"/>
                  <a:gd name="connsiteY3" fmla="*/ 628151 h 709604"/>
                  <a:gd name="connsiteX4" fmla="*/ 130364 w 415343"/>
                  <a:gd name="connsiteY4" fmla="*/ 638008 h 709604"/>
                  <a:gd name="connsiteX5" fmla="*/ 158421 w 415343"/>
                  <a:gd name="connsiteY5" fmla="*/ 647108 h 709604"/>
                  <a:gd name="connsiteX6" fmla="*/ 152354 w 415343"/>
                  <a:gd name="connsiteY6" fmla="*/ 610710 h 709604"/>
                  <a:gd name="connsiteX7" fmla="*/ 141738 w 415343"/>
                  <a:gd name="connsiteY7" fmla="*/ 565972 h 709604"/>
                  <a:gd name="connsiteX8" fmla="*/ 111407 w 415343"/>
                  <a:gd name="connsiteY8" fmla="*/ 456020 h 709604"/>
                  <a:gd name="connsiteX9" fmla="*/ 84109 w 415343"/>
                  <a:gd name="connsiteY9" fmla="*/ 262658 h 709604"/>
                  <a:gd name="connsiteX10" fmla="*/ 173586 w 415343"/>
                  <a:gd name="connsiteY10" fmla="*/ 286165 h 709604"/>
                  <a:gd name="connsiteX11" fmla="*/ 217567 w 415343"/>
                  <a:gd name="connsiteY11" fmla="*/ 299056 h 709604"/>
                  <a:gd name="connsiteX12" fmla="*/ 89417 w 415343"/>
                  <a:gd name="connsiteY12" fmla="*/ 101902 h 709604"/>
                  <a:gd name="connsiteX13" fmla="*/ 10555 w 415343"/>
                  <a:gd name="connsiteY13" fmla="*/ -467 h 709604"/>
                  <a:gd name="connsiteX14" fmla="*/ 52261 w 415343"/>
                  <a:gd name="connsiteY14" fmla="*/ 12424 h 709604"/>
                  <a:gd name="connsiteX15" fmla="*/ 81076 w 415343"/>
                  <a:gd name="connsiteY15" fmla="*/ 19249 h 709604"/>
                  <a:gd name="connsiteX16" fmla="*/ 93208 w 415343"/>
                  <a:gd name="connsiteY16" fmla="*/ 16216 h 709604"/>
                  <a:gd name="connsiteX17" fmla="*/ 100033 w 415343"/>
                  <a:gd name="connsiteY17" fmla="*/ 12424 h 709604"/>
                  <a:gd name="connsiteX18" fmla="*/ 118990 w 415343"/>
                  <a:gd name="connsiteY18" fmla="*/ 16974 h 709604"/>
                  <a:gd name="connsiteX19" fmla="*/ 149321 w 415343"/>
                  <a:gd name="connsiteY19" fmla="*/ 20007 h 709604"/>
                  <a:gd name="connsiteX20" fmla="*/ 156146 w 415343"/>
                  <a:gd name="connsiteY20" fmla="*/ 22282 h 709604"/>
                  <a:gd name="connsiteX21" fmla="*/ 167520 w 415343"/>
                  <a:gd name="connsiteY21" fmla="*/ 42755 h 709604"/>
                  <a:gd name="connsiteX22" fmla="*/ 183444 w 415343"/>
                  <a:gd name="connsiteY22" fmla="*/ 42755 h 709604"/>
                  <a:gd name="connsiteX23" fmla="*/ 191027 w 415343"/>
                  <a:gd name="connsiteY23" fmla="*/ 38964 h 709604"/>
                  <a:gd name="connsiteX24" fmla="*/ 194060 w 415343"/>
                  <a:gd name="connsiteY24" fmla="*/ 52613 h 709604"/>
                  <a:gd name="connsiteX25" fmla="*/ 194818 w 415343"/>
                  <a:gd name="connsiteY25" fmla="*/ 56405 h 709604"/>
                  <a:gd name="connsiteX26" fmla="*/ 212259 w 415343"/>
                  <a:gd name="connsiteY26" fmla="*/ 59438 h 709604"/>
                  <a:gd name="connsiteX27" fmla="*/ 239557 w 415343"/>
                  <a:gd name="connsiteY27" fmla="*/ 76878 h 709604"/>
                  <a:gd name="connsiteX28" fmla="*/ 253206 w 415343"/>
                  <a:gd name="connsiteY28" fmla="*/ 96594 h 709604"/>
                  <a:gd name="connsiteX29" fmla="*/ 259272 w 415343"/>
                  <a:gd name="connsiteY29" fmla="*/ 98110 h 709604"/>
                  <a:gd name="connsiteX30" fmla="*/ 297186 w 415343"/>
                  <a:gd name="connsiteY30" fmla="*/ 105693 h 709604"/>
                  <a:gd name="connsiteX31" fmla="*/ 411687 w 415343"/>
                  <a:gd name="connsiteY31" fmla="*/ 212611 h 709604"/>
                  <a:gd name="connsiteX32" fmla="*/ 347233 w 415343"/>
                  <a:gd name="connsiteY32" fmla="*/ 340003 h 709604"/>
                  <a:gd name="connsiteX33" fmla="*/ 276713 w 415343"/>
                  <a:gd name="connsiteY33" fmla="*/ 387016 h 709604"/>
                  <a:gd name="connsiteX34" fmla="*/ 223633 w 415343"/>
                  <a:gd name="connsiteY34" fmla="*/ 383225 h 709604"/>
                  <a:gd name="connsiteX35" fmla="*/ 141738 w 415343"/>
                  <a:gd name="connsiteY35" fmla="*/ 364268 h 709604"/>
                  <a:gd name="connsiteX36" fmla="*/ 203159 w 415343"/>
                  <a:gd name="connsiteY36" fmla="*/ 562180 h 709604"/>
                  <a:gd name="connsiteX37" fmla="*/ 216808 w 415343"/>
                  <a:gd name="connsiteY37" fmla="*/ 695638 h 709604"/>
                  <a:gd name="connsiteX38" fmla="*/ 136430 w 415343"/>
                  <a:gd name="connsiteY38" fmla="*/ 691088 h 709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15343" h="709604">
                    <a:moveTo>
                      <a:pt x="136430" y="691088"/>
                    </a:moveTo>
                    <a:cubicBezTo>
                      <a:pt x="93966" y="668340"/>
                      <a:pt x="94725" y="668340"/>
                      <a:pt x="90175" y="685780"/>
                    </a:cubicBezTo>
                    <a:cubicBezTo>
                      <a:pt x="87900" y="694880"/>
                      <a:pt x="86384" y="694122"/>
                      <a:pt x="85625" y="681231"/>
                    </a:cubicBezTo>
                    <a:cubicBezTo>
                      <a:pt x="84867" y="666823"/>
                      <a:pt x="94725" y="639525"/>
                      <a:pt x="103824" y="628151"/>
                    </a:cubicBezTo>
                    <a:cubicBezTo>
                      <a:pt x="105341" y="626634"/>
                      <a:pt x="116715" y="631184"/>
                      <a:pt x="130364" y="638008"/>
                    </a:cubicBezTo>
                    <a:cubicBezTo>
                      <a:pt x="144013" y="644833"/>
                      <a:pt x="156146" y="648624"/>
                      <a:pt x="158421" y="647108"/>
                    </a:cubicBezTo>
                    <a:cubicBezTo>
                      <a:pt x="159937" y="644833"/>
                      <a:pt x="157662" y="628151"/>
                      <a:pt x="152354" y="610710"/>
                    </a:cubicBezTo>
                    <a:cubicBezTo>
                      <a:pt x="147046" y="592511"/>
                      <a:pt x="142497" y="572038"/>
                      <a:pt x="141738" y="565972"/>
                    </a:cubicBezTo>
                    <a:cubicBezTo>
                      <a:pt x="140222" y="559905"/>
                      <a:pt x="126573" y="510617"/>
                      <a:pt x="111407" y="456020"/>
                    </a:cubicBezTo>
                    <a:cubicBezTo>
                      <a:pt x="81076" y="353652"/>
                      <a:pt x="71218" y="282373"/>
                      <a:pt x="84109" y="262658"/>
                    </a:cubicBezTo>
                    <a:cubicBezTo>
                      <a:pt x="92450" y="250525"/>
                      <a:pt x="93208" y="250525"/>
                      <a:pt x="173586" y="286165"/>
                    </a:cubicBezTo>
                    <a:cubicBezTo>
                      <a:pt x="195576" y="295264"/>
                      <a:pt x="215292" y="301330"/>
                      <a:pt x="217567" y="299056"/>
                    </a:cubicBezTo>
                    <a:cubicBezTo>
                      <a:pt x="229699" y="287681"/>
                      <a:pt x="152354" y="168631"/>
                      <a:pt x="89417" y="101902"/>
                    </a:cubicBezTo>
                    <a:cubicBezTo>
                      <a:pt x="-15985" y="-9566"/>
                      <a:pt x="-8402" y="292"/>
                      <a:pt x="10555" y="-467"/>
                    </a:cubicBezTo>
                    <a:cubicBezTo>
                      <a:pt x="20413" y="-1225"/>
                      <a:pt x="38612" y="4083"/>
                      <a:pt x="52261" y="12424"/>
                    </a:cubicBezTo>
                    <a:cubicBezTo>
                      <a:pt x="66668" y="20765"/>
                      <a:pt x="78801" y="23798"/>
                      <a:pt x="81076" y="19249"/>
                    </a:cubicBezTo>
                    <a:cubicBezTo>
                      <a:pt x="84109" y="15457"/>
                      <a:pt x="89417" y="13941"/>
                      <a:pt x="93208" y="16216"/>
                    </a:cubicBezTo>
                    <a:cubicBezTo>
                      <a:pt x="96999" y="19249"/>
                      <a:pt x="100033" y="16974"/>
                      <a:pt x="100033" y="12424"/>
                    </a:cubicBezTo>
                    <a:cubicBezTo>
                      <a:pt x="100033" y="7874"/>
                      <a:pt x="108374" y="9391"/>
                      <a:pt x="118990" y="16974"/>
                    </a:cubicBezTo>
                    <a:cubicBezTo>
                      <a:pt x="134155" y="26832"/>
                      <a:pt x="140222" y="27590"/>
                      <a:pt x="149321" y="20007"/>
                    </a:cubicBezTo>
                    <a:cubicBezTo>
                      <a:pt x="159179" y="11666"/>
                      <a:pt x="159937" y="12424"/>
                      <a:pt x="156146" y="22282"/>
                    </a:cubicBezTo>
                    <a:cubicBezTo>
                      <a:pt x="153871" y="29865"/>
                      <a:pt x="157662" y="37448"/>
                      <a:pt x="167520" y="42755"/>
                    </a:cubicBezTo>
                    <a:cubicBezTo>
                      <a:pt x="178894" y="48822"/>
                      <a:pt x="183444" y="48822"/>
                      <a:pt x="183444" y="42755"/>
                    </a:cubicBezTo>
                    <a:cubicBezTo>
                      <a:pt x="183444" y="38206"/>
                      <a:pt x="187235" y="36689"/>
                      <a:pt x="191027" y="38964"/>
                    </a:cubicBezTo>
                    <a:cubicBezTo>
                      <a:pt x="195576" y="41997"/>
                      <a:pt x="196335" y="48063"/>
                      <a:pt x="194060" y="52613"/>
                    </a:cubicBezTo>
                    <a:cubicBezTo>
                      <a:pt x="191027" y="57921"/>
                      <a:pt x="191027" y="59438"/>
                      <a:pt x="194818" y="56405"/>
                    </a:cubicBezTo>
                    <a:cubicBezTo>
                      <a:pt x="197851" y="53371"/>
                      <a:pt x="206192" y="54888"/>
                      <a:pt x="212259" y="59438"/>
                    </a:cubicBezTo>
                    <a:cubicBezTo>
                      <a:pt x="218325" y="64746"/>
                      <a:pt x="230457" y="72329"/>
                      <a:pt x="239557" y="76878"/>
                    </a:cubicBezTo>
                    <a:cubicBezTo>
                      <a:pt x="247898" y="82186"/>
                      <a:pt x="254723" y="90527"/>
                      <a:pt x="253206" y="96594"/>
                    </a:cubicBezTo>
                    <a:cubicBezTo>
                      <a:pt x="250931" y="104935"/>
                      <a:pt x="252448" y="104935"/>
                      <a:pt x="259272" y="98110"/>
                    </a:cubicBezTo>
                    <a:cubicBezTo>
                      <a:pt x="266855" y="91286"/>
                      <a:pt x="275196" y="93561"/>
                      <a:pt x="297186" y="105693"/>
                    </a:cubicBezTo>
                    <a:cubicBezTo>
                      <a:pt x="335101" y="127683"/>
                      <a:pt x="401071" y="189104"/>
                      <a:pt x="411687" y="212611"/>
                    </a:cubicBezTo>
                    <a:cubicBezTo>
                      <a:pt x="423062" y="237635"/>
                      <a:pt x="399555" y="284648"/>
                      <a:pt x="347233" y="340003"/>
                    </a:cubicBezTo>
                    <a:cubicBezTo>
                      <a:pt x="316144" y="374126"/>
                      <a:pt x="302494" y="383225"/>
                      <a:pt x="276713" y="387016"/>
                    </a:cubicBezTo>
                    <a:cubicBezTo>
                      <a:pt x="259272" y="389291"/>
                      <a:pt x="235765" y="387775"/>
                      <a:pt x="223633" y="383225"/>
                    </a:cubicBezTo>
                    <a:cubicBezTo>
                      <a:pt x="172828" y="363510"/>
                      <a:pt x="139463" y="355169"/>
                      <a:pt x="141738" y="364268"/>
                    </a:cubicBezTo>
                    <a:cubicBezTo>
                      <a:pt x="150838" y="396874"/>
                      <a:pt x="188752" y="518200"/>
                      <a:pt x="203159" y="562180"/>
                    </a:cubicBezTo>
                    <a:cubicBezTo>
                      <a:pt x="229699" y="643316"/>
                      <a:pt x="232732" y="677439"/>
                      <a:pt x="216808" y="695638"/>
                    </a:cubicBezTo>
                    <a:cubicBezTo>
                      <a:pt x="199368" y="714595"/>
                      <a:pt x="178894" y="713837"/>
                      <a:pt x="136430" y="691088"/>
                    </a:cubicBezTo>
                    <a:close/>
                  </a:path>
                </a:pathLst>
              </a:custGeom>
              <a:grpFill/>
              <a:ln w="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7">
              <a:extLst>
                <a:ext uri="{FF2B5EF4-FFF2-40B4-BE49-F238E27FC236}">
                  <a16:creationId xmlns:a16="http://schemas.microsoft.com/office/drawing/2014/main" id="{1B79B26F-3438-6FD7-A72C-C414FF302372}"/>
                </a:ext>
              </a:extLst>
            </p:cNvPr>
            <p:cNvGrpSpPr/>
            <p:nvPr/>
          </p:nvGrpSpPr>
          <p:grpSpPr>
            <a:xfrm>
              <a:off x="5962326" y="1800691"/>
              <a:ext cx="1174737" cy="1181319"/>
              <a:chOff x="5827088" y="-1768517"/>
              <a:chExt cx="1174737" cy="1181319"/>
            </a:xfrm>
            <a:grpFill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9E58BAD-D333-F8C6-83ED-A5E8D42DE6D6}"/>
                  </a:ext>
                </a:extLst>
              </p:cNvPr>
              <p:cNvSpPr/>
              <p:nvPr/>
            </p:nvSpPr>
            <p:spPr>
              <a:xfrm flipV="1">
                <a:off x="5827088" y="-1768517"/>
                <a:ext cx="934956" cy="1181319"/>
              </a:xfrm>
              <a:custGeom>
                <a:avLst/>
                <a:gdLst>
                  <a:gd name="connsiteX0" fmla="*/ 529607 w 934956"/>
                  <a:gd name="connsiteY0" fmla="*/ 1178115 h 1181319"/>
                  <a:gd name="connsiteX1" fmla="*/ 417359 w 934956"/>
                  <a:gd name="connsiteY1" fmla="*/ 1152605 h 1181319"/>
                  <a:gd name="connsiteX2" fmla="*/ 408856 w 934956"/>
                  <a:gd name="connsiteY2" fmla="*/ 1096481 h 1181319"/>
                  <a:gd name="connsiteX3" fmla="*/ 453074 w 934956"/>
                  <a:gd name="connsiteY3" fmla="*/ 1079474 h 1181319"/>
                  <a:gd name="connsiteX4" fmla="*/ 484538 w 934956"/>
                  <a:gd name="connsiteY4" fmla="*/ 1067569 h 1181319"/>
                  <a:gd name="connsiteX5" fmla="*/ 499844 w 934956"/>
                  <a:gd name="connsiteY5" fmla="*/ 1048861 h 1181319"/>
                  <a:gd name="connsiteX6" fmla="*/ 472633 w 934956"/>
                  <a:gd name="connsiteY6" fmla="*/ 743581 h 1181319"/>
                  <a:gd name="connsiteX7" fmla="*/ 300860 w 934956"/>
                  <a:gd name="connsiteY7" fmla="*/ 672150 h 1181319"/>
                  <a:gd name="connsiteX8" fmla="*/ 157999 w 934956"/>
                  <a:gd name="connsiteY8" fmla="*/ 642388 h 1181319"/>
                  <a:gd name="connsiteX9" fmla="*/ 122284 w 934956"/>
                  <a:gd name="connsiteY9" fmla="*/ 643238 h 1181319"/>
                  <a:gd name="connsiteX10" fmla="*/ 173306 w 934956"/>
                  <a:gd name="connsiteY10" fmla="*/ 599870 h 1181319"/>
                  <a:gd name="connsiteX11" fmla="*/ 224327 w 934956"/>
                  <a:gd name="connsiteY11" fmla="*/ 574359 h 1181319"/>
                  <a:gd name="connsiteX12" fmla="*/ 290655 w 934956"/>
                  <a:gd name="connsiteY12" fmla="*/ 539494 h 1181319"/>
                  <a:gd name="connsiteX13" fmla="*/ 343378 w 934956"/>
                  <a:gd name="connsiteY13" fmla="*/ 511432 h 1181319"/>
                  <a:gd name="connsiteX14" fmla="*/ 383345 w 934956"/>
                  <a:gd name="connsiteY14" fmla="*/ 525888 h 1181319"/>
                  <a:gd name="connsiteX15" fmla="*/ 425863 w 934956"/>
                  <a:gd name="connsiteY15" fmla="*/ 536943 h 1181319"/>
                  <a:gd name="connsiteX16" fmla="*/ 390998 w 934956"/>
                  <a:gd name="connsiteY16" fmla="*/ 428947 h 1181319"/>
                  <a:gd name="connsiteX17" fmla="*/ 294907 w 934956"/>
                  <a:gd name="connsiteY17" fmla="*/ 269929 h 1181319"/>
                  <a:gd name="connsiteX18" fmla="*/ 254090 w 934956"/>
                  <a:gd name="connsiteY18" fmla="*/ 219758 h 1181319"/>
                  <a:gd name="connsiteX19" fmla="*/ 115481 w 934956"/>
                  <a:gd name="connsiteY19" fmla="*/ 87102 h 1181319"/>
                  <a:gd name="connsiteX20" fmla="*/ 79766 w 934956"/>
                  <a:gd name="connsiteY20" fmla="*/ 55638 h 1181319"/>
                  <a:gd name="connsiteX21" fmla="*/ 73813 w 934956"/>
                  <a:gd name="connsiteY21" fmla="*/ 48836 h 1181319"/>
                  <a:gd name="connsiteX22" fmla="*/ 32996 w 934956"/>
                  <a:gd name="connsiteY22" fmla="*/ 34379 h 1181319"/>
                  <a:gd name="connsiteX23" fmla="*/ -168 w 934956"/>
                  <a:gd name="connsiteY23" fmla="*/ 19923 h 1181319"/>
                  <a:gd name="connsiteX24" fmla="*/ 22792 w 934956"/>
                  <a:gd name="connsiteY24" fmla="*/ 7168 h 1181319"/>
                  <a:gd name="connsiteX25" fmla="*/ 102726 w 934956"/>
                  <a:gd name="connsiteY25" fmla="*/ 8869 h 1181319"/>
                  <a:gd name="connsiteX26" fmla="*/ 177557 w 934956"/>
                  <a:gd name="connsiteY26" fmla="*/ 30128 h 1181319"/>
                  <a:gd name="connsiteX27" fmla="*/ 205619 w 934956"/>
                  <a:gd name="connsiteY27" fmla="*/ 28427 h 1181319"/>
                  <a:gd name="connsiteX28" fmla="*/ 242185 w 934956"/>
                  <a:gd name="connsiteY28" fmla="*/ 32679 h 1181319"/>
                  <a:gd name="connsiteX29" fmla="*/ 314466 w 934956"/>
                  <a:gd name="connsiteY29" fmla="*/ 59890 h 1181319"/>
                  <a:gd name="connsiteX30" fmla="*/ 425863 w 934956"/>
                  <a:gd name="connsiteY30" fmla="*/ 144926 h 1181319"/>
                  <a:gd name="connsiteX31" fmla="*/ 481987 w 934956"/>
                  <a:gd name="connsiteY31" fmla="*/ 251222 h 1181319"/>
                  <a:gd name="connsiteX32" fmla="*/ 538961 w 934956"/>
                  <a:gd name="connsiteY32" fmla="*/ 378776 h 1181319"/>
                  <a:gd name="connsiteX33" fmla="*/ 558519 w 934956"/>
                  <a:gd name="connsiteY33" fmla="*/ 446805 h 1181319"/>
                  <a:gd name="connsiteX34" fmla="*/ 589983 w 934956"/>
                  <a:gd name="connsiteY34" fmla="*/ 583713 h 1181319"/>
                  <a:gd name="connsiteX35" fmla="*/ 659712 w 934956"/>
                  <a:gd name="connsiteY35" fmla="*/ 642388 h 1181319"/>
                  <a:gd name="connsiteX36" fmla="*/ 713285 w 934956"/>
                  <a:gd name="connsiteY36" fmla="*/ 660245 h 1181319"/>
                  <a:gd name="connsiteX37" fmla="*/ 862098 w 934956"/>
                  <a:gd name="connsiteY37" fmla="*/ 695961 h 1181319"/>
                  <a:gd name="connsiteX38" fmla="*/ 890160 w 934956"/>
                  <a:gd name="connsiteY38" fmla="*/ 708716 h 1181319"/>
                  <a:gd name="connsiteX39" fmla="*/ 908018 w 934956"/>
                  <a:gd name="connsiteY39" fmla="*/ 718920 h 1181319"/>
                  <a:gd name="connsiteX40" fmla="*/ 926726 w 934956"/>
                  <a:gd name="connsiteY40" fmla="*/ 764840 h 1181319"/>
                  <a:gd name="connsiteX41" fmla="*/ 918222 w 934956"/>
                  <a:gd name="connsiteY41" fmla="*/ 798004 h 1181319"/>
                  <a:gd name="connsiteX42" fmla="*/ 896963 w 934956"/>
                  <a:gd name="connsiteY42" fmla="*/ 828617 h 1181319"/>
                  <a:gd name="connsiteX43" fmla="*/ 813628 w 934956"/>
                  <a:gd name="connsiteY43" fmla="*/ 857529 h 1181319"/>
                  <a:gd name="connsiteX44" fmla="*/ 802573 w 934956"/>
                  <a:gd name="connsiteY44" fmla="*/ 865182 h 1181319"/>
                  <a:gd name="connsiteX45" fmla="*/ 789818 w 934956"/>
                  <a:gd name="connsiteY45" fmla="*/ 863482 h 1181319"/>
                  <a:gd name="connsiteX46" fmla="*/ 777062 w 934956"/>
                  <a:gd name="connsiteY46" fmla="*/ 858380 h 1181319"/>
                  <a:gd name="connsiteX47" fmla="*/ 737095 w 934956"/>
                  <a:gd name="connsiteY47" fmla="*/ 843923 h 1181319"/>
                  <a:gd name="connsiteX48" fmla="*/ 624847 w 934956"/>
                  <a:gd name="connsiteY48" fmla="*/ 807358 h 1181319"/>
                  <a:gd name="connsiteX49" fmla="*/ 629099 w 934956"/>
                  <a:gd name="connsiteY49" fmla="*/ 852427 h 1181319"/>
                  <a:gd name="connsiteX50" fmla="*/ 644406 w 934956"/>
                  <a:gd name="connsiteY50" fmla="*/ 914503 h 1181319"/>
                  <a:gd name="connsiteX51" fmla="*/ 675869 w 934956"/>
                  <a:gd name="connsiteY51" fmla="*/ 1018248 h 1181319"/>
                  <a:gd name="connsiteX52" fmla="*/ 683522 w 934956"/>
                  <a:gd name="connsiteY52" fmla="*/ 1042908 h 1181319"/>
                  <a:gd name="connsiteX53" fmla="*/ 697128 w 934956"/>
                  <a:gd name="connsiteY53" fmla="*/ 1063317 h 1181319"/>
                  <a:gd name="connsiteX54" fmla="*/ 692876 w 934956"/>
                  <a:gd name="connsiteY54" fmla="*/ 1106685 h 1181319"/>
                  <a:gd name="connsiteX55" fmla="*/ 627399 w 934956"/>
                  <a:gd name="connsiteY55" fmla="*/ 1179816 h 1181319"/>
                  <a:gd name="connsiteX56" fmla="*/ 529607 w 934956"/>
                  <a:gd name="connsiteY56" fmla="*/ 1178115 h 118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934956" h="1181319">
                    <a:moveTo>
                      <a:pt x="529607" y="1178115"/>
                    </a:moveTo>
                    <a:cubicBezTo>
                      <a:pt x="461578" y="1174714"/>
                      <a:pt x="442870" y="1170462"/>
                      <a:pt x="417359" y="1152605"/>
                    </a:cubicBezTo>
                    <a:cubicBezTo>
                      <a:pt x="379943" y="1127094"/>
                      <a:pt x="376542" y="1104134"/>
                      <a:pt x="408856" y="1096481"/>
                    </a:cubicBezTo>
                    <a:cubicBezTo>
                      <a:pt x="421611" y="1093079"/>
                      <a:pt x="441169" y="1085426"/>
                      <a:pt x="453074" y="1079474"/>
                    </a:cubicBezTo>
                    <a:cubicBezTo>
                      <a:pt x="464979" y="1072671"/>
                      <a:pt x="479436" y="1067569"/>
                      <a:pt x="484538" y="1067569"/>
                    </a:cubicBezTo>
                    <a:cubicBezTo>
                      <a:pt x="490490" y="1067569"/>
                      <a:pt x="496443" y="1059065"/>
                      <a:pt x="499844" y="1048861"/>
                    </a:cubicBezTo>
                    <a:cubicBezTo>
                      <a:pt x="509198" y="1009744"/>
                      <a:pt x="487089" y="755486"/>
                      <a:pt x="472633" y="743581"/>
                    </a:cubicBezTo>
                    <a:cubicBezTo>
                      <a:pt x="464979" y="737628"/>
                      <a:pt x="350181" y="689158"/>
                      <a:pt x="300860" y="672150"/>
                    </a:cubicBezTo>
                    <a:cubicBezTo>
                      <a:pt x="208170" y="638986"/>
                      <a:pt x="192864" y="635585"/>
                      <a:pt x="157999" y="642388"/>
                    </a:cubicBezTo>
                    <a:cubicBezTo>
                      <a:pt x="138441" y="645789"/>
                      <a:pt x="122284" y="646640"/>
                      <a:pt x="122284" y="643238"/>
                    </a:cubicBezTo>
                    <a:cubicBezTo>
                      <a:pt x="123134" y="630483"/>
                      <a:pt x="137590" y="617727"/>
                      <a:pt x="173306" y="599870"/>
                    </a:cubicBezTo>
                    <a:cubicBezTo>
                      <a:pt x="194565" y="589665"/>
                      <a:pt x="217524" y="578611"/>
                      <a:pt x="224327" y="574359"/>
                    </a:cubicBezTo>
                    <a:cubicBezTo>
                      <a:pt x="231130" y="570107"/>
                      <a:pt x="260893" y="554801"/>
                      <a:pt x="290655" y="539494"/>
                    </a:cubicBezTo>
                    <a:lnTo>
                      <a:pt x="343378" y="511432"/>
                    </a:lnTo>
                    <a:lnTo>
                      <a:pt x="383345" y="525888"/>
                    </a:lnTo>
                    <a:cubicBezTo>
                      <a:pt x="404604" y="533542"/>
                      <a:pt x="424162" y="538644"/>
                      <a:pt x="425863" y="536943"/>
                    </a:cubicBezTo>
                    <a:cubicBezTo>
                      <a:pt x="430115" y="533542"/>
                      <a:pt x="412257" y="478268"/>
                      <a:pt x="390998" y="428947"/>
                    </a:cubicBezTo>
                    <a:cubicBezTo>
                      <a:pt x="372290" y="384728"/>
                      <a:pt x="322969" y="303094"/>
                      <a:pt x="294907" y="269929"/>
                    </a:cubicBezTo>
                    <a:cubicBezTo>
                      <a:pt x="282152" y="255473"/>
                      <a:pt x="263444" y="232514"/>
                      <a:pt x="254090" y="219758"/>
                    </a:cubicBezTo>
                    <a:cubicBezTo>
                      <a:pt x="225178" y="180642"/>
                      <a:pt x="152897" y="111762"/>
                      <a:pt x="115481" y="87102"/>
                    </a:cubicBezTo>
                    <a:cubicBezTo>
                      <a:pt x="95923" y="74346"/>
                      <a:pt x="79766" y="59890"/>
                      <a:pt x="79766" y="55638"/>
                    </a:cubicBezTo>
                    <a:cubicBezTo>
                      <a:pt x="79766" y="50536"/>
                      <a:pt x="77215" y="47985"/>
                      <a:pt x="73813" y="48836"/>
                    </a:cubicBezTo>
                    <a:cubicBezTo>
                      <a:pt x="69561" y="48836"/>
                      <a:pt x="51704" y="42883"/>
                      <a:pt x="32996" y="34379"/>
                    </a:cubicBezTo>
                    <a:lnTo>
                      <a:pt x="-168" y="19923"/>
                    </a:lnTo>
                    <a:lnTo>
                      <a:pt x="22792" y="7168"/>
                    </a:lnTo>
                    <a:cubicBezTo>
                      <a:pt x="44051" y="-3887"/>
                      <a:pt x="53405" y="-3037"/>
                      <a:pt x="102726" y="8869"/>
                    </a:cubicBezTo>
                    <a:cubicBezTo>
                      <a:pt x="134189" y="16522"/>
                      <a:pt x="167353" y="26726"/>
                      <a:pt x="177557" y="30128"/>
                    </a:cubicBezTo>
                    <a:cubicBezTo>
                      <a:pt x="189462" y="34379"/>
                      <a:pt x="200517" y="33529"/>
                      <a:pt x="205619" y="28427"/>
                    </a:cubicBezTo>
                    <a:cubicBezTo>
                      <a:pt x="211572" y="22474"/>
                      <a:pt x="223477" y="24175"/>
                      <a:pt x="242185" y="32679"/>
                    </a:cubicBezTo>
                    <a:cubicBezTo>
                      <a:pt x="287254" y="52237"/>
                      <a:pt x="304261" y="59040"/>
                      <a:pt x="314466" y="59890"/>
                    </a:cubicBezTo>
                    <a:cubicBezTo>
                      <a:pt x="330622" y="60741"/>
                      <a:pt x="416509" y="126218"/>
                      <a:pt x="425863" y="144926"/>
                    </a:cubicBezTo>
                    <a:cubicBezTo>
                      <a:pt x="430965" y="154280"/>
                      <a:pt x="455626" y="201901"/>
                      <a:pt x="481987" y="251222"/>
                    </a:cubicBezTo>
                    <a:cubicBezTo>
                      <a:pt x="508348" y="300542"/>
                      <a:pt x="533859" y="357517"/>
                      <a:pt x="538961" y="378776"/>
                    </a:cubicBezTo>
                    <a:cubicBezTo>
                      <a:pt x="549165" y="422144"/>
                      <a:pt x="550866" y="428947"/>
                      <a:pt x="558519" y="446805"/>
                    </a:cubicBezTo>
                    <a:cubicBezTo>
                      <a:pt x="567873" y="469764"/>
                      <a:pt x="589983" y="566706"/>
                      <a:pt x="589983" y="583713"/>
                    </a:cubicBezTo>
                    <a:cubicBezTo>
                      <a:pt x="589983" y="607523"/>
                      <a:pt x="618045" y="632183"/>
                      <a:pt x="659712" y="642388"/>
                    </a:cubicBezTo>
                    <a:cubicBezTo>
                      <a:pt x="680121" y="647490"/>
                      <a:pt x="703931" y="655143"/>
                      <a:pt x="713285" y="660245"/>
                    </a:cubicBezTo>
                    <a:cubicBezTo>
                      <a:pt x="737945" y="672150"/>
                      <a:pt x="827233" y="693409"/>
                      <a:pt x="862098" y="695961"/>
                    </a:cubicBezTo>
                    <a:cubicBezTo>
                      <a:pt x="880806" y="696811"/>
                      <a:pt x="891011" y="701913"/>
                      <a:pt x="890160" y="708716"/>
                    </a:cubicBezTo>
                    <a:cubicBezTo>
                      <a:pt x="888459" y="714668"/>
                      <a:pt x="896113" y="718920"/>
                      <a:pt x="908018" y="718920"/>
                    </a:cubicBezTo>
                    <a:cubicBezTo>
                      <a:pt x="936930" y="718920"/>
                      <a:pt x="941182" y="729975"/>
                      <a:pt x="926726" y="764840"/>
                    </a:cubicBezTo>
                    <a:cubicBezTo>
                      <a:pt x="919923" y="780997"/>
                      <a:pt x="916521" y="795453"/>
                      <a:pt x="918222" y="798004"/>
                    </a:cubicBezTo>
                    <a:cubicBezTo>
                      <a:pt x="920773" y="799705"/>
                      <a:pt x="910569" y="813310"/>
                      <a:pt x="896963" y="828617"/>
                    </a:cubicBezTo>
                    <a:cubicBezTo>
                      <a:pt x="874854" y="852427"/>
                      <a:pt x="856146" y="859230"/>
                      <a:pt x="813628" y="857529"/>
                    </a:cubicBezTo>
                    <a:cubicBezTo>
                      <a:pt x="807675" y="856679"/>
                      <a:pt x="802573" y="860931"/>
                      <a:pt x="802573" y="865182"/>
                    </a:cubicBezTo>
                    <a:cubicBezTo>
                      <a:pt x="802573" y="870285"/>
                      <a:pt x="797471" y="869434"/>
                      <a:pt x="789818" y="863482"/>
                    </a:cubicBezTo>
                    <a:cubicBezTo>
                      <a:pt x="783015" y="857529"/>
                      <a:pt x="777062" y="854978"/>
                      <a:pt x="777062" y="858380"/>
                    </a:cubicBezTo>
                    <a:cubicBezTo>
                      <a:pt x="777062" y="860931"/>
                      <a:pt x="759205" y="854978"/>
                      <a:pt x="737095" y="843923"/>
                    </a:cubicBezTo>
                    <a:cubicBezTo>
                      <a:pt x="684373" y="817562"/>
                      <a:pt x="635052" y="801405"/>
                      <a:pt x="624847" y="807358"/>
                    </a:cubicBezTo>
                    <a:cubicBezTo>
                      <a:pt x="620596" y="810759"/>
                      <a:pt x="622296" y="829467"/>
                      <a:pt x="629099" y="852427"/>
                    </a:cubicBezTo>
                    <a:cubicBezTo>
                      <a:pt x="635902" y="875387"/>
                      <a:pt x="642705" y="902598"/>
                      <a:pt x="644406" y="914503"/>
                    </a:cubicBezTo>
                    <a:cubicBezTo>
                      <a:pt x="646957" y="938314"/>
                      <a:pt x="664814" y="996138"/>
                      <a:pt x="675869" y="1018248"/>
                    </a:cubicBezTo>
                    <a:cubicBezTo>
                      <a:pt x="680121" y="1026751"/>
                      <a:pt x="683522" y="1037806"/>
                      <a:pt x="683522" y="1042908"/>
                    </a:cubicBezTo>
                    <a:cubicBezTo>
                      <a:pt x="683522" y="1048861"/>
                      <a:pt x="689475" y="1057364"/>
                      <a:pt x="697128" y="1063317"/>
                    </a:cubicBezTo>
                    <a:cubicBezTo>
                      <a:pt x="709884" y="1071820"/>
                      <a:pt x="709033" y="1076072"/>
                      <a:pt x="692876" y="1106685"/>
                    </a:cubicBezTo>
                    <a:cubicBezTo>
                      <a:pt x="669066" y="1150904"/>
                      <a:pt x="647807" y="1175564"/>
                      <a:pt x="627399" y="1179816"/>
                    </a:cubicBezTo>
                    <a:cubicBezTo>
                      <a:pt x="618895" y="1181517"/>
                      <a:pt x="574676" y="1180667"/>
                      <a:pt x="529607" y="1178115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5F3233FF-2842-E623-DFD0-FF692DAF13DD}"/>
                  </a:ext>
                </a:extLst>
              </p:cNvPr>
              <p:cNvSpPr/>
              <p:nvPr/>
            </p:nvSpPr>
            <p:spPr>
              <a:xfrm flipV="1">
                <a:off x="6339005" y="-906537"/>
                <a:ext cx="662819" cy="310945"/>
              </a:xfrm>
              <a:custGeom>
                <a:avLst/>
                <a:gdLst>
                  <a:gd name="connsiteX0" fmla="*/ 115929 w 662819"/>
                  <a:gd name="connsiteY0" fmla="*/ 299498 h 310945"/>
                  <a:gd name="connsiteX1" fmla="*/ 32593 w 662819"/>
                  <a:gd name="connsiteY1" fmla="*/ 282491 h 310945"/>
                  <a:gd name="connsiteX2" fmla="*/ -571 w 662819"/>
                  <a:gd name="connsiteY2" fmla="*/ 276539 h 310945"/>
                  <a:gd name="connsiteX3" fmla="*/ 36845 w 662819"/>
                  <a:gd name="connsiteY3" fmla="*/ 239973 h 310945"/>
                  <a:gd name="connsiteX4" fmla="*/ 137188 w 662819"/>
                  <a:gd name="connsiteY4" fmla="*/ 183849 h 310945"/>
                  <a:gd name="connsiteX5" fmla="*/ 209469 w 662819"/>
                  <a:gd name="connsiteY5" fmla="*/ 157488 h 310945"/>
                  <a:gd name="connsiteX6" fmla="*/ 250286 w 662819"/>
                  <a:gd name="connsiteY6" fmla="*/ 145583 h 310945"/>
                  <a:gd name="connsiteX7" fmla="*/ 281749 w 662819"/>
                  <a:gd name="connsiteY7" fmla="*/ 133678 h 310945"/>
                  <a:gd name="connsiteX8" fmla="*/ 172053 w 662819"/>
                  <a:gd name="connsiteY8" fmla="*/ 69050 h 310945"/>
                  <a:gd name="connsiteX9" fmla="*/ 263041 w 662819"/>
                  <a:gd name="connsiteY9" fmla="*/ 53744 h 310945"/>
                  <a:gd name="connsiteX10" fmla="*/ 524102 w 662819"/>
                  <a:gd name="connsiteY10" fmla="*/ 40138 h 310945"/>
                  <a:gd name="connsiteX11" fmla="*/ 579376 w 662819"/>
                  <a:gd name="connsiteY11" fmla="*/ 22280 h 310945"/>
                  <a:gd name="connsiteX12" fmla="*/ 621043 w 662819"/>
                  <a:gd name="connsiteY12" fmla="*/ 8675 h 310945"/>
                  <a:gd name="connsiteX13" fmla="*/ 656759 w 662819"/>
                  <a:gd name="connsiteY13" fmla="*/ 57996 h 310945"/>
                  <a:gd name="connsiteX14" fmla="*/ 643153 w 662819"/>
                  <a:gd name="connsiteY14" fmla="*/ 122623 h 310945"/>
                  <a:gd name="connsiteX15" fmla="*/ 517299 w 662819"/>
                  <a:gd name="connsiteY15" fmla="*/ 248477 h 310945"/>
                  <a:gd name="connsiteX16" fmla="*/ 398249 w 662819"/>
                  <a:gd name="connsiteY16" fmla="*/ 285892 h 310945"/>
                  <a:gd name="connsiteX17" fmla="*/ 115929 w 662819"/>
                  <a:gd name="connsiteY17" fmla="*/ 299498 h 310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62819" h="310945">
                    <a:moveTo>
                      <a:pt x="115929" y="299498"/>
                    </a:moveTo>
                    <a:cubicBezTo>
                      <a:pt x="87867" y="293546"/>
                      <a:pt x="50451" y="285892"/>
                      <a:pt x="32593" y="282491"/>
                    </a:cubicBezTo>
                    <a:lnTo>
                      <a:pt x="-571" y="276539"/>
                    </a:lnTo>
                    <a:lnTo>
                      <a:pt x="36845" y="239973"/>
                    </a:lnTo>
                    <a:cubicBezTo>
                      <a:pt x="64907" y="211911"/>
                      <a:pt x="87867" y="199156"/>
                      <a:pt x="137188" y="183849"/>
                    </a:cubicBezTo>
                    <a:cubicBezTo>
                      <a:pt x="172053" y="172794"/>
                      <a:pt x="205217" y="160889"/>
                      <a:pt x="209469" y="157488"/>
                    </a:cubicBezTo>
                    <a:cubicBezTo>
                      <a:pt x="214571" y="154086"/>
                      <a:pt x="232428" y="148984"/>
                      <a:pt x="250286" y="145583"/>
                    </a:cubicBezTo>
                    <a:cubicBezTo>
                      <a:pt x="267293" y="142181"/>
                      <a:pt x="281749" y="137079"/>
                      <a:pt x="281749" y="133678"/>
                    </a:cubicBezTo>
                    <a:cubicBezTo>
                      <a:pt x="281749" y="126875"/>
                      <a:pt x="196713" y="77554"/>
                      <a:pt x="172053" y="69050"/>
                    </a:cubicBezTo>
                    <a:cubicBezTo>
                      <a:pt x="129535" y="55445"/>
                      <a:pt x="161848" y="50342"/>
                      <a:pt x="263041" y="53744"/>
                    </a:cubicBezTo>
                    <a:cubicBezTo>
                      <a:pt x="452672" y="60547"/>
                      <a:pt x="480734" y="58846"/>
                      <a:pt x="524102" y="40138"/>
                    </a:cubicBezTo>
                    <a:cubicBezTo>
                      <a:pt x="546212" y="29934"/>
                      <a:pt x="570872" y="22280"/>
                      <a:pt x="579376" y="22280"/>
                    </a:cubicBezTo>
                    <a:cubicBezTo>
                      <a:pt x="587029" y="22280"/>
                      <a:pt x="605737" y="16328"/>
                      <a:pt x="621043" y="8675"/>
                    </a:cubicBezTo>
                    <a:cubicBezTo>
                      <a:pt x="661010" y="-10884"/>
                      <a:pt x="669514" y="1021"/>
                      <a:pt x="656759" y="57996"/>
                    </a:cubicBezTo>
                    <a:cubicBezTo>
                      <a:pt x="651656" y="82656"/>
                      <a:pt x="645704" y="111568"/>
                      <a:pt x="643153" y="122623"/>
                    </a:cubicBezTo>
                    <a:cubicBezTo>
                      <a:pt x="639751" y="143882"/>
                      <a:pt x="556416" y="227218"/>
                      <a:pt x="517299" y="248477"/>
                    </a:cubicBezTo>
                    <a:cubicBezTo>
                      <a:pt x="504544" y="255279"/>
                      <a:pt x="450971" y="272287"/>
                      <a:pt x="398249" y="285892"/>
                    </a:cubicBezTo>
                    <a:cubicBezTo>
                      <a:pt x="291954" y="313954"/>
                      <a:pt x="204366" y="318206"/>
                      <a:pt x="115929" y="29949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" name="图形 7">
              <a:extLst>
                <a:ext uri="{FF2B5EF4-FFF2-40B4-BE49-F238E27FC236}">
                  <a16:creationId xmlns:a16="http://schemas.microsoft.com/office/drawing/2014/main" id="{5F5327F7-0B21-5C38-A86E-2CAE79FCC9ED}"/>
                </a:ext>
              </a:extLst>
            </p:cNvPr>
            <p:cNvGrpSpPr/>
            <p:nvPr/>
          </p:nvGrpSpPr>
          <p:grpSpPr>
            <a:xfrm>
              <a:off x="6709264" y="1689415"/>
              <a:ext cx="1621967" cy="1334573"/>
              <a:chOff x="7349817" y="-1668110"/>
              <a:chExt cx="1178148" cy="969394"/>
            </a:xfrm>
            <a:grpFill/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CB5E1E6-38F6-BFCF-6BBA-773DD19D2503}"/>
                  </a:ext>
                </a:extLst>
              </p:cNvPr>
              <p:cNvSpPr/>
              <p:nvPr/>
            </p:nvSpPr>
            <p:spPr>
              <a:xfrm flipV="1">
                <a:off x="7349817" y="-1668110"/>
                <a:ext cx="1178148" cy="643574"/>
              </a:xfrm>
              <a:custGeom>
                <a:avLst/>
                <a:gdLst>
                  <a:gd name="connsiteX0" fmla="*/ 595379 w 1178148"/>
                  <a:gd name="connsiteY0" fmla="*/ 636092 h 643574"/>
                  <a:gd name="connsiteX1" fmla="*/ 541806 w 1178148"/>
                  <a:gd name="connsiteY1" fmla="*/ 574866 h 643574"/>
                  <a:gd name="connsiteX2" fmla="*/ 345373 w 1178148"/>
                  <a:gd name="connsiteY2" fmla="*/ 309553 h 643574"/>
                  <a:gd name="connsiteX3" fmla="*/ 129381 w 1178148"/>
                  <a:gd name="connsiteY3" fmla="*/ 100364 h 643574"/>
                  <a:gd name="connsiteX4" fmla="*/ 48597 w 1178148"/>
                  <a:gd name="connsiteY4" fmla="*/ 84207 h 643574"/>
                  <a:gd name="connsiteX5" fmla="*/ 4378 w 1178148"/>
                  <a:gd name="connsiteY5" fmla="*/ 52744 h 643574"/>
                  <a:gd name="connsiteX6" fmla="*/ 112374 w 1178148"/>
                  <a:gd name="connsiteY6" fmla="*/ 17879 h 643574"/>
                  <a:gd name="connsiteX7" fmla="*/ 314760 w 1178148"/>
                  <a:gd name="connsiteY7" fmla="*/ 153087 h 643574"/>
                  <a:gd name="connsiteX8" fmla="*/ 336869 w 1178148"/>
                  <a:gd name="connsiteY8" fmla="*/ 189652 h 643574"/>
                  <a:gd name="connsiteX9" fmla="*/ 371734 w 1178148"/>
                  <a:gd name="connsiteY9" fmla="*/ 206660 h 643574"/>
                  <a:gd name="connsiteX10" fmla="*/ 391292 w 1178148"/>
                  <a:gd name="connsiteY10" fmla="*/ 137780 h 643574"/>
                  <a:gd name="connsiteX11" fmla="*/ 413402 w 1178148"/>
                  <a:gd name="connsiteY11" fmla="*/ 63799 h 643574"/>
                  <a:gd name="connsiteX12" fmla="*/ 414252 w 1178148"/>
                  <a:gd name="connsiteY12" fmla="*/ 47642 h 643574"/>
                  <a:gd name="connsiteX13" fmla="*/ 447416 w 1178148"/>
                  <a:gd name="connsiteY13" fmla="*/ 9376 h 643574"/>
                  <a:gd name="connsiteX14" fmla="*/ 620890 w 1178148"/>
                  <a:gd name="connsiteY14" fmla="*/ 29784 h 643574"/>
                  <a:gd name="connsiteX15" fmla="*/ 737389 w 1178148"/>
                  <a:gd name="connsiteY15" fmla="*/ 58697 h 643574"/>
                  <a:gd name="connsiteX16" fmla="*/ 766302 w 1178148"/>
                  <a:gd name="connsiteY16" fmla="*/ 68901 h 643574"/>
                  <a:gd name="connsiteX17" fmla="*/ 769703 w 1178148"/>
                  <a:gd name="connsiteY17" fmla="*/ 91861 h 643574"/>
                  <a:gd name="connsiteX18" fmla="*/ 678714 w 1178148"/>
                  <a:gd name="connsiteY18" fmla="*/ 126726 h 643574"/>
                  <a:gd name="connsiteX19" fmla="*/ 637897 w 1178148"/>
                  <a:gd name="connsiteY19" fmla="*/ 139481 h 643574"/>
                  <a:gd name="connsiteX20" fmla="*/ 657455 w 1178148"/>
                  <a:gd name="connsiteY20" fmla="*/ 163291 h 643574"/>
                  <a:gd name="connsiteX21" fmla="*/ 688068 w 1178148"/>
                  <a:gd name="connsiteY21" fmla="*/ 201557 h 643574"/>
                  <a:gd name="connsiteX22" fmla="*/ 670211 w 1178148"/>
                  <a:gd name="connsiteY22" fmla="*/ 217714 h 643574"/>
                  <a:gd name="connsiteX23" fmla="*/ 609835 w 1178148"/>
                  <a:gd name="connsiteY23" fmla="*/ 285743 h 643574"/>
                  <a:gd name="connsiteX24" fmla="*/ 722083 w 1178148"/>
                  <a:gd name="connsiteY24" fmla="*/ 319758 h 643574"/>
                  <a:gd name="connsiteX25" fmla="*/ 752696 w 1178148"/>
                  <a:gd name="connsiteY25" fmla="*/ 272137 h 643574"/>
                  <a:gd name="connsiteX26" fmla="*/ 720382 w 1178148"/>
                  <a:gd name="connsiteY26" fmla="*/ 219415 h 643574"/>
                  <a:gd name="connsiteX27" fmla="*/ 718681 w 1178148"/>
                  <a:gd name="connsiteY27" fmla="*/ 205809 h 643574"/>
                  <a:gd name="connsiteX28" fmla="*/ 749294 w 1178148"/>
                  <a:gd name="connsiteY28" fmla="*/ 223667 h 643574"/>
                  <a:gd name="connsiteX29" fmla="*/ 767152 w 1178148"/>
                  <a:gd name="connsiteY29" fmla="*/ 229619 h 643574"/>
                  <a:gd name="connsiteX30" fmla="*/ 841984 w 1178148"/>
                  <a:gd name="connsiteY30" fmla="*/ 278940 h 643574"/>
                  <a:gd name="connsiteX31" fmla="*/ 891305 w 1178148"/>
                  <a:gd name="connsiteY31" fmla="*/ 237273 h 643574"/>
                  <a:gd name="connsiteX32" fmla="*/ 987396 w 1178148"/>
                  <a:gd name="connsiteY32" fmla="*/ 163291 h 643574"/>
                  <a:gd name="connsiteX33" fmla="*/ 1035016 w 1178148"/>
                  <a:gd name="connsiteY33" fmla="*/ 138631 h 643574"/>
                  <a:gd name="connsiteX34" fmla="*/ 1072432 w 1178148"/>
                  <a:gd name="connsiteY34" fmla="*/ 164992 h 643574"/>
                  <a:gd name="connsiteX35" fmla="*/ 1142161 w 1178148"/>
                  <a:gd name="connsiteY35" fmla="*/ 194754 h 643574"/>
                  <a:gd name="connsiteX36" fmla="*/ 1166822 w 1178148"/>
                  <a:gd name="connsiteY36" fmla="*/ 221116 h 643574"/>
                  <a:gd name="connsiteX37" fmla="*/ 1080085 w 1178148"/>
                  <a:gd name="connsiteY37" fmla="*/ 285743 h 643574"/>
                  <a:gd name="connsiteX38" fmla="*/ 802867 w 1178148"/>
                  <a:gd name="connsiteY38" fmla="*/ 443910 h 643574"/>
                  <a:gd name="connsiteX39" fmla="*/ 659156 w 1178148"/>
                  <a:gd name="connsiteY39" fmla="*/ 524695 h 643574"/>
                  <a:gd name="connsiteX40" fmla="*/ 625992 w 1178148"/>
                  <a:gd name="connsiteY40" fmla="*/ 540001 h 643574"/>
                  <a:gd name="connsiteX41" fmla="*/ 662557 w 1178148"/>
                  <a:gd name="connsiteY41" fmla="*/ 556158 h 643574"/>
                  <a:gd name="connsiteX42" fmla="*/ 681265 w 1178148"/>
                  <a:gd name="connsiteY42" fmla="*/ 570614 h 643574"/>
                  <a:gd name="connsiteX43" fmla="*/ 646401 w 1178148"/>
                  <a:gd name="connsiteY43" fmla="*/ 607180 h 643574"/>
                  <a:gd name="connsiteX44" fmla="*/ 595379 w 1178148"/>
                  <a:gd name="connsiteY44" fmla="*/ 636092 h 643574"/>
                  <a:gd name="connsiteX45" fmla="*/ 671911 w 1178148"/>
                  <a:gd name="connsiteY45" fmla="*/ 491531 h 643574"/>
                  <a:gd name="connsiteX46" fmla="*/ 732287 w 1178148"/>
                  <a:gd name="connsiteY46" fmla="*/ 431155 h 643574"/>
                  <a:gd name="connsiteX47" fmla="*/ 799466 w 1178148"/>
                  <a:gd name="connsiteY47" fmla="*/ 346969 h 643574"/>
                  <a:gd name="connsiteX48" fmla="*/ 811371 w 1178148"/>
                  <a:gd name="connsiteY48" fmla="*/ 312955 h 643574"/>
                  <a:gd name="connsiteX49" fmla="*/ 779057 w 1178148"/>
                  <a:gd name="connsiteY49" fmla="*/ 329962 h 643574"/>
                  <a:gd name="connsiteX50" fmla="*/ 629393 w 1178148"/>
                  <a:gd name="connsiteY50" fmla="*/ 324860 h 643574"/>
                  <a:gd name="connsiteX51" fmla="*/ 446566 w 1178148"/>
                  <a:gd name="connsiteY51" fmla="*/ 242375 h 643574"/>
                  <a:gd name="connsiteX52" fmla="*/ 557963 w 1178148"/>
                  <a:gd name="connsiteY52" fmla="*/ 256831 h 643574"/>
                  <a:gd name="connsiteX53" fmla="*/ 582624 w 1178148"/>
                  <a:gd name="connsiteY53" fmla="*/ 250878 h 643574"/>
                  <a:gd name="connsiteX54" fmla="*/ 580923 w 1178148"/>
                  <a:gd name="connsiteY54" fmla="*/ 227068 h 643574"/>
                  <a:gd name="connsiteX55" fmla="*/ 527350 w 1178148"/>
                  <a:gd name="connsiteY55" fmla="*/ 193054 h 643574"/>
                  <a:gd name="connsiteX56" fmla="*/ 498438 w 1178148"/>
                  <a:gd name="connsiteY56" fmla="*/ 152236 h 643574"/>
                  <a:gd name="connsiteX57" fmla="*/ 576671 w 1178148"/>
                  <a:gd name="connsiteY57" fmla="*/ 140331 h 643574"/>
                  <a:gd name="connsiteX58" fmla="*/ 586875 w 1178148"/>
                  <a:gd name="connsiteY58" fmla="*/ 125875 h 643574"/>
                  <a:gd name="connsiteX59" fmla="*/ 541806 w 1178148"/>
                  <a:gd name="connsiteY59" fmla="*/ 96113 h 643574"/>
                  <a:gd name="connsiteX60" fmla="*/ 486533 w 1178148"/>
                  <a:gd name="connsiteY60" fmla="*/ 92711 h 643574"/>
                  <a:gd name="connsiteX61" fmla="*/ 453369 w 1178148"/>
                  <a:gd name="connsiteY61" fmla="*/ 210061 h 643574"/>
                  <a:gd name="connsiteX62" fmla="*/ 409150 w 1178148"/>
                  <a:gd name="connsiteY62" fmla="*/ 234721 h 643574"/>
                  <a:gd name="connsiteX63" fmla="*/ 376836 w 1178148"/>
                  <a:gd name="connsiteY63" fmla="*/ 244926 h 643574"/>
                  <a:gd name="connsiteX64" fmla="*/ 396394 w 1178148"/>
                  <a:gd name="connsiteY64" fmla="*/ 280641 h 643574"/>
                  <a:gd name="connsiteX65" fmla="*/ 436361 w 1178148"/>
                  <a:gd name="connsiteY65" fmla="*/ 340166 h 643574"/>
                  <a:gd name="connsiteX66" fmla="*/ 455920 w 1178148"/>
                  <a:gd name="connsiteY66" fmla="*/ 363976 h 643574"/>
                  <a:gd name="connsiteX67" fmla="*/ 498438 w 1178148"/>
                  <a:gd name="connsiteY67" fmla="*/ 348670 h 643574"/>
                  <a:gd name="connsiteX68" fmla="*/ 612386 w 1178148"/>
                  <a:gd name="connsiteY68" fmla="*/ 357174 h 643574"/>
                  <a:gd name="connsiteX69" fmla="*/ 714430 w 1178148"/>
                  <a:gd name="connsiteY69" fmla="*/ 414148 h 643574"/>
                  <a:gd name="connsiteX70" fmla="*/ 624291 w 1178148"/>
                  <a:gd name="connsiteY70" fmla="*/ 443060 h 643574"/>
                  <a:gd name="connsiteX71" fmla="*/ 546058 w 1178148"/>
                  <a:gd name="connsiteY71" fmla="*/ 409896 h 643574"/>
                  <a:gd name="connsiteX72" fmla="*/ 477179 w 1178148"/>
                  <a:gd name="connsiteY72" fmla="*/ 375031 h 643574"/>
                  <a:gd name="connsiteX73" fmla="*/ 456770 w 1178148"/>
                  <a:gd name="connsiteY73" fmla="*/ 369079 h 643574"/>
                  <a:gd name="connsiteX74" fmla="*/ 474628 w 1178148"/>
                  <a:gd name="connsiteY74" fmla="*/ 392889 h 643574"/>
                  <a:gd name="connsiteX75" fmla="*/ 540105 w 1178148"/>
                  <a:gd name="connsiteY75" fmla="*/ 470272 h 643574"/>
                  <a:gd name="connsiteX76" fmla="*/ 614937 w 1178148"/>
                  <a:gd name="connsiteY76" fmla="*/ 517892 h 643574"/>
                  <a:gd name="connsiteX77" fmla="*/ 671911 w 1178148"/>
                  <a:gd name="connsiteY77" fmla="*/ 491531 h 64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178148" h="643574">
                    <a:moveTo>
                      <a:pt x="595379" y="636092"/>
                    </a:moveTo>
                    <a:cubicBezTo>
                      <a:pt x="595379" y="632691"/>
                      <a:pt x="571569" y="604629"/>
                      <a:pt x="541806" y="574866"/>
                    </a:cubicBezTo>
                    <a:cubicBezTo>
                      <a:pt x="485682" y="517041"/>
                      <a:pt x="414252" y="420100"/>
                      <a:pt x="345373" y="309553"/>
                    </a:cubicBezTo>
                    <a:cubicBezTo>
                      <a:pt x="296902" y="230470"/>
                      <a:pt x="201662" y="138631"/>
                      <a:pt x="129381" y="100364"/>
                    </a:cubicBezTo>
                    <a:cubicBezTo>
                      <a:pt x="74958" y="71452"/>
                      <a:pt x="54549" y="67200"/>
                      <a:pt x="48597" y="84207"/>
                    </a:cubicBezTo>
                    <a:cubicBezTo>
                      <a:pt x="42644" y="100364"/>
                      <a:pt x="14582" y="79956"/>
                      <a:pt x="4378" y="52744"/>
                    </a:cubicBezTo>
                    <a:cubicBezTo>
                      <a:pt x="-13480" y="2573"/>
                      <a:pt x="21385" y="-8482"/>
                      <a:pt x="112374" y="17879"/>
                    </a:cubicBezTo>
                    <a:cubicBezTo>
                      <a:pt x="188056" y="39989"/>
                      <a:pt x="314760" y="124174"/>
                      <a:pt x="314760" y="153087"/>
                    </a:cubicBezTo>
                    <a:cubicBezTo>
                      <a:pt x="314760" y="157339"/>
                      <a:pt x="324964" y="174346"/>
                      <a:pt x="336869" y="189652"/>
                    </a:cubicBezTo>
                    <a:cubicBezTo>
                      <a:pt x="356427" y="216014"/>
                      <a:pt x="360679" y="217714"/>
                      <a:pt x="371734" y="206660"/>
                    </a:cubicBezTo>
                    <a:cubicBezTo>
                      <a:pt x="378537" y="199857"/>
                      <a:pt x="387040" y="168393"/>
                      <a:pt x="391292" y="137780"/>
                    </a:cubicBezTo>
                    <a:cubicBezTo>
                      <a:pt x="395544" y="103766"/>
                      <a:pt x="404048" y="74003"/>
                      <a:pt x="413402" y="63799"/>
                    </a:cubicBezTo>
                    <a:cubicBezTo>
                      <a:pt x="426157" y="49343"/>
                      <a:pt x="426157" y="47642"/>
                      <a:pt x="414252" y="47642"/>
                    </a:cubicBezTo>
                    <a:cubicBezTo>
                      <a:pt x="388741" y="47642"/>
                      <a:pt x="409150" y="23832"/>
                      <a:pt x="447416" y="9376"/>
                    </a:cubicBezTo>
                    <a:cubicBezTo>
                      <a:pt x="490784" y="-6781"/>
                      <a:pt x="496737" y="-5931"/>
                      <a:pt x="620890" y="29784"/>
                    </a:cubicBezTo>
                    <a:cubicBezTo>
                      <a:pt x="670211" y="44241"/>
                      <a:pt x="722933" y="56996"/>
                      <a:pt x="737389" y="58697"/>
                    </a:cubicBezTo>
                    <a:cubicBezTo>
                      <a:pt x="752696" y="59547"/>
                      <a:pt x="765451" y="64649"/>
                      <a:pt x="766302" y="68901"/>
                    </a:cubicBezTo>
                    <a:cubicBezTo>
                      <a:pt x="766302" y="74003"/>
                      <a:pt x="768002" y="84207"/>
                      <a:pt x="769703" y="91861"/>
                    </a:cubicBezTo>
                    <a:cubicBezTo>
                      <a:pt x="773955" y="113970"/>
                      <a:pt x="726335" y="131828"/>
                      <a:pt x="678714" y="126726"/>
                    </a:cubicBezTo>
                    <a:cubicBezTo>
                      <a:pt x="641298" y="122474"/>
                      <a:pt x="637897" y="123324"/>
                      <a:pt x="637897" y="139481"/>
                    </a:cubicBezTo>
                    <a:cubicBezTo>
                      <a:pt x="637897" y="150536"/>
                      <a:pt x="645550" y="159039"/>
                      <a:pt x="657455" y="163291"/>
                    </a:cubicBezTo>
                    <a:cubicBezTo>
                      <a:pt x="688919" y="172645"/>
                      <a:pt x="698273" y="183700"/>
                      <a:pt x="688068" y="201557"/>
                    </a:cubicBezTo>
                    <a:cubicBezTo>
                      <a:pt x="683817" y="210061"/>
                      <a:pt x="675313" y="217714"/>
                      <a:pt x="670211" y="217714"/>
                    </a:cubicBezTo>
                    <a:cubicBezTo>
                      <a:pt x="655755" y="217714"/>
                      <a:pt x="602182" y="278940"/>
                      <a:pt x="609835" y="285743"/>
                    </a:cubicBezTo>
                    <a:cubicBezTo>
                      <a:pt x="621740" y="296798"/>
                      <a:pt x="699973" y="319758"/>
                      <a:pt x="722083" y="319758"/>
                    </a:cubicBezTo>
                    <a:cubicBezTo>
                      <a:pt x="762050" y="319758"/>
                      <a:pt x="768853" y="309553"/>
                      <a:pt x="752696" y="272137"/>
                    </a:cubicBezTo>
                    <a:cubicBezTo>
                      <a:pt x="745043" y="254280"/>
                      <a:pt x="730586" y="230470"/>
                      <a:pt x="720382" y="219415"/>
                    </a:cubicBezTo>
                    <a:cubicBezTo>
                      <a:pt x="703375" y="200707"/>
                      <a:pt x="703375" y="199857"/>
                      <a:pt x="718681" y="205809"/>
                    </a:cubicBezTo>
                    <a:cubicBezTo>
                      <a:pt x="728035" y="209211"/>
                      <a:pt x="741641" y="216864"/>
                      <a:pt x="749294" y="223667"/>
                    </a:cubicBezTo>
                    <a:cubicBezTo>
                      <a:pt x="756948" y="229619"/>
                      <a:pt x="764601" y="232170"/>
                      <a:pt x="767152" y="229619"/>
                    </a:cubicBezTo>
                    <a:cubicBezTo>
                      <a:pt x="773955" y="223667"/>
                      <a:pt x="841984" y="268736"/>
                      <a:pt x="841984" y="278940"/>
                    </a:cubicBezTo>
                    <a:cubicBezTo>
                      <a:pt x="841984" y="283192"/>
                      <a:pt x="864093" y="264484"/>
                      <a:pt x="891305" y="237273"/>
                    </a:cubicBezTo>
                    <a:cubicBezTo>
                      <a:pt x="917666" y="210061"/>
                      <a:pt x="961034" y="176897"/>
                      <a:pt x="987396" y="163291"/>
                    </a:cubicBezTo>
                    <a:lnTo>
                      <a:pt x="1035016" y="138631"/>
                    </a:lnTo>
                    <a:lnTo>
                      <a:pt x="1072432" y="164992"/>
                    </a:lnTo>
                    <a:cubicBezTo>
                      <a:pt x="1092840" y="179448"/>
                      <a:pt x="1124304" y="193054"/>
                      <a:pt x="1142161" y="194754"/>
                    </a:cubicBezTo>
                    <a:cubicBezTo>
                      <a:pt x="1182979" y="199857"/>
                      <a:pt x="1185530" y="202408"/>
                      <a:pt x="1166822" y="221116"/>
                    </a:cubicBezTo>
                    <a:cubicBezTo>
                      <a:pt x="1117501" y="269586"/>
                      <a:pt x="1095391" y="285743"/>
                      <a:pt x="1080085" y="285743"/>
                    </a:cubicBezTo>
                    <a:cubicBezTo>
                      <a:pt x="1023961" y="285743"/>
                      <a:pt x="917666" y="346119"/>
                      <a:pt x="802867" y="443910"/>
                    </a:cubicBezTo>
                    <a:cubicBezTo>
                      <a:pt x="738240" y="498334"/>
                      <a:pt x="724634" y="505987"/>
                      <a:pt x="659156" y="524695"/>
                    </a:cubicBezTo>
                    <a:cubicBezTo>
                      <a:pt x="631094" y="533198"/>
                      <a:pt x="616638" y="540001"/>
                      <a:pt x="625992" y="540001"/>
                    </a:cubicBezTo>
                    <a:cubicBezTo>
                      <a:pt x="636196" y="540852"/>
                      <a:pt x="653204" y="547654"/>
                      <a:pt x="662557" y="556158"/>
                    </a:cubicBezTo>
                    <a:lnTo>
                      <a:pt x="681265" y="570614"/>
                    </a:lnTo>
                    <a:lnTo>
                      <a:pt x="646401" y="607180"/>
                    </a:lnTo>
                    <a:cubicBezTo>
                      <a:pt x="614087" y="640344"/>
                      <a:pt x="595379" y="651399"/>
                      <a:pt x="595379" y="636092"/>
                    </a:cubicBezTo>
                    <a:close/>
                    <a:moveTo>
                      <a:pt x="671911" y="491531"/>
                    </a:moveTo>
                    <a:cubicBezTo>
                      <a:pt x="688068" y="479626"/>
                      <a:pt x="715280" y="452414"/>
                      <a:pt x="732287" y="431155"/>
                    </a:cubicBezTo>
                    <a:cubicBezTo>
                      <a:pt x="749294" y="409896"/>
                      <a:pt x="779907" y="371630"/>
                      <a:pt x="799466" y="346969"/>
                    </a:cubicBezTo>
                    <a:cubicBezTo>
                      <a:pt x="834330" y="303601"/>
                      <a:pt x="834330" y="302750"/>
                      <a:pt x="811371" y="312955"/>
                    </a:cubicBezTo>
                    <a:cubicBezTo>
                      <a:pt x="797765" y="318057"/>
                      <a:pt x="783309" y="325710"/>
                      <a:pt x="779057" y="329962"/>
                    </a:cubicBezTo>
                    <a:cubicBezTo>
                      <a:pt x="766302" y="340166"/>
                      <a:pt x="682116" y="337615"/>
                      <a:pt x="629393" y="324860"/>
                    </a:cubicBezTo>
                    <a:cubicBezTo>
                      <a:pt x="556262" y="307002"/>
                      <a:pt x="418504" y="244926"/>
                      <a:pt x="446566" y="242375"/>
                    </a:cubicBezTo>
                    <a:cubicBezTo>
                      <a:pt x="483131" y="238973"/>
                      <a:pt x="541806" y="246627"/>
                      <a:pt x="557963" y="256831"/>
                    </a:cubicBezTo>
                    <a:cubicBezTo>
                      <a:pt x="575821" y="268736"/>
                      <a:pt x="577521" y="268736"/>
                      <a:pt x="582624" y="250878"/>
                    </a:cubicBezTo>
                    <a:cubicBezTo>
                      <a:pt x="586025" y="240674"/>
                      <a:pt x="585175" y="230470"/>
                      <a:pt x="580923" y="227068"/>
                    </a:cubicBezTo>
                    <a:cubicBezTo>
                      <a:pt x="576671" y="224517"/>
                      <a:pt x="552861" y="209211"/>
                      <a:pt x="527350" y="193054"/>
                    </a:cubicBezTo>
                    <a:cubicBezTo>
                      <a:pt x="486533" y="165842"/>
                      <a:pt x="483982" y="162441"/>
                      <a:pt x="498438" y="152236"/>
                    </a:cubicBezTo>
                    <a:cubicBezTo>
                      <a:pt x="512044" y="142032"/>
                      <a:pt x="547759" y="136930"/>
                      <a:pt x="576671" y="140331"/>
                    </a:cubicBezTo>
                    <a:cubicBezTo>
                      <a:pt x="581773" y="141182"/>
                      <a:pt x="586875" y="135229"/>
                      <a:pt x="586875" y="125875"/>
                    </a:cubicBezTo>
                    <a:cubicBezTo>
                      <a:pt x="586875" y="114821"/>
                      <a:pt x="574970" y="106317"/>
                      <a:pt x="541806" y="96113"/>
                    </a:cubicBezTo>
                    <a:cubicBezTo>
                      <a:pt x="487383" y="79105"/>
                      <a:pt x="488233" y="79105"/>
                      <a:pt x="486533" y="92711"/>
                    </a:cubicBezTo>
                    <a:cubicBezTo>
                      <a:pt x="483131" y="130127"/>
                      <a:pt x="463573" y="199006"/>
                      <a:pt x="453369" y="210061"/>
                    </a:cubicBezTo>
                    <a:cubicBezTo>
                      <a:pt x="447416" y="217714"/>
                      <a:pt x="427007" y="228769"/>
                      <a:pt x="409150" y="234721"/>
                    </a:cubicBezTo>
                    <a:lnTo>
                      <a:pt x="376836" y="244926"/>
                    </a:lnTo>
                    <a:lnTo>
                      <a:pt x="396394" y="280641"/>
                    </a:lnTo>
                    <a:cubicBezTo>
                      <a:pt x="407449" y="299349"/>
                      <a:pt x="425307" y="326561"/>
                      <a:pt x="436361" y="340166"/>
                    </a:cubicBezTo>
                    <a:lnTo>
                      <a:pt x="455920" y="363976"/>
                    </a:lnTo>
                    <a:lnTo>
                      <a:pt x="498438" y="348670"/>
                    </a:lnTo>
                    <a:cubicBezTo>
                      <a:pt x="540956" y="334214"/>
                      <a:pt x="540956" y="334214"/>
                      <a:pt x="612386" y="357174"/>
                    </a:cubicBezTo>
                    <a:cubicBezTo>
                      <a:pt x="680415" y="378433"/>
                      <a:pt x="714430" y="397991"/>
                      <a:pt x="714430" y="414148"/>
                    </a:cubicBezTo>
                    <a:cubicBezTo>
                      <a:pt x="714430" y="427754"/>
                      <a:pt x="654054" y="447312"/>
                      <a:pt x="624291" y="443060"/>
                    </a:cubicBezTo>
                    <a:cubicBezTo>
                      <a:pt x="608134" y="441359"/>
                      <a:pt x="573270" y="426053"/>
                      <a:pt x="546058" y="409896"/>
                    </a:cubicBezTo>
                    <a:cubicBezTo>
                      <a:pt x="519697" y="393739"/>
                      <a:pt x="488233" y="378433"/>
                      <a:pt x="477179" y="375031"/>
                    </a:cubicBezTo>
                    <a:lnTo>
                      <a:pt x="456770" y="369079"/>
                    </a:lnTo>
                    <a:lnTo>
                      <a:pt x="474628" y="392889"/>
                    </a:lnTo>
                    <a:cubicBezTo>
                      <a:pt x="483982" y="406494"/>
                      <a:pt x="513744" y="441359"/>
                      <a:pt x="540105" y="470272"/>
                    </a:cubicBezTo>
                    <a:cubicBezTo>
                      <a:pt x="584324" y="518742"/>
                      <a:pt x="590277" y="522994"/>
                      <a:pt x="614937" y="517892"/>
                    </a:cubicBezTo>
                    <a:cubicBezTo>
                      <a:pt x="630244" y="515341"/>
                      <a:pt x="655755" y="503436"/>
                      <a:pt x="671911" y="491531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59089C3-53F2-2FFA-4951-5FBB8B3AB585}"/>
                  </a:ext>
                </a:extLst>
              </p:cNvPr>
              <p:cNvSpPr/>
              <p:nvPr/>
            </p:nvSpPr>
            <p:spPr>
              <a:xfrm flipV="1">
                <a:off x="7800436" y="-1041961"/>
                <a:ext cx="369793" cy="343244"/>
              </a:xfrm>
              <a:custGeom>
                <a:avLst/>
                <a:gdLst>
                  <a:gd name="connsiteX0" fmla="*/ 263760 w 369793"/>
                  <a:gd name="connsiteY0" fmla="*/ 341757 h 343244"/>
                  <a:gd name="connsiteX1" fmla="*/ 132805 w 369793"/>
                  <a:gd name="connsiteY1" fmla="*/ 276279 h 343244"/>
                  <a:gd name="connsiteX2" fmla="*/ 232297 w 369793"/>
                  <a:gd name="connsiteY2" fmla="*/ 282232 h 343244"/>
                  <a:gd name="connsiteX3" fmla="*/ 246753 w 369793"/>
                  <a:gd name="connsiteY3" fmla="*/ 273728 h 343244"/>
                  <a:gd name="connsiteX4" fmla="*/ 251855 w 369793"/>
                  <a:gd name="connsiteY4" fmla="*/ 230360 h 343244"/>
                  <a:gd name="connsiteX5" fmla="*/ 233147 w 369793"/>
                  <a:gd name="connsiteY5" fmla="*/ 212502 h 343244"/>
                  <a:gd name="connsiteX6" fmla="*/ 186377 w 369793"/>
                  <a:gd name="connsiteY6" fmla="*/ 211652 h 343244"/>
                  <a:gd name="connsiteX7" fmla="*/ 144710 w 369793"/>
                  <a:gd name="connsiteY7" fmla="*/ 234612 h 343244"/>
                  <a:gd name="connsiteX8" fmla="*/ 40966 w 369793"/>
                  <a:gd name="connsiteY8" fmla="*/ 288185 h 343244"/>
                  <a:gd name="connsiteX9" fmla="*/ 17156 w 369793"/>
                  <a:gd name="connsiteY9" fmla="*/ 227809 h 343244"/>
                  <a:gd name="connsiteX10" fmla="*/ 35013 w 369793"/>
                  <a:gd name="connsiteY10" fmla="*/ 120663 h 343244"/>
                  <a:gd name="connsiteX11" fmla="*/ 75830 w 369793"/>
                  <a:gd name="connsiteY11" fmla="*/ 16919 h 343244"/>
                  <a:gd name="connsiteX12" fmla="*/ 85184 w 369793"/>
                  <a:gd name="connsiteY12" fmla="*/ 8416 h 343244"/>
                  <a:gd name="connsiteX13" fmla="*/ 120900 w 369793"/>
                  <a:gd name="connsiteY13" fmla="*/ 9266 h 343244"/>
                  <a:gd name="connsiteX14" fmla="*/ 161717 w 369793"/>
                  <a:gd name="connsiteY14" fmla="*/ 25423 h 343244"/>
                  <a:gd name="connsiteX15" fmla="*/ 232297 w 369793"/>
                  <a:gd name="connsiteY15" fmla="*/ 39029 h 343244"/>
                  <a:gd name="connsiteX16" fmla="*/ 269713 w 369793"/>
                  <a:gd name="connsiteY16" fmla="*/ 27124 h 343244"/>
                  <a:gd name="connsiteX17" fmla="*/ 318183 w 369793"/>
                  <a:gd name="connsiteY17" fmla="*/ 16919 h 343244"/>
                  <a:gd name="connsiteX18" fmla="*/ 340293 w 369793"/>
                  <a:gd name="connsiteY18" fmla="*/ 130017 h 343244"/>
                  <a:gd name="connsiteX19" fmla="*/ 359851 w 369793"/>
                  <a:gd name="connsiteY19" fmla="*/ 252469 h 343244"/>
                  <a:gd name="connsiteX20" fmla="*/ 348796 w 369793"/>
                  <a:gd name="connsiteY20" fmla="*/ 308593 h 343244"/>
                  <a:gd name="connsiteX21" fmla="*/ 263760 w 369793"/>
                  <a:gd name="connsiteY21" fmla="*/ 341757 h 343244"/>
                  <a:gd name="connsiteX22" fmla="*/ 255257 w 369793"/>
                  <a:gd name="connsiteY22" fmla="*/ 158930 h 343244"/>
                  <a:gd name="connsiteX23" fmla="*/ 228045 w 369793"/>
                  <a:gd name="connsiteY23" fmla="*/ 113010 h 343244"/>
                  <a:gd name="connsiteX24" fmla="*/ 172772 w 369793"/>
                  <a:gd name="connsiteY24" fmla="*/ 97704 h 343244"/>
                  <a:gd name="connsiteX25" fmla="*/ 144710 w 369793"/>
                  <a:gd name="connsiteY25" fmla="*/ 112160 h 343244"/>
                  <a:gd name="connsiteX26" fmla="*/ 199133 w 369793"/>
                  <a:gd name="connsiteY26" fmla="*/ 157229 h 343244"/>
                  <a:gd name="connsiteX27" fmla="*/ 244202 w 369793"/>
                  <a:gd name="connsiteY27" fmla="*/ 179338 h 343244"/>
                  <a:gd name="connsiteX28" fmla="*/ 255257 w 369793"/>
                  <a:gd name="connsiteY28" fmla="*/ 158930 h 343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9793" h="343244">
                    <a:moveTo>
                      <a:pt x="263760" y="341757"/>
                    </a:moveTo>
                    <a:cubicBezTo>
                      <a:pt x="228896" y="338356"/>
                      <a:pt x="128553" y="287334"/>
                      <a:pt x="132805" y="276279"/>
                    </a:cubicBezTo>
                    <a:cubicBezTo>
                      <a:pt x="137907" y="264374"/>
                      <a:pt x="205936" y="268626"/>
                      <a:pt x="232297" y="282232"/>
                    </a:cubicBezTo>
                    <a:cubicBezTo>
                      <a:pt x="243352" y="288185"/>
                      <a:pt x="246753" y="286484"/>
                      <a:pt x="246753" y="273728"/>
                    </a:cubicBezTo>
                    <a:cubicBezTo>
                      <a:pt x="246753" y="264374"/>
                      <a:pt x="249304" y="244816"/>
                      <a:pt x="251855" y="230360"/>
                    </a:cubicBezTo>
                    <a:cubicBezTo>
                      <a:pt x="257808" y="203999"/>
                      <a:pt x="256957" y="203999"/>
                      <a:pt x="233147" y="212502"/>
                    </a:cubicBezTo>
                    <a:cubicBezTo>
                      <a:pt x="216140" y="219305"/>
                      <a:pt x="203385" y="219305"/>
                      <a:pt x="186377" y="211652"/>
                    </a:cubicBezTo>
                    <a:cubicBezTo>
                      <a:pt x="157465" y="199747"/>
                      <a:pt x="144710" y="207400"/>
                      <a:pt x="144710" y="234612"/>
                    </a:cubicBezTo>
                    <a:cubicBezTo>
                      <a:pt x="144710" y="259272"/>
                      <a:pt x="108995" y="277980"/>
                      <a:pt x="40966" y="288185"/>
                    </a:cubicBezTo>
                    <a:cubicBezTo>
                      <a:pt x="-7505" y="295838"/>
                      <a:pt x="-10056" y="289035"/>
                      <a:pt x="17156" y="227809"/>
                    </a:cubicBezTo>
                    <a:cubicBezTo>
                      <a:pt x="28210" y="202298"/>
                      <a:pt x="34163" y="169134"/>
                      <a:pt x="35013" y="120663"/>
                    </a:cubicBezTo>
                    <a:cubicBezTo>
                      <a:pt x="36714" y="50934"/>
                      <a:pt x="49469" y="16919"/>
                      <a:pt x="75830" y="16919"/>
                    </a:cubicBezTo>
                    <a:cubicBezTo>
                      <a:pt x="80933" y="16919"/>
                      <a:pt x="85184" y="13518"/>
                      <a:pt x="85184" y="8416"/>
                    </a:cubicBezTo>
                    <a:cubicBezTo>
                      <a:pt x="85184" y="-3489"/>
                      <a:pt x="116648" y="-2639"/>
                      <a:pt x="120900" y="9266"/>
                    </a:cubicBezTo>
                    <a:cubicBezTo>
                      <a:pt x="122600" y="14368"/>
                      <a:pt x="141308" y="22021"/>
                      <a:pt x="161717" y="25423"/>
                    </a:cubicBezTo>
                    <a:cubicBezTo>
                      <a:pt x="182976" y="29675"/>
                      <a:pt x="214439" y="35627"/>
                      <a:pt x="232297" y="39029"/>
                    </a:cubicBezTo>
                    <a:cubicBezTo>
                      <a:pt x="260359" y="44131"/>
                      <a:pt x="265461" y="42430"/>
                      <a:pt x="269713" y="27124"/>
                    </a:cubicBezTo>
                    <a:cubicBezTo>
                      <a:pt x="276516" y="1613"/>
                      <a:pt x="297775" y="-3489"/>
                      <a:pt x="318183" y="16919"/>
                    </a:cubicBezTo>
                    <a:cubicBezTo>
                      <a:pt x="332640" y="31375"/>
                      <a:pt x="336041" y="48383"/>
                      <a:pt x="340293" y="130017"/>
                    </a:cubicBezTo>
                    <a:cubicBezTo>
                      <a:pt x="343694" y="195495"/>
                      <a:pt x="349647" y="233761"/>
                      <a:pt x="359851" y="252469"/>
                    </a:cubicBezTo>
                    <a:cubicBezTo>
                      <a:pt x="374307" y="279681"/>
                      <a:pt x="374307" y="279681"/>
                      <a:pt x="348796" y="308593"/>
                    </a:cubicBezTo>
                    <a:cubicBezTo>
                      <a:pt x="323286" y="338356"/>
                      <a:pt x="302027" y="346859"/>
                      <a:pt x="263760" y="341757"/>
                    </a:cubicBezTo>
                    <a:close/>
                    <a:moveTo>
                      <a:pt x="255257" y="158930"/>
                    </a:moveTo>
                    <a:cubicBezTo>
                      <a:pt x="255257" y="124915"/>
                      <a:pt x="252706" y="121514"/>
                      <a:pt x="228045" y="113010"/>
                    </a:cubicBezTo>
                    <a:cubicBezTo>
                      <a:pt x="212739" y="107908"/>
                      <a:pt x="187228" y="101105"/>
                      <a:pt x="172772" y="97704"/>
                    </a:cubicBezTo>
                    <a:cubicBezTo>
                      <a:pt x="147261" y="92601"/>
                      <a:pt x="144710" y="94302"/>
                      <a:pt x="144710" y="112160"/>
                    </a:cubicBezTo>
                    <a:cubicBezTo>
                      <a:pt x="144710" y="142773"/>
                      <a:pt x="154064" y="151276"/>
                      <a:pt x="199133" y="157229"/>
                    </a:cubicBezTo>
                    <a:cubicBezTo>
                      <a:pt x="228896" y="162331"/>
                      <a:pt x="241651" y="168284"/>
                      <a:pt x="244202" y="179338"/>
                    </a:cubicBezTo>
                    <a:cubicBezTo>
                      <a:pt x="251005" y="205699"/>
                      <a:pt x="255257" y="198046"/>
                      <a:pt x="255257" y="15893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AB179674-7CB5-0975-14B0-6100EC21B31C}"/>
              </a:ext>
            </a:extLst>
          </p:cNvPr>
          <p:cNvSpPr txBox="1"/>
          <p:nvPr/>
        </p:nvSpPr>
        <p:spPr>
          <a:xfrm>
            <a:off x="3762634" y="3755846"/>
            <a:ext cx="4666732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dist"/>
            <a:r>
              <a:rPr lang="zh-CN" altLang="en-US" sz="24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晚会到此结束</a:t>
            </a:r>
          </a:p>
        </p:txBody>
      </p:sp>
      <p:grpSp>
        <p:nvGrpSpPr>
          <p:cNvPr id="502" name="组合 501">
            <a:extLst>
              <a:ext uri="{FF2B5EF4-FFF2-40B4-BE49-F238E27FC236}">
                <a16:creationId xmlns:a16="http://schemas.microsoft.com/office/drawing/2014/main" id="{B49FF66A-A450-485E-AAD3-3C46C34615FF}"/>
              </a:ext>
            </a:extLst>
          </p:cNvPr>
          <p:cNvGrpSpPr/>
          <p:nvPr/>
        </p:nvGrpSpPr>
        <p:grpSpPr>
          <a:xfrm>
            <a:off x="679009" y="-547224"/>
            <a:ext cx="10833981" cy="2943505"/>
            <a:chOff x="840989" y="-547224"/>
            <a:chExt cx="10833981" cy="2943505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grpSp>
          <p:nvGrpSpPr>
            <p:cNvPr id="60" name="图形 8">
              <a:extLst>
                <a:ext uri="{FF2B5EF4-FFF2-40B4-BE49-F238E27FC236}">
                  <a16:creationId xmlns:a16="http://schemas.microsoft.com/office/drawing/2014/main" id="{228E3585-8741-815A-06E1-6BC101EE7112}"/>
                </a:ext>
              </a:extLst>
            </p:cNvPr>
            <p:cNvGrpSpPr/>
            <p:nvPr/>
          </p:nvGrpSpPr>
          <p:grpSpPr>
            <a:xfrm>
              <a:off x="840989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068E550-9334-F72C-8813-3628CFFB3D0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7291542-67B4-230D-3DA3-9E278CF917F8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C764EA0-DE70-A571-58B5-5EC2D5A54F37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6" name="图形 8">
              <a:extLst>
                <a:ext uri="{FF2B5EF4-FFF2-40B4-BE49-F238E27FC236}">
                  <a16:creationId xmlns:a16="http://schemas.microsoft.com/office/drawing/2014/main" id="{25CF4CAE-6E0D-962B-5B5B-766A9B072A4B}"/>
                </a:ext>
              </a:extLst>
            </p:cNvPr>
            <p:cNvGrpSpPr/>
            <p:nvPr/>
          </p:nvGrpSpPr>
          <p:grpSpPr>
            <a:xfrm>
              <a:off x="10497627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1D0EDE2C-ECDA-9650-BE32-C5631FF091E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1631ECA-A41A-0B03-F602-D7FD189899C2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3A428F3D-06EC-5C60-5253-836D7AEA08E3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F6637E15-7F4F-70DB-F003-0F4BB25AAA03}"/>
              </a:ext>
            </a:extLst>
          </p:cNvPr>
          <p:cNvGrpSpPr/>
          <p:nvPr/>
        </p:nvGrpSpPr>
        <p:grpSpPr>
          <a:xfrm>
            <a:off x="4456779" y="4855559"/>
            <a:ext cx="273862" cy="303854"/>
            <a:chOff x="3456450" y="5160133"/>
            <a:chExt cx="361514" cy="401105"/>
          </a:xfrm>
          <a:gradFill>
            <a:gsLst>
              <a:gs pos="90000">
                <a:srgbClr val="FFFFB0"/>
              </a:gs>
              <a:gs pos="33000">
                <a:srgbClr val="FFFFDF"/>
              </a:gs>
              <a:gs pos="0">
                <a:schemeClr val="bg1"/>
              </a:gs>
            </a:gsLst>
            <a:lin ang="16200000" scaled="1"/>
          </a:gradFill>
          <a:effectLst/>
        </p:grpSpPr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CB6DFCB-C1DB-85F4-8B1C-63C0CA2EA4AC}"/>
                </a:ext>
              </a:extLst>
            </p:cNvPr>
            <p:cNvSpPr/>
            <p:nvPr/>
          </p:nvSpPr>
          <p:spPr>
            <a:xfrm>
              <a:off x="3456450" y="5380481"/>
              <a:ext cx="361514" cy="180757"/>
            </a:xfrm>
            <a:custGeom>
              <a:avLst/>
              <a:gdLst>
                <a:gd name="connsiteX0" fmla="*/ 361515 w 361514"/>
                <a:gd name="connsiteY0" fmla="*/ 90379 h 180757"/>
                <a:gd name="connsiteX1" fmla="*/ 343439 w 361514"/>
                <a:gd name="connsiteY1" fmla="*/ 54227 h 180757"/>
                <a:gd name="connsiteX2" fmla="*/ 255320 w 361514"/>
                <a:gd name="connsiteY2" fmla="*/ 11297 h 180757"/>
                <a:gd name="connsiteX3" fmla="*/ 180757 w 361514"/>
                <a:gd name="connsiteY3" fmla="*/ 0 h 180757"/>
                <a:gd name="connsiteX4" fmla="*/ 106195 w 361514"/>
                <a:gd name="connsiteY4" fmla="*/ 11297 h 180757"/>
                <a:gd name="connsiteX5" fmla="*/ 18076 w 361514"/>
                <a:gd name="connsiteY5" fmla="*/ 54227 h 180757"/>
                <a:gd name="connsiteX6" fmla="*/ 0 w 361514"/>
                <a:gd name="connsiteY6" fmla="*/ 90379 h 180757"/>
                <a:gd name="connsiteX7" fmla="*/ 0 w 361514"/>
                <a:gd name="connsiteY7" fmla="*/ 180757 h 180757"/>
                <a:gd name="connsiteX8" fmla="*/ 361515 w 361514"/>
                <a:gd name="connsiteY8" fmla="*/ 180757 h 1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514" h="180757">
                  <a:moveTo>
                    <a:pt x="361515" y="90379"/>
                  </a:moveTo>
                  <a:cubicBezTo>
                    <a:pt x="361220" y="76226"/>
                    <a:pt x="354584" y="62955"/>
                    <a:pt x="343439" y="54227"/>
                  </a:cubicBezTo>
                  <a:cubicBezTo>
                    <a:pt x="318585" y="33892"/>
                    <a:pt x="286952" y="20335"/>
                    <a:pt x="255320" y="11297"/>
                  </a:cubicBezTo>
                  <a:cubicBezTo>
                    <a:pt x="231153" y="3899"/>
                    <a:pt x="206031" y="93"/>
                    <a:pt x="180757" y="0"/>
                  </a:cubicBezTo>
                  <a:cubicBezTo>
                    <a:pt x="155512" y="436"/>
                    <a:pt x="130437" y="4235"/>
                    <a:pt x="106195" y="11297"/>
                  </a:cubicBezTo>
                  <a:cubicBezTo>
                    <a:pt x="74604" y="20516"/>
                    <a:pt x="44807" y="35032"/>
                    <a:pt x="18076" y="54227"/>
                  </a:cubicBezTo>
                  <a:cubicBezTo>
                    <a:pt x="6931" y="62955"/>
                    <a:pt x="295" y="76226"/>
                    <a:pt x="0" y="90379"/>
                  </a:cubicBezTo>
                  <a:lnTo>
                    <a:pt x="0" y="180757"/>
                  </a:lnTo>
                  <a:lnTo>
                    <a:pt x="361515" y="180757"/>
                  </a:lnTo>
                  <a:close/>
                </a:path>
              </a:pathLst>
            </a:custGeom>
            <a:gradFill>
              <a:gsLst>
                <a:gs pos="90000">
                  <a:srgbClr val="FFFFB0"/>
                </a:gs>
                <a:gs pos="0">
                  <a:schemeClr val="bg1">
                    <a:alpha val="0"/>
                  </a:schemeClr>
                </a:gs>
              </a:gsLst>
              <a:lin ang="16200000" scaled="1"/>
            </a:gradFill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A4A0D0C3-FA08-1BD5-D377-49FD38E0764B}"/>
                </a:ext>
              </a:extLst>
            </p:cNvPr>
            <p:cNvSpPr/>
            <p:nvPr/>
          </p:nvSpPr>
          <p:spPr>
            <a:xfrm>
              <a:off x="3536405" y="5160133"/>
              <a:ext cx="193356" cy="101725"/>
            </a:xfrm>
            <a:custGeom>
              <a:avLst/>
              <a:gdLst>
                <a:gd name="connsiteX0" fmla="*/ 83856 w 193356"/>
                <a:gd name="connsiteY0" fmla="*/ 83367 h 101725"/>
                <a:gd name="connsiteX1" fmla="*/ 134694 w 193356"/>
                <a:gd name="connsiteY1" fmla="*/ 46821 h 101725"/>
                <a:gd name="connsiteX2" fmla="*/ 134694 w 193356"/>
                <a:gd name="connsiteY2" fmla="*/ 46821 h 101725"/>
                <a:gd name="connsiteX3" fmla="*/ 150284 w 193356"/>
                <a:gd name="connsiteY3" fmla="*/ 53091 h 101725"/>
                <a:gd name="connsiteX4" fmla="*/ 177285 w 193356"/>
                <a:gd name="connsiteY4" fmla="*/ 81729 h 101725"/>
                <a:gd name="connsiteX5" fmla="*/ 190559 w 193356"/>
                <a:gd name="connsiteY5" fmla="*/ 100935 h 101725"/>
                <a:gd name="connsiteX6" fmla="*/ 190559 w 193356"/>
                <a:gd name="connsiteY6" fmla="*/ 100935 h 101725"/>
                <a:gd name="connsiteX7" fmla="*/ 191181 w 193356"/>
                <a:gd name="connsiteY7" fmla="*/ 101726 h 101725"/>
                <a:gd name="connsiteX8" fmla="*/ 191181 w 193356"/>
                <a:gd name="connsiteY8" fmla="*/ 101726 h 101725"/>
                <a:gd name="connsiteX9" fmla="*/ 191915 w 193356"/>
                <a:gd name="connsiteY9" fmla="*/ 65970 h 101725"/>
                <a:gd name="connsiteX10" fmla="*/ 174235 w 193356"/>
                <a:gd name="connsiteY10" fmla="*/ 29705 h 101725"/>
                <a:gd name="connsiteX11" fmla="*/ 144579 w 193356"/>
                <a:gd name="connsiteY11" fmla="*/ 19820 h 101725"/>
                <a:gd name="connsiteX12" fmla="*/ 93628 w 193356"/>
                <a:gd name="connsiteY12" fmla="*/ 50 h 101725"/>
                <a:gd name="connsiteX13" fmla="*/ 21438 w 193356"/>
                <a:gd name="connsiteY13" fmla="*/ 31061 h 101725"/>
                <a:gd name="connsiteX14" fmla="*/ 3815 w 193356"/>
                <a:gd name="connsiteY14" fmla="*/ 80035 h 101725"/>
                <a:gd name="connsiteX15" fmla="*/ 1725 w 193356"/>
                <a:gd name="connsiteY15" fmla="*/ 96585 h 101725"/>
                <a:gd name="connsiteX16" fmla="*/ 11158 w 193356"/>
                <a:gd name="connsiteY16" fmla="*/ 96585 h 101725"/>
                <a:gd name="connsiteX17" fmla="*/ 11158 w 193356"/>
                <a:gd name="connsiteY17" fmla="*/ 96585 h 101725"/>
                <a:gd name="connsiteX18" fmla="*/ 83856 w 193356"/>
                <a:gd name="connsiteY18" fmla="*/ 83367 h 10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356" h="101725">
                  <a:moveTo>
                    <a:pt x="83856" y="83367"/>
                  </a:moveTo>
                  <a:cubicBezTo>
                    <a:pt x="98543" y="74725"/>
                    <a:pt x="134694" y="46821"/>
                    <a:pt x="134694" y="46821"/>
                  </a:cubicBezTo>
                  <a:lnTo>
                    <a:pt x="134694" y="46821"/>
                  </a:lnTo>
                  <a:cubicBezTo>
                    <a:pt x="140399" y="47315"/>
                    <a:pt x="145827" y="49498"/>
                    <a:pt x="150284" y="53091"/>
                  </a:cubicBezTo>
                  <a:cubicBezTo>
                    <a:pt x="161133" y="60708"/>
                    <a:pt x="170319" y="70452"/>
                    <a:pt x="177285" y="81729"/>
                  </a:cubicBezTo>
                  <a:cubicBezTo>
                    <a:pt x="183555" y="91106"/>
                    <a:pt x="188921" y="98675"/>
                    <a:pt x="190559" y="100935"/>
                  </a:cubicBezTo>
                  <a:lnTo>
                    <a:pt x="190559" y="100935"/>
                  </a:lnTo>
                  <a:lnTo>
                    <a:pt x="191181" y="101726"/>
                  </a:lnTo>
                  <a:lnTo>
                    <a:pt x="191181" y="101726"/>
                  </a:lnTo>
                  <a:cubicBezTo>
                    <a:pt x="194005" y="96077"/>
                    <a:pt x="193892" y="80317"/>
                    <a:pt x="191915" y="65970"/>
                  </a:cubicBezTo>
                  <a:cubicBezTo>
                    <a:pt x="189147" y="46199"/>
                    <a:pt x="186888" y="40325"/>
                    <a:pt x="174235" y="29705"/>
                  </a:cubicBezTo>
                  <a:cubicBezTo>
                    <a:pt x="166173" y="22399"/>
                    <a:pt x="155413" y="18812"/>
                    <a:pt x="144579" y="19820"/>
                  </a:cubicBezTo>
                  <a:cubicBezTo>
                    <a:pt x="129880" y="8414"/>
                    <a:pt x="112174" y="1543"/>
                    <a:pt x="93628" y="50"/>
                  </a:cubicBezTo>
                  <a:cubicBezTo>
                    <a:pt x="65385" y="-967"/>
                    <a:pt x="34543" y="13776"/>
                    <a:pt x="21438" y="31061"/>
                  </a:cubicBezTo>
                  <a:cubicBezTo>
                    <a:pt x="1612" y="57045"/>
                    <a:pt x="3815" y="73991"/>
                    <a:pt x="3815" y="80035"/>
                  </a:cubicBezTo>
                  <a:cubicBezTo>
                    <a:pt x="3815" y="86079"/>
                    <a:pt x="-3133" y="96585"/>
                    <a:pt x="1725" y="96585"/>
                  </a:cubicBezTo>
                  <a:cubicBezTo>
                    <a:pt x="4888" y="96585"/>
                    <a:pt x="7995" y="96585"/>
                    <a:pt x="11158" y="96585"/>
                  </a:cubicBezTo>
                  <a:lnTo>
                    <a:pt x="11158" y="96585"/>
                  </a:lnTo>
                  <a:cubicBezTo>
                    <a:pt x="29064" y="96077"/>
                    <a:pt x="65611" y="94100"/>
                    <a:pt x="83856" y="83367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0374F9F0-BD6D-39A7-201E-642647BE0EFF}"/>
                </a:ext>
              </a:extLst>
            </p:cNvPr>
            <p:cNvSpPr/>
            <p:nvPr/>
          </p:nvSpPr>
          <p:spPr>
            <a:xfrm>
              <a:off x="3546885" y="5218929"/>
              <a:ext cx="179853" cy="138288"/>
            </a:xfrm>
            <a:custGeom>
              <a:avLst/>
              <a:gdLst>
                <a:gd name="connsiteX0" fmla="*/ 171776 w 179853"/>
                <a:gd name="connsiteY0" fmla="*/ 49539 h 138288"/>
                <a:gd name="connsiteX1" fmla="*/ 157711 w 179853"/>
                <a:gd name="connsiteY1" fmla="*/ 29260 h 138288"/>
                <a:gd name="connsiteX2" fmla="*/ 133478 w 179853"/>
                <a:gd name="connsiteY2" fmla="*/ 3389 h 138288"/>
                <a:gd name="connsiteX3" fmla="*/ 127321 w 179853"/>
                <a:gd name="connsiteY3" fmla="*/ 0 h 138288"/>
                <a:gd name="connsiteX4" fmla="*/ 79081 w 179853"/>
                <a:gd name="connsiteY4" fmla="*/ 34231 h 138288"/>
                <a:gd name="connsiteX5" fmla="*/ 0 w 179853"/>
                <a:gd name="connsiteY5" fmla="*/ 49030 h 138288"/>
                <a:gd name="connsiteX6" fmla="*/ 91493 w 179853"/>
                <a:gd name="connsiteY6" fmla="*/ 138281 h 138288"/>
                <a:gd name="connsiteX7" fmla="*/ 179854 w 179853"/>
                <a:gd name="connsiteY7" fmla="*/ 60610 h 13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853" h="138288">
                  <a:moveTo>
                    <a:pt x="171776" y="49539"/>
                  </a:moveTo>
                  <a:cubicBezTo>
                    <a:pt x="171494" y="49143"/>
                    <a:pt x="165280" y="40501"/>
                    <a:pt x="157711" y="29260"/>
                  </a:cubicBezTo>
                  <a:cubicBezTo>
                    <a:pt x="151494" y="19065"/>
                    <a:pt x="143246" y="10258"/>
                    <a:pt x="133478" y="3389"/>
                  </a:cubicBezTo>
                  <a:cubicBezTo>
                    <a:pt x="131577" y="2005"/>
                    <a:pt x="129508" y="866"/>
                    <a:pt x="127321" y="0"/>
                  </a:cubicBezTo>
                  <a:cubicBezTo>
                    <a:pt x="117266" y="7626"/>
                    <a:pt x="91395" y="27057"/>
                    <a:pt x="79081" y="34231"/>
                  </a:cubicBezTo>
                  <a:cubicBezTo>
                    <a:pt x="59537" y="45528"/>
                    <a:pt x="23894" y="48522"/>
                    <a:pt x="0" y="49030"/>
                  </a:cubicBezTo>
                  <a:cubicBezTo>
                    <a:pt x="619" y="98941"/>
                    <a:pt x="41582" y="138900"/>
                    <a:pt x="91493" y="138281"/>
                  </a:cubicBezTo>
                  <a:cubicBezTo>
                    <a:pt x="136072" y="137729"/>
                    <a:pt x="173589" y="104751"/>
                    <a:pt x="179854" y="6061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</p:grpSp>
      <p:sp>
        <p:nvSpPr>
          <p:cNvPr id="336" name="文本框 335">
            <a:extLst>
              <a:ext uri="{FF2B5EF4-FFF2-40B4-BE49-F238E27FC236}">
                <a16:creationId xmlns:a16="http://schemas.microsoft.com/office/drawing/2014/main" id="{C37479C2-3CED-50DE-76DE-EB5420BF9765}"/>
              </a:ext>
            </a:extLst>
          </p:cNvPr>
          <p:cNvSpPr txBox="1"/>
          <p:nvPr/>
        </p:nvSpPr>
        <p:spPr>
          <a:xfrm>
            <a:off x="4719804" y="4889109"/>
            <a:ext cx="1521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rgbClr val="FFEFC4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050" b="1" dirty="0">
                <a:solidFill>
                  <a:srgbClr val="FFEFC4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050" b="1" dirty="0">
                <a:solidFill>
                  <a:srgbClr val="FFEFC4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DB7C93D8-134B-0542-D19D-D70FD1C9491E}"/>
              </a:ext>
            </a:extLst>
          </p:cNvPr>
          <p:cNvGrpSpPr/>
          <p:nvPr/>
        </p:nvGrpSpPr>
        <p:grpSpPr>
          <a:xfrm>
            <a:off x="6299343" y="4875098"/>
            <a:ext cx="281062" cy="281062"/>
            <a:chOff x="6302832" y="5189791"/>
            <a:chExt cx="723900" cy="723900"/>
          </a:xfrm>
          <a:gradFill>
            <a:gsLst>
              <a:gs pos="90000">
                <a:srgbClr val="FFFFB0"/>
              </a:gs>
              <a:gs pos="33000">
                <a:srgbClr val="FFFFDF"/>
              </a:gs>
              <a:gs pos="0">
                <a:schemeClr val="bg1"/>
              </a:gs>
            </a:gsLst>
            <a:lin ang="16200000" scaled="1"/>
          </a:gradFill>
          <a:effectLst/>
        </p:grpSpPr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32FFB6F-4208-2569-0266-2278BD602BCD}"/>
                </a:ext>
              </a:extLst>
            </p:cNvPr>
            <p:cNvSpPr/>
            <p:nvPr/>
          </p:nvSpPr>
          <p:spPr>
            <a:xfrm>
              <a:off x="6302832" y="5189791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035C37A7-4054-2688-D9D4-B1B3781C340C}"/>
                </a:ext>
              </a:extLst>
            </p:cNvPr>
            <p:cNvSpPr/>
            <p:nvPr/>
          </p:nvSpPr>
          <p:spPr>
            <a:xfrm>
              <a:off x="6645732" y="5361241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6A95B00-E82B-A01B-2903-A8CFE6B471E6}"/>
                </a:ext>
              </a:extLst>
            </p:cNvPr>
            <p:cNvSpPr/>
            <p:nvPr/>
          </p:nvSpPr>
          <p:spPr>
            <a:xfrm>
              <a:off x="6645732" y="52850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7A524620-DEDB-5A2C-0E30-59E697D03F0B}"/>
                </a:ext>
              </a:extLst>
            </p:cNvPr>
            <p:cNvSpPr/>
            <p:nvPr/>
          </p:nvSpPr>
          <p:spPr>
            <a:xfrm>
              <a:off x="6645732" y="57803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0297F39A-66EA-5B23-E792-B68252FAA14F}"/>
                </a:ext>
              </a:extLst>
            </p:cNvPr>
            <p:cNvSpPr/>
            <p:nvPr/>
          </p:nvSpPr>
          <p:spPr>
            <a:xfrm>
              <a:off x="63980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9912115-EE19-302B-317B-C4141A72723E}"/>
                </a:ext>
              </a:extLst>
            </p:cNvPr>
            <p:cNvSpPr/>
            <p:nvPr/>
          </p:nvSpPr>
          <p:spPr>
            <a:xfrm>
              <a:off x="68933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EFC4"/>
                </a:solidFill>
              </a:endParaRPr>
            </a:p>
          </p:txBody>
        </p:sp>
      </p:grpSp>
      <p:sp>
        <p:nvSpPr>
          <p:cNvPr id="338" name="文本框 337">
            <a:extLst>
              <a:ext uri="{FF2B5EF4-FFF2-40B4-BE49-F238E27FC236}">
                <a16:creationId xmlns:a16="http://schemas.microsoft.com/office/drawing/2014/main" id="{16561EA0-4CCC-8009-4AE5-1B2B3E39C24B}"/>
              </a:ext>
            </a:extLst>
          </p:cNvPr>
          <p:cNvSpPr txBox="1"/>
          <p:nvPr/>
        </p:nvSpPr>
        <p:spPr>
          <a:xfrm>
            <a:off x="6580484" y="4918988"/>
            <a:ext cx="11587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rgbClr val="FFEFC4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时间：</a:t>
            </a:r>
            <a:r>
              <a:rPr lang="en-US" altLang="zh-CN" sz="1050" b="1" dirty="0">
                <a:solidFill>
                  <a:srgbClr val="FFEFC4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2023.01</a:t>
            </a:r>
            <a:endParaRPr lang="zh-CN" altLang="en-US" sz="1050" b="1" dirty="0">
              <a:solidFill>
                <a:srgbClr val="FFEFC4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369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图形 4">
            <a:extLst>
              <a:ext uri="{FF2B5EF4-FFF2-40B4-BE49-F238E27FC236}">
                <a16:creationId xmlns:a16="http://schemas.microsoft.com/office/drawing/2014/main" id="{A2BDACA2-302A-696B-E61E-12DEF952896B}"/>
              </a:ext>
            </a:extLst>
          </p:cNvPr>
          <p:cNvGrpSpPr/>
          <p:nvPr/>
        </p:nvGrpSpPr>
        <p:grpSpPr>
          <a:xfrm>
            <a:off x="-1013745" y="-55340"/>
            <a:ext cx="14624970" cy="7495920"/>
            <a:chOff x="-1013745" y="-55340"/>
            <a:chExt cx="14624970" cy="749592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54C7879-B782-5A61-E390-3AD3E8F2A72F}"/>
                </a:ext>
              </a:extLst>
            </p:cNvPr>
            <p:cNvSpPr/>
            <p:nvPr/>
          </p:nvSpPr>
          <p:spPr>
            <a:xfrm>
              <a:off x="-760571" y="-55340"/>
              <a:ext cx="8389048" cy="2068865"/>
            </a:xfrm>
            <a:custGeom>
              <a:avLst/>
              <a:gdLst>
                <a:gd name="connsiteX0" fmla="*/ 0 w 8389048"/>
                <a:gd name="connsiteY0" fmla="*/ 1899190 h 2068865"/>
                <a:gd name="connsiteX1" fmla="*/ 293180 w 8389048"/>
                <a:gd name="connsiteY1" fmla="*/ 1349026 h 2068865"/>
                <a:gd name="connsiteX2" fmla="*/ 759143 w 8389048"/>
                <a:gd name="connsiteY2" fmla="*/ 901637 h 2068865"/>
                <a:gd name="connsiteX3" fmla="*/ 1351407 w 8389048"/>
                <a:gd name="connsiteY3" fmla="*/ 596456 h 2068865"/>
                <a:gd name="connsiteX4" fmla="*/ 1682210 w 8389048"/>
                <a:gd name="connsiteY4" fmla="*/ 508826 h 2068865"/>
                <a:gd name="connsiteX5" fmla="*/ 1767650 w 8389048"/>
                <a:gd name="connsiteY5" fmla="*/ 495109 h 2068865"/>
                <a:gd name="connsiteX6" fmla="*/ 1853851 w 8389048"/>
                <a:gd name="connsiteY6" fmla="*/ 483584 h 2068865"/>
                <a:gd name="connsiteX7" fmla="*/ 1875473 w 8389048"/>
                <a:gd name="connsiteY7" fmla="*/ 480822 h 2068865"/>
                <a:gd name="connsiteX8" fmla="*/ 1896809 w 8389048"/>
                <a:gd name="connsiteY8" fmla="*/ 479298 h 2068865"/>
                <a:gd name="connsiteX9" fmla="*/ 1939576 w 8389048"/>
                <a:gd name="connsiteY9" fmla="*/ 476345 h 2068865"/>
                <a:gd name="connsiteX10" fmla="*/ 2025396 w 8389048"/>
                <a:gd name="connsiteY10" fmla="*/ 471202 h 2068865"/>
                <a:gd name="connsiteX11" fmla="*/ 2695004 w 8389048"/>
                <a:gd name="connsiteY11" fmla="*/ 521494 h 2068865"/>
                <a:gd name="connsiteX12" fmla="*/ 2854833 w 8389048"/>
                <a:gd name="connsiteY12" fmla="*/ 553022 h 2068865"/>
                <a:gd name="connsiteX13" fmla="*/ 2933795 w 8389048"/>
                <a:gd name="connsiteY13" fmla="*/ 570262 h 2068865"/>
                <a:gd name="connsiteX14" fmla="*/ 3011043 w 8389048"/>
                <a:gd name="connsiteY14" fmla="*/ 589598 h 2068865"/>
                <a:gd name="connsiteX15" fmla="*/ 3088291 w 8389048"/>
                <a:gd name="connsiteY15" fmla="*/ 609029 h 2068865"/>
                <a:gd name="connsiteX16" fmla="*/ 3163919 w 8389048"/>
                <a:gd name="connsiteY16" fmla="*/ 629698 h 2068865"/>
                <a:gd name="connsiteX17" fmla="*/ 3239357 w 8389048"/>
                <a:gd name="connsiteY17" fmla="*/ 651034 h 2068865"/>
                <a:gd name="connsiteX18" fmla="*/ 3313271 w 8389048"/>
                <a:gd name="connsiteY18" fmla="*/ 673037 h 2068865"/>
                <a:gd name="connsiteX19" fmla="*/ 4411980 w 8389048"/>
                <a:gd name="connsiteY19" fmla="*/ 1012984 h 2068865"/>
                <a:gd name="connsiteX20" fmla="*/ 5475256 w 8389048"/>
                <a:gd name="connsiteY20" fmla="*/ 1168146 h 2068865"/>
                <a:gd name="connsiteX21" fmla="*/ 6027706 w 8389048"/>
                <a:gd name="connsiteY21" fmla="*/ 1176338 h 2068865"/>
                <a:gd name="connsiteX22" fmla="*/ 6566440 w 8389048"/>
                <a:gd name="connsiteY22" fmla="*/ 1139381 h 2068865"/>
                <a:gd name="connsiteX23" fmla="*/ 7070503 w 8389048"/>
                <a:gd name="connsiteY23" fmla="*/ 1026224 h 2068865"/>
                <a:gd name="connsiteX24" fmla="*/ 7304342 w 8389048"/>
                <a:gd name="connsiteY24" fmla="*/ 928211 h 2068865"/>
                <a:gd name="connsiteX25" fmla="*/ 7360825 w 8389048"/>
                <a:gd name="connsiteY25" fmla="*/ 898779 h 2068865"/>
                <a:gd name="connsiteX26" fmla="*/ 7416261 w 8389048"/>
                <a:gd name="connsiteY26" fmla="*/ 866204 h 2068865"/>
                <a:gd name="connsiteX27" fmla="*/ 7471410 w 8389048"/>
                <a:gd name="connsiteY27" fmla="*/ 831152 h 2068865"/>
                <a:gd name="connsiteX28" fmla="*/ 7526179 w 8389048"/>
                <a:gd name="connsiteY28" fmla="*/ 793528 h 2068865"/>
                <a:gd name="connsiteX29" fmla="*/ 7741920 w 8389048"/>
                <a:gd name="connsiteY29" fmla="*/ 621125 h 2068865"/>
                <a:gd name="connsiteX30" fmla="*/ 7953280 w 8389048"/>
                <a:gd name="connsiteY30" fmla="*/ 421672 h 2068865"/>
                <a:gd name="connsiteX31" fmla="*/ 8389049 w 8389048"/>
                <a:gd name="connsiteY31" fmla="*/ 0 h 2068865"/>
                <a:gd name="connsiteX32" fmla="*/ 8171593 w 8389048"/>
                <a:gd name="connsiteY32" fmla="*/ 571119 h 2068865"/>
                <a:gd name="connsiteX33" fmla="*/ 8032718 w 8389048"/>
                <a:gd name="connsiteY33" fmla="*/ 851440 h 2068865"/>
                <a:gd name="connsiteX34" fmla="*/ 7854506 w 8389048"/>
                <a:gd name="connsiteY34" fmla="*/ 1123283 h 2068865"/>
                <a:gd name="connsiteX35" fmla="*/ 7624858 w 8389048"/>
                <a:gd name="connsiteY35" fmla="*/ 1373791 h 2068865"/>
                <a:gd name="connsiteX36" fmla="*/ 7559612 w 8389048"/>
                <a:gd name="connsiteY36" fmla="*/ 1430274 h 2068865"/>
                <a:gd name="connsiteX37" fmla="*/ 7491984 w 8389048"/>
                <a:gd name="connsiteY37" fmla="*/ 1483995 h 2068865"/>
                <a:gd name="connsiteX38" fmla="*/ 7422451 w 8389048"/>
                <a:gd name="connsiteY38" fmla="*/ 1535240 h 2068865"/>
                <a:gd name="connsiteX39" fmla="*/ 7350633 w 8389048"/>
                <a:gd name="connsiteY39" fmla="*/ 1582484 h 2068865"/>
                <a:gd name="connsiteX40" fmla="*/ 7050310 w 8389048"/>
                <a:gd name="connsiteY40" fmla="*/ 1744694 h 2068865"/>
                <a:gd name="connsiteX41" fmla="*/ 6736938 w 8389048"/>
                <a:gd name="connsiteY41" fmla="*/ 1864614 h 2068865"/>
                <a:gd name="connsiteX42" fmla="*/ 6419279 w 8389048"/>
                <a:gd name="connsiteY42" fmla="*/ 1950434 h 2068865"/>
                <a:gd name="connsiteX43" fmla="*/ 6339840 w 8389048"/>
                <a:gd name="connsiteY43" fmla="*/ 1967198 h 2068865"/>
                <a:gd name="connsiteX44" fmla="*/ 6260497 w 8389048"/>
                <a:gd name="connsiteY44" fmla="*/ 1982534 h 2068865"/>
                <a:gd name="connsiteX45" fmla="*/ 6181249 w 8389048"/>
                <a:gd name="connsiteY45" fmla="*/ 1996726 h 2068865"/>
                <a:gd name="connsiteX46" fmla="*/ 6102287 w 8389048"/>
                <a:gd name="connsiteY46" fmla="*/ 2009013 h 2068865"/>
                <a:gd name="connsiteX47" fmla="*/ 5786819 w 8389048"/>
                <a:gd name="connsiteY47" fmla="*/ 2046923 h 2068865"/>
                <a:gd name="connsiteX48" fmla="*/ 5627751 w 8389048"/>
                <a:gd name="connsiteY48" fmla="*/ 2059400 h 2068865"/>
                <a:gd name="connsiteX49" fmla="*/ 5467827 w 8389048"/>
                <a:gd name="connsiteY49" fmla="*/ 2066449 h 2068865"/>
                <a:gd name="connsiteX50" fmla="*/ 4178141 w 8389048"/>
                <a:gd name="connsiteY50" fmla="*/ 1929765 h 2068865"/>
                <a:gd name="connsiteX51" fmla="*/ 4020979 w 8389048"/>
                <a:gd name="connsiteY51" fmla="*/ 1886426 h 2068865"/>
                <a:gd name="connsiteX52" fmla="*/ 3868007 w 8389048"/>
                <a:gd name="connsiteY52" fmla="*/ 1839277 h 2068865"/>
                <a:gd name="connsiteX53" fmla="*/ 3719131 w 8389048"/>
                <a:gd name="connsiteY53" fmla="*/ 1788605 h 2068865"/>
                <a:gd name="connsiteX54" fmla="*/ 3573780 w 8389048"/>
                <a:gd name="connsiteY54" fmla="*/ 1736122 h 2068865"/>
                <a:gd name="connsiteX55" fmla="*/ 3021902 w 8389048"/>
                <a:gd name="connsiteY55" fmla="*/ 1520762 h 2068865"/>
                <a:gd name="connsiteX56" fmla="*/ 1997583 w 8389048"/>
                <a:gd name="connsiteY56" fmla="*/ 1212914 h 2068865"/>
                <a:gd name="connsiteX57" fmla="*/ 1934909 w 8389048"/>
                <a:gd name="connsiteY57" fmla="*/ 1205389 h 2068865"/>
                <a:gd name="connsiteX58" fmla="*/ 1903381 w 8389048"/>
                <a:gd name="connsiteY58" fmla="*/ 1201293 h 2068865"/>
                <a:gd name="connsiteX59" fmla="*/ 1887569 w 8389048"/>
                <a:gd name="connsiteY59" fmla="*/ 1199198 h 2068865"/>
                <a:gd name="connsiteX60" fmla="*/ 1872044 w 8389048"/>
                <a:gd name="connsiteY60" fmla="*/ 1198150 h 2068865"/>
                <a:gd name="connsiteX61" fmla="*/ 1809845 w 8389048"/>
                <a:gd name="connsiteY61" fmla="*/ 1194149 h 2068865"/>
                <a:gd name="connsiteX62" fmla="*/ 1747171 w 8389048"/>
                <a:gd name="connsiteY62" fmla="*/ 1191292 h 2068865"/>
                <a:gd name="connsiteX63" fmla="*/ 1492187 w 8389048"/>
                <a:gd name="connsiteY63" fmla="*/ 1200341 h 2068865"/>
                <a:gd name="connsiteX64" fmla="*/ 974884 w 8389048"/>
                <a:gd name="connsiteY64" fmla="*/ 1311021 h 2068865"/>
                <a:gd name="connsiteX65" fmla="*/ 470249 w 8389048"/>
                <a:gd name="connsiteY65" fmla="*/ 1543336 h 2068865"/>
                <a:gd name="connsiteX66" fmla="*/ 0 w 8389048"/>
                <a:gd name="connsiteY66" fmla="*/ 1899190 h 20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389048" h="2068865">
                  <a:moveTo>
                    <a:pt x="0" y="1899190"/>
                  </a:moveTo>
                  <a:cubicBezTo>
                    <a:pt x="61436" y="1703451"/>
                    <a:pt x="164211" y="1517999"/>
                    <a:pt x="293180" y="1349026"/>
                  </a:cubicBezTo>
                  <a:cubicBezTo>
                    <a:pt x="422910" y="1180433"/>
                    <a:pt x="580549" y="1029081"/>
                    <a:pt x="759143" y="901637"/>
                  </a:cubicBezTo>
                  <a:cubicBezTo>
                    <a:pt x="937736" y="774097"/>
                    <a:pt x="1137380" y="670370"/>
                    <a:pt x="1351407" y="596456"/>
                  </a:cubicBezTo>
                  <a:cubicBezTo>
                    <a:pt x="1458278" y="558832"/>
                    <a:pt x="1569149" y="530828"/>
                    <a:pt x="1682210" y="508826"/>
                  </a:cubicBezTo>
                  <a:cubicBezTo>
                    <a:pt x="1710309" y="502349"/>
                    <a:pt x="1738979" y="499205"/>
                    <a:pt x="1767650" y="495109"/>
                  </a:cubicBezTo>
                  <a:lnTo>
                    <a:pt x="1853851" y="483584"/>
                  </a:lnTo>
                  <a:lnTo>
                    <a:pt x="1875473" y="480822"/>
                  </a:lnTo>
                  <a:lnTo>
                    <a:pt x="1896809" y="479298"/>
                  </a:lnTo>
                  <a:lnTo>
                    <a:pt x="1939576" y="476345"/>
                  </a:lnTo>
                  <a:lnTo>
                    <a:pt x="2025396" y="471202"/>
                  </a:lnTo>
                  <a:cubicBezTo>
                    <a:pt x="2254091" y="461677"/>
                    <a:pt x="2479739" y="483680"/>
                    <a:pt x="2695004" y="521494"/>
                  </a:cubicBezTo>
                  <a:cubicBezTo>
                    <a:pt x="2749582" y="530257"/>
                    <a:pt x="2801969" y="541973"/>
                    <a:pt x="2854833" y="553022"/>
                  </a:cubicBezTo>
                  <a:cubicBezTo>
                    <a:pt x="2881122" y="558832"/>
                    <a:pt x="2908078" y="563785"/>
                    <a:pt x="2933795" y="570262"/>
                  </a:cubicBezTo>
                  <a:lnTo>
                    <a:pt x="3011043" y="589598"/>
                  </a:lnTo>
                  <a:lnTo>
                    <a:pt x="3088291" y="609029"/>
                  </a:lnTo>
                  <a:lnTo>
                    <a:pt x="3163919" y="629698"/>
                  </a:lnTo>
                  <a:lnTo>
                    <a:pt x="3239357" y="651034"/>
                  </a:lnTo>
                  <a:lnTo>
                    <a:pt x="3313271" y="673037"/>
                  </a:lnTo>
                  <a:cubicBezTo>
                    <a:pt x="3707130" y="791051"/>
                    <a:pt x="4068699" y="926306"/>
                    <a:pt x="4411980" y="1012984"/>
                  </a:cubicBezTo>
                  <a:cubicBezTo>
                    <a:pt x="4754213" y="1099471"/>
                    <a:pt x="5110448" y="1149191"/>
                    <a:pt x="5475256" y="1168146"/>
                  </a:cubicBezTo>
                  <a:cubicBezTo>
                    <a:pt x="5657469" y="1177576"/>
                    <a:pt x="5842350" y="1180243"/>
                    <a:pt x="6027706" y="1176338"/>
                  </a:cubicBezTo>
                  <a:cubicBezTo>
                    <a:pt x="6211824" y="1172813"/>
                    <a:pt x="6391752" y="1161860"/>
                    <a:pt x="6566440" y="1139381"/>
                  </a:cubicBezTo>
                  <a:cubicBezTo>
                    <a:pt x="6740938" y="1116140"/>
                    <a:pt x="6909911" y="1080802"/>
                    <a:pt x="7070503" y="1026224"/>
                  </a:cubicBezTo>
                  <a:cubicBezTo>
                    <a:pt x="7151275" y="999268"/>
                    <a:pt x="7228237" y="965835"/>
                    <a:pt x="7304342" y="928211"/>
                  </a:cubicBezTo>
                  <a:lnTo>
                    <a:pt x="7360825" y="898779"/>
                  </a:lnTo>
                  <a:cubicBezTo>
                    <a:pt x="7379113" y="887921"/>
                    <a:pt x="7397496" y="876967"/>
                    <a:pt x="7416261" y="866204"/>
                  </a:cubicBezTo>
                  <a:cubicBezTo>
                    <a:pt x="7435025" y="855536"/>
                    <a:pt x="7452836" y="842772"/>
                    <a:pt x="7471410" y="831152"/>
                  </a:cubicBezTo>
                  <a:cubicBezTo>
                    <a:pt x="7490079" y="819626"/>
                    <a:pt x="7507796" y="806291"/>
                    <a:pt x="7526179" y="793528"/>
                  </a:cubicBezTo>
                  <a:cubicBezTo>
                    <a:pt x="7599045" y="741807"/>
                    <a:pt x="7671054" y="683895"/>
                    <a:pt x="7741920" y="621125"/>
                  </a:cubicBezTo>
                  <a:cubicBezTo>
                    <a:pt x="7812691" y="558070"/>
                    <a:pt x="7882986" y="491014"/>
                    <a:pt x="7953280" y="421672"/>
                  </a:cubicBezTo>
                  <a:cubicBezTo>
                    <a:pt x="8094535" y="283464"/>
                    <a:pt x="8234363" y="134684"/>
                    <a:pt x="8389049" y="0"/>
                  </a:cubicBezTo>
                  <a:cubicBezTo>
                    <a:pt x="8322469" y="193834"/>
                    <a:pt x="8254175" y="382334"/>
                    <a:pt x="8171593" y="571119"/>
                  </a:cubicBezTo>
                  <a:cubicBezTo>
                    <a:pt x="8129969" y="665131"/>
                    <a:pt x="8084534" y="758952"/>
                    <a:pt x="8032718" y="851440"/>
                  </a:cubicBezTo>
                  <a:cubicBezTo>
                    <a:pt x="7980902" y="944023"/>
                    <a:pt x="7921752" y="1035082"/>
                    <a:pt x="7854506" y="1123283"/>
                  </a:cubicBezTo>
                  <a:cubicBezTo>
                    <a:pt x="7786878" y="1210913"/>
                    <a:pt x="7711154" y="1297115"/>
                    <a:pt x="7624858" y="1373791"/>
                  </a:cubicBezTo>
                  <a:cubicBezTo>
                    <a:pt x="7604093" y="1394079"/>
                    <a:pt x="7581710" y="1411891"/>
                    <a:pt x="7559612" y="1430274"/>
                  </a:cubicBezTo>
                  <a:cubicBezTo>
                    <a:pt x="7537418" y="1448562"/>
                    <a:pt x="7515225" y="1467422"/>
                    <a:pt x="7491984" y="1483995"/>
                  </a:cubicBezTo>
                  <a:cubicBezTo>
                    <a:pt x="7468934" y="1501045"/>
                    <a:pt x="7445883" y="1518476"/>
                    <a:pt x="7422451" y="1535240"/>
                  </a:cubicBezTo>
                  <a:lnTo>
                    <a:pt x="7350633" y="1582484"/>
                  </a:lnTo>
                  <a:cubicBezTo>
                    <a:pt x="7253954" y="1643634"/>
                    <a:pt x="7153085" y="1698308"/>
                    <a:pt x="7050310" y="1744694"/>
                  </a:cubicBezTo>
                  <a:cubicBezTo>
                    <a:pt x="6947250" y="1790129"/>
                    <a:pt x="6842570" y="1831658"/>
                    <a:pt x="6736938" y="1864614"/>
                  </a:cubicBezTo>
                  <a:cubicBezTo>
                    <a:pt x="6631591" y="1898333"/>
                    <a:pt x="6525102" y="1926908"/>
                    <a:pt x="6419279" y="1950434"/>
                  </a:cubicBezTo>
                  <a:cubicBezTo>
                    <a:pt x="6392704" y="1957007"/>
                    <a:pt x="6366320" y="1961769"/>
                    <a:pt x="6339840" y="1967198"/>
                  </a:cubicBezTo>
                  <a:cubicBezTo>
                    <a:pt x="6313360" y="1972532"/>
                    <a:pt x="6286786" y="1978057"/>
                    <a:pt x="6260497" y="1982534"/>
                  </a:cubicBezTo>
                  <a:lnTo>
                    <a:pt x="6181249" y="1996726"/>
                  </a:lnTo>
                  <a:lnTo>
                    <a:pt x="6102287" y="2009013"/>
                  </a:lnTo>
                  <a:cubicBezTo>
                    <a:pt x="5997321" y="2024253"/>
                    <a:pt x="5892737" y="2038064"/>
                    <a:pt x="5786819" y="2046923"/>
                  </a:cubicBezTo>
                  <a:cubicBezTo>
                    <a:pt x="5733955" y="2052066"/>
                    <a:pt x="5680901" y="2055876"/>
                    <a:pt x="5627751" y="2059400"/>
                  </a:cubicBezTo>
                  <a:cubicBezTo>
                    <a:pt x="5574506" y="2062163"/>
                    <a:pt x="5521262" y="2064830"/>
                    <a:pt x="5467827" y="2066449"/>
                  </a:cubicBezTo>
                  <a:cubicBezTo>
                    <a:pt x="5040725" y="2079784"/>
                    <a:pt x="4604004" y="2038445"/>
                    <a:pt x="4178141" y="1929765"/>
                  </a:cubicBezTo>
                  <a:lnTo>
                    <a:pt x="4020979" y="1886426"/>
                  </a:lnTo>
                  <a:cubicBezTo>
                    <a:pt x="3970020" y="1870710"/>
                    <a:pt x="3918871" y="1855375"/>
                    <a:pt x="3868007" y="1839277"/>
                  </a:cubicBezTo>
                  <a:lnTo>
                    <a:pt x="3719131" y="1788605"/>
                  </a:lnTo>
                  <a:cubicBezTo>
                    <a:pt x="3669983" y="1771460"/>
                    <a:pt x="3622072" y="1754124"/>
                    <a:pt x="3573780" y="1736122"/>
                  </a:cubicBezTo>
                  <a:cubicBezTo>
                    <a:pt x="3382423" y="1664684"/>
                    <a:pt x="3199447" y="1590770"/>
                    <a:pt x="3021902" y="1520762"/>
                  </a:cubicBezTo>
                  <a:cubicBezTo>
                    <a:pt x="2666714" y="1381125"/>
                    <a:pt x="2332196" y="1261015"/>
                    <a:pt x="1997583" y="1212914"/>
                  </a:cubicBezTo>
                  <a:lnTo>
                    <a:pt x="1934909" y="1205389"/>
                  </a:lnTo>
                  <a:lnTo>
                    <a:pt x="1903381" y="1201293"/>
                  </a:lnTo>
                  <a:lnTo>
                    <a:pt x="1887569" y="1199198"/>
                  </a:lnTo>
                  <a:lnTo>
                    <a:pt x="1872044" y="1198150"/>
                  </a:lnTo>
                  <a:lnTo>
                    <a:pt x="1809845" y="1194149"/>
                  </a:lnTo>
                  <a:cubicBezTo>
                    <a:pt x="1788986" y="1192816"/>
                    <a:pt x="1768126" y="1190720"/>
                    <a:pt x="1747171" y="1191292"/>
                  </a:cubicBezTo>
                  <a:cubicBezTo>
                    <a:pt x="1663256" y="1189292"/>
                    <a:pt x="1578007" y="1191959"/>
                    <a:pt x="1492187" y="1200341"/>
                  </a:cubicBezTo>
                  <a:cubicBezTo>
                    <a:pt x="1320546" y="1216724"/>
                    <a:pt x="1146620" y="1253776"/>
                    <a:pt x="974884" y="1311021"/>
                  </a:cubicBezTo>
                  <a:cubicBezTo>
                    <a:pt x="803148" y="1368266"/>
                    <a:pt x="633508" y="1445419"/>
                    <a:pt x="470249" y="1543336"/>
                  </a:cubicBezTo>
                  <a:cubicBezTo>
                    <a:pt x="306515" y="1640967"/>
                    <a:pt x="150590" y="1760125"/>
                    <a:pt x="0" y="189919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5000">
                  <a:srgbClr val="FFFFFF">
                    <a:alpha val="11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EACCAAF-5D96-5354-6894-1D84A796F0D1}"/>
                </a:ext>
              </a:extLst>
            </p:cNvPr>
            <p:cNvSpPr/>
            <p:nvPr/>
          </p:nvSpPr>
          <p:spPr>
            <a:xfrm>
              <a:off x="-1013745" y="2721817"/>
              <a:ext cx="14624970" cy="2529981"/>
            </a:xfrm>
            <a:custGeom>
              <a:avLst/>
              <a:gdLst>
                <a:gd name="connsiteX0" fmla="*/ 0 w 14624970"/>
                <a:gd name="connsiteY0" fmla="*/ 887204 h 2529981"/>
                <a:gd name="connsiteX1" fmla="*/ 78581 w 14624970"/>
                <a:gd name="connsiteY1" fmla="*/ 776334 h 2529981"/>
                <a:gd name="connsiteX2" fmla="*/ 167354 w 14624970"/>
                <a:gd name="connsiteY2" fmla="*/ 672320 h 2529981"/>
                <a:gd name="connsiteX3" fmla="*/ 214884 w 14624970"/>
                <a:gd name="connsiteY3" fmla="*/ 622600 h 2529981"/>
                <a:gd name="connsiteX4" fmla="*/ 264605 w 14624970"/>
                <a:gd name="connsiteY4" fmla="*/ 574689 h 2529981"/>
                <a:gd name="connsiteX5" fmla="*/ 289750 w 14624970"/>
                <a:gd name="connsiteY5" fmla="*/ 550686 h 2529981"/>
                <a:gd name="connsiteX6" fmla="*/ 315944 w 14624970"/>
                <a:gd name="connsiteY6" fmla="*/ 528017 h 2529981"/>
                <a:gd name="connsiteX7" fmla="*/ 369380 w 14624970"/>
                <a:gd name="connsiteY7" fmla="*/ 483535 h 2529981"/>
                <a:gd name="connsiteX8" fmla="*/ 850773 w 14624970"/>
                <a:gd name="connsiteY8" fmla="*/ 192070 h 2529981"/>
                <a:gd name="connsiteX9" fmla="*/ 1403414 w 14624970"/>
                <a:gd name="connsiteY9" fmla="*/ 29002 h 2529981"/>
                <a:gd name="connsiteX10" fmla="*/ 1993011 w 14624970"/>
                <a:gd name="connsiteY10" fmla="*/ 10714 h 2529981"/>
                <a:gd name="connsiteX11" fmla="*/ 2067592 w 14624970"/>
                <a:gd name="connsiteY11" fmla="*/ 18239 h 2529981"/>
                <a:gd name="connsiteX12" fmla="*/ 2141887 w 14624970"/>
                <a:gd name="connsiteY12" fmla="*/ 30050 h 2529981"/>
                <a:gd name="connsiteX13" fmla="*/ 2216277 w 14624970"/>
                <a:gd name="connsiteY13" fmla="*/ 42813 h 2529981"/>
                <a:gd name="connsiteX14" fmla="*/ 2288858 w 14624970"/>
                <a:gd name="connsiteY14" fmla="*/ 59196 h 2529981"/>
                <a:gd name="connsiteX15" fmla="*/ 2361152 w 14624970"/>
                <a:gd name="connsiteY15" fmla="*/ 76627 h 2529981"/>
                <a:gd name="connsiteX16" fmla="*/ 2432685 w 14624970"/>
                <a:gd name="connsiteY16" fmla="*/ 96153 h 2529981"/>
                <a:gd name="connsiteX17" fmla="*/ 2573274 w 14624970"/>
                <a:gd name="connsiteY17" fmla="*/ 140730 h 2529981"/>
                <a:gd name="connsiteX18" fmla="*/ 3093434 w 14624970"/>
                <a:gd name="connsiteY18" fmla="*/ 379236 h 2529981"/>
                <a:gd name="connsiteX19" fmla="*/ 3952970 w 14624970"/>
                <a:gd name="connsiteY19" fmla="*/ 994361 h 2529981"/>
                <a:gd name="connsiteX20" fmla="*/ 4326065 w 14624970"/>
                <a:gd name="connsiteY20" fmla="*/ 1317544 h 2529981"/>
                <a:gd name="connsiteX21" fmla="*/ 4512945 w 14624970"/>
                <a:gd name="connsiteY21" fmla="*/ 1469944 h 2529981"/>
                <a:gd name="connsiteX22" fmla="*/ 4609434 w 14624970"/>
                <a:gd name="connsiteY22" fmla="*/ 1542905 h 2529981"/>
                <a:gd name="connsiteX23" fmla="*/ 4708875 w 14624970"/>
                <a:gd name="connsiteY23" fmla="*/ 1613105 h 2529981"/>
                <a:gd name="connsiteX24" fmla="*/ 4915948 w 14624970"/>
                <a:gd name="connsiteY24" fmla="*/ 1744359 h 2529981"/>
                <a:gd name="connsiteX25" fmla="*/ 5133213 w 14624970"/>
                <a:gd name="connsiteY25" fmla="*/ 1861898 h 2529981"/>
                <a:gd name="connsiteX26" fmla="*/ 5594700 w 14624970"/>
                <a:gd name="connsiteY26" fmla="*/ 2045730 h 2529981"/>
                <a:gd name="connsiteX27" fmla="*/ 6080094 w 14624970"/>
                <a:gd name="connsiteY27" fmla="*/ 2159268 h 2529981"/>
                <a:gd name="connsiteX28" fmla="*/ 6570155 w 14624970"/>
                <a:gd name="connsiteY28" fmla="*/ 2195559 h 2529981"/>
                <a:gd name="connsiteX29" fmla="*/ 7451979 w 14624970"/>
                <a:gd name="connsiteY29" fmla="*/ 1943432 h 2529981"/>
                <a:gd name="connsiteX30" fmla="*/ 7630668 w 14624970"/>
                <a:gd name="connsiteY30" fmla="*/ 1808177 h 2529981"/>
                <a:gd name="connsiteX31" fmla="*/ 7673626 w 14624970"/>
                <a:gd name="connsiteY31" fmla="*/ 1770648 h 2529981"/>
                <a:gd name="connsiteX32" fmla="*/ 7716107 w 14624970"/>
                <a:gd name="connsiteY32" fmla="*/ 1732072 h 2529981"/>
                <a:gd name="connsiteX33" fmla="*/ 7758304 w 14624970"/>
                <a:gd name="connsiteY33" fmla="*/ 1692638 h 2529981"/>
                <a:gd name="connsiteX34" fmla="*/ 7800022 w 14624970"/>
                <a:gd name="connsiteY34" fmla="*/ 1651586 h 2529981"/>
                <a:gd name="connsiteX35" fmla="*/ 7966425 w 14624970"/>
                <a:gd name="connsiteY35" fmla="*/ 1479469 h 2529981"/>
                <a:gd name="connsiteX36" fmla="*/ 8050816 w 14624970"/>
                <a:gd name="connsiteY36" fmla="*/ 1389648 h 2529981"/>
                <a:gd name="connsiteX37" fmla="*/ 8137017 w 14624970"/>
                <a:gd name="connsiteY37" fmla="*/ 1297351 h 2529981"/>
                <a:gd name="connsiteX38" fmla="*/ 8318850 w 14624970"/>
                <a:gd name="connsiteY38" fmla="*/ 1109804 h 2529981"/>
                <a:gd name="connsiteX39" fmla="*/ 8367046 w 14624970"/>
                <a:gd name="connsiteY39" fmla="*/ 1062655 h 2529981"/>
                <a:gd name="connsiteX40" fmla="*/ 8417338 w 14624970"/>
                <a:gd name="connsiteY40" fmla="*/ 1015030 h 2529981"/>
                <a:gd name="connsiteX41" fmla="*/ 8469153 w 14624970"/>
                <a:gd name="connsiteY41" fmla="*/ 968072 h 2529981"/>
                <a:gd name="connsiteX42" fmla="*/ 8522113 w 14624970"/>
                <a:gd name="connsiteY42" fmla="*/ 921590 h 2529981"/>
                <a:gd name="connsiteX43" fmla="*/ 8749284 w 14624970"/>
                <a:gd name="connsiteY43" fmla="*/ 742615 h 2529981"/>
                <a:gd name="connsiteX44" fmla="*/ 9004363 w 14624970"/>
                <a:gd name="connsiteY44" fmla="*/ 578595 h 2529981"/>
                <a:gd name="connsiteX45" fmla="*/ 9294781 w 14624970"/>
                <a:gd name="connsiteY45" fmla="*/ 441149 h 2529981"/>
                <a:gd name="connsiteX46" fmla="*/ 9373743 w 14624970"/>
                <a:gd name="connsiteY46" fmla="*/ 413241 h 2529981"/>
                <a:gd name="connsiteX47" fmla="*/ 9413653 w 14624970"/>
                <a:gd name="connsiteY47" fmla="*/ 399905 h 2529981"/>
                <a:gd name="connsiteX48" fmla="*/ 9454801 w 14624970"/>
                <a:gd name="connsiteY48" fmla="*/ 388285 h 2529981"/>
                <a:gd name="connsiteX49" fmla="*/ 9496139 w 14624970"/>
                <a:gd name="connsiteY49" fmla="*/ 376855 h 2529981"/>
                <a:gd name="connsiteX50" fmla="*/ 9538049 w 14624970"/>
                <a:gd name="connsiteY50" fmla="*/ 366378 h 2529981"/>
                <a:gd name="connsiteX51" fmla="*/ 9623584 w 14624970"/>
                <a:gd name="connsiteY51" fmla="*/ 348756 h 2529981"/>
                <a:gd name="connsiteX52" fmla="*/ 9711118 w 14624970"/>
                <a:gd name="connsiteY52" fmla="*/ 335993 h 2529981"/>
                <a:gd name="connsiteX53" fmla="*/ 9755219 w 14624970"/>
                <a:gd name="connsiteY53" fmla="*/ 330373 h 2529981"/>
                <a:gd name="connsiteX54" fmla="*/ 9799987 w 14624970"/>
                <a:gd name="connsiteY54" fmla="*/ 327325 h 2529981"/>
                <a:gd name="connsiteX55" fmla="*/ 9889712 w 14624970"/>
                <a:gd name="connsiteY55" fmla="*/ 322944 h 2529981"/>
                <a:gd name="connsiteX56" fmla="*/ 9979152 w 14624970"/>
                <a:gd name="connsiteY56" fmla="*/ 323896 h 2529981"/>
                <a:gd name="connsiteX57" fmla="*/ 10315384 w 14624970"/>
                <a:gd name="connsiteY57" fmla="*/ 367520 h 2529981"/>
                <a:gd name="connsiteX58" fmla="*/ 10609136 w 14624970"/>
                <a:gd name="connsiteY58" fmla="*/ 448959 h 2529981"/>
                <a:gd name="connsiteX59" fmla="*/ 10643330 w 14624970"/>
                <a:gd name="connsiteY59" fmla="*/ 460294 h 2529981"/>
                <a:gd name="connsiteX60" fmla="*/ 10676191 w 14624970"/>
                <a:gd name="connsiteY60" fmla="*/ 471724 h 2529981"/>
                <a:gd name="connsiteX61" fmla="*/ 10741152 w 14624970"/>
                <a:gd name="connsiteY61" fmla="*/ 494489 h 2529981"/>
                <a:gd name="connsiteX62" fmla="*/ 10864025 w 14624970"/>
                <a:gd name="connsiteY62" fmla="*/ 540113 h 2529981"/>
                <a:gd name="connsiteX63" fmla="*/ 11086624 w 14624970"/>
                <a:gd name="connsiteY63" fmla="*/ 622314 h 2529981"/>
                <a:gd name="connsiteX64" fmla="*/ 11282553 w 14624970"/>
                <a:gd name="connsiteY64" fmla="*/ 683846 h 2529981"/>
                <a:gd name="connsiteX65" fmla="*/ 11477815 w 14624970"/>
                <a:gd name="connsiteY65" fmla="*/ 726137 h 2529981"/>
                <a:gd name="connsiteX66" fmla="*/ 11677936 w 14624970"/>
                <a:gd name="connsiteY66" fmla="*/ 750235 h 2529981"/>
                <a:gd name="connsiteX67" fmla="*/ 11880914 w 14624970"/>
                <a:gd name="connsiteY67" fmla="*/ 754712 h 2529981"/>
                <a:gd name="connsiteX68" fmla="*/ 11982831 w 14624970"/>
                <a:gd name="connsiteY68" fmla="*/ 749854 h 2529981"/>
                <a:gd name="connsiteX69" fmla="*/ 12033694 w 14624970"/>
                <a:gd name="connsiteY69" fmla="*/ 745187 h 2529981"/>
                <a:gd name="connsiteX70" fmla="*/ 12084463 w 14624970"/>
                <a:gd name="connsiteY70" fmla="*/ 739281 h 2529981"/>
                <a:gd name="connsiteX71" fmla="*/ 12135136 w 14624970"/>
                <a:gd name="connsiteY71" fmla="*/ 732328 h 2529981"/>
                <a:gd name="connsiteX72" fmla="*/ 12186475 w 14624970"/>
                <a:gd name="connsiteY72" fmla="*/ 723946 h 2529981"/>
                <a:gd name="connsiteX73" fmla="*/ 12295156 w 14624970"/>
                <a:gd name="connsiteY73" fmla="*/ 702134 h 2529981"/>
                <a:gd name="connsiteX74" fmla="*/ 12538996 w 14624970"/>
                <a:gd name="connsiteY74" fmla="*/ 644508 h 2529981"/>
                <a:gd name="connsiteX75" fmla="*/ 12817888 w 14624970"/>
                <a:gd name="connsiteY75" fmla="*/ 586691 h 2529981"/>
                <a:gd name="connsiteX76" fmla="*/ 12893611 w 14624970"/>
                <a:gd name="connsiteY76" fmla="*/ 575356 h 2529981"/>
                <a:gd name="connsiteX77" fmla="*/ 12971717 w 14624970"/>
                <a:gd name="connsiteY77" fmla="*/ 566212 h 2529981"/>
                <a:gd name="connsiteX78" fmla="*/ 13052584 w 14624970"/>
                <a:gd name="connsiteY78" fmla="*/ 560497 h 2529981"/>
                <a:gd name="connsiteX79" fmla="*/ 13135642 w 14624970"/>
                <a:gd name="connsiteY79" fmla="*/ 558402 h 2529981"/>
                <a:gd name="connsiteX80" fmla="*/ 13478923 w 14624970"/>
                <a:gd name="connsiteY80" fmla="*/ 600693 h 2529981"/>
                <a:gd name="connsiteX81" fmla="*/ 13796962 w 14624970"/>
                <a:gd name="connsiteY81" fmla="*/ 732995 h 2529981"/>
                <a:gd name="connsiteX82" fmla="*/ 14053947 w 14624970"/>
                <a:gd name="connsiteY82" fmla="*/ 933401 h 2529981"/>
                <a:gd name="connsiteX83" fmla="*/ 14245590 w 14624970"/>
                <a:gd name="connsiteY83" fmla="*/ 1168478 h 2529981"/>
                <a:gd name="connsiteX84" fmla="*/ 14386750 w 14624970"/>
                <a:gd name="connsiteY84" fmla="*/ 1417271 h 2529981"/>
                <a:gd name="connsiteX85" fmla="*/ 14415802 w 14624970"/>
                <a:gd name="connsiteY85" fmla="*/ 1480517 h 2529981"/>
                <a:gd name="connsiteX86" fmla="*/ 14442948 w 14624970"/>
                <a:gd name="connsiteY86" fmla="*/ 1543858 h 2529981"/>
                <a:gd name="connsiteX87" fmla="*/ 14491144 w 14624970"/>
                <a:gd name="connsiteY87" fmla="*/ 1671493 h 2529981"/>
                <a:gd name="connsiteX88" fmla="*/ 14532768 w 14624970"/>
                <a:gd name="connsiteY88" fmla="*/ 1799604 h 2529981"/>
                <a:gd name="connsiteX89" fmla="*/ 14568678 w 14624970"/>
                <a:gd name="connsiteY89" fmla="*/ 1928192 h 2529981"/>
                <a:gd name="connsiteX90" fmla="*/ 14624971 w 14624970"/>
                <a:gd name="connsiteY90" fmla="*/ 2187081 h 2529981"/>
                <a:gd name="connsiteX91" fmla="*/ 14538484 w 14624970"/>
                <a:gd name="connsiteY91" fmla="*/ 2225562 h 2529981"/>
                <a:gd name="connsiteX92" fmla="*/ 14218920 w 14624970"/>
                <a:gd name="connsiteY92" fmla="*/ 1825608 h 2529981"/>
                <a:gd name="connsiteX93" fmla="*/ 14137005 w 14624970"/>
                <a:gd name="connsiteY93" fmla="*/ 1733310 h 2529981"/>
                <a:gd name="connsiteX94" fmla="*/ 14095761 w 14624970"/>
                <a:gd name="connsiteY94" fmla="*/ 1688733 h 2529981"/>
                <a:gd name="connsiteX95" fmla="*/ 14053852 w 14624970"/>
                <a:gd name="connsiteY95" fmla="*/ 1645776 h 2529981"/>
                <a:gd name="connsiteX96" fmla="*/ 13881544 w 14624970"/>
                <a:gd name="connsiteY96" fmla="*/ 1491375 h 2529981"/>
                <a:gd name="connsiteX97" fmla="*/ 13704475 w 14624970"/>
                <a:gd name="connsiteY97" fmla="*/ 1373551 h 2529981"/>
                <a:gd name="connsiteX98" fmla="*/ 13529119 w 14624970"/>
                <a:gd name="connsiteY98" fmla="*/ 1303638 h 2529981"/>
                <a:gd name="connsiteX99" fmla="*/ 13361193 w 14624970"/>
                <a:gd name="connsiteY99" fmla="*/ 1282968 h 2529981"/>
                <a:gd name="connsiteX100" fmla="*/ 13340715 w 14624970"/>
                <a:gd name="connsiteY100" fmla="*/ 1283159 h 2529981"/>
                <a:gd name="connsiteX101" fmla="*/ 13320236 w 14624970"/>
                <a:gd name="connsiteY101" fmla="*/ 1285064 h 2529981"/>
                <a:gd name="connsiteX102" fmla="*/ 13300043 w 14624970"/>
                <a:gd name="connsiteY102" fmla="*/ 1286493 h 2529981"/>
                <a:gd name="connsiteX103" fmla="*/ 13279374 w 14624970"/>
                <a:gd name="connsiteY103" fmla="*/ 1289255 h 2529981"/>
                <a:gd name="connsiteX104" fmla="*/ 13195173 w 14624970"/>
                <a:gd name="connsiteY104" fmla="*/ 1304780 h 2529981"/>
                <a:gd name="connsiteX105" fmla="*/ 12798361 w 14624970"/>
                <a:gd name="connsiteY105" fmla="*/ 1448608 h 2529981"/>
                <a:gd name="connsiteX106" fmla="*/ 12555855 w 14624970"/>
                <a:gd name="connsiteY106" fmla="*/ 1548144 h 2529981"/>
                <a:gd name="connsiteX107" fmla="*/ 12419076 w 14624970"/>
                <a:gd name="connsiteY107" fmla="*/ 1597198 h 2529981"/>
                <a:gd name="connsiteX108" fmla="*/ 12346591 w 14624970"/>
                <a:gd name="connsiteY108" fmla="*/ 1619963 h 2529981"/>
                <a:gd name="connsiteX109" fmla="*/ 12272677 w 14624970"/>
                <a:gd name="connsiteY109" fmla="*/ 1641013 h 2529981"/>
                <a:gd name="connsiteX110" fmla="*/ 11971115 w 14624970"/>
                <a:gd name="connsiteY110" fmla="*/ 1702259 h 2529981"/>
                <a:gd name="connsiteX111" fmla="*/ 11663648 w 14624970"/>
                <a:gd name="connsiteY111" fmla="*/ 1727881 h 2529981"/>
                <a:gd name="connsiteX112" fmla="*/ 11354276 w 14624970"/>
                <a:gd name="connsiteY112" fmla="*/ 1716356 h 2529981"/>
                <a:gd name="connsiteX113" fmla="*/ 11277029 w 14624970"/>
                <a:gd name="connsiteY113" fmla="*/ 1707879 h 2529981"/>
                <a:gd name="connsiteX114" fmla="*/ 11199972 w 14624970"/>
                <a:gd name="connsiteY114" fmla="*/ 1697115 h 2529981"/>
                <a:gd name="connsiteX115" fmla="*/ 11046904 w 14624970"/>
                <a:gd name="connsiteY115" fmla="*/ 1667588 h 2529981"/>
                <a:gd name="connsiteX116" fmla="*/ 10752963 w 14624970"/>
                <a:gd name="connsiteY116" fmla="*/ 1584435 h 2529981"/>
                <a:gd name="connsiteX117" fmla="*/ 10496741 w 14624970"/>
                <a:gd name="connsiteY117" fmla="*/ 1488042 h 2529981"/>
                <a:gd name="connsiteX118" fmla="*/ 10381202 w 14624970"/>
                <a:gd name="connsiteY118" fmla="*/ 1441941 h 2529981"/>
                <a:gd name="connsiteX119" fmla="*/ 10326434 w 14624970"/>
                <a:gd name="connsiteY119" fmla="*/ 1420033 h 2529981"/>
                <a:gd name="connsiteX120" fmla="*/ 10299382 w 14624970"/>
                <a:gd name="connsiteY120" fmla="*/ 1409270 h 2529981"/>
                <a:gd name="connsiteX121" fmla="*/ 10273284 w 14624970"/>
                <a:gd name="connsiteY121" fmla="*/ 1399364 h 2529981"/>
                <a:gd name="connsiteX122" fmla="*/ 10078402 w 14624970"/>
                <a:gd name="connsiteY122" fmla="*/ 1331641 h 2529981"/>
                <a:gd name="connsiteX123" fmla="*/ 9910858 w 14624970"/>
                <a:gd name="connsiteY123" fmla="*/ 1293065 h 2529981"/>
                <a:gd name="connsiteX124" fmla="*/ 9872663 w 14624970"/>
                <a:gd name="connsiteY124" fmla="*/ 1288397 h 2529981"/>
                <a:gd name="connsiteX125" fmla="*/ 9834658 w 14624970"/>
                <a:gd name="connsiteY125" fmla="*/ 1286302 h 2529981"/>
                <a:gd name="connsiteX126" fmla="*/ 9815513 w 14624970"/>
                <a:gd name="connsiteY126" fmla="*/ 1285064 h 2529981"/>
                <a:gd name="connsiteX127" fmla="*/ 9795986 w 14624970"/>
                <a:gd name="connsiteY127" fmla="*/ 1285730 h 2529981"/>
                <a:gd name="connsiteX128" fmla="*/ 9756553 w 14624970"/>
                <a:gd name="connsiteY128" fmla="*/ 1286873 h 2529981"/>
                <a:gd name="connsiteX129" fmla="*/ 9589198 w 14624970"/>
                <a:gd name="connsiteY129" fmla="*/ 1313925 h 2529981"/>
                <a:gd name="connsiteX130" fmla="*/ 9409557 w 14624970"/>
                <a:gd name="connsiteY130" fmla="*/ 1375837 h 2529981"/>
                <a:gd name="connsiteX131" fmla="*/ 9223343 w 14624970"/>
                <a:gd name="connsiteY131" fmla="*/ 1469182 h 2529981"/>
                <a:gd name="connsiteX132" fmla="*/ 9034748 w 14624970"/>
                <a:gd name="connsiteY132" fmla="*/ 1587197 h 2529981"/>
                <a:gd name="connsiteX133" fmla="*/ 8939498 w 14624970"/>
                <a:gd name="connsiteY133" fmla="*/ 1652729 h 2529981"/>
                <a:gd name="connsiteX134" fmla="*/ 8891492 w 14624970"/>
                <a:gd name="connsiteY134" fmla="*/ 1686733 h 2529981"/>
                <a:gd name="connsiteX135" fmla="*/ 8842343 w 14624970"/>
                <a:gd name="connsiteY135" fmla="*/ 1722356 h 2529981"/>
                <a:gd name="connsiteX136" fmla="*/ 8638699 w 14624970"/>
                <a:gd name="connsiteY136" fmla="*/ 1870470 h 2529981"/>
                <a:gd name="connsiteX137" fmla="*/ 8422386 w 14624970"/>
                <a:gd name="connsiteY137" fmla="*/ 2022299 h 2529981"/>
                <a:gd name="connsiteX138" fmla="*/ 8190071 w 14624970"/>
                <a:gd name="connsiteY138" fmla="*/ 2169746 h 2529981"/>
                <a:gd name="connsiteX139" fmla="*/ 7939279 w 14624970"/>
                <a:gd name="connsiteY139" fmla="*/ 2303763 h 2529981"/>
                <a:gd name="connsiteX140" fmla="*/ 7669721 w 14624970"/>
                <a:gd name="connsiteY140" fmla="*/ 2413300 h 2529981"/>
                <a:gd name="connsiteX141" fmla="*/ 7529037 w 14624970"/>
                <a:gd name="connsiteY141" fmla="*/ 2454829 h 2529981"/>
                <a:gd name="connsiteX142" fmla="*/ 7458266 w 14624970"/>
                <a:gd name="connsiteY142" fmla="*/ 2472260 h 2529981"/>
                <a:gd name="connsiteX143" fmla="*/ 7387400 w 14624970"/>
                <a:gd name="connsiteY143" fmla="*/ 2486928 h 2529981"/>
                <a:gd name="connsiteX144" fmla="*/ 7316534 w 14624970"/>
                <a:gd name="connsiteY144" fmla="*/ 2499025 h 2529981"/>
                <a:gd name="connsiteX145" fmla="*/ 7245858 w 14624970"/>
                <a:gd name="connsiteY145" fmla="*/ 2509312 h 2529981"/>
                <a:gd name="connsiteX146" fmla="*/ 7105270 w 14624970"/>
                <a:gd name="connsiteY146" fmla="*/ 2522838 h 2529981"/>
                <a:gd name="connsiteX147" fmla="*/ 7035451 w 14624970"/>
                <a:gd name="connsiteY147" fmla="*/ 2527124 h 2529981"/>
                <a:gd name="connsiteX148" fmla="*/ 6966013 w 14624970"/>
                <a:gd name="connsiteY148" fmla="*/ 2529029 h 2529981"/>
                <a:gd name="connsiteX149" fmla="*/ 6931438 w 14624970"/>
                <a:gd name="connsiteY149" fmla="*/ 2529981 h 2529981"/>
                <a:gd name="connsiteX150" fmla="*/ 6896957 w 14624970"/>
                <a:gd name="connsiteY150" fmla="*/ 2529791 h 2529981"/>
                <a:gd name="connsiteX151" fmla="*/ 6828282 w 14624970"/>
                <a:gd name="connsiteY151" fmla="*/ 2529315 h 2529981"/>
                <a:gd name="connsiteX152" fmla="*/ 6557677 w 14624970"/>
                <a:gd name="connsiteY152" fmla="*/ 2513313 h 2529981"/>
                <a:gd name="connsiteX153" fmla="*/ 6032183 w 14624970"/>
                <a:gd name="connsiteY153" fmla="*/ 2440446 h 2529981"/>
                <a:gd name="connsiteX154" fmla="*/ 5903214 w 14624970"/>
                <a:gd name="connsiteY154" fmla="*/ 2416920 h 2529981"/>
                <a:gd name="connsiteX155" fmla="*/ 5774912 w 14624970"/>
                <a:gd name="connsiteY155" fmla="*/ 2392250 h 2529981"/>
                <a:gd name="connsiteX156" fmla="*/ 5518214 w 14624970"/>
                <a:gd name="connsiteY156" fmla="*/ 2340815 h 2529981"/>
                <a:gd name="connsiteX157" fmla="*/ 5002435 w 14624970"/>
                <a:gd name="connsiteY157" fmla="*/ 2226610 h 2529981"/>
                <a:gd name="connsiteX158" fmla="*/ 4742974 w 14624970"/>
                <a:gd name="connsiteY158" fmla="*/ 2160221 h 2529981"/>
                <a:gd name="connsiteX159" fmla="*/ 4678014 w 14624970"/>
                <a:gd name="connsiteY159" fmla="*/ 2142219 h 2529981"/>
                <a:gd name="connsiteX160" fmla="*/ 4613148 w 14624970"/>
                <a:gd name="connsiteY160" fmla="*/ 2123359 h 2529981"/>
                <a:gd name="connsiteX161" fmla="*/ 4483227 w 14624970"/>
                <a:gd name="connsiteY161" fmla="*/ 2083735 h 2529981"/>
                <a:gd name="connsiteX162" fmla="*/ 3970687 w 14624970"/>
                <a:gd name="connsiteY162" fmla="*/ 1887234 h 2529981"/>
                <a:gd name="connsiteX163" fmla="*/ 3495961 w 14624970"/>
                <a:gd name="connsiteY163" fmla="*/ 1639680 h 2529981"/>
                <a:gd name="connsiteX164" fmla="*/ 3065145 w 14624970"/>
                <a:gd name="connsiteY164" fmla="*/ 1369646 h 2529981"/>
                <a:gd name="connsiteX165" fmla="*/ 2963037 w 14624970"/>
                <a:gd name="connsiteY165" fmla="*/ 1301923 h 2529981"/>
                <a:gd name="connsiteX166" fmla="*/ 2912555 w 14624970"/>
                <a:gd name="connsiteY166" fmla="*/ 1268490 h 2529981"/>
                <a:gd name="connsiteX167" fmla="*/ 2862644 w 14624970"/>
                <a:gd name="connsiteY167" fmla="*/ 1234772 h 2529981"/>
                <a:gd name="connsiteX168" fmla="*/ 2763584 w 14624970"/>
                <a:gd name="connsiteY168" fmla="*/ 1169145 h 2529981"/>
                <a:gd name="connsiteX169" fmla="*/ 2665000 w 14624970"/>
                <a:gd name="connsiteY169" fmla="*/ 1106756 h 2529981"/>
                <a:gd name="connsiteX170" fmla="*/ 2272189 w 14624970"/>
                <a:gd name="connsiteY170" fmla="*/ 887871 h 2529981"/>
                <a:gd name="connsiteX171" fmla="*/ 2173129 w 14624970"/>
                <a:gd name="connsiteY171" fmla="*/ 843770 h 2529981"/>
                <a:gd name="connsiteX172" fmla="*/ 2123218 w 14624970"/>
                <a:gd name="connsiteY172" fmla="*/ 823578 h 2529981"/>
                <a:gd name="connsiteX173" fmla="*/ 2073212 w 14624970"/>
                <a:gd name="connsiteY173" fmla="*/ 804242 h 2529981"/>
                <a:gd name="connsiteX174" fmla="*/ 2023110 w 14624970"/>
                <a:gd name="connsiteY174" fmla="*/ 785096 h 2529981"/>
                <a:gd name="connsiteX175" fmla="*/ 1972913 w 14624970"/>
                <a:gd name="connsiteY175" fmla="*/ 769285 h 2529981"/>
                <a:gd name="connsiteX176" fmla="*/ 1922717 w 14624970"/>
                <a:gd name="connsiteY176" fmla="*/ 752521 h 2529981"/>
                <a:gd name="connsiteX177" fmla="*/ 1871282 w 14624970"/>
                <a:gd name="connsiteY177" fmla="*/ 739281 h 2529981"/>
                <a:gd name="connsiteX178" fmla="*/ 1442466 w 14624970"/>
                <a:gd name="connsiteY178" fmla="*/ 668511 h 2529981"/>
                <a:gd name="connsiteX179" fmla="*/ 990124 w 14624970"/>
                <a:gd name="connsiteY179" fmla="*/ 680226 h 2529981"/>
                <a:gd name="connsiteX180" fmla="*/ 527876 w 14624970"/>
                <a:gd name="connsiteY180" fmla="*/ 775571 h 2529981"/>
                <a:gd name="connsiteX181" fmla="*/ 295751 w 14624970"/>
                <a:gd name="connsiteY181" fmla="*/ 855772 h 2529981"/>
                <a:gd name="connsiteX182" fmla="*/ 238030 w 14624970"/>
                <a:gd name="connsiteY182" fmla="*/ 879870 h 2529981"/>
                <a:gd name="connsiteX183" fmla="*/ 179642 w 14624970"/>
                <a:gd name="connsiteY183" fmla="*/ 904445 h 2529981"/>
                <a:gd name="connsiteX184" fmla="*/ 62675 w 14624970"/>
                <a:gd name="connsiteY184" fmla="*/ 958070 h 2529981"/>
                <a:gd name="connsiteX185" fmla="*/ 0 w 14624970"/>
                <a:gd name="connsiteY185" fmla="*/ 887204 h 252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4624970" h="2529981">
                  <a:moveTo>
                    <a:pt x="0" y="887204"/>
                  </a:moveTo>
                  <a:cubicBezTo>
                    <a:pt x="24956" y="849867"/>
                    <a:pt x="51530" y="813195"/>
                    <a:pt x="78581" y="776334"/>
                  </a:cubicBezTo>
                  <a:cubicBezTo>
                    <a:pt x="106680" y="740710"/>
                    <a:pt x="136779" y="706706"/>
                    <a:pt x="167354" y="672320"/>
                  </a:cubicBezTo>
                  <a:cubicBezTo>
                    <a:pt x="182309" y="654699"/>
                    <a:pt x="198596" y="638697"/>
                    <a:pt x="214884" y="622600"/>
                  </a:cubicBezTo>
                  <a:cubicBezTo>
                    <a:pt x="231172" y="606408"/>
                    <a:pt x="247936" y="590691"/>
                    <a:pt x="264605" y="574689"/>
                  </a:cubicBezTo>
                  <a:lnTo>
                    <a:pt x="289750" y="550686"/>
                  </a:lnTo>
                  <a:cubicBezTo>
                    <a:pt x="298133" y="542590"/>
                    <a:pt x="307181" y="535637"/>
                    <a:pt x="315944" y="528017"/>
                  </a:cubicBezTo>
                  <a:cubicBezTo>
                    <a:pt x="333470" y="512967"/>
                    <a:pt x="351377" y="498299"/>
                    <a:pt x="369380" y="483535"/>
                  </a:cubicBezTo>
                  <a:cubicBezTo>
                    <a:pt x="513874" y="366663"/>
                    <a:pt x="676561" y="268937"/>
                    <a:pt x="850773" y="192070"/>
                  </a:cubicBezTo>
                  <a:cubicBezTo>
                    <a:pt x="1025081" y="115679"/>
                    <a:pt x="1211009" y="59292"/>
                    <a:pt x="1403414" y="29002"/>
                  </a:cubicBezTo>
                  <a:cubicBezTo>
                    <a:pt x="1595723" y="-1669"/>
                    <a:pt x="1794320" y="-8431"/>
                    <a:pt x="1993011" y="10714"/>
                  </a:cubicBezTo>
                  <a:cubicBezTo>
                    <a:pt x="2017871" y="13191"/>
                    <a:pt x="2042732" y="15381"/>
                    <a:pt x="2067592" y="18239"/>
                  </a:cubicBezTo>
                  <a:lnTo>
                    <a:pt x="2141887" y="30050"/>
                  </a:lnTo>
                  <a:lnTo>
                    <a:pt x="2216277" y="42813"/>
                  </a:lnTo>
                  <a:cubicBezTo>
                    <a:pt x="2241042" y="47195"/>
                    <a:pt x="2264569" y="53767"/>
                    <a:pt x="2288858" y="59196"/>
                  </a:cubicBezTo>
                  <a:cubicBezTo>
                    <a:pt x="2312956" y="64911"/>
                    <a:pt x="2337149" y="70531"/>
                    <a:pt x="2361152" y="76627"/>
                  </a:cubicBezTo>
                  <a:cubicBezTo>
                    <a:pt x="2385251" y="82533"/>
                    <a:pt x="2409539" y="88438"/>
                    <a:pt x="2432685" y="96153"/>
                  </a:cubicBezTo>
                  <a:cubicBezTo>
                    <a:pt x="2479453" y="110822"/>
                    <a:pt x="2526506" y="125204"/>
                    <a:pt x="2573274" y="140730"/>
                  </a:cubicBezTo>
                  <a:cubicBezTo>
                    <a:pt x="2757297" y="206262"/>
                    <a:pt x="2930462" y="289035"/>
                    <a:pt x="3093434" y="379236"/>
                  </a:cubicBezTo>
                  <a:cubicBezTo>
                    <a:pt x="3420047" y="560116"/>
                    <a:pt x="3698939" y="776334"/>
                    <a:pt x="3952970" y="994361"/>
                  </a:cubicBezTo>
                  <a:cubicBezTo>
                    <a:pt x="4080510" y="1102946"/>
                    <a:pt x="4203097" y="1212293"/>
                    <a:pt x="4326065" y="1317544"/>
                  </a:cubicBezTo>
                  <a:cubicBezTo>
                    <a:pt x="4387882" y="1368503"/>
                    <a:pt x="4449604" y="1420890"/>
                    <a:pt x="4512945" y="1469944"/>
                  </a:cubicBezTo>
                  <a:cubicBezTo>
                    <a:pt x="4544568" y="1494804"/>
                    <a:pt x="4577144" y="1518426"/>
                    <a:pt x="4609434" y="1542905"/>
                  </a:cubicBezTo>
                  <a:cubicBezTo>
                    <a:pt x="4642485" y="1566146"/>
                    <a:pt x="4675156" y="1590340"/>
                    <a:pt x="4708875" y="1613105"/>
                  </a:cubicBezTo>
                  <a:cubicBezTo>
                    <a:pt x="4776311" y="1658444"/>
                    <a:pt x="4844796" y="1703592"/>
                    <a:pt x="4915948" y="1744359"/>
                  </a:cubicBezTo>
                  <a:cubicBezTo>
                    <a:pt x="4986528" y="1786460"/>
                    <a:pt x="5059204" y="1825417"/>
                    <a:pt x="5133213" y="1861898"/>
                  </a:cubicBezTo>
                  <a:cubicBezTo>
                    <a:pt x="5281232" y="1935240"/>
                    <a:pt x="5436108" y="1996010"/>
                    <a:pt x="5594700" y="2045730"/>
                  </a:cubicBezTo>
                  <a:cubicBezTo>
                    <a:pt x="5753100" y="2095165"/>
                    <a:pt x="5916549" y="2133551"/>
                    <a:pt x="6080094" y="2159268"/>
                  </a:cubicBezTo>
                  <a:cubicBezTo>
                    <a:pt x="6243542" y="2185272"/>
                    <a:pt x="6408039" y="2199559"/>
                    <a:pt x="6570155" y="2195559"/>
                  </a:cubicBezTo>
                  <a:cubicBezTo>
                    <a:pt x="6894386" y="2191463"/>
                    <a:pt x="7208235" y="2105738"/>
                    <a:pt x="7451979" y="1943432"/>
                  </a:cubicBezTo>
                  <a:cubicBezTo>
                    <a:pt x="7513511" y="1901712"/>
                    <a:pt x="7573042" y="1857516"/>
                    <a:pt x="7630668" y="1808177"/>
                  </a:cubicBezTo>
                  <a:cubicBezTo>
                    <a:pt x="7645241" y="1796461"/>
                    <a:pt x="7659339" y="1783031"/>
                    <a:pt x="7673626" y="1770648"/>
                  </a:cubicBezTo>
                  <a:cubicBezTo>
                    <a:pt x="7687914" y="1758075"/>
                    <a:pt x="7702010" y="1745502"/>
                    <a:pt x="7716107" y="1732072"/>
                  </a:cubicBezTo>
                  <a:lnTo>
                    <a:pt x="7758304" y="1692638"/>
                  </a:lnTo>
                  <a:lnTo>
                    <a:pt x="7800022" y="1651586"/>
                  </a:lnTo>
                  <a:cubicBezTo>
                    <a:pt x="7855553" y="1596055"/>
                    <a:pt x="7910894" y="1539572"/>
                    <a:pt x="7966425" y="1479469"/>
                  </a:cubicBezTo>
                  <a:cubicBezTo>
                    <a:pt x="7994333" y="1450418"/>
                    <a:pt x="8022717" y="1419652"/>
                    <a:pt x="8050816" y="1389648"/>
                  </a:cubicBezTo>
                  <a:cubicBezTo>
                    <a:pt x="8079201" y="1358787"/>
                    <a:pt x="8107585" y="1328403"/>
                    <a:pt x="8137017" y="1297351"/>
                  </a:cubicBezTo>
                  <a:cubicBezTo>
                    <a:pt x="8195120" y="1235534"/>
                    <a:pt x="8255508" y="1172764"/>
                    <a:pt x="8318850" y="1109804"/>
                  </a:cubicBezTo>
                  <a:cubicBezTo>
                    <a:pt x="8334947" y="1093992"/>
                    <a:pt x="8350282" y="1078657"/>
                    <a:pt x="8367046" y="1062655"/>
                  </a:cubicBezTo>
                  <a:lnTo>
                    <a:pt x="8417338" y="1015030"/>
                  </a:lnTo>
                  <a:cubicBezTo>
                    <a:pt x="8434102" y="999219"/>
                    <a:pt x="8451913" y="983693"/>
                    <a:pt x="8469153" y="968072"/>
                  </a:cubicBezTo>
                  <a:cubicBezTo>
                    <a:pt x="8486584" y="952451"/>
                    <a:pt x="8503825" y="936735"/>
                    <a:pt x="8522113" y="921590"/>
                  </a:cubicBezTo>
                  <a:cubicBezTo>
                    <a:pt x="8593265" y="859868"/>
                    <a:pt x="8669941" y="800527"/>
                    <a:pt x="8749284" y="742615"/>
                  </a:cubicBezTo>
                  <a:cubicBezTo>
                    <a:pt x="8829199" y="684894"/>
                    <a:pt x="8914638" y="630220"/>
                    <a:pt x="9004363" y="578595"/>
                  </a:cubicBezTo>
                  <a:cubicBezTo>
                    <a:pt x="9095613" y="528017"/>
                    <a:pt x="9191816" y="481059"/>
                    <a:pt x="9294781" y="441149"/>
                  </a:cubicBezTo>
                  <a:cubicBezTo>
                    <a:pt x="9320593" y="431338"/>
                    <a:pt x="9347359" y="422480"/>
                    <a:pt x="9373743" y="413241"/>
                  </a:cubicBezTo>
                  <a:cubicBezTo>
                    <a:pt x="9387078" y="408764"/>
                    <a:pt x="9400127" y="404001"/>
                    <a:pt x="9413653" y="399905"/>
                  </a:cubicBezTo>
                  <a:lnTo>
                    <a:pt x="9454801" y="388285"/>
                  </a:lnTo>
                  <a:lnTo>
                    <a:pt x="9496139" y="376855"/>
                  </a:lnTo>
                  <a:cubicBezTo>
                    <a:pt x="9509950" y="373045"/>
                    <a:pt x="9523666" y="369235"/>
                    <a:pt x="9538049" y="366378"/>
                  </a:cubicBezTo>
                  <a:cubicBezTo>
                    <a:pt x="9566434" y="360186"/>
                    <a:pt x="9595009" y="354471"/>
                    <a:pt x="9623584" y="348756"/>
                  </a:cubicBezTo>
                  <a:cubicBezTo>
                    <a:pt x="9652254" y="343232"/>
                    <a:pt x="9681877" y="340088"/>
                    <a:pt x="9711118" y="335993"/>
                  </a:cubicBezTo>
                  <a:lnTo>
                    <a:pt x="9755219" y="330373"/>
                  </a:lnTo>
                  <a:lnTo>
                    <a:pt x="9799987" y="327325"/>
                  </a:lnTo>
                  <a:cubicBezTo>
                    <a:pt x="9829800" y="325706"/>
                    <a:pt x="9859899" y="323325"/>
                    <a:pt x="9889712" y="322944"/>
                  </a:cubicBezTo>
                  <a:lnTo>
                    <a:pt x="9979152" y="323896"/>
                  </a:lnTo>
                  <a:cubicBezTo>
                    <a:pt x="10097167" y="328278"/>
                    <a:pt x="10209943" y="345232"/>
                    <a:pt x="10315384" y="367520"/>
                  </a:cubicBezTo>
                  <a:cubicBezTo>
                    <a:pt x="10421112" y="390285"/>
                    <a:pt x="10518172" y="418860"/>
                    <a:pt x="10609136" y="448959"/>
                  </a:cubicBezTo>
                  <a:lnTo>
                    <a:pt x="10643330" y="460294"/>
                  </a:lnTo>
                  <a:lnTo>
                    <a:pt x="10676191" y="471724"/>
                  </a:lnTo>
                  <a:lnTo>
                    <a:pt x="10741152" y="494489"/>
                  </a:lnTo>
                  <a:lnTo>
                    <a:pt x="10864025" y="540113"/>
                  </a:lnTo>
                  <a:cubicBezTo>
                    <a:pt x="10943272" y="569260"/>
                    <a:pt x="11016900" y="598311"/>
                    <a:pt x="11086624" y="622314"/>
                  </a:cubicBezTo>
                  <a:cubicBezTo>
                    <a:pt x="11156156" y="647841"/>
                    <a:pt x="11218640" y="666129"/>
                    <a:pt x="11282553" y="683846"/>
                  </a:cubicBezTo>
                  <a:cubicBezTo>
                    <a:pt x="11346562" y="700991"/>
                    <a:pt x="11411808" y="715088"/>
                    <a:pt x="11477815" y="726137"/>
                  </a:cubicBezTo>
                  <a:cubicBezTo>
                    <a:pt x="11543919" y="736710"/>
                    <a:pt x="11610690" y="745282"/>
                    <a:pt x="11677936" y="750235"/>
                  </a:cubicBezTo>
                  <a:cubicBezTo>
                    <a:pt x="11745278" y="754331"/>
                    <a:pt x="11813001" y="756712"/>
                    <a:pt x="11880914" y="754712"/>
                  </a:cubicBezTo>
                  <a:cubicBezTo>
                    <a:pt x="11914918" y="753950"/>
                    <a:pt x="11948732" y="751759"/>
                    <a:pt x="11982831" y="749854"/>
                  </a:cubicBezTo>
                  <a:lnTo>
                    <a:pt x="12033694" y="745187"/>
                  </a:lnTo>
                  <a:cubicBezTo>
                    <a:pt x="12050744" y="743853"/>
                    <a:pt x="12067413" y="740996"/>
                    <a:pt x="12084463" y="739281"/>
                  </a:cubicBezTo>
                  <a:cubicBezTo>
                    <a:pt x="12101512" y="737662"/>
                    <a:pt x="12118276" y="734995"/>
                    <a:pt x="12135136" y="732328"/>
                  </a:cubicBezTo>
                  <a:cubicBezTo>
                    <a:pt x="12151995" y="729852"/>
                    <a:pt x="12168854" y="727470"/>
                    <a:pt x="12186475" y="723946"/>
                  </a:cubicBezTo>
                  <a:cubicBezTo>
                    <a:pt x="12220861" y="717850"/>
                    <a:pt x="12257722" y="710135"/>
                    <a:pt x="12295156" y="702134"/>
                  </a:cubicBezTo>
                  <a:cubicBezTo>
                    <a:pt x="12370308" y="685560"/>
                    <a:pt x="12452128" y="664986"/>
                    <a:pt x="12538996" y="644508"/>
                  </a:cubicBezTo>
                  <a:cubicBezTo>
                    <a:pt x="12625959" y="624029"/>
                    <a:pt x="12718637" y="603169"/>
                    <a:pt x="12817888" y="586691"/>
                  </a:cubicBezTo>
                  <a:cubicBezTo>
                    <a:pt x="12843224" y="582881"/>
                    <a:pt x="12867799" y="578690"/>
                    <a:pt x="12893611" y="575356"/>
                  </a:cubicBezTo>
                  <a:lnTo>
                    <a:pt x="12971717" y="566212"/>
                  </a:lnTo>
                  <a:lnTo>
                    <a:pt x="13052584" y="560497"/>
                  </a:lnTo>
                  <a:cubicBezTo>
                    <a:pt x="13079921" y="559163"/>
                    <a:pt x="13108115" y="558973"/>
                    <a:pt x="13135642" y="558402"/>
                  </a:cubicBezTo>
                  <a:cubicBezTo>
                    <a:pt x="13247370" y="558402"/>
                    <a:pt x="13365766" y="571260"/>
                    <a:pt x="13478923" y="600693"/>
                  </a:cubicBezTo>
                  <a:cubicBezTo>
                    <a:pt x="13591794" y="629934"/>
                    <a:pt x="13700380" y="674987"/>
                    <a:pt x="13796962" y="732995"/>
                  </a:cubicBezTo>
                  <a:cubicBezTo>
                    <a:pt x="13893927" y="790621"/>
                    <a:pt x="13979652" y="859392"/>
                    <a:pt x="14053947" y="933401"/>
                  </a:cubicBezTo>
                  <a:cubicBezTo>
                    <a:pt x="14128146" y="1007696"/>
                    <a:pt x="14191107" y="1087039"/>
                    <a:pt x="14245590" y="1168478"/>
                  </a:cubicBezTo>
                  <a:cubicBezTo>
                    <a:pt x="14299692" y="1250202"/>
                    <a:pt x="14346937" y="1332784"/>
                    <a:pt x="14386750" y="1417271"/>
                  </a:cubicBezTo>
                  <a:lnTo>
                    <a:pt x="14415802" y="1480517"/>
                  </a:lnTo>
                  <a:cubicBezTo>
                    <a:pt x="14424850" y="1501758"/>
                    <a:pt x="14434280" y="1522713"/>
                    <a:pt x="14442948" y="1543858"/>
                  </a:cubicBezTo>
                  <a:cubicBezTo>
                    <a:pt x="14459998" y="1586435"/>
                    <a:pt x="14476095" y="1628916"/>
                    <a:pt x="14491144" y="1671493"/>
                  </a:cubicBezTo>
                  <a:cubicBezTo>
                    <a:pt x="14506480" y="1713879"/>
                    <a:pt x="14519814" y="1756932"/>
                    <a:pt x="14532768" y="1799604"/>
                  </a:cubicBezTo>
                  <a:cubicBezTo>
                    <a:pt x="14546008" y="1842276"/>
                    <a:pt x="14557630" y="1885234"/>
                    <a:pt x="14568678" y="1928192"/>
                  </a:cubicBezTo>
                  <a:cubicBezTo>
                    <a:pt x="14590872" y="2014012"/>
                    <a:pt x="14609826" y="2100118"/>
                    <a:pt x="14624971" y="2187081"/>
                  </a:cubicBezTo>
                  <a:lnTo>
                    <a:pt x="14538484" y="2225562"/>
                  </a:lnTo>
                  <a:cubicBezTo>
                    <a:pt x="14430470" y="2088117"/>
                    <a:pt x="14327410" y="1951433"/>
                    <a:pt x="14218920" y="1825608"/>
                  </a:cubicBezTo>
                  <a:cubicBezTo>
                    <a:pt x="14192060" y="1793985"/>
                    <a:pt x="14164723" y="1763314"/>
                    <a:pt x="14137005" y="1733310"/>
                  </a:cubicBezTo>
                  <a:lnTo>
                    <a:pt x="14095761" y="1688733"/>
                  </a:lnTo>
                  <a:lnTo>
                    <a:pt x="14053852" y="1645776"/>
                  </a:lnTo>
                  <a:cubicBezTo>
                    <a:pt x="13997082" y="1589959"/>
                    <a:pt x="13940504" y="1537095"/>
                    <a:pt x="13881544" y="1491375"/>
                  </a:cubicBezTo>
                  <a:cubicBezTo>
                    <a:pt x="13822871" y="1445560"/>
                    <a:pt x="13763815" y="1405174"/>
                    <a:pt x="13704475" y="1373551"/>
                  </a:cubicBezTo>
                  <a:cubicBezTo>
                    <a:pt x="13645229" y="1341928"/>
                    <a:pt x="13586269" y="1318687"/>
                    <a:pt x="13529119" y="1303638"/>
                  </a:cubicBezTo>
                  <a:cubicBezTo>
                    <a:pt x="13471969" y="1288207"/>
                    <a:pt x="13416153" y="1282683"/>
                    <a:pt x="13361193" y="1282968"/>
                  </a:cubicBezTo>
                  <a:lnTo>
                    <a:pt x="13340715" y="1283159"/>
                  </a:lnTo>
                  <a:lnTo>
                    <a:pt x="13320236" y="1285064"/>
                  </a:lnTo>
                  <a:lnTo>
                    <a:pt x="13300043" y="1286493"/>
                  </a:lnTo>
                  <a:cubicBezTo>
                    <a:pt x="13293471" y="1286588"/>
                    <a:pt x="13286232" y="1288397"/>
                    <a:pt x="13279374" y="1289255"/>
                  </a:cubicBezTo>
                  <a:cubicBezTo>
                    <a:pt x="13252132" y="1292398"/>
                    <a:pt x="13223843" y="1298589"/>
                    <a:pt x="13195173" y="1304780"/>
                  </a:cubicBezTo>
                  <a:cubicBezTo>
                    <a:pt x="13080112" y="1331165"/>
                    <a:pt x="12948285" y="1384981"/>
                    <a:pt x="12798361" y="1448608"/>
                  </a:cubicBezTo>
                  <a:cubicBezTo>
                    <a:pt x="12723018" y="1480231"/>
                    <a:pt x="12643580" y="1514712"/>
                    <a:pt x="12555855" y="1548144"/>
                  </a:cubicBezTo>
                  <a:cubicBezTo>
                    <a:pt x="12511850" y="1564908"/>
                    <a:pt x="12467082" y="1581672"/>
                    <a:pt x="12419076" y="1597198"/>
                  </a:cubicBezTo>
                  <a:cubicBezTo>
                    <a:pt x="12395835" y="1605294"/>
                    <a:pt x="12371165" y="1612629"/>
                    <a:pt x="12346591" y="1619963"/>
                  </a:cubicBezTo>
                  <a:cubicBezTo>
                    <a:pt x="12322016" y="1627392"/>
                    <a:pt x="12297442" y="1634727"/>
                    <a:pt x="12272677" y="1641013"/>
                  </a:cubicBezTo>
                  <a:cubicBezTo>
                    <a:pt x="12173617" y="1667302"/>
                    <a:pt x="12072937" y="1688352"/>
                    <a:pt x="11971115" y="1702259"/>
                  </a:cubicBezTo>
                  <a:cubicBezTo>
                    <a:pt x="11869388" y="1716165"/>
                    <a:pt x="11766709" y="1725881"/>
                    <a:pt x="11663648" y="1727881"/>
                  </a:cubicBezTo>
                  <a:cubicBezTo>
                    <a:pt x="11560588" y="1729881"/>
                    <a:pt x="11457242" y="1726547"/>
                    <a:pt x="11354276" y="1716356"/>
                  </a:cubicBezTo>
                  <a:cubicBezTo>
                    <a:pt x="11328559" y="1713594"/>
                    <a:pt x="11302746" y="1711308"/>
                    <a:pt x="11277029" y="1707879"/>
                  </a:cubicBezTo>
                  <a:cubicBezTo>
                    <a:pt x="11251406" y="1704354"/>
                    <a:pt x="11225593" y="1701021"/>
                    <a:pt x="11199972" y="1697115"/>
                  </a:cubicBezTo>
                  <a:cubicBezTo>
                    <a:pt x="11148822" y="1688257"/>
                    <a:pt x="11097673" y="1679208"/>
                    <a:pt x="11046904" y="1667588"/>
                  </a:cubicBezTo>
                  <a:cubicBezTo>
                    <a:pt x="10945178" y="1645585"/>
                    <a:pt x="10844212" y="1615105"/>
                    <a:pt x="10752963" y="1584435"/>
                  </a:cubicBezTo>
                  <a:cubicBezTo>
                    <a:pt x="10661809" y="1552335"/>
                    <a:pt x="10576370" y="1520427"/>
                    <a:pt x="10496741" y="1488042"/>
                  </a:cubicBezTo>
                  <a:lnTo>
                    <a:pt x="10381202" y="1441941"/>
                  </a:lnTo>
                  <a:lnTo>
                    <a:pt x="10326434" y="1420033"/>
                  </a:lnTo>
                  <a:lnTo>
                    <a:pt x="10299382" y="1409270"/>
                  </a:lnTo>
                  <a:lnTo>
                    <a:pt x="10273284" y="1399364"/>
                  </a:lnTo>
                  <a:cubicBezTo>
                    <a:pt x="10203561" y="1372884"/>
                    <a:pt x="10138410" y="1348691"/>
                    <a:pt x="10078402" y="1331641"/>
                  </a:cubicBezTo>
                  <a:cubicBezTo>
                    <a:pt x="10018300" y="1313639"/>
                    <a:pt x="9962769" y="1301447"/>
                    <a:pt x="9910858" y="1293065"/>
                  </a:cubicBezTo>
                  <a:cubicBezTo>
                    <a:pt x="9898190" y="1291731"/>
                    <a:pt x="9885426" y="1290207"/>
                    <a:pt x="9872663" y="1288397"/>
                  </a:cubicBezTo>
                  <a:cubicBezTo>
                    <a:pt x="9859899" y="1287159"/>
                    <a:pt x="9847421" y="1287255"/>
                    <a:pt x="9834658" y="1286302"/>
                  </a:cubicBezTo>
                  <a:lnTo>
                    <a:pt x="9815513" y="1285064"/>
                  </a:lnTo>
                  <a:lnTo>
                    <a:pt x="9795986" y="1285730"/>
                  </a:lnTo>
                  <a:cubicBezTo>
                    <a:pt x="9782937" y="1286397"/>
                    <a:pt x="9769983" y="1285540"/>
                    <a:pt x="9756553" y="1286873"/>
                  </a:cubicBezTo>
                  <a:cubicBezTo>
                    <a:pt x="9703403" y="1290303"/>
                    <a:pt x="9647206" y="1300018"/>
                    <a:pt x="9589198" y="1313925"/>
                  </a:cubicBezTo>
                  <a:cubicBezTo>
                    <a:pt x="9531001" y="1329260"/>
                    <a:pt x="9470803" y="1350501"/>
                    <a:pt x="9409557" y="1375837"/>
                  </a:cubicBezTo>
                  <a:cubicBezTo>
                    <a:pt x="9348311" y="1402983"/>
                    <a:pt x="9286018" y="1433463"/>
                    <a:pt x="9223343" y="1469182"/>
                  </a:cubicBezTo>
                  <a:cubicBezTo>
                    <a:pt x="9160860" y="1505472"/>
                    <a:pt x="9097803" y="1543858"/>
                    <a:pt x="9034748" y="1587197"/>
                  </a:cubicBezTo>
                  <a:cubicBezTo>
                    <a:pt x="9003126" y="1608152"/>
                    <a:pt x="8971312" y="1630440"/>
                    <a:pt x="8939498" y="1652729"/>
                  </a:cubicBezTo>
                  <a:lnTo>
                    <a:pt x="8891492" y="1686733"/>
                  </a:lnTo>
                  <a:cubicBezTo>
                    <a:pt x="8875490" y="1697972"/>
                    <a:pt x="8858822" y="1710641"/>
                    <a:pt x="8842343" y="1722356"/>
                  </a:cubicBezTo>
                  <a:lnTo>
                    <a:pt x="8638699" y="1870470"/>
                  </a:lnTo>
                  <a:cubicBezTo>
                    <a:pt x="8569357" y="1921048"/>
                    <a:pt x="8496586" y="1971340"/>
                    <a:pt x="8422386" y="2022299"/>
                  </a:cubicBezTo>
                  <a:cubicBezTo>
                    <a:pt x="8347996" y="2072400"/>
                    <a:pt x="8270367" y="2122406"/>
                    <a:pt x="8190071" y="2169746"/>
                  </a:cubicBezTo>
                  <a:cubicBezTo>
                    <a:pt x="8110252" y="2217466"/>
                    <a:pt x="8025670" y="2262329"/>
                    <a:pt x="7939279" y="2303763"/>
                  </a:cubicBezTo>
                  <a:cubicBezTo>
                    <a:pt x="7852696" y="2345291"/>
                    <a:pt x="7761922" y="2381677"/>
                    <a:pt x="7669721" y="2413300"/>
                  </a:cubicBezTo>
                  <a:cubicBezTo>
                    <a:pt x="7622953" y="2428254"/>
                    <a:pt x="7576662" y="2443494"/>
                    <a:pt x="7529037" y="2454829"/>
                  </a:cubicBezTo>
                  <a:cubicBezTo>
                    <a:pt x="7505320" y="2460640"/>
                    <a:pt x="7481983" y="2467593"/>
                    <a:pt x="7458266" y="2472260"/>
                  </a:cubicBezTo>
                  <a:lnTo>
                    <a:pt x="7387400" y="2486928"/>
                  </a:lnTo>
                  <a:cubicBezTo>
                    <a:pt x="7363873" y="2492262"/>
                    <a:pt x="7340156" y="2495310"/>
                    <a:pt x="7316534" y="2499025"/>
                  </a:cubicBezTo>
                  <a:cubicBezTo>
                    <a:pt x="7292912" y="2502454"/>
                    <a:pt x="7269385" y="2506360"/>
                    <a:pt x="7245858" y="2509312"/>
                  </a:cubicBezTo>
                  <a:cubicBezTo>
                    <a:pt x="7198710" y="2514170"/>
                    <a:pt x="7152037" y="2520932"/>
                    <a:pt x="7105270" y="2522838"/>
                  </a:cubicBezTo>
                  <a:lnTo>
                    <a:pt x="7035451" y="2527124"/>
                  </a:lnTo>
                  <a:lnTo>
                    <a:pt x="6966013" y="2529029"/>
                  </a:lnTo>
                  <a:lnTo>
                    <a:pt x="6931438" y="2529981"/>
                  </a:lnTo>
                  <a:lnTo>
                    <a:pt x="6896957" y="2529791"/>
                  </a:lnTo>
                  <a:lnTo>
                    <a:pt x="6828282" y="2529315"/>
                  </a:lnTo>
                  <a:cubicBezTo>
                    <a:pt x="6737128" y="2526457"/>
                    <a:pt x="6646736" y="2521981"/>
                    <a:pt x="6557677" y="2513313"/>
                  </a:cubicBezTo>
                  <a:cubicBezTo>
                    <a:pt x="6379178" y="2497501"/>
                    <a:pt x="6204680" y="2470641"/>
                    <a:pt x="6032183" y="2440446"/>
                  </a:cubicBezTo>
                  <a:cubicBezTo>
                    <a:pt x="5988844" y="2433588"/>
                    <a:pt x="5946267" y="2424254"/>
                    <a:pt x="5903214" y="2416920"/>
                  </a:cubicBezTo>
                  <a:lnTo>
                    <a:pt x="5774912" y="2392250"/>
                  </a:lnTo>
                  <a:cubicBezTo>
                    <a:pt x="5689473" y="2375391"/>
                    <a:pt x="5603843" y="2358531"/>
                    <a:pt x="5518214" y="2340815"/>
                  </a:cubicBezTo>
                  <a:cubicBezTo>
                    <a:pt x="5346954" y="2305287"/>
                    <a:pt x="5175028" y="2268425"/>
                    <a:pt x="5002435" y="2226610"/>
                  </a:cubicBezTo>
                  <a:cubicBezTo>
                    <a:pt x="4916329" y="2205179"/>
                    <a:pt x="4829461" y="2184129"/>
                    <a:pt x="4742974" y="2160221"/>
                  </a:cubicBezTo>
                  <a:cubicBezTo>
                    <a:pt x="4721352" y="2154220"/>
                    <a:pt x="4699540" y="2148505"/>
                    <a:pt x="4678014" y="2142219"/>
                  </a:cubicBezTo>
                  <a:lnTo>
                    <a:pt x="4613148" y="2123359"/>
                  </a:lnTo>
                  <a:cubicBezTo>
                    <a:pt x="4569524" y="2111358"/>
                    <a:pt x="4526661" y="2097070"/>
                    <a:pt x="4483227" y="2083735"/>
                  </a:cubicBezTo>
                  <a:cubicBezTo>
                    <a:pt x="4310158" y="2029538"/>
                    <a:pt x="4137374" y="1962863"/>
                    <a:pt x="3970687" y="1887234"/>
                  </a:cubicBezTo>
                  <a:cubicBezTo>
                    <a:pt x="3804666" y="1811796"/>
                    <a:pt x="3646837" y="1727595"/>
                    <a:pt x="3495961" y="1639680"/>
                  </a:cubicBezTo>
                  <a:cubicBezTo>
                    <a:pt x="3344799" y="1551764"/>
                    <a:pt x="3202591" y="1460133"/>
                    <a:pt x="3065145" y="1369646"/>
                  </a:cubicBezTo>
                  <a:lnTo>
                    <a:pt x="2963037" y="1301923"/>
                  </a:lnTo>
                  <a:lnTo>
                    <a:pt x="2912555" y="1268490"/>
                  </a:lnTo>
                  <a:cubicBezTo>
                    <a:pt x="2895886" y="1257251"/>
                    <a:pt x="2879217" y="1245249"/>
                    <a:pt x="2862644" y="1234772"/>
                  </a:cubicBezTo>
                  <a:cubicBezTo>
                    <a:pt x="2829306" y="1213341"/>
                    <a:pt x="2796445" y="1191243"/>
                    <a:pt x="2763584" y="1169145"/>
                  </a:cubicBezTo>
                  <a:cubicBezTo>
                    <a:pt x="2730722" y="1147618"/>
                    <a:pt x="2697766" y="1127711"/>
                    <a:pt x="2665000" y="1106756"/>
                  </a:cubicBezTo>
                  <a:cubicBezTo>
                    <a:pt x="2534126" y="1024745"/>
                    <a:pt x="2403634" y="951403"/>
                    <a:pt x="2272189" y="887871"/>
                  </a:cubicBezTo>
                  <a:cubicBezTo>
                    <a:pt x="2239042" y="873870"/>
                    <a:pt x="2206181" y="858725"/>
                    <a:pt x="2173129" y="843770"/>
                  </a:cubicBezTo>
                  <a:cubicBezTo>
                    <a:pt x="2156651" y="835770"/>
                    <a:pt x="2139982" y="829769"/>
                    <a:pt x="2123218" y="823578"/>
                  </a:cubicBezTo>
                  <a:cubicBezTo>
                    <a:pt x="2106454" y="817386"/>
                    <a:pt x="2089880" y="810719"/>
                    <a:pt x="2073212" y="804242"/>
                  </a:cubicBezTo>
                  <a:cubicBezTo>
                    <a:pt x="2056543" y="798051"/>
                    <a:pt x="2039779" y="790430"/>
                    <a:pt x="2023110" y="785096"/>
                  </a:cubicBezTo>
                  <a:lnTo>
                    <a:pt x="1972913" y="769285"/>
                  </a:lnTo>
                  <a:lnTo>
                    <a:pt x="1922717" y="752521"/>
                  </a:lnTo>
                  <a:lnTo>
                    <a:pt x="1871282" y="739281"/>
                  </a:lnTo>
                  <a:cubicBezTo>
                    <a:pt x="1734026" y="702420"/>
                    <a:pt x="1590199" y="678797"/>
                    <a:pt x="1442466" y="668511"/>
                  </a:cubicBezTo>
                  <a:cubicBezTo>
                    <a:pt x="1294638" y="657938"/>
                    <a:pt x="1143191" y="662891"/>
                    <a:pt x="990124" y="680226"/>
                  </a:cubicBezTo>
                  <a:cubicBezTo>
                    <a:pt x="837057" y="697847"/>
                    <a:pt x="682562" y="729566"/>
                    <a:pt x="527876" y="775571"/>
                  </a:cubicBezTo>
                  <a:cubicBezTo>
                    <a:pt x="449866" y="797574"/>
                    <a:pt x="373571" y="826054"/>
                    <a:pt x="295751" y="855772"/>
                  </a:cubicBezTo>
                  <a:cubicBezTo>
                    <a:pt x="276701" y="863773"/>
                    <a:pt x="257651" y="872060"/>
                    <a:pt x="238030" y="879870"/>
                  </a:cubicBezTo>
                  <a:cubicBezTo>
                    <a:pt x="218789" y="888062"/>
                    <a:pt x="198406" y="895110"/>
                    <a:pt x="179642" y="904445"/>
                  </a:cubicBezTo>
                  <a:cubicBezTo>
                    <a:pt x="141542" y="922352"/>
                    <a:pt x="102870" y="940545"/>
                    <a:pt x="62675" y="958070"/>
                  </a:cubicBezTo>
                  <a:lnTo>
                    <a:pt x="0" y="887204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6000">
                  <a:srgbClr val="FFFFFF">
                    <a:alpha val="13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9490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9D43F2F-FE2D-C7D8-1413-88C767967459}"/>
                </a:ext>
              </a:extLst>
            </p:cNvPr>
            <p:cNvSpPr/>
            <p:nvPr/>
          </p:nvSpPr>
          <p:spPr>
            <a:xfrm>
              <a:off x="-751522" y="776187"/>
              <a:ext cx="13297567" cy="2888461"/>
            </a:xfrm>
            <a:custGeom>
              <a:avLst/>
              <a:gdLst>
                <a:gd name="connsiteX0" fmla="*/ 13269372 w 13297567"/>
                <a:gd name="connsiteY0" fmla="*/ 394340 h 2888461"/>
                <a:gd name="connsiteX1" fmla="*/ 13037820 w 13297567"/>
                <a:gd name="connsiteY1" fmla="*/ 386053 h 2888461"/>
                <a:gd name="connsiteX2" fmla="*/ 12981432 w 13297567"/>
                <a:gd name="connsiteY2" fmla="*/ 385101 h 2888461"/>
                <a:gd name="connsiteX3" fmla="*/ 12925901 w 13297567"/>
                <a:gd name="connsiteY3" fmla="*/ 384910 h 2888461"/>
                <a:gd name="connsiteX4" fmla="*/ 12898469 w 13297567"/>
                <a:gd name="connsiteY4" fmla="*/ 385101 h 2888461"/>
                <a:gd name="connsiteX5" fmla="*/ 12871323 w 13297567"/>
                <a:gd name="connsiteY5" fmla="*/ 386149 h 2888461"/>
                <a:gd name="connsiteX6" fmla="*/ 12817793 w 13297567"/>
                <a:gd name="connsiteY6" fmla="*/ 388625 h 2888461"/>
                <a:gd name="connsiteX7" fmla="*/ 12714636 w 13297567"/>
                <a:gd name="connsiteY7" fmla="*/ 398817 h 2888461"/>
                <a:gd name="connsiteX8" fmla="*/ 12618339 w 13297567"/>
                <a:gd name="connsiteY8" fmla="*/ 416438 h 2888461"/>
                <a:gd name="connsiteX9" fmla="*/ 12453747 w 13297567"/>
                <a:gd name="connsiteY9" fmla="*/ 478160 h 2888461"/>
                <a:gd name="connsiteX10" fmla="*/ 12324874 w 13297567"/>
                <a:gd name="connsiteY10" fmla="*/ 573791 h 2888461"/>
                <a:gd name="connsiteX11" fmla="*/ 12204858 w 13297567"/>
                <a:gd name="connsiteY11" fmla="*/ 703617 h 2888461"/>
                <a:gd name="connsiteX12" fmla="*/ 12078463 w 13297567"/>
                <a:gd name="connsiteY12" fmla="*/ 866208 h 2888461"/>
                <a:gd name="connsiteX13" fmla="*/ 11931873 w 13297567"/>
                <a:gd name="connsiteY13" fmla="*/ 1051946 h 2888461"/>
                <a:gd name="connsiteX14" fmla="*/ 11743182 w 13297567"/>
                <a:gd name="connsiteY14" fmla="*/ 1249590 h 2888461"/>
                <a:gd name="connsiteX15" fmla="*/ 11507343 w 13297567"/>
                <a:gd name="connsiteY15" fmla="*/ 1427612 h 2888461"/>
                <a:gd name="connsiteX16" fmla="*/ 11242644 w 13297567"/>
                <a:gd name="connsiteY16" fmla="*/ 1563820 h 2888461"/>
                <a:gd name="connsiteX17" fmla="*/ 10955083 w 13297567"/>
                <a:gd name="connsiteY17" fmla="*/ 1654212 h 2888461"/>
                <a:gd name="connsiteX18" fmla="*/ 10375964 w 13297567"/>
                <a:gd name="connsiteY18" fmla="*/ 1693931 h 2888461"/>
                <a:gd name="connsiteX19" fmla="*/ 10241756 w 13297567"/>
                <a:gd name="connsiteY19" fmla="*/ 1682977 h 2888461"/>
                <a:gd name="connsiteX20" fmla="*/ 10113455 w 13297567"/>
                <a:gd name="connsiteY20" fmla="*/ 1666499 h 2888461"/>
                <a:gd name="connsiteX21" fmla="*/ 10051161 w 13297567"/>
                <a:gd name="connsiteY21" fmla="*/ 1657165 h 2888461"/>
                <a:gd name="connsiteX22" fmla="*/ 9990010 w 13297567"/>
                <a:gd name="connsiteY22" fmla="*/ 1647258 h 2888461"/>
                <a:gd name="connsiteX23" fmla="*/ 9872091 w 13297567"/>
                <a:gd name="connsiteY23" fmla="*/ 1625542 h 2888461"/>
                <a:gd name="connsiteX24" fmla="*/ 9650444 w 13297567"/>
                <a:gd name="connsiteY24" fmla="*/ 1581346 h 2888461"/>
                <a:gd name="connsiteX25" fmla="*/ 9598152 w 13297567"/>
                <a:gd name="connsiteY25" fmla="*/ 1570487 h 2888461"/>
                <a:gd name="connsiteX26" fmla="*/ 9547289 w 13297567"/>
                <a:gd name="connsiteY26" fmla="*/ 1560391 h 2888461"/>
                <a:gd name="connsiteX27" fmla="*/ 9450419 w 13297567"/>
                <a:gd name="connsiteY27" fmla="*/ 1542388 h 2888461"/>
                <a:gd name="connsiteX28" fmla="*/ 9403175 w 13297567"/>
                <a:gd name="connsiteY28" fmla="*/ 1534483 h 2888461"/>
                <a:gd name="connsiteX29" fmla="*/ 9356598 w 13297567"/>
                <a:gd name="connsiteY29" fmla="*/ 1527434 h 2888461"/>
                <a:gd name="connsiteX30" fmla="*/ 9310783 w 13297567"/>
                <a:gd name="connsiteY30" fmla="*/ 1520671 h 2888461"/>
                <a:gd name="connsiteX31" fmla="*/ 9265920 w 13297567"/>
                <a:gd name="connsiteY31" fmla="*/ 1515242 h 2888461"/>
                <a:gd name="connsiteX32" fmla="*/ 9096089 w 13297567"/>
                <a:gd name="connsiteY32" fmla="*/ 1503336 h 2888461"/>
                <a:gd name="connsiteX33" fmla="*/ 8945404 w 13297567"/>
                <a:gd name="connsiteY33" fmla="*/ 1509051 h 2888461"/>
                <a:gd name="connsiteX34" fmla="*/ 8817864 w 13297567"/>
                <a:gd name="connsiteY34" fmla="*/ 1534864 h 2888461"/>
                <a:gd name="connsiteX35" fmla="*/ 8789194 w 13297567"/>
                <a:gd name="connsiteY35" fmla="*/ 1544293 h 2888461"/>
                <a:gd name="connsiteX36" fmla="*/ 8761857 w 13297567"/>
                <a:gd name="connsiteY36" fmla="*/ 1555342 h 2888461"/>
                <a:gd name="connsiteX37" fmla="*/ 8734615 w 13297567"/>
                <a:gd name="connsiteY37" fmla="*/ 1568011 h 2888461"/>
                <a:gd name="connsiteX38" fmla="*/ 8706993 w 13297567"/>
                <a:gd name="connsiteY38" fmla="*/ 1582584 h 2888461"/>
                <a:gd name="connsiteX39" fmla="*/ 8678799 w 13297567"/>
                <a:gd name="connsiteY39" fmla="*/ 1599443 h 2888461"/>
                <a:gd name="connsiteX40" fmla="*/ 8650033 w 13297567"/>
                <a:gd name="connsiteY40" fmla="*/ 1620017 h 2888461"/>
                <a:gd name="connsiteX41" fmla="*/ 8620506 w 13297567"/>
                <a:gd name="connsiteY41" fmla="*/ 1643163 h 2888461"/>
                <a:gd name="connsiteX42" fmla="*/ 8605552 w 13297567"/>
                <a:gd name="connsiteY42" fmla="*/ 1655164 h 2888461"/>
                <a:gd name="connsiteX43" fmla="*/ 8590407 w 13297567"/>
                <a:gd name="connsiteY43" fmla="*/ 1668785 h 2888461"/>
                <a:gd name="connsiteX44" fmla="*/ 8464296 w 13297567"/>
                <a:gd name="connsiteY44" fmla="*/ 1797944 h 2888461"/>
                <a:gd name="connsiteX45" fmla="*/ 8328660 w 13297567"/>
                <a:gd name="connsiteY45" fmla="*/ 1961107 h 2888461"/>
                <a:gd name="connsiteX46" fmla="*/ 8254937 w 13297567"/>
                <a:gd name="connsiteY46" fmla="*/ 2051214 h 2888461"/>
                <a:gd name="connsiteX47" fmla="*/ 8215503 w 13297567"/>
                <a:gd name="connsiteY47" fmla="*/ 2097791 h 2888461"/>
                <a:gd name="connsiteX48" fmla="*/ 8195596 w 13297567"/>
                <a:gd name="connsiteY48" fmla="*/ 2121127 h 2888461"/>
                <a:gd name="connsiteX49" fmla="*/ 8174641 w 13297567"/>
                <a:gd name="connsiteY49" fmla="*/ 2145035 h 2888461"/>
                <a:gd name="connsiteX50" fmla="*/ 8131874 w 13297567"/>
                <a:gd name="connsiteY50" fmla="*/ 2192565 h 2888461"/>
                <a:gd name="connsiteX51" fmla="*/ 8086916 w 13297567"/>
                <a:gd name="connsiteY51" fmla="*/ 2240476 h 2888461"/>
                <a:gd name="connsiteX52" fmla="*/ 8039291 w 13297567"/>
                <a:gd name="connsiteY52" fmla="*/ 2288386 h 2888461"/>
                <a:gd name="connsiteX53" fmla="*/ 8015097 w 13297567"/>
                <a:gd name="connsiteY53" fmla="*/ 2312199 h 2888461"/>
                <a:gd name="connsiteX54" fmla="*/ 7989380 w 13297567"/>
                <a:gd name="connsiteY54" fmla="*/ 2335630 h 2888461"/>
                <a:gd name="connsiteX55" fmla="*/ 7937754 w 13297567"/>
                <a:gd name="connsiteY55" fmla="*/ 2381922 h 2888461"/>
                <a:gd name="connsiteX56" fmla="*/ 7884033 w 13297567"/>
                <a:gd name="connsiteY56" fmla="*/ 2425356 h 2888461"/>
                <a:gd name="connsiteX57" fmla="*/ 7829360 w 13297567"/>
                <a:gd name="connsiteY57" fmla="*/ 2466980 h 2888461"/>
                <a:gd name="connsiteX58" fmla="*/ 7773829 w 13297567"/>
                <a:gd name="connsiteY58" fmla="*/ 2506985 h 2888461"/>
                <a:gd name="connsiteX59" fmla="*/ 7658577 w 13297567"/>
                <a:gd name="connsiteY59" fmla="*/ 2579375 h 2888461"/>
                <a:gd name="connsiteX60" fmla="*/ 7599902 w 13297567"/>
                <a:gd name="connsiteY60" fmla="*/ 2612903 h 2888461"/>
                <a:gd name="connsiteX61" fmla="*/ 7540086 w 13297567"/>
                <a:gd name="connsiteY61" fmla="*/ 2643859 h 2888461"/>
                <a:gd name="connsiteX62" fmla="*/ 7479506 w 13297567"/>
                <a:gd name="connsiteY62" fmla="*/ 2672625 h 2888461"/>
                <a:gd name="connsiteX63" fmla="*/ 7418451 w 13297567"/>
                <a:gd name="connsiteY63" fmla="*/ 2699771 h 2888461"/>
                <a:gd name="connsiteX64" fmla="*/ 7294245 w 13297567"/>
                <a:gd name="connsiteY64" fmla="*/ 2747110 h 2888461"/>
                <a:gd name="connsiteX65" fmla="*/ 7168515 w 13297567"/>
                <a:gd name="connsiteY65" fmla="*/ 2786925 h 2888461"/>
                <a:gd name="connsiteX66" fmla="*/ 7104984 w 13297567"/>
                <a:gd name="connsiteY66" fmla="*/ 2803498 h 2888461"/>
                <a:gd name="connsiteX67" fmla="*/ 7041356 w 13297567"/>
                <a:gd name="connsiteY67" fmla="*/ 2818357 h 2888461"/>
                <a:gd name="connsiteX68" fmla="*/ 6785515 w 13297567"/>
                <a:gd name="connsiteY68" fmla="*/ 2859220 h 2888461"/>
                <a:gd name="connsiteX69" fmla="*/ 6721317 w 13297567"/>
                <a:gd name="connsiteY69" fmla="*/ 2864363 h 2888461"/>
                <a:gd name="connsiteX70" fmla="*/ 6689408 w 13297567"/>
                <a:gd name="connsiteY70" fmla="*/ 2866744 h 2888461"/>
                <a:gd name="connsiteX71" fmla="*/ 6657023 w 13297567"/>
                <a:gd name="connsiteY71" fmla="*/ 2868078 h 2888461"/>
                <a:gd name="connsiteX72" fmla="*/ 6593300 w 13297567"/>
                <a:gd name="connsiteY72" fmla="*/ 2870650 h 2888461"/>
                <a:gd name="connsiteX73" fmla="*/ 6538246 w 13297567"/>
                <a:gd name="connsiteY73" fmla="*/ 2872269 h 2888461"/>
                <a:gd name="connsiteX74" fmla="*/ 6427851 w 13297567"/>
                <a:gd name="connsiteY74" fmla="*/ 2876460 h 2888461"/>
                <a:gd name="connsiteX75" fmla="*/ 6372606 w 13297567"/>
                <a:gd name="connsiteY75" fmla="*/ 2879222 h 2888461"/>
                <a:gd name="connsiteX76" fmla="*/ 6344984 w 13297567"/>
                <a:gd name="connsiteY76" fmla="*/ 2880651 h 2888461"/>
                <a:gd name="connsiteX77" fmla="*/ 6313647 w 13297567"/>
                <a:gd name="connsiteY77" fmla="*/ 2882747 h 2888461"/>
                <a:gd name="connsiteX78" fmla="*/ 6187821 w 13297567"/>
                <a:gd name="connsiteY78" fmla="*/ 2888461 h 2888461"/>
                <a:gd name="connsiteX79" fmla="*/ 6125718 w 13297567"/>
                <a:gd name="connsiteY79" fmla="*/ 2888176 h 2888461"/>
                <a:gd name="connsiteX80" fmla="*/ 6094762 w 13297567"/>
                <a:gd name="connsiteY80" fmla="*/ 2888080 h 2888461"/>
                <a:gd name="connsiteX81" fmla="*/ 6063996 w 13297567"/>
                <a:gd name="connsiteY81" fmla="*/ 2886842 h 2888461"/>
                <a:gd name="connsiteX82" fmla="*/ 5582126 w 13297567"/>
                <a:gd name="connsiteY82" fmla="*/ 2832264 h 2888461"/>
                <a:gd name="connsiteX83" fmla="*/ 5523072 w 13297567"/>
                <a:gd name="connsiteY83" fmla="*/ 2820929 h 2888461"/>
                <a:gd name="connsiteX84" fmla="*/ 5464302 w 13297567"/>
                <a:gd name="connsiteY84" fmla="*/ 2808642 h 2888461"/>
                <a:gd name="connsiteX85" fmla="*/ 5347526 w 13297567"/>
                <a:gd name="connsiteY85" fmla="*/ 2781686 h 2888461"/>
                <a:gd name="connsiteX86" fmla="*/ 5231797 w 13297567"/>
                <a:gd name="connsiteY86" fmla="*/ 2750920 h 2888461"/>
                <a:gd name="connsiteX87" fmla="*/ 5173885 w 13297567"/>
                <a:gd name="connsiteY87" fmla="*/ 2735585 h 2888461"/>
                <a:gd name="connsiteX88" fmla="*/ 5116735 w 13297567"/>
                <a:gd name="connsiteY88" fmla="*/ 2718154 h 2888461"/>
                <a:gd name="connsiteX89" fmla="*/ 5001768 w 13297567"/>
                <a:gd name="connsiteY89" fmla="*/ 2683769 h 2888461"/>
                <a:gd name="connsiteX90" fmla="*/ 4888135 w 13297567"/>
                <a:gd name="connsiteY90" fmla="*/ 2645288 h 2888461"/>
                <a:gd name="connsiteX91" fmla="*/ 4830794 w 13297567"/>
                <a:gd name="connsiteY91" fmla="*/ 2626714 h 2888461"/>
                <a:gd name="connsiteX92" fmla="*/ 4774597 w 13297567"/>
                <a:gd name="connsiteY92" fmla="*/ 2605569 h 2888461"/>
                <a:gd name="connsiteX93" fmla="*/ 4661154 w 13297567"/>
                <a:gd name="connsiteY93" fmla="*/ 2564135 h 2888461"/>
                <a:gd name="connsiteX94" fmla="*/ 4604957 w 13297567"/>
                <a:gd name="connsiteY94" fmla="*/ 2541942 h 2888461"/>
                <a:gd name="connsiteX95" fmla="*/ 4548950 w 13297567"/>
                <a:gd name="connsiteY95" fmla="*/ 2519082 h 2888461"/>
                <a:gd name="connsiteX96" fmla="*/ 4435888 w 13297567"/>
                <a:gd name="connsiteY96" fmla="*/ 2473838 h 2888461"/>
                <a:gd name="connsiteX97" fmla="*/ 4325208 w 13297567"/>
                <a:gd name="connsiteY97" fmla="*/ 2423737 h 2888461"/>
                <a:gd name="connsiteX98" fmla="*/ 4213765 w 13297567"/>
                <a:gd name="connsiteY98" fmla="*/ 2373159 h 2888461"/>
                <a:gd name="connsiteX99" fmla="*/ 3996500 w 13297567"/>
                <a:gd name="connsiteY99" fmla="*/ 2263907 h 2888461"/>
                <a:gd name="connsiteX100" fmla="*/ 3903345 w 13297567"/>
                <a:gd name="connsiteY100" fmla="*/ 2220568 h 2888461"/>
                <a:gd name="connsiteX101" fmla="*/ 3880295 w 13297567"/>
                <a:gd name="connsiteY101" fmla="*/ 2209805 h 2888461"/>
                <a:gd name="connsiteX102" fmla="*/ 3856482 w 13297567"/>
                <a:gd name="connsiteY102" fmla="*/ 2200090 h 2888461"/>
                <a:gd name="connsiteX103" fmla="*/ 3809238 w 13297567"/>
                <a:gd name="connsiteY103" fmla="*/ 2180659 h 2888461"/>
                <a:gd name="connsiteX104" fmla="*/ 3427190 w 13297567"/>
                <a:gd name="connsiteY104" fmla="*/ 2046547 h 2888461"/>
                <a:gd name="connsiteX105" fmla="*/ 3038285 w 13297567"/>
                <a:gd name="connsiteY105" fmla="*/ 1936914 h 2888461"/>
                <a:gd name="connsiteX106" fmla="*/ 2939701 w 13297567"/>
                <a:gd name="connsiteY106" fmla="*/ 1911673 h 2888461"/>
                <a:gd name="connsiteX107" fmla="*/ 2890266 w 13297567"/>
                <a:gd name="connsiteY107" fmla="*/ 1899195 h 2888461"/>
                <a:gd name="connsiteX108" fmla="*/ 2865692 w 13297567"/>
                <a:gd name="connsiteY108" fmla="*/ 1892527 h 2888461"/>
                <a:gd name="connsiteX109" fmla="*/ 2840736 w 13297567"/>
                <a:gd name="connsiteY109" fmla="*/ 1886812 h 2888461"/>
                <a:gd name="connsiteX110" fmla="*/ 2740914 w 13297567"/>
                <a:gd name="connsiteY110" fmla="*/ 1862714 h 2888461"/>
                <a:gd name="connsiteX111" fmla="*/ 2639949 w 13297567"/>
                <a:gd name="connsiteY111" fmla="*/ 1841092 h 2888461"/>
                <a:gd name="connsiteX112" fmla="*/ 1806797 w 13297567"/>
                <a:gd name="connsiteY112" fmla="*/ 1714791 h 2888461"/>
                <a:gd name="connsiteX113" fmla="*/ 1375886 w 13297567"/>
                <a:gd name="connsiteY113" fmla="*/ 1679643 h 2888461"/>
                <a:gd name="connsiteX114" fmla="*/ 937260 w 13297567"/>
                <a:gd name="connsiteY114" fmla="*/ 1659641 h 2888461"/>
                <a:gd name="connsiteX115" fmla="*/ 490728 w 13297567"/>
                <a:gd name="connsiteY115" fmla="*/ 1652974 h 2888461"/>
                <a:gd name="connsiteX116" fmla="*/ 32575 w 13297567"/>
                <a:gd name="connsiteY116" fmla="*/ 1661546 h 2888461"/>
                <a:gd name="connsiteX117" fmla="*/ 0 w 13297567"/>
                <a:gd name="connsiteY117" fmla="*/ 1572678 h 2888461"/>
                <a:gd name="connsiteX118" fmla="*/ 202216 w 13297567"/>
                <a:gd name="connsiteY118" fmla="*/ 1439804 h 2888461"/>
                <a:gd name="connsiteX119" fmla="*/ 254794 w 13297567"/>
                <a:gd name="connsiteY119" fmla="*/ 1409991 h 2888461"/>
                <a:gd name="connsiteX120" fmla="*/ 308134 w 13297567"/>
                <a:gd name="connsiteY120" fmla="*/ 1382178 h 2888461"/>
                <a:gd name="connsiteX121" fmla="*/ 416243 w 13297567"/>
                <a:gd name="connsiteY121" fmla="*/ 1329028 h 2888461"/>
                <a:gd name="connsiteX122" fmla="*/ 864965 w 13297567"/>
                <a:gd name="connsiteY122" fmla="*/ 1157197 h 2888461"/>
                <a:gd name="connsiteX123" fmla="*/ 1331595 w 13297567"/>
                <a:gd name="connsiteY123" fmla="*/ 1040707 h 2888461"/>
                <a:gd name="connsiteX124" fmla="*/ 1810703 w 13297567"/>
                <a:gd name="connsiteY124" fmla="*/ 976508 h 2888461"/>
                <a:gd name="connsiteX125" fmla="*/ 2789396 w 13297567"/>
                <a:gd name="connsiteY125" fmla="*/ 1010703 h 2888461"/>
                <a:gd name="connsiteX126" fmla="*/ 3743801 w 13297567"/>
                <a:gd name="connsiteY126" fmla="*/ 1322647 h 2888461"/>
                <a:gd name="connsiteX127" fmla="*/ 3854672 w 13297567"/>
                <a:gd name="connsiteY127" fmla="*/ 1386559 h 2888461"/>
                <a:gd name="connsiteX128" fmla="*/ 3962305 w 13297567"/>
                <a:gd name="connsiteY128" fmla="*/ 1456473 h 2888461"/>
                <a:gd name="connsiteX129" fmla="*/ 4014597 w 13297567"/>
                <a:gd name="connsiteY129" fmla="*/ 1493906 h 2888461"/>
                <a:gd name="connsiteX130" fmla="*/ 4066127 w 13297567"/>
                <a:gd name="connsiteY130" fmla="*/ 1532387 h 2888461"/>
                <a:gd name="connsiteX131" fmla="*/ 4117181 w 13297567"/>
                <a:gd name="connsiteY131" fmla="*/ 1571154 h 2888461"/>
                <a:gd name="connsiteX132" fmla="*/ 4166330 w 13297567"/>
                <a:gd name="connsiteY132" fmla="*/ 1612969 h 2888461"/>
                <a:gd name="connsiteX133" fmla="*/ 4215099 w 13297567"/>
                <a:gd name="connsiteY133" fmla="*/ 1654688 h 2888461"/>
                <a:gd name="connsiteX134" fmla="*/ 4262819 w 13297567"/>
                <a:gd name="connsiteY134" fmla="*/ 1697455 h 2888461"/>
                <a:gd name="connsiteX135" fmla="*/ 4354830 w 13297567"/>
                <a:gd name="connsiteY135" fmla="*/ 1786514 h 2888461"/>
                <a:gd name="connsiteX136" fmla="*/ 4365879 w 13297567"/>
                <a:gd name="connsiteY136" fmla="*/ 1797373 h 2888461"/>
                <a:gd name="connsiteX137" fmla="*/ 4375214 w 13297567"/>
                <a:gd name="connsiteY137" fmla="*/ 1806993 h 2888461"/>
                <a:gd name="connsiteX138" fmla="*/ 4393978 w 13297567"/>
                <a:gd name="connsiteY138" fmla="*/ 1826233 h 2888461"/>
                <a:gd name="connsiteX139" fmla="*/ 4431602 w 13297567"/>
                <a:gd name="connsiteY139" fmla="*/ 1864905 h 2888461"/>
                <a:gd name="connsiteX140" fmla="*/ 4507421 w 13297567"/>
                <a:gd name="connsiteY140" fmla="*/ 1942724 h 2888461"/>
                <a:gd name="connsiteX141" fmla="*/ 4667917 w 13297567"/>
                <a:gd name="connsiteY141" fmla="*/ 2088742 h 2888461"/>
                <a:gd name="connsiteX142" fmla="*/ 4752785 w 13297567"/>
                <a:gd name="connsiteY142" fmla="*/ 2155989 h 2888461"/>
                <a:gd name="connsiteX143" fmla="*/ 4839843 w 13297567"/>
                <a:gd name="connsiteY143" fmla="*/ 2221045 h 2888461"/>
                <a:gd name="connsiteX144" fmla="*/ 4930426 w 13297567"/>
                <a:gd name="connsiteY144" fmla="*/ 2280671 h 2888461"/>
                <a:gd name="connsiteX145" fmla="*/ 4976336 w 13297567"/>
                <a:gd name="connsiteY145" fmla="*/ 2309913 h 2888461"/>
                <a:gd name="connsiteX146" fmla="*/ 5023581 w 13297567"/>
                <a:gd name="connsiteY146" fmla="*/ 2336107 h 2888461"/>
                <a:gd name="connsiteX147" fmla="*/ 5119307 w 13297567"/>
                <a:gd name="connsiteY147" fmla="*/ 2387256 h 2888461"/>
                <a:gd name="connsiteX148" fmla="*/ 5218081 w 13297567"/>
                <a:gd name="connsiteY148" fmla="*/ 2431357 h 2888461"/>
                <a:gd name="connsiteX149" fmla="*/ 5267897 w 13297567"/>
                <a:gd name="connsiteY149" fmla="*/ 2452788 h 2888461"/>
                <a:gd name="connsiteX150" fmla="*/ 5318760 w 13297567"/>
                <a:gd name="connsiteY150" fmla="*/ 2470695 h 2888461"/>
                <a:gd name="connsiteX151" fmla="*/ 5421344 w 13297567"/>
                <a:gd name="connsiteY151" fmla="*/ 2504604 h 2888461"/>
                <a:gd name="connsiteX152" fmla="*/ 5525739 w 13297567"/>
                <a:gd name="connsiteY152" fmla="*/ 2531369 h 2888461"/>
                <a:gd name="connsiteX153" fmla="*/ 5578412 w 13297567"/>
                <a:gd name="connsiteY153" fmla="*/ 2542323 h 2888461"/>
                <a:gd name="connsiteX154" fmla="*/ 5631275 w 13297567"/>
                <a:gd name="connsiteY154" fmla="*/ 2551848 h 2888461"/>
                <a:gd name="connsiteX155" fmla="*/ 6055519 w 13297567"/>
                <a:gd name="connsiteY155" fmla="*/ 2569374 h 2888461"/>
                <a:gd name="connsiteX156" fmla="*/ 6159151 w 13297567"/>
                <a:gd name="connsiteY156" fmla="*/ 2556229 h 2888461"/>
                <a:gd name="connsiteX157" fmla="*/ 6259259 w 13297567"/>
                <a:gd name="connsiteY157" fmla="*/ 2534703 h 2888461"/>
                <a:gd name="connsiteX158" fmla="*/ 6370034 w 13297567"/>
                <a:gd name="connsiteY158" fmla="*/ 2506890 h 2888461"/>
                <a:gd name="connsiteX159" fmla="*/ 6484715 w 13297567"/>
                <a:gd name="connsiteY159" fmla="*/ 2476886 h 2888461"/>
                <a:gd name="connsiteX160" fmla="*/ 6542247 w 13297567"/>
                <a:gd name="connsiteY160" fmla="*/ 2461456 h 2888461"/>
                <a:gd name="connsiteX161" fmla="*/ 6591110 w 13297567"/>
                <a:gd name="connsiteY161" fmla="*/ 2447454 h 2888461"/>
                <a:gd name="connsiteX162" fmla="*/ 6615303 w 13297567"/>
                <a:gd name="connsiteY162" fmla="*/ 2440215 h 2888461"/>
                <a:gd name="connsiteX163" fmla="*/ 6639211 w 13297567"/>
                <a:gd name="connsiteY163" fmla="*/ 2431738 h 2888461"/>
                <a:gd name="connsiteX164" fmla="*/ 6686741 w 13297567"/>
                <a:gd name="connsiteY164" fmla="*/ 2414783 h 2888461"/>
                <a:gd name="connsiteX165" fmla="*/ 6779229 w 13297567"/>
                <a:gd name="connsiteY165" fmla="*/ 2375159 h 2888461"/>
                <a:gd name="connsiteX166" fmla="*/ 6824282 w 13297567"/>
                <a:gd name="connsiteY166" fmla="*/ 2353537 h 2888461"/>
                <a:gd name="connsiteX167" fmla="*/ 6868287 w 13297567"/>
                <a:gd name="connsiteY167" fmla="*/ 2330106 h 2888461"/>
                <a:gd name="connsiteX168" fmla="*/ 7426262 w 13297567"/>
                <a:gd name="connsiteY168" fmla="*/ 1821757 h 2888461"/>
                <a:gd name="connsiteX169" fmla="*/ 7439216 w 13297567"/>
                <a:gd name="connsiteY169" fmla="*/ 1803373 h 2888461"/>
                <a:gd name="connsiteX170" fmla="*/ 7451979 w 13297567"/>
                <a:gd name="connsiteY170" fmla="*/ 1783942 h 2888461"/>
                <a:gd name="connsiteX171" fmla="*/ 7477602 w 13297567"/>
                <a:gd name="connsiteY171" fmla="*/ 1744795 h 2888461"/>
                <a:gd name="connsiteX172" fmla="*/ 7503509 w 13297567"/>
                <a:gd name="connsiteY172" fmla="*/ 1703647 h 2888461"/>
                <a:gd name="connsiteX173" fmla="*/ 7529799 w 13297567"/>
                <a:gd name="connsiteY173" fmla="*/ 1660689 h 2888461"/>
                <a:gd name="connsiteX174" fmla="*/ 7642289 w 13297567"/>
                <a:gd name="connsiteY174" fmla="*/ 1475428 h 2888461"/>
                <a:gd name="connsiteX175" fmla="*/ 7774687 w 13297567"/>
                <a:gd name="connsiteY175" fmla="*/ 1270545 h 2888461"/>
                <a:gd name="connsiteX176" fmla="*/ 7942136 w 13297567"/>
                <a:gd name="connsiteY176" fmla="*/ 1051946 h 2888461"/>
                <a:gd name="connsiteX177" fmla="*/ 7966139 w 13297567"/>
                <a:gd name="connsiteY177" fmla="*/ 1024324 h 2888461"/>
                <a:gd name="connsiteX178" fmla="*/ 7992047 w 13297567"/>
                <a:gd name="connsiteY178" fmla="*/ 996796 h 2888461"/>
                <a:gd name="connsiteX179" fmla="*/ 8045672 w 13297567"/>
                <a:gd name="connsiteY179" fmla="*/ 942123 h 2888461"/>
                <a:gd name="connsiteX180" fmla="*/ 8103204 w 13297567"/>
                <a:gd name="connsiteY180" fmla="*/ 888402 h 2888461"/>
                <a:gd name="connsiteX181" fmla="*/ 8165878 w 13297567"/>
                <a:gd name="connsiteY181" fmla="*/ 836681 h 2888461"/>
                <a:gd name="connsiteX182" fmla="*/ 8232458 w 13297567"/>
                <a:gd name="connsiteY182" fmla="*/ 787437 h 2888461"/>
                <a:gd name="connsiteX183" fmla="*/ 8302467 w 13297567"/>
                <a:gd name="connsiteY183" fmla="*/ 741241 h 2888461"/>
                <a:gd name="connsiteX184" fmla="*/ 8375523 w 13297567"/>
                <a:gd name="connsiteY184" fmla="*/ 698664 h 2888461"/>
                <a:gd name="connsiteX185" fmla="*/ 8450580 w 13297567"/>
                <a:gd name="connsiteY185" fmla="*/ 661326 h 2888461"/>
                <a:gd name="connsiteX186" fmla="*/ 8758143 w 13297567"/>
                <a:gd name="connsiteY186" fmla="*/ 555789 h 2888461"/>
                <a:gd name="connsiteX187" fmla="*/ 9059608 w 13297567"/>
                <a:gd name="connsiteY187" fmla="*/ 511402 h 2888461"/>
                <a:gd name="connsiteX188" fmla="*/ 9611963 w 13297567"/>
                <a:gd name="connsiteY188" fmla="*/ 538930 h 2888461"/>
                <a:gd name="connsiteX189" fmla="*/ 9676257 w 13297567"/>
                <a:gd name="connsiteY189" fmla="*/ 549026 h 2888461"/>
                <a:gd name="connsiteX190" fmla="*/ 9739218 w 13297567"/>
                <a:gd name="connsiteY190" fmla="*/ 560742 h 2888461"/>
                <a:gd name="connsiteX191" fmla="*/ 9799986 w 13297567"/>
                <a:gd name="connsiteY191" fmla="*/ 572743 h 2888461"/>
                <a:gd name="connsiteX192" fmla="*/ 9859137 w 13297567"/>
                <a:gd name="connsiteY192" fmla="*/ 584935 h 2888461"/>
                <a:gd name="connsiteX193" fmla="*/ 10082594 w 13297567"/>
                <a:gd name="connsiteY193" fmla="*/ 636370 h 2888461"/>
                <a:gd name="connsiteX194" fmla="*/ 10287667 w 13297567"/>
                <a:gd name="connsiteY194" fmla="*/ 684186 h 2888461"/>
                <a:gd name="connsiteX195" fmla="*/ 10383965 w 13297567"/>
                <a:gd name="connsiteY195" fmla="*/ 704569 h 2888461"/>
                <a:gd name="connsiteX196" fmla="*/ 10475690 w 13297567"/>
                <a:gd name="connsiteY196" fmla="*/ 721428 h 2888461"/>
                <a:gd name="connsiteX197" fmla="*/ 10520172 w 13297567"/>
                <a:gd name="connsiteY197" fmla="*/ 728286 h 2888461"/>
                <a:gd name="connsiteX198" fmla="*/ 10563701 w 13297567"/>
                <a:gd name="connsiteY198" fmla="*/ 734668 h 2888461"/>
                <a:gd name="connsiteX199" fmla="*/ 10605992 w 13297567"/>
                <a:gd name="connsiteY199" fmla="*/ 739526 h 2888461"/>
                <a:gd name="connsiteX200" fmla="*/ 10647331 w 13297567"/>
                <a:gd name="connsiteY200" fmla="*/ 742955 h 2888461"/>
                <a:gd name="connsiteX201" fmla="*/ 10804398 w 13297567"/>
                <a:gd name="connsiteY201" fmla="*/ 745432 h 2888461"/>
                <a:gd name="connsiteX202" fmla="*/ 10958132 w 13297567"/>
                <a:gd name="connsiteY202" fmla="*/ 725429 h 2888461"/>
                <a:gd name="connsiteX203" fmla="*/ 11111008 w 13297567"/>
                <a:gd name="connsiteY203" fmla="*/ 681328 h 2888461"/>
                <a:gd name="connsiteX204" fmla="*/ 11258170 w 13297567"/>
                <a:gd name="connsiteY204" fmla="*/ 614082 h 2888461"/>
                <a:gd name="connsiteX205" fmla="*/ 11412379 w 13297567"/>
                <a:gd name="connsiteY205" fmla="*/ 512545 h 2888461"/>
                <a:gd name="connsiteX206" fmla="*/ 11588305 w 13297567"/>
                <a:gd name="connsiteY206" fmla="*/ 376909 h 2888461"/>
                <a:gd name="connsiteX207" fmla="*/ 11792617 w 13297567"/>
                <a:gd name="connsiteY207" fmla="*/ 226605 h 2888461"/>
                <a:gd name="connsiteX208" fmla="*/ 12040363 w 13297567"/>
                <a:gd name="connsiteY208" fmla="*/ 89064 h 2888461"/>
                <a:gd name="connsiteX209" fmla="*/ 12329351 w 13297567"/>
                <a:gd name="connsiteY209" fmla="*/ 7720 h 2888461"/>
                <a:gd name="connsiteX210" fmla="*/ 12615387 w 13297567"/>
                <a:gd name="connsiteY210" fmla="*/ 12769 h 2888461"/>
                <a:gd name="connsiteX211" fmla="*/ 12746355 w 13297567"/>
                <a:gd name="connsiteY211" fmla="*/ 40486 h 2888461"/>
                <a:gd name="connsiteX212" fmla="*/ 12868847 w 13297567"/>
                <a:gd name="connsiteY212" fmla="*/ 80110 h 2888461"/>
                <a:gd name="connsiteX213" fmla="*/ 12927235 w 13297567"/>
                <a:gd name="connsiteY213" fmla="*/ 103161 h 2888461"/>
                <a:gd name="connsiteX214" fmla="*/ 12955905 w 13297567"/>
                <a:gd name="connsiteY214" fmla="*/ 115257 h 2888461"/>
                <a:gd name="connsiteX215" fmla="*/ 12983908 w 13297567"/>
                <a:gd name="connsiteY215" fmla="*/ 128116 h 2888461"/>
                <a:gd name="connsiteX216" fmla="*/ 13092875 w 13297567"/>
                <a:gd name="connsiteY216" fmla="*/ 182218 h 2888461"/>
                <a:gd name="connsiteX217" fmla="*/ 13297567 w 13297567"/>
                <a:gd name="connsiteY217" fmla="*/ 304138 h 2888461"/>
                <a:gd name="connsiteX218" fmla="*/ 13269372 w 13297567"/>
                <a:gd name="connsiteY218" fmla="*/ 394340 h 288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3297567" h="2888461">
                  <a:moveTo>
                    <a:pt x="13269372" y="394340"/>
                  </a:moveTo>
                  <a:lnTo>
                    <a:pt x="13037820" y="386053"/>
                  </a:lnTo>
                  <a:cubicBezTo>
                    <a:pt x="13018866" y="385291"/>
                    <a:pt x="13000100" y="385291"/>
                    <a:pt x="12981432" y="385101"/>
                  </a:cubicBezTo>
                  <a:cubicBezTo>
                    <a:pt x="12962763" y="384720"/>
                    <a:pt x="12944284" y="384625"/>
                    <a:pt x="12925901" y="384910"/>
                  </a:cubicBezTo>
                  <a:lnTo>
                    <a:pt x="12898469" y="385101"/>
                  </a:lnTo>
                  <a:lnTo>
                    <a:pt x="12871323" y="386149"/>
                  </a:lnTo>
                  <a:cubicBezTo>
                    <a:pt x="12853226" y="386911"/>
                    <a:pt x="12835319" y="387292"/>
                    <a:pt x="12817793" y="388625"/>
                  </a:cubicBezTo>
                  <a:cubicBezTo>
                    <a:pt x="12782454" y="390435"/>
                    <a:pt x="12747974" y="394054"/>
                    <a:pt x="12714636" y="398817"/>
                  </a:cubicBezTo>
                  <a:cubicBezTo>
                    <a:pt x="12681299" y="403103"/>
                    <a:pt x="12649104" y="409199"/>
                    <a:pt x="12618339" y="416438"/>
                  </a:cubicBezTo>
                  <a:cubicBezTo>
                    <a:pt x="12556903" y="431869"/>
                    <a:pt x="12501276" y="451109"/>
                    <a:pt x="12453747" y="478160"/>
                  </a:cubicBezTo>
                  <a:cubicBezTo>
                    <a:pt x="12406312" y="504544"/>
                    <a:pt x="12365451" y="536358"/>
                    <a:pt x="12324874" y="573791"/>
                  </a:cubicBezTo>
                  <a:cubicBezTo>
                    <a:pt x="12284488" y="611224"/>
                    <a:pt x="12245244" y="654658"/>
                    <a:pt x="12204858" y="703617"/>
                  </a:cubicBezTo>
                  <a:cubicBezTo>
                    <a:pt x="12164377" y="753147"/>
                    <a:pt x="12123134" y="807820"/>
                    <a:pt x="12078463" y="866208"/>
                  </a:cubicBezTo>
                  <a:cubicBezTo>
                    <a:pt x="12033980" y="924787"/>
                    <a:pt x="11986641" y="986890"/>
                    <a:pt x="11931873" y="1051946"/>
                  </a:cubicBezTo>
                  <a:cubicBezTo>
                    <a:pt x="11877295" y="1116621"/>
                    <a:pt x="11815667" y="1183867"/>
                    <a:pt x="11743182" y="1249590"/>
                  </a:cubicBezTo>
                  <a:cubicBezTo>
                    <a:pt x="11670030" y="1315312"/>
                    <a:pt x="11591068" y="1375034"/>
                    <a:pt x="11507343" y="1427612"/>
                  </a:cubicBezTo>
                  <a:cubicBezTo>
                    <a:pt x="11423428" y="1479904"/>
                    <a:pt x="11334940" y="1525720"/>
                    <a:pt x="11242644" y="1563820"/>
                  </a:cubicBezTo>
                  <a:cubicBezTo>
                    <a:pt x="11150346" y="1602015"/>
                    <a:pt x="11053953" y="1631637"/>
                    <a:pt x="10955083" y="1654212"/>
                  </a:cubicBezTo>
                  <a:cubicBezTo>
                    <a:pt x="10756011" y="1697646"/>
                    <a:pt x="10557319" y="1705551"/>
                    <a:pt x="10375964" y="1693931"/>
                  </a:cubicBezTo>
                  <a:cubicBezTo>
                    <a:pt x="10329958" y="1691455"/>
                    <a:pt x="10286143" y="1687073"/>
                    <a:pt x="10241756" y="1682977"/>
                  </a:cubicBezTo>
                  <a:cubicBezTo>
                    <a:pt x="10198513" y="1678310"/>
                    <a:pt x="10154983" y="1672595"/>
                    <a:pt x="10113455" y="1666499"/>
                  </a:cubicBezTo>
                  <a:cubicBezTo>
                    <a:pt x="10092309" y="1663546"/>
                    <a:pt x="10071354" y="1660498"/>
                    <a:pt x="10051161" y="1657165"/>
                  </a:cubicBezTo>
                  <a:cubicBezTo>
                    <a:pt x="10030778" y="1653831"/>
                    <a:pt x="10010013" y="1650878"/>
                    <a:pt x="9990010" y="1647258"/>
                  </a:cubicBezTo>
                  <a:lnTo>
                    <a:pt x="9872091" y="1625542"/>
                  </a:lnTo>
                  <a:cubicBezTo>
                    <a:pt x="9795034" y="1611445"/>
                    <a:pt x="9720929" y="1594871"/>
                    <a:pt x="9650444" y="1581346"/>
                  </a:cubicBezTo>
                  <a:lnTo>
                    <a:pt x="9598152" y="1570487"/>
                  </a:lnTo>
                  <a:cubicBezTo>
                    <a:pt x="9581007" y="1567058"/>
                    <a:pt x="9563195" y="1563248"/>
                    <a:pt x="9547289" y="1560391"/>
                  </a:cubicBezTo>
                  <a:lnTo>
                    <a:pt x="9450419" y="1542388"/>
                  </a:lnTo>
                  <a:cubicBezTo>
                    <a:pt x="9434322" y="1539245"/>
                    <a:pt x="9418892" y="1537150"/>
                    <a:pt x="9403175" y="1534483"/>
                  </a:cubicBezTo>
                  <a:cubicBezTo>
                    <a:pt x="9387459" y="1531911"/>
                    <a:pt x="9371743" y="1529339"/>
                    <a:pt x="9356598" y="1527434"/>
                  </a:cubicBezTo>
                  <a:lnTo>
                    <a:pt x="9310783" y="1520671"/>
                  </a:lnTo>
                  <a:lnTo>
                    <a:pt x="9265920" y="1515242"/>
                  </a:lnTo>
                  <a:cubicBezTo>
                    <a:pt x="9206960" y="1509241"/>
                    <a:pt x="9149715" y="1504003"/>
                    <a:pt x="9096089" y="1503336"/>
                  </a:cubicBezTo>
                  <a:cubicBezTo>
                    <a:pt x="9042654" y="1502288"/>
                    <a:pt x="8992362" y="1504860"/>
                    <a:pt x="8945404" y="1509051"/>
                  </a:cubicBezTo>
                  <a:cubicBezTo>
                    <a:pt x="8899303" y="1514575"/>
                    <a:pt x="8857011" y="1523338"/>
                    <a:pt x="8817864" y="1534864"/>
                  </a:cubicBezTo>
                  <a:cubicBezTo>
                    <a:pt x="8808434" y="1538293"/>
                    <a:pt x="8798909" y="1541436"/>
                    <a:pt x="8789194" y="1544293"/>
                  </a:cubicBezTo>
                  <a:cubicBezTo>
                    <a:pt x="8779859" y="1547722"/>
                    <a:pt x="8771192" y="1551913"/>
                    <a:pt x="8761857" y="1555342"/>
                  </a:cubicBezTo>
                  <a:cubicBezTo>
                    <a:pt x="8752427" y="1558295"/>
                    <a:pt x="8743664" y="1563534"/>
                    <a:pt x="8734615" y="1568011"/>
                  </a:cubicBezTo>
                  <a:cubicBezTo>
                    <a:pt x="8725567" y="1572773"/>
                    <a:pt x="8716137" y="1576202"/>
                    <a:pt x="8706993" y="1582584"/>
                  </a:cubicBezTo>
                  <a:cubicBezTo>
                    <a:pt x="8697754" y="1588394"/>
                    <a:pt x="8688324" y="1593823"/>
                    <a:pt x="8678799" y="1599443"/>
                  </a:cubicBezTo>
                  <a:cubicBezTo>
                    <a:pt x="8669369" y="1606396"/>
                    <a:pt x="8659749" y="1613254"/>
                    <a:pt x="8650033" y="1620017"/>
                  </a:cubicBezTo>
                  <a:cubicBezTo>
                    <a:pt x="8640223" y="1626113"/>
                    <a:pt x="8630507" y="1635448"/>
                    <a:pt x="8620506" y="1643163"/>
                  </a:cubicBezTo>
                  <a:lnTo>
                    <a:pt x="8605552" y="1655164"/>
                  </a:lnTo>
                  <a:cubicBezTo>
                    <a:pt x="8600503" y="1659260"/>
                    <a:pt x="8595455" y="1664308"/>
                    <a:pt x="8590407" y="1668785"/>
                  </a:cubicBezTo>
                  <a:cubicBezTo>
                    <a:pt x="8549830" y="1704028"/>
                    <a:pt x="8507730" y="1748890"/>
                    <a:pt x="8464296" y="1797944"/>
                  </a:cubicBezTo>
                  <a:cubicBezTo>
                    <a:pt x="8421053" y="1846712"/>
                    <a:pt x="8376095" y="1902529"/>
                    <a:pt x="8328660" y="1961107"/>
                  </a:cubicBezTo>
                  <a:lnTo>
                    <a:pt x="8254937" y="2051214"/>
                  </a:lnTo>
                  <a:lnTo>
                    <a:pt x="8215503" y="2097791"/>
                  </a:lnTo>
                  <a:lnTo>
                    <a:pt x="8195596" y="2121127"/>
                  </a:lnTo>
                  <a:lnTo>
                    <a:pt x="8174641" y="2145035"/>
                  </a:lnTo>
                  <a:cubicBezTo>
                    <a:pt x="8160354" y="2160942"/>
                    <a:pt x="8146923" y="2176468"/>
                    <a:pt x="8131874" y="2192565"/>
                  </a:cubicBezTo>
                  <a:lnTo>
                    <a:pt x="8086916" y="2240476"/>
                  </a:lnTo>
                  <a:cubicBezTo>
                    <a:pt x="8071676" y="2256382"/>
                    <a:pt x="8055103" y="2272480"/>
                    <a:pt x="8039291" y="2288386"/>
                  </a:cubicBezTo>
                  <a:cubicBezTo>
                    <a:pt x="8031195" y="2296292"/>
                    <a:pt x="8023384" y="2304293"/>
                    <a:pt x="8015097" y="2312199"/>
                  </a:cubicBezTo>
                  <a:lnTo>
                    <a:pt x="7989380" y="2335630"/>
                  </a:lnTo>
                  <a:cubicBezTo>
                    <a:pt x="7972140" y="2351156"/>
                    <a:pt x="7955185" y="2366872"/>
                    <a:pt x="7937754" y="2381922"/>
                  </a:cubicBezTo>
                  <a:lnTo>
                    <a:pt x="7884033" y="2425356"/>
                  </a:lnTo>
                  <a:cubicBezTo>
                    <a:pt x="7866317" y="2440024"/>
                    <a:pt x="7847838" y="2453550"/>
                    <a:pt x="7829360" y="2466980"/>
                  </a:cubicBezTo>
                  <a:cubicBezTo>
                    <a:pt x="7810786" y="2480410"/>
                    <a:pt x="7792688" y="2494222"/>
                    <a:pt x="7773829" y="2506985"/>
                  </a:cubicBezTo>
                  <a:cubicBezTo>
                    <a:pt x="7735634" y="2531941"/>
                    <a:pt x="7698010" y="2557182"/>
                    <a:pt x="7658577" y="2579375"/>
                  </a:cubicBezTo>
                  <a:cubicBezTo>
                    <a:pt x="7638955" y="2590615"/>
                    <a:pt x="7619905" y="2602521"/>
                    <a:pt x="7599902" y="2612903"/>
                  </a:cubicBezTo>
                  <a:lnTo>
                    <a:pt x="7540086" y="2643859"/>
                  </a:lnTo>
                  <a:cubicBezTo>
                    <a:pt x="7520369" y="2654432"/>
                    <a:pt x="7499604" y="2663195"/>
                    <a:pt x="7479506" y="2672625"/>
                  </a:cubicBezTo>
                  <a:cubicBezTo>
                    <a:pt x="7459123" y="2681674"/>
                    <a:pt x="7439311" y="2691675"/>
                    <a:pt x="7418451" y="2699771"/>
                  </a:cubicBezTo>
                  <a:cubicBezTo>
                    <a:pt x="7377208" y="2716630"/>
                    <a:pt x="7336250" y="2733204"/>
                    <a:pt x="7294245" y="2747110"/>
                  </a:cubicBezTo>
                  <a:cubicBezTo>
                    <a:pt x="7252907" y="2762350"/>
                    <a:pt x="7210425" y="2774352"/>
                    <a:pt x="7168515" y="2786925"/>
                  </a:cubicBezTo>
                  <a:cubicBezTo>
                    <a:pt x="7147560" y="2793116"/>
                    <a:pt x="7126034" y="2797974"/>
                    <a:pt x="7104984" y="2803498"/>
                  </a:cubicBezTo>
                  <a:cubicBezTo>
                    <a:pt x="7083838" y="2808737"/>
                    <a:pt x="7062788" y="2814357"/>
                    <a:pt x="7041356" y="2818357"/>
                  </a:cubicBezTo>
                  <a:cubicBezTo>
                    <a:pt x="6956584" y="2837788"/>
                    <a:pt x="6870573" y="2849314"/>
                    <a:pt x="6785515" y="2859220"/>
                  </a:cubicBezTo>
                  <a:cubicBezTo>
                    <a:pt x="6764084" y="2861220"/>
                    <a:pt x="6742652" y="2862649"/>
                    <a:pt x="6721317" y="2864363"/>
                  </a:cubicBezTo>
                  <a:lnTo>
                    <a:pt x="6689408" y="2866744"/>
                  </a:lnTo>
                  <a:lnTo>
                    <a:pt x="6657023" y="2868078"/>
                  </a:lnTo>
                  <a:lnTo>
                    <a:pt x="6593300" y="2870650"/>
                  </a:lnTo>
                  <a:lnTo>
                    <a:pt x="6538246" y="2872269"/>
                  </a:lnTo>
                  <a:cubicBezTo>
                    <a:pt x="6501479" y="2873222"/>
                    <a:pt x="6464713" y="2874841"/>
                    <a:pt x="6427851" y="2876460"/>
                  </a:cubicBezTo>
                  <a:lnTo>
                    <a:pt x="6372606" y="2879222"/>
                  </a:lnTo>
                  <a:lnTo>
                    <a:pt x="6344984" y="2880651"/>
                  </a:lnTo>
                  <a:lnTo>
                    <a:pt x="6313647" y="2882747"/>
                  </a:lnTo>
                  <a:cubicBezTo>
                    <a:pt x="6271165" y="2886652"/>
                    <a:pt x="6229445" y="2886747"/>
                    <a:pt x="6187821" y="2888461"/>
                  </a:cubicBezTo>
                  <a:lnTo>
                    <a:pt x="6125718" y="2888176"/>
                  </a:lnTo>
                  <a:cubicBezTo>
                    <a:pt x="6115431" y="2888080"/>
                    <a:pt x="6105049" y="2888366"/>
                    <a:pt x="6094762" y="2888080"/>
                  </a:cubicBezTo>
                  <a:lnTo>
                    <a:pt x="6063996" y="2886842"/>
                  </a:lnTo>
                  <a:cubicBezTo>
                    <a:pt x="5900071" y="2881032"/>
                    <a:pt x="5739765" y="2861410"/>
                    <a:pt x="5582126" y="2832264"/>
                  </a:cubicBezTo>
                  <a:lnTo>
                    <a:pt x="5523072" y="2820929"/>
                  </a:lnTo>
                  <a:cubicBezTo>
                    <a:pt x="5503355" y="2817119"/>
                    <a:pt x="5483638" y="2813500"/>
                    <a:pt x="5464302" y="2808642"/>
                  </a:cubicBezTo>
                  <a:cubicBezTo>
                    <a:pt x="5425345" y="2799688"/>
                    <a:pt x="5386578" y="2789973"/>
                    <a:pt x="5347526" y="2781686"/>
                  </a:cubicBezTo>
                  <a:cubicBezTo>
                    <a:pt x="5308759" y="2772256"/>
                    <a:pt x="5270659" y="2760541"/>
                    <a:pt x="5231797" y="2750920"/>
                  </a:cubicBezTo>
                  <a:cubicBezTo>
                    <a:pt x="5212461" y="2745777"/>
                    <a:pt x="5193030" y="2741014"/>
                    <a:pt x="5173885" y="2735585"/>
                  </a:cubicBezTo>
                  <a:lnTo>
                    <a:pt x="5116735" y="2718154"/>
                  </a:lnTo>
                  <a:lnTo>
                    <a:pt x="5001768" y="2683769"/>
                  </a:lnTo>
                  <a:cubicBezTo>
                    <a:pt x="4964240" y="2670434"/>
                    <a:pt x="4926140" y="2658242"/>
                    <a:pt x="4888135" y="2645288"/>
                  </a:cubicBezTo>
                  <a:lnTo>
                    <a:pt x="4830794" y="2626714"/>
                  </a:lnTo>
                  <a:lnTo>
                    <a:pt x="4774597" y="2605569"/>
                  </a:lnTo>
                  <a:cubicBezTo>
                    <a:pt x="4736878" y="2591758"/>
                    <a:pt x="4699350" y="2577565"/>
                    <a:pt x="4661154" y="2564135"/>
                  </a:cubicBezTo>
                  <a:cubicBezTo>
                    <a:pt x="4641914" y="2557753"/>
                    <a:pt x="4623531" y="2549657"/>
                    <a:pt x="4604957" y="2541942"/>
                  </a:cubicBezTo>
                  <a:lnTo>
                    <a:pt x="4548950" y="2519082"/>
                  </a:lnTo>
                  <a:lnTo>
                    <a:pt x="4435888" y="2473838"/>
                  </a:lnTo>
                  <a:cubicBezTo>
                    <a:pt x="4399122" y="2457169"/>
                    <a:pt x="4362545" y="2440024"/>
                    <a:pt x="4325208" y="2423737"/>
                  </a:cubicBezTo>
                  <a:cubicBezTo>
                    <a:pt x="4288250" y="2406877"/>
                    <a:pt x="4250150" y="2391161"/>
                    <a:pt x="4213765" y="2373159"/>
                  </a:cubicBezTo>
                  <a:lnTo>
                    <a:pt x="3996500" y="2263907"/>
                  </a:lnTo>
                  <a:lnTo>
                    <a:pt x="3903345" y="2220568"/>
                  </a:lnTo>
                  <a:cubicBezTo>
                    <a:pt x="3895630" y="2217044"/>
                    <a:pt x="3888200" y="2213139"/>
                    <a:pt x="3880295" y="2209805"/>
                  </a:cubicBezTo>
                  <a:lnTo>
                    <a:pt x="3856482" y="2200090"/>
                  </a:lnTo>
                  <a:lnTo>
                    <a:pt x="3809238" y="2180659"/>
                  </a:lnTo>
                  <a:cubicBezTo>
                    <a:pt x="3683032" y="2129890"/>
                    <a:pt x="3556349" y="2085123"/>
                    <a:pt x="3427190" y="2046547"/>
                  </a:cubicBezTo>
                  <a:cubicBezTo>
                    <a:pt x="3298413" y="2007684"/>
                    <a:pt x="3169825" y="1970061"/>
                    <a:pt x="3038285" y="1936914"/>
                  </a:cubicBezTo>
                  <a:cubicBezTo>
                    <a:pt x="3005900" y="1927675"/>
                    <a:pt x="2972753" y="1919959"/>
                    <a:pt x="2939701" y="1911673"/>
                  </a:cubicBezTo>
                  <a:lnTo>
                    <a:pt x="2890266" y="1899195"/>
                  </a:lnTo>
                  <a:lnTo>
                    <a:pt x="2865692" y="1892527"/>
                  </a:lnTo>
                  <a:lnTo>
                    <a:pt x="2840736" y="1886812"/>
                  </a:lnTo>
                  <a:cubicBezTo>
                    <a:pt x="2807399" y="1879383"/>
                    <a:pt x="2774156" y="1871001"/>
                    <a:pt x="2740914" y="1862714"/>
                  </a:cubicBezTo>
                  <a:lnTo>
                    <a:pt x="2639949" y="1841092"/>
                  </a:lnTo>
                  <a:cubicBezTo>
                    <a:pt x="2370106" y="1783466"/>
                    <a:pt x="2091119" y="1744033"/>
                    <a:pt x="1806797" y="1714791"/>
                  </a:cubicBezTo>
                  <a:cubicBezTo>
                    <a:pt x="1664494" y="1700599"/>
                    <a:pt x="1520857" y="1688978"/>
                    <a:pt x="1375886" y="1679643"/>
                  </a:cubicBezTo>
                  <a:cubicBezTo>
                    <a:pt x="1230916" y="1670595"/>
                    <a:pt x="1084707" y="1664213"/>
                    <a:pt x="937260" y="1659641"/>
                  </a:cubicBezTo>
                  <a:cubicBezTo>
                    <a:pt x="789718" y="1655069"/>
                    <a:pt x="641033" y="1652974"/>
                    <a:pt x="490728" y="1652974"/>
                  </a:cubicBezTo>
                  <a:cubicBezTo>
                    <a:pt x="340043" y="1652402"/>
                    <a:pt x="189167" y="1656783"/>
                    <a:pt x="32575" y="1661546"/>
                  </a:cubicBezTo>
                  <a:lnTo>
                    <a:pt x="0" y="1572678"/>
                  </a:lnTo>
                  <a:cubicBezTo>
                    <a:pt x="64389" y="1523815"/>
                    <a:pt x="132302" y="1479333"/>
                    <a:pt x="202216" y="1439804"/>
                  </a:cubicBezTo>
                  <a:cubicBezTo>
                    <a:pt x="219647" y="1429898"/>
                    <a:pt x="237173" y="1419611"/>
                    <a:pt x="254794" y="1409991"/>
                  </a:cubicBezTo>
                  <a:cubicBezTo>
                    <a:pt x="272415" y="1400466"/>
                    <a:pt x="290322" y="1391512"/>
                    <a:pt x="308134" y="1382178"/>
                  </a:cubicBezTo>
                  <a:cubicBezTo>
                    <a:pt x="343853" y="1363509"/>
                    <a:pt x="379857" y="1345887"/>
                    <a:pt x="416243" y="1329028"/>
                  </a:cubicBezTo>
                  <a:cubicBezTo>
                    <a:pt x="561785" y="1261210"/>
                    <a:pt x="711994" y="1204918"/>
                    <a:pt x="864965" y="1157197"/>
                  </a:cubicBezTo>
                  <a:cubicBezTo>
                    <a:pt x="1017937" y="1109668"/>
                    <a:pt x="1173766" y="1070710"/>
                    <a:pt x="1331595" y="1040707"/>
                  </a:cubicBezTo>
                  <a:cubicBezTo>
                    <a:pt x="1489520" y="1010989"/>
                    <a:pt x="1649444" y="989748"/>
                    <a:pt x="1810703" y="976508"/>
                  </a:cubicBezTo>
                  <a:cubicBezTo>
                    <a:pt x="2133219" y="951457"/>
                    <a:pt x="2461736" y="960411"/>
                    <a:pt x="2789396" y="1010703"/>
                  </a:cubicBezTo>
                  <a:cubicBezTo>
                    <a:pt x="3116675" y="1059566"/>
                    <a:pt x="3444812" y="1156531"/>
                    <a:pt x="3743801" y="1322647"/>
                  </a:cubicBezTo>
                  <a:cubicBezTo>
                    <a:pt x="3781044" y="1343697"/>
                    <a:pt x="3818477" y="1363604"/>
                    <a:pt x="3854672" y="1386559"/>
                  </a:cubicBezTo>
                  <a:cubicBezTo>
                    <a:pt x="3890963" y="1409324"/>
                    <a:pt x="3926681" y="1433232"/>
                    <a:pt x="3962305" y="1456473"/>
                  </a:cubicBezTo>
                  <a:cubicBezTo>
                    <a:pt x="3980212" y="1467903"/>
                    <a:pt x="3997262" y="1481238"/>
                    <a:pt x="4014597" y="1493906"/>
                  </a:cubicBezTo>
                  <a:lnTo>
                    <a:pt x="4066127" y="1532387"/>
                  </a:lnTo>
                  <a:cubicBezTo>
                    <a:pt x="4083177" y="1545341"/>
                    <a:pt x="4100322" y="1558009"/>
                    <a:pt x="4117181" y="1571154"/>
                  </a:cubicBezTo>
                  <a:lnTo>
                    <a:pt x="4166330" y="1612969"/>
                  </a:lnTo>
                  <a:lnTo>
                    <a:pt x="4215099" y="1654688"/>
                  </a:lnTo>
                  <a:cubicBezTo>
                    <a:pt x="4231386" y="1668499"/>
                    <a:pt x="4247484" y="1682310"/>
                    <a:pt x="4262819" y="1697455"/>
                  </a:cubicBezTo>
                  <a:lnTo>
                    <a:pt x="4354830" y="1786514"/>
                  </a:lnTo>
                  <a:lnTo>
                    <a:pt x="4365879" y="1797373"/>
                  </a:lnTo>
                  <a:lnTo>
                    <a:pt x="4375214" y="1806993"/>
                  </a:lnTo>
                  <a:lnTo>
                    <a:pt x="4393978" y="1826233"/>
                  </a:lnTo>
                  <a:lnTo>
                    <a:pt x="4431602" y="1864905"/>
                  </a:lnTo>
                  <a:lnTo>
                    <a:pt x="4507421" y="1942724"/>
                  </a:lnTo>
                  <a:cubicBezTo>
                    <a:pt x="4559618" y="1992254"/>
                    <a:pt x="4613434" y="2040450"/>
                    <a:pt x="4667917" y="2088742"/>
                  </a:cubicBezTo>
                  <a:cubicBezTo>
                    <a:pt x="4695920" y="2111317"/>
                    <a:pt x="4724115" y="2133891"/>
                    <a:pt x="4752785" y="2155989"/>
                  </a:cubicBezTo>
                  <a:cubicBezTo>
                    <a:pt x="4781645" y="2177706"/>
                    <a:pt x="4809744" y="2201423"/>
                    <a:pt x="4839843" y="2221045"/>
                  </a:cubicBezTo>
                  <a:cubicBezTo>
                    <a:pt x="4869657" y="2241238"/>
                    <a:pt x="4900041" y="2260764"/>
                    <a:pt x="4930426" y="2280671"/>
                  </a:cubicBezTo>
                  <a:cubicBezTo>
                    <a:pt x="4945571" y="2290577"/>
                    <a:pt x="4961001" y="2300197"/>
                    <a:pt x="4976336" y="2309913"/>
                  </a:cubicBezTo>
                  <a:lnTo>
                    <a:pt x="5023581" y="2336107"/>
                  </a:lnTo>
                  <a:cubicBezTo>
                    <a:pt x="5055394" y="2353061"/>
                    <a:pt x="5087017" y="2370778"/>
                    <a:pt x="5119307" y="2387256"/>
                  </a:cubicBezTo>
                  <a:cubicBezTo>
                    <a:pt x="5151882" y="2402782"/>
                    <a:pt x="5184934" y="2417069"/>
                    <a:pt x="5218081" y="2431357"/>
                  </a:cubicBezTo>
                  <a:lnTo>
                    <a:pt x="5267897" y="2452788"/>
                  </a:lnTo>
                  <a:cubicBezTo>
                    <a:pt x="5284756" y="2459074"/>
                    <a:pt x="5301806" y="2464694"/>
                    <a:pt x="5318760" y="2470695"/>
                  </a:cubicBezTo>
                  <a:cubicBezTo>
                    <a:pt x="5352765" y="2482506"/>
                    <a:pt x="5386864" y="2494412"/>
                    <a:pt x="5421344" y="2504604"/>
                  </a:cubicBezTo>
                  <a:cubicBezTo>
                    <a:pt x="5455920" y="2514224"/>
                    <a:pt x="5490972" y="2522416"/>
                    <a:pt x="5525739" y="2531369"/>
                  </a:cubicBezTo>
                  <a:cubicBezTo>
                    <a:pt x="5543074" y="2536322"/>
                    <a:pt x="5560791" y="2539180"/>
                    <a:pt x="5578412" y="2542323"/>
                  </a:cubicBezTo>
                  <a:lnTo>
                    <a:pt x="5631275" y="2551848"/>
                  </a:lnTo>
                  <a:cubicBezTo>
                    <a:pt x="5772436" y="2575375"/>
                    <a:pt x="5915883" y="2582233"/>
                    <a:pt x="6055519" y="2569374"/>
                  </a:cubicBezTo>
                  <a:cubicBezTo>
                    <a:pt x="6090571" y="2567374"/>
                    <a:pt x="6124766" y="2560897"/>
                    <a:pt x="6159151" y="2556229"/>
                  </a:cubicBezTo>
                  <a:cubicBezTo>
                    <a:pt x="6192965" y="2549848"/>
                    <a:pt x="6226874" y="2543466"/>
                    <a:pt x="6259259" y="2534703"/>
                  </a:cubicBezTo>
                  <a:lnTo>
                    <a:pt x="6370034" y="2506890"/>
                  </a:lnTo>
                  <a:cubicBezTo>
                    <a:pt x="6408230" y="2497079"/>
                    <a:pt x="6446520" y="2487364"/>
                    <a:pt x="6484715" y="2476886"/>
                  </a:cubicBezTo>
                  <a:lnTo>
                    <a:pt x="6542247" y="2461456"/>
                  </a:lnTo>
                  <a:lnTo>
                    <a:pt x="6591110" y="2447454"/>
                  </a:lnTo>
                  <a:cubicBezTo>
                    <a:pt x="6599206" y="2445168"/>
                    <a:pt x="6607303" y="2442787"/>
                    <a:pt x="6615303" y="2440215"/>
                  </a:cubicBezTo>
                  <a:lnTo>
                    <a:pt x="6639211" y="2431738"/>
                  </a:lnTo>
                  <a:lnTo>
                    <a:pt x="6686741" y="2414783"/>
                  </a:lnTo>
                  <a:cubicBezTo>
                    <a:pt x="6717888" y="2401734"/>
                    <a:pt x="6749225" y="2390399"/>
                    <a:pt x="6779229" y="2375159"/>
                  </a:cubicBezTo>
                  <a:cubicBezTo>
                    <a:pt x="6794278" y="2367825"/>
                    <a:pt x="6809423" y="2361157"/>
                    <a:pt x="6824282" y="2353537"/>
                  </a:cubicBezTo>
                  <a:lnTo>
                    <a:pt x="6868287" y="2330106"/>
                  </a:lnTo>
                  <a:cubicBezTo>
                    <a:pt x="7100697" y="2201137"/>
                    <a:pt x="7290435" y="2019210"/>
                    <a:pt x="7426262" y="1821757"/>
                  </a:cubicBezTo>
                  <a:lnTo>
                    <a:pt x="7439216" y="1803373"/>
                  </a:lnTo>
                  <a:lnTo>
                    <a:pt x="7451979" y="1783942"/>
                  </a:lnTo>
                  <a:cubicBezTo>
                    <a:pt x="7460552" y="1770798"/>
                    <a:pt x="7469029" y="1758415"/>
                    <a:pt x="7477602" y="1744795"/>
                  </a:cubicBezTo>
                  <a:lnTo>
                    <a:pt x="7503509" y="1703647"/>
                  </a:lnTo>
                  <a:cubicBezTo>
                    <a:pt x="7512178" y="1690121"/>
                    <a:pt x="7521036" y="1674881"/>
                    <a:pt x="7529799" y="1660689"/>
                  </a:cubicBezTo>
                  <a:lnTo>
                    <a:pt x="7642289" y="1475428"/>
                  </a:lnTo>
                  <a:cubicBezTo>
                    <a:pt x="7682770" y="1410277"/>
                    <a:pt x="7725347" y="1341982"/>
                    <a:pt x="7774687" y="1270545"/>
                  </a:cubicBezTo>
                  <a:cubicBezTo>
                    <a:pt x="7823835" y="1199488"/>
                    <a:pt x="7877175" y="1125860"/>
                    <a:pt x="7942136" y="1051946"/>
                  </a:cubicBezTo>
                  <a:cubicBezTo>
                    <a:pt x="7950137" y="1042707"/>
                    <a:pt x="7957661" y="1033563"/>
                    <a:pt x="7966139" y="1024324"/>
                  </a:cubicBezTo>
                  <a:lnTo>
                    <a:pt x="7992047" y="996796"/>
                  </a:lnTo>
                  <a:cubicBezTo>
                    <a:pt x="8009763" y="978508"/>
                    <a:pt x="8025955" y="960030"/>
                    <a:pt x="8045672" y="942123"/>
                  </a:cubicBezTo>
                  <a:lnTo>
                    <a:pt x="8103204" y="888402"/>
                  </a:lnTo>
                  <a:cubicBezTo>
                    <a:pt x="8123777" y="870971"/>
                    <a:pt x="8144828" y="853826"/>
                    <a:pt x="8165878" y="836681"/>
                  </a:cubicBezTo>
                  <a:cubicBezTo>
                    <a:pt x="8186357" y="819250"/>
                    <a:pt x="8209788" y="803534"/>
                    <a:pt x="8232458" y="787437"/>
                  </a:cubicBezTo>
                  <a:cubicBezTo>
                    <a:pt x="8255318" y="771435"/>
                    <a:pt x="8277987" y="755242"/>
                    <a:pt x="8302467" y="741241"/>
                  </a:cubicBezTo>
                  <a:cubicBezTo>
                    <a:pt x="8326660" y="726858"/>
                    <a:pt x="8350854" y="711999"/>
                    <a:pt x="8375523" y="698664"/>
                  </a:cubicBezTo>
                  <a:cubicBezTo>
                    <a:pt x="8400288" y="685900"/>
                    <a:pt x="8425434" y="673518"/>
                    <a:pt x="8450580" y="661326"/>
                  </a:cubicBezTo>
                  <a:cubicBezTo>
                    <a:pt x="8551735" y="615034"/>
                    <a:pt x="8655463" y="580554"/>
                    <a:pt x="8758143" y="555789"/>
                  </a:cubicBezTo>
                  <a:cubicBezTo>
                    <a:pt x="8860441" y="531976"/>
                    <a:pt x="8961406" y="518736"/>
                    <a:pt x="9059608" y="511402"/>
                  </a:cubicBezTo>
                  <a:cubicBezTo>
                    <a:pt x="9255538" y="499210"/>
                    <a:pt x="9439561" y="512450"/>
                    <a:pt x="9611963" y="538930"/>
                  </a:cubicBezTo>
                  <a:lnTo>
                    <a:pt x="9676257" y="549026"/>
                  </a:lnTo>
                  <a:lnTo>
                    <a:pt x="9739218" y="560742"/>
                  </a:lnTo>
                  <a:cubicBezTo>
                    <a:pt x="9760649" y="564647"/>
                    <a:pt x="9779984" y="568743"/>
                    <a:pt x="9799986" y="572743"/>
                  </a:cubicBezTo>
                  <a:lnTo>
                    <a:pt x="9859137" y="584935"/>
                  </a:lnTo>
                  <a:cubicBezTo>
                    <a:pt x="9937242" y="602557"/>
                    <a:pt x="10011251" y="618940"/>
                    <a:pt x="10082594" y="636370"/>
                  </a:cubicBezTo>
                  <a:cubicBezTo>
                    <a:pt x="10154221" y="653515"/>
                    <a:pt x="10222230" y="669327"/>
                    <a:pt x="10287667" y="684186"/>
                  </a:cubicBezTo>
                  <a:cubicBezTo>
                    <a:pt x="10320719" y="691901"/>
                    <a:pt x="10352246" y="697521"/>
                    <a:pt x="10383965" y="704569"/>
                  </a:cubicBezTo>
                  <a:cubicBezTo>
                    <a:pt x="10414730" y="710380"/>
                    <a:pt x="10446067" y="716952"/>
                    <a:pt x="10475690" y="721428"/>
                  </a:cubicBezTo>
                  <a:cubicBezTo>
                    <a:pt x="10490740" y="724000"/>
                    <a:pt x="10505789" y="726572"/>
                    <a:pt x="10520172" y="728286"/>
                  </a:cubicBezTo>
                  <a:cubicBezTo>
                    <a:pt x="10534650" y="730287"/>
                    <a:pt x="10549414" y="732858"/>
                    <a:pt x="10563701" y="734668"/>
                  </a:cubicBezTo>
                  <a:lnTo>
                    <a:pt x="10605992" y="739526"/>
                  </a:lnTo>
                  <a:cubicBezTo>
                    <a:pt x="10620184" y="741241"/>
                    <a:pt x="10633424" y="741717"/>
                    <a:pt x="10647331" y="742955"/>
                  </a:cubicBezTo>
                  <a:cubicBezTo>
                    <a:pt x="10701623" y="746384"/>
                    <a:pt x="10754488" y="748765"/>
                    <a:pt x="10804398" y="745432"/>
                  </a:cubicBezTo>
                  <a:cubicBezTo>
                    <a:pt x="10855262" y="742860"/>
                    <a:pt x="10906601" y="735621"/>
                    <a:pt x="10958132" y="725429"/>
                  </a:cubicBezTo>
                  <a:cubicBezTo>
                    <a:pt x="11009375" y="714380"/>
                    <a:pt x="11060620" y="699807"/>
                    <a:pt x="11111008" y="681328"/>
                  </a:cubicBezTo>
                  <a:cubicBezTo>
                    <a:pt x="11161395" y="662850"/>
                    <a:pt x="11210449" y="640085"/>
                    <a:pt x="11258170" y="614082"/>
                  </a:cubicBezTo>
                  <a:cubicBezTo>
                    <a:pt x="11305984" y="587221"/>
                    <a:pt x="11357610" y="553027"/>
                    <a:pt x="11412379" y="512545"/>
                  </a:cubicBezTo>
                  <a:cubicBezTo>
                    <a:pt x="11467243" y="472540"/>
                    <a:pt x="11525440" y="425582"/>
                    <a:pt x="11588305" y="376909"/>
                  </a:cubicBezTo>
                  <a:cubicBezTo>
                    <a:pt x="11650980" y="327951"/>
                    <a:pt x="11718417" y="276706"/>
                    <a:pt x="11792617" y="226605"/>
                  </a:cubicBezTo>
                  <a:cubicBezTo>
                    <a:pt x="11867293" y="176598"/>
                    <a:pt x="11949780" y="128402"/>
                    <a:pt x="12040363" y="89064"/>
                  </a:cubicBezTo>
                  <a:cubicBezTo>
                    <a:pt x="12130659" y="50011"/>
                    <a:pt x="12229814" y="19912"/>
                    <a:pt x="12329351" y="7720"/>
                  </a:cubicBezTo>
                  <a:cubicBezTo>
                    <a:pt x="12428600" y="-4472"/>
                    <a:pt x="12525184" y="-1805"/>
                    <a:pt x="12615387" y="12769"/>
                  </a:cubicBezTo>
                  <a:cubicBezTo>
                    <a:pt x="12660440" y="20103"/>
                    <a:pt x="12704159" y="29152"/>
                    <a:pt x="12746355" y="40486"/>
                  </a:cubicBezTo>
                  <a:cubicBezTo>
                    <a:pt x="12788551" y="52202"/>
                    <a:pt x="12829413" y="65442"/>
                    <a:pt x="12868847" y="80110"/>
                  </a:cubicBezTo>
                  <a:cubicBezTo>
                    <a:pt x="12888849" y="87063"/>
                    <a:pt x="12908090" y="94874"/>
                    <a:pt x="12927235" y="103161"/>
                  </a:cubicBezTo>
                  <a:lnTo>
                    <a:pt x="12955905" y="115257"/>
                  </a:lnTo>
                  <a:lnTo>
                    <a:pt x="12983908" y="128116"/>
                  </a:lnTo>
                  <a:cubicBezTo>
                    <a:pt x="13021342" y="144785"/>
                    <a:pt x="13057346" y="163359"/>
                    <a:pt x="13092875" y="182218"/>
                  </a:cubicBezTo>
                  <a:cubicBezTo>
                    <a:pt x="13163740" y="220032"/>
                    <a:pt x="13231558" y="260609"/>
                    <a:pt x="13297567" y="304138"/>
                  </a:cubicBezTo>
                  <a:lnTo>
                    <a:pt x="13269372" y="39434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981735C-C3A8-1BD5-2344-EFA714927EB5}"/>
                </a:ext>
              </a:extLst>
            </p:cNvPr>
            <p:cNvSpPr/>
            <p:nvPr/>
          </p:nvSpPr>
          <p:spPr>
            <a:xfrm>
              <a:off x="-101822" y="5299614"/>
              <a:ext cx="12689871" cy="2140965"/>
            </a:xfrm>
            <a:custGeom>
              <a:avLst/>
              <a:gdLst>
                <a:gd name="connsiteX0" fmla="*/ 0 w 12689871"/>
                <a:gd name="connsiteY0" fmla="*/ 329184 h 2140965"/>
                <a:gd name="connsiteX1" fmla="*/ 97250 w 12689871"/>
                <a:gd name="connsiteY1" fmla="*/ 276796 h 2140965"/>
                <a:gd name="connsiteX2" fmla="*/ 146685 w 12689871"/>
                <a:gd name="connsiteY2" fmla="*/ 251079 h 2140965"/>
                <a:gd name="connsiteX3" fmla="*/ 197358 w 12689871"/>
                <a:gd name="connsiteY3" fmla="*/ 228409 h 2140965"/>
                <a:gd name="connsiteX4" fmla="*/ 299942 w 12689871"/>
                <a:gd name="connsiteY4" fmla="*/ 183832 h 2140965"/>
                <a:gd name="connsiteX5" fmla="*/ 405384 w 12689871"/>
                <a:gd name="connsiteY5" fmla="*/ 145637 h 2140965"/>
                <a:gd name="connsiteX6" fmla="*/ 458629 w 12689871"/>
                <a:gd name="connsiteY6" fmla="*/ 126968 h 2140965"/>
                <a:gd name="connsiteX7" fmla="*/ 512731 w 12689871"/>
                <a:gd name="connsiteY7" fmla="*/ 111443 h 2140965"/>
                <a:gd name="connsiteX8" fmla="*/ 621887 w 12689871"/>
                <a:gd name="connsiteY8" fmla="*/ 80676 h 2140965"/>
                <a:gd name="connsiteX9" fmla="*/ 732854 w 12689871"/>
                <a:gd name="connsiteY9" fmla="*/ 56579 h 2140965"/>
                <a:gd name="connsiteX10" fmla="*/ 788765 w 12689871"/>
                <a:gd name="connsiteY10" fmla="*/ 44958 h 2140965"/>
                <a:gd name="connsiteX11" fmla="*/ 845153 w 12689871"/>
                <a:gd name="connsiteY11" fmla="*/ 36195 h 2140965"/>
                <a:gd name="connsiteX12" fmla="*/ 958691 w 12689871"/>
                <a:gd name="connsiteY12" fmla="*/ 19240 h 2140965"/>
                <a:gd name="connsiteX13" fmla="*/ 1073182 w 12689871"/>
                <a:gd name="connsiteY13" fmla="*/ 9049 h 2140965"/>
                <a:gd name="connsiteX14" fmla="*/ 1130808 w 12689871"/>
                <a:gd name="connsiteY14" fmla="*/ 4286 h 2140965"/>
                <a:gd name="connsiteX15" fmla="*/ 1188434 w 12689871"/>
                <a:gd name="connsiteY15" fmla="*/ 2381 h 2140965"/>
                <a:gd name="connsiteX16" fmla="*/ 1304354 w 12689871"/>
                <a:gd name="connsiteY16" fmla="*/ 0 h 2140965"/>
                <a:gd name="connsiteX17" fmla="*/ 1420463 w 12689871"/>
                <a:gd name="connsiteY17" fmla="*/ 3905 h 2140965"/>
                <a:gd name="connsiteX18" fmla="*/ 1478756 w 12689871"/>
                <a:gd name="connsiteY18" fmla="*/ 6382 h 2140965"/>
                <a:gd name="connsiteX19" fmla="*/ 1536859 w 12689871"/>
                <a:gd name="connsiteY19" fmla="*/ 11525 h 2140965"/>
                <a:gd name="connsiteX20" fmla="*/ 1653445 w 12689871"/>
                <a:gd name="connsiteY20" fmla="*/ 23431 h 2140965"/>
                <a:gd name="connsiteX21" fmla="*/ 1769555 w 12689871"/>
                <a:gd name="connsiteY21" fmla="*/ 41529 h 2140965"/>
                <a:gd name="connsiteX22" fmla="*/ 1827848 w 12689871"/>
                <a:gd name="connsiteY22" fmla="*/ 51054 h 2140965"/>
                <a:gd name="connsiteX23" fmla="*/ 1885569 w 12689871"/>
                <a:gd name="connsiteY23" fmla="*/ 63436 h 2140965"/>
                <a:gd name="connsiteX24" fmla="*/ 2001107 w 12689871"/>
                <a:gd name="connsiteY24" fmla="*/ 89725 h 2140965"/>
                <a:gd name="connsiteX25" fmla="*/ 2115407 w 12689871"/>
                <a:gd name="connsiteY25" fmla="*/ 122301 h 2140965"/>
                <a:gd name="connsiteX26" fmla="*/ 2172653 w 12689871"/>
                <a:gd name="connsiteY26" fmla="*/ 139255 h 2140965"/>
                <a:gd name="connsiteX27" fmla="*/ 2229136 w 12689871"/>
                <a:gd name="connsiteY27" fmla="*/ 158686 h 2140965"/>
                <a:gd name="connsiteX28" fmla="*/ 2341817 w 12689871"/>
                <a:gd name="connsiteY28" fmla="*/ 199549 h 2140965"/>
                <a:gd name="connsiteX29" fmla="*/ 2452402 w 12689871"/>
                <a:gd name="connsiteY29" fmla="*/ 246793 h 2140965"/>
                <a:gd name="connsiteX30" fmla="*/ 2669762 w 12689871"/>
                <a:gd name="connsiteY30" fmla="*/ 353473 h 2140965"/>
                <a:gd name="connsiteX31" fmla="*/ 3416427 w 12689871"/>
                <a:gd name="connsiteY31" fmla="*/ 844772 h 2140965"/>
                <a:gd name="connsiteX32" fmla="*/ 3582924 w 12689871"/>
                <a:gd name="connsiteY32" fmla="*/ 948690 h 2140965"/>
                <a:gd name="connsiteX33" fmla="*/ 3664458 w 12689871"/>
                <a:gd name="connsiteY33" fmla="*/ 994791 h 2140965"/>
                <a:gd name="connsiteX34" fmla="*/ 3745516 w 12689871"/>
                <a:gd name="connsiteY34" fmla="*/ 1034986 h 2140965"/>
                <a:gd name="connsiteX35" fmla="*/ 4082034 w 12689871"/>
                <a:gd name="connsiteY35" fmla="*/ 1159383 h 2140965"/>
                <a:gd name="connsiteX36" fmla="*/ 4439126 w 12689871"/>
                <a:gd name="connsiteY36" fmla="*/ 1227677 h 2140965"/>
                <a:gd name="connsiteX37" fmla="*/ 4484656 w 12689871"/>
                <a:gd name="connsiteY37" fmla="*/ 1232821 h 2140965"/>
                <a:gd name="connsiteX38" fmla="*/ 4530471 w 12689871"/>
                <a:gd name="connsiteY38" fmla="*/ 1236345 h 2140965"/>
                <a:gd name="connsiteX39" fmla="*/ 4576287 w 12689871"/>
                <a:gd name="connsiteY39" fmla="*/ 1239678 h 2140965"/>
                <a:gd name="connsiteX40" fmla="*/ 4622388 w 12689871"/>
                <a:gd name="connsiteY40" fmla="*/ 1241488 h 2140965"/>
                <a:gd name="connsiteX41" fmla="*/ 4714589 w 12689871"/>
                <a:gd name="connsiteY41" fmla="*/ 1243869 h 2140965"/>
                <a:gd name="connsiteX42" fmla="*/ 4807077 w 12689871"/>
                <a:gd name="connsiteY42" fmla="*/ 1242917 h 2140965"/>
                <a:gd name="connsiteX43" fmla="*/ 5177124 w 12689871"/>
                <a:gd name="connsiteY43" fmla="*/ 1208246 h 2140965"/>
                <a:gd name="connsiteX44" fmla="*/ 5547360 w 12689871"/>
                <a:gd name="connsiteY44" fmla="*/ 1127855 h 2140965"/>
                <a:gd name="connsiteX45" fmla="*/ 5914358 w 12689871"/>
                <a:gd name="connsiteY45" fmla="*/ 1007650 h 2140965"/>
                <a:gd name="connsiteX46" fmla="*/ 6276404 w 12689871"/>
                <a:gd name="connsiteY46" fmla="*/ 853154 h 2140965"/>
                <a:gd name="connsiteX47" fmla="*/ 6366129 w 12689871"/>
                <a:gd name="connsiteY47" fmla="*/ 810006 h 2140965"/>
                <a:gd name="connsiteX48" fmla="*/ 6455474 w 12689871"/>
                <a:gd name="connsiteY48" fmla="*/ 765143 h 2140965"/>
                <a:gd name="connsiteX49" fmla="*/ 6636544 w 12689871"/>
                <a:gd name="connsiteY49" fmla="*/ 668560 h 2140965"/>
                <a:gd name="connsiteX50" fmla="*/ 7037737 w 12689871"/>
                <a:gd name="connsiteY50" fmla="*/ 457962 h 2140965"/>
                <a:gd name="connsiteX51" fmla="*/ 7148894 w 12689871"/>
                <a:gd name="connsiteY51" fmla="*/ 406432 h 2140965"/>
                <a:gd name="connsiteX52" fmla="*/ 7206044 w 12689871"/>
                <a:gd name="connsiteY52" fmla="*/ 381285 h 2140965"/>
                <a:gd name="connsiteX53" fmla="*/ 7265099 w 12689871"/>
                <a:gd name="connsiteY53" fmla="*/ 357092 h 2140965"/>
                <a:gd name="connsiteX54" fmla="*/ 7294721 w 12689871"/>
                <a:gd name="connsiteY54" fmla="*/ 345091 h 2140965"/>
                <a:gd name="connsiteX55" fmla="*/ 7325487 w 12689871"/>
                <a:gd name="connsiteY55" fmla="*/ 333660 h 2140965"/>
                <a:gd name="connsiteX56" fmla="*/ 7387019 w 12689871"/>
                <a:gd name="connsiteY56" fmla="*/ 311086 h 2140965"/>
                <a:gd name="connsiteX57" fmla="*/ 7450836 w 12689871"/>
                <a:gd name="connsiteY57" fmla="*/ 290322 h 2140965"/>
                <a:gd name="connsiteX58" fmla="*/ 7515797 w 12689871"/>
                <a:gd name="connsiteY58" fmla="*/ 270891 h 2140965"/>
                <a:gd name="connsiteX59" fmla="*/ 7651052 w 12689871"/>
                <a:gd name="connsiteY59" fmla="*/ 237839 h 2140965"/>
                <a:gd name="connsiteX60" fmla="*/ 7720489 w 12689871"/>
                <a:gd name="connsiteY60" fmla="*/ 224028 h 2140965"/>
                <a:gd name="connsiteX61" fmla="*/ 7792022 w 12689871"/>
                <a:gd name="connsiteY61" fmla="*/ 213550 h 2140965"/>
                <a:gd name="connsiteX62" fmla="*/ 7827836 w 12689871"/>
                <a:gd name="connsiteY62" fmla="*/ 208597 h 2140965"/>
                <a:gd name="connsiteX63" fmla="*/ 7864507 w 12689871"/>
                <a:gd name="connsiteY63" fmla="*/ 205359 h 2140965"/>
                <a:gd name="connsiteX64" fmla="*/ 7937945 w 12689871"/>
                <a:gd name="connsiteY64" fmla="*/ 199930 h 2140965"/>
                <a:gd name="connsiteX65" fmla="*/ 8012430 w 12689871"/>
                <a:gd name="connsiteY65" fmla="*/ 198787 h 2140965"/>
                <a:gd name="connsiteX66" fmla="*/ 8086916 w 12689871"/>
                <a:gd name="connsiteY66" fmla="*/ 199930 h 2140965"/>
                <a:gd name="connsiteX67" fmla="*/ 8611934 w 12689871"/>
                <a:gd name="connsiteY67" fmla="*/ 297085 h 2140965"/>
                <a:gd name="connsiteX68" fmla="*/ 8822722 w 12689871"/>
                <a:gd name="connsiteY68" fmla="*/ 361569 h 2140965"/>
                <a:gd name="connsiteX69" fmla="*/ 9005697 w 12689871"/>
                <a:gd name="connsiteY69" fmla="*/ 414147 h 2140965"/>
                <a:gd name="connsiteX70" fmla="*/ 9047798 w 12689871"/>
                <a:gd name="connsiteY70" fmla="*/ 424339 h 2140965"/>
                <a:gd name="connsiteX71" fmla="*/ 9088088 w 12689871"/>
                <a:gd name="connsiteY71" fmla="*/ 433006 h 2140965"/>
                <a:gd name="connsiteX72" fmla="*/ 9165622 w 12689871"/>
                <a:gd name="connsiteY72" fmla="*/ 445198 h 2140965"/>
                <a:gd name="connsiteX73" fmla="*/ 9204579 w 12689871"/>
                <a:gd name="connsiteY73" fmla="*/ 449675 h 2140965"/>
                <a:gd name="connsiteX74" fmla="*/ 9224296 w 12689871"/>
                <a:gd name="connsiteY74" fmla="*/ 451771 h 2140965"/>
                <a:gd name="connsiteX75" fmla="*/ 9244870 w 12689871"/>
                <a:gd name="connsiteY75" fmla="*/ 452438 h 2140965"/>
                <a:gd name="connsiteX76" fmla="*/ 9286113 w 12689871"/>
                <a:gd name="connsiteY76" fmla="*/ 454057 h 2140965"/>
                <a:gd name="connsiteX77" fmla="*/ 9306877 w 12689871"/>
                <a:gd name="connsiteY77" fmla="*/ 454914 h 2140965"/>
                <a:gd name="connsiteX78" fmla="*/ 9328499 w 12689871"/>
                <a:gd name="connsiteY78" fmla="*/ 454437 h 2140965"/>
                <a:gd name="connsiteX79" fmla="*/ 9703022 w 12689871"/>
                <a:gd name="connsiteY79" fmla="*/ 417862 h 2140965"/>
                <a:gd name="connsiteX80" fmla="*/ 10131933 w 12689871"/>
                <a:gd name="connsiteY80" fmla="*/ 344138 h 2140965"/>
                <a:gd name="connsiteX81" fmla="*/ 10615041 w 12689871"/>
                <a:gd name="connsiteY81" fmla="*/ 300704 h 2140965"/>
                <a:gd name="connsiteX82" fmla="*/ 10679049 w 12689871"/>
                <a:gd name="connsiteY82" fmla="*/ 302037 h 2140965"/>
                <a:gd name="connsiteX83" fmla="*/ 10743247 w 12689871"/>
                <a:gd name="connsiteY83" fmla="*/ 304609 h 2140965"/>
                <a:gd name="connsiteX84" fmla="*/ 10808113 w 12689871"/>
                <a:gd name="connsiteY84" fmla="*/ 310419 h 2140965"/>
                <a:gd name="connsiteX85" fmla="*/ 10873073 w 12689871"/>
                <a:gd name="connsiteY85" fmla="*/ 317849 h 2140965"/>
                <a:gd name="connsiteX86" fmla="*/ 11127771 w 12689871"/>
                <a:gd name="connsiteY86" fmla="*/ 373761 h 2140965"/>
                <a:gd name="connsiteX87" fmla="*/ 11364849 w 12689871"/>
                <a:gd name="connsiteY87" fmla="*/ 465582 h 2140965"/>
                <a:gd name="connsiteX88" fmla="*/ 11581256 w 12689871"/>
                <a:gd name="connsiteY88" fmla="*/ 585597 h 2140965"/>
                <a:gd name="connsiteX89" fmla="*/ 12248578 w 12689871"/>
                <a:gd name="connsiteY89" fmla="*/ 1239298 h 2140965"/>
                <a:gd name="connsiteX90" fmla="*/ 12689871 w 12689871"/>
                <a:gd name="connsiteY90" fmla="*/ 2010061 h 2140965"/>
                <a:gd name="connsiteX91" fmla="*/ 12054745 w 12689871"/>
                <a:gd name="connsiteY91" fmla="*/ 1418272 h 2140965"/>
                <a:gd name="connsiteX92" fmla="*/ 11719846 w 12689871"/>
                <a:gd name="connsiteY92" fmla="*/ 1175099 h 2140965"/>
                <a:gd name="connsiteX93" fmla="*/ 11676602 w 12689871"/>
                <a:gd name="connsiteY93" fmla="*/ 1149096 h 2140965"/>
                <a:gd name="connsiteX94" fmla="*/ 11633264 w 12689871"/>
                <a:gd name="connsiteY94" fmla="*/ 1123855 h 2140965"/>
                <a:gd name="connsiteX95" fmla="*/ 11545348 w 12689871"/>
                <a:gd name="connsiteY95" fmla="*/ 1077373 h 2140965"/>
                <a:gd name="connsiteX96" fmla="*/ 11456670 w 12689871"/>
                <a:gd name="connsiteY96" fmla="*/ 1035177 h 2140965"/>
                <a:gd name="connsiteX97" fmla="*/ 11366944 w 12689871"/>
                <a:gd name="connsiteY97" fmla="*/ 998696 h 2140965"/>
                <a:gd name="connsiteX98" fmla="*/ 11277028 w 12689871"/>
                <a:gd name="connsiteY98" fmla="*/ 967168 h 2140965"/>
                <a:gd name="connsiteX99" fmla="*/ 11231975 w 12689871"/>
                <a:gd name="connsiteY99" fmla="*/ 953834 h 2140965"/>
                <a:gd name="connsiteX100" fmla="*/ 11209497 w 12689871"/>
                <a:gd name="connsiteY100" fmla="*/ 947356 h 2140965"/>
                <a:gd name="connsiteX101" fmla="*/ 11186922 w 12689871"/>
                <a:gd name="connsiteY101" fmla="*/ 941927 h 2140965"/>
                <a:gd name="connsiteX102" fmla="*/ 11008138 w 12689871"/>
                <a:gd name="connsiteY102" fmla="*/ 909638 h 2140965"/>
                <a:gd name="connsiteX103" fmla="*/ 10657617 w 12689871"/>
                <a:gd name="connsiteY103" fmla="*/ 922211 h 2140965"/>
                <a:gd name="connsiteX104" fmla="*/ 9867901 w 12689871"/>
                <a:gd name="connsiteY104" fmla="*/ 1144428 h 2140965"/>
                <a:gd name="connsiteX105" fmla="*/ 9385840 w 12689871"/>
                <a:gd name="connsiteY105" fmla="*/ 1246918 h 2140965"/>
                <a:gd name="connsiteX106" fmla="*/ 9353359 w 12689871"/>
                <a:gd name="connsiteY106" fmla="*/ 1251109 h 2140965"/>
                <a:gd name="connsiteX107" fmla="*/ 9319832 w 12689871"/>
                <a:gd name="connsiteY107" fmla="*/ 1253585 h 2140965"/>
                <a:gd name="connsiteX108" fmla="*/ 9252490 w 12689871"/>
                <a:gd name="connsiteY108" fmla="*/ 1257872 h 2140965"/>
                <a:gd name="connsiteX109" fmla="*/ 9218771 w 12689871"/>
                <a:gd name="connsiteY109" fmla="*/ 1259871 h 2140965"/>
                <a:gd name="connsiteX110" fmla="*/ 9184291 w 12689871"/>
                <a:gd name="connsiteY110" fmla="*/ 1260157 h 2140965"/>
                <a:gd name="connsiteX111" fmla="*/ 9114758 w 12689871"/>
                <a:gd name="connsiteY111" fmla="*/ 1259586 h 2140965"/>
                <a:gd name="connsiteX112" fmla="*/ 8976170 w 12689871"/>
                <a:gd name="connsiteY112" fmla="*/ 1251871 h 2140965"/>
                <a:gd name="connsiteX113" fmla="*/ 8909114 w 12689871"/>
                <a:gd name="connsiteY113" fmla="*/ 1244251 h 2140965"/>
                <a:gd name="connsiteX114" fmla="*/ 8844439 w 12689871"/>
                <a:gd name="connsiteY114" fmla="*/ 1234631 h 2140965"/>
                <a:gd name="connsiteX115" fmla="*/ 8604695 w 12689871"/>
                <a:gd name="connsiteY115" fmla="*/ 1187672 h 2140965"/>
                <a:gd name="connsiteX116" fmla="*/ 8395716 w 12689871"/>
                <a:gd name="connsiteY116" fmla="*/ 1140428 h 2140965"/>
                <a:gd name="connsiteX117" fmla="*/ 8215408 w 12689871"/>
                <a:gd name="connsiteY117" fmla="*/ 1108043 h 2140965"/>
                <a:gd name="connsiteX118" fmla="*/ 8065294 w 12689871"/>
                <a:gd name="connsiteY118" fmla="*/ 1098137 h 2140965"/>
                <a:gd name="connsiteX119" fmla="*/ 7780306 w 12689871"/>
                <a:gd name="connsiteY119" fmla="*/ 1151763 h 2140965"/>
                <a:gd name="connsiteX120" fmla="*/ 7455694 w 12689871"/>
                <a:gd name="connsiteY120" fmla="*/ 1294257 h 2140965"/>
                <a:gd name="connsiteX121" fmla="*/ 7091934 w 12689871"/>
                <a:gd name="connsiteY121" fmla="*/ 1495139 h 2140965"/>
                <a:gd name="connsiteX122" fmla="*/ 6890385 w 12689871"/>
                <a:gd name="connsiteY122" fmla="*/ 1604200 h 2140965"/>
                <a:gd name="connsiteX123" fmla="*/ 6680073 w 12689871"/>
                <a:gd name="connsiteY123" fmla="*/ 1708880 h 2140965"/>
                <a:gd name="connsiteX124" fmla="*/ 6241828 w 12689871"/>
                <a:gd name="connsiteY124" fmla="*/ 1891760 h 2140965"/>
                <a:gd name="connsiteX125" fmla="*/ 5780342 w 12689871"/>
                <a:gd name="connsiteY125" fmla="*/ 2031778 h 2140965"/>
                <a:gd name="connsiteX126" fmla="*/ 5298472 w 12689871"/>
                <a:gd name="connsiteY126" fmla="*/ 2118170 h 2140965"/>
                <a:gd name="connsiteX127" fmla="*/ 4802315 w 12689871"/>
                <a:gd name="connsiteY127" fmla="*/ 2139220 h 2140965"/>
                <a:gd name="connsiteX128" fmla="*/ 4677728 w 12689871"/>
                <a:gd name="connsiteY128" fmla="*/ 2133124 h 2140965"/>
                <a:gd name="connsiteX129" fmla="*/ 4553236 w 12689871"/>
                <a:gd name="connsiteY129" fmla="*/ 2122361 h 2140965"/>
                <a:gd name="connsiteX130" fmla="*/ 4491038 w 12689871"/>
                <a:gd name="connsiteY130" fmla="*/ 2115312 h 2140965"/>
                <a:gd name="connsiteX131" fmla="*/ 4428935 w 12689871"/>
                <a:gd name="connsiteY131" fmla="*/ 2106359 h 2140965"/>
                <a:gd name="connsiteX132" fmla="*/ 4366927 w 12689871"/>
                <a:gd name="connsiteY132" fmla="*/ 2096928 h 2140965"/>
                <a:gd name="connsiteX133" fmla="*/ 4305110 w 12689871"/>
                <a:gd name="connsiteY133" fmla="*/ 2085499 h 2140965"/>
                <a:gd name="connsiteX134" fmla="*/ 3818763 w 12689871"/>
                <a:gd name="connsiteY134" fmla="*/ 1950339 h 2140965"/>
                <a:gd name="connsiteX135" fmla="*/ 3360801 w 12689871"/>
                <a:gd name="connsiteY135" fmla="*/ 1726787 h 2140965"/>
                <a:gd name="connsiteX136" fmla="*/ 3254121 w 12689871"/>
                <a:gd name="connsiteY136" fmla="*/ 1657826 h 2140965"/>
                <a:gd name="connsiteX137" fmla="*/ 3153632 w 12689871"/>
                <a:gd name="connsiteY137" fmla="*/ 1585531 h 2140965"/>
                <a:gd name="connsiteX138" fmla="*/ 2967514 w 12689871"/>
                <a:gd name="connsiteY138" fmla="*/ 1435894 h 2140965"/>
                <a:gd name="connsiteX139" fmla="*/ 2332958 w 12689871"/>
                <a:gd name="connsiteY139" fmla="*/ 874300 h 2140965"/>
                <a:gd name="connsiteX140" fmla="*/ 2255425 w 12689871"/>
                <a:gd name="connsiteY140" fmla="*/ 816769 h 2140965"/>
                <a:gd name="connsiteX141" fmla="*/ 2175605 w 12689871"/>
                <a:gd name="connsiteY141" fmla="*/ 761429 h 2140965"/>
                <a:gd name="connsiteX142" fmla="*/ 2093786 w 12689871"/>
                <a:gd name="connsiteY142" fmla="*/ 708088 h 2140965"/>
                <a:gd name="connsiteX143" fmla="*/ 2009013 w 12689871"/>
                <a:gd name="connsiteY143" fmla="*/ 658653 h 2140965"/>
                <a:gd name="connsiteX144" fmla="*/ 1966151 w 12689871"/>
                <a:gd name="connsiteY144" fmla="*/ 634269 h 2140965"/>
                <a:gd name="connsiteX145" fmla="*/ 1922145 w 12689871"/>
                <a:gd name="connsiteY145" fmla="*/ 611886 h 2140965"/>
                <a:gd name="connsiteX146" fmla="*/ 1878044 w 12689871"/>
                <a:gd name="connsiteY146" fmla="*/ 589407 h 2140965"/>
                <a:gd name="connsiteX147" fmla="*/ 1833658 w 12689871"/>
                <a:gd name="connsiteY147" fmla="*/ 567023 h 2140965"/>
                <a:gd name="connsiteX148" fmla="*/ 1742599 w 12689871"/>
                <a:gd name="connsiteY148" fmla="*/ 526446 h 2140965"/>
                <a:gd name="connsiteX149" fmla="*/ 1696593 w 12689871"/>
                <a:gd name="connsiteY149" fmla="*/ 506539 h 2140965"/>
                <a:gd name="connsiteX150" fmla="*/ 1649825 w 12689871"/>
                <a:gd name="connsiteY150" fmla="*/ 488537 h 2140965"/>
                <a:gd name="connsiteX151" fmla="*/ 1555623 w 12689871"/>
                <a:gd name="connsiteY151" fmla="*/ 452628 h 2140965"/>
                <a:gd name="connsiteX152" fmla="*/ 1459325 w 12689871"/>
                <a:gd name="connsiteY152" fmla="*/ 421386 h 2140965"/>
                <a:gd name="connsiteX153" fmla="*/ 1410843 w 12689871"/>
                <a:gd name="connsiteY153" fmla="*/ 405860 h 2140965"/>
                <a:gd name="connsiteX154" fmla="*/ 1361694 w 12689871"/>
                <a:gd name="connsiteY154" fmla="*/ 392811 h 2140965"/>
                <a:gd name="connsiteX155" fmla="*/ 1262825 w 12689871"/>
                <a:gd name="connsiteY155" fmla="*/ 366426 h 2140965"/>
                <a:gd name="connsiteX156" fmla="*/ 1162431 w 12689871"/>
                <a:gd name="connsiteY156" fmla="*/ 345091 h 2140965"/>
                <a:gd name="connsiteX157" fmla="*/ 1111853 w 12689871"/>
                <a:gd name="connsiteY157" fmla="*/ 334327 h 2140965"/>
                <a:gd name="connsiteX158" fmla="*/ 1060895 w 12689871"/>
                <a:gd name="connsiteY158" fmla="*/ 326136 h 2140965"/>
                <a:gd name="connsiteX159" fmla="*/ 958310 w 12689871"/>
                <a:gd name="connsiteY159" fmla="*/ 309658 h 2140965"/>
                <a:gd name="connsiteX160" fmla="*/ 854678 w 12689871"/>
                <a:gd name="connsiteY160" fmla="*/ 298132 h 2140965"/>
                <a:gd name="connsiteX161" fmla="*/ 802481 w 12689871"/>
                <a:gd name="connsiteY161" fmla="*/ 292512 h 2140965"/>
                <a:gd name="connsiteX162" fmla="*/ 750189 w 12689871"/>
                <a:gd name="connsiteY162" fmla="*/ 289750 h 2140965"/>
                <a:gd name="connsiteX163" fmla="*/ 644747 w 12689871"/>
                <a:gd name="connsiteY163" fmla="*/ 283750 h 2140965"/>
                <a:gd name="connsiteX164" fmla="*/ 538829 w 12689871"/>
                <a:gd name="connsiteY164" fmla="*/ 283083 h 2140965"/>
                <a:gd name="connsiteX165" fmla="*/ 485394 w 12689871"/>
                <a:gd name="connsiteY165" fmla="*/ 282893 h 2140965"/>
                <a:gd name="connsiteX166" fmla="*/ 432149 w 12689871"/>
                <a:gd name="connsiteY166" fmla="*/ 285464 h 2140965"/>
                <a:gd name="connsiteX167" fmla="*/ 324612 w 12689871"/>
                <a:gd name="connsiteY167" fmla="*/ 290036 h 2140965"/>
                <a:gd name="connsiteX168" fmla="*/ 217170 w 12689871"/>
                <a:gd name="connsiteY168" fmla="*/ 300609 h 2140965"/>
                <a:gd name="connsiteX169" fmla="*/ 162878 w 12689871"/>
                <a:gd name="connsiteY169" fmla="*/ 305657 h 2140965"/>
                <a:gd name="connsiteX170" fmla="*/ 109156 w 12689871"/>
                <a:gd name="connsiteY170" fmla="*/ 313849 h 2140965"/>
                <a:gd name="connsiteX171" fmla="*/ 0 w 12689871"/>
                <a:gd name="connsiteY171" fmla="*/ 329184 h 214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2689871" h="2140965">
                  <a:moveTo>
                    <a:pt x="0" y="329184"/>
                  </a:moveTo>
                  <a:cubicBezTo>
                    <a:pt x="32004" y="311372"/>
                    <a:pt x="64579" y="294322"/>
                    <a:pt x="97250" y="276796"/>
                  </a:cubicBezTo>
                  <a:lnTo>
                    <a:pt x="146685" y="251079"/>
                  </a:lnTo>
                  <a:lnTo>
                    <a:pt x="197358" y="228409"/>
                  </a:lnTo>
                  <a:cubicBezTo>
                    <a:pt x="231267" y="213170"/>
                    <a:pt x="265557" y="198596"/>
                    <a:pt x="299942" y="183832"/>
                  </a:cubicBezTo>
                  <a:lnTo>
                    <a:pt x="405384" y="145637"/>
                  </a:lnTo>
                  <a:lnTo>
                    <a:pt x="458629" y="126968"/>
                  </a:lnTo>
                  <a:cubicBezTo>
                    <a:pt x="476536" y="121539"/>
                    <a:pt x="494633" y="116586"/>
                    <a:pt x="512731" y="111443"/>
                  </a:cubicBezTo>
                  <a:lnTo>
                    <a:pt x="621887" y="80676"/>
                  </a:lnTo>
                  <a:cubicBezTo>
                    <a:pt x="658654" y="71914"/>
                    <a:pt x="695706" y="64294"/>
                    <a:pt x="732854" y="56579"/>
                  </a:cubicBezTo>
                  <a:lnTo>
                    <a:pt x="788765" y="44958"/>
                  </a:lnTo>
                  <a:cubicBezTo>
                    <a:pt x="807529" y="41624"/>
                    <a:pt x="826294" y="39148"/>
                    <a:pt x="845153" y="36195"/>
                  </a:cubicBezTo>
                  <a:lnTo>
                    <a:pt x="958691" y="19240"/>
                  </a:lnTo>
                  <a:cubicBezTo>
                    <a:pt x="996696" y="14954"/>
                    <a:pt x="1034891" y="12382"/>
                    <a:pt x="1073182" y="9049"/>
                  </a:cubicBezTo>
                  <a:lnTo>
                    <a:pt x="1130808" y="4286"/>
                  </a:lnTo>
                  <a:cubicBezTo>
                    <a:pt x="1150049" y="3048"/>
                    <a:pt x="1169194" y="2953"/>
                    <a:pt x="1188434" y="2381"/>
                  </a:cubicBezTo>
                  <a:lnTo>
                    <a:pt x="1304354" y="0"/>
                  </a:lnTo>
                  <a:cubicBezTo>
                    <a:pt x="1343025" y="476"/>
                    <a:pt x="1381697" y="2381"/>
                    <a:pt x="1420463" y="3905"/>
                  </a:cubicBezTo>
                  <a:lnTo>
                    <a:pt x="1478756" y="6382"/>
                  </a:lnTo>
                  <a:cubicBezTo>
                    <a:pt x="1498187" y="7334"/>
                    <a:pt x="1517428" y="9810"/>
                    <a:pt x="1536859" y="11525"/>
                  </a:cubicBezTo>
                  <a:cubicBezTo>
                    <a:pt x="1575626" y="15240"/>
                    <a:pt x="1614488" y="19240"/>
                    <a:pt x="1653445" y="23431"/>
                  </a:cubicBezTo>
                  <a:cubicBezTo>
                    <a:pt x="1692212" y="28575"/>
                    <a:pt x="1730693" y="35528"/>
                    <a:pt x="1769555" y="41529"/>
                  </a:cubicBezTo>
                  <a:lnTo>
                    <a:pt x="1827848" y="51054"/>
                  </a:lnTo>
                  <a:cubicBezTo>
                    <a:pt x="1847279" y="54197"/>
                    <a:pt x="1866233" y="59341"/>
                    <a:pt x="1885569" y="63436"/>
                  </a:cubicBezTo>
                  <a:lnTo>
                    <a:pt x="2001107" y="89725"/>
                  </a:lnTo>
                  <a:cubicBezTo>
                    <a:pt x="2039493" y="99346"/>
                    <a:pt x="2077307" y="111157"/>
                    <a:pt x="2115407" y="122301"/>
                  </a:cubicBezTo>
                  <a:lnTo>
                    <a:pt x="2172653" y="139255"/>
                  </a:lnTo>
                  <a:cubicBezTo>
                    <a:pt x="2191893" y="144589"/>
                    <a:pt x="2210276" y="152305"/>
                    <a:pt x="2229136" y="158686"/>
                  </a:cubicBezTo>
                  <a:lnTo>
                    <a:pt x="2341817" y="199549"/>
                  </a:lnTo>
                  <a:cubicBezTo>
                    <a:pt x="2379155" y="214026"/>
                    <a:pt x="2415445" y="230981"/>
                    <a:pt x="2452402" y="246793"/>
                  </a:cubicBezTo>
                  <a:cubicBezTo>
                    <a:pt x="2527078" y="277082"/>
                    <a:pt x="2597563" y="316420"/>
                    <a:pt x="2669762" y="353473"/>
                  </a:cubicBezTo>
                  <a:cubicBezTo>
                    <a:pt x="2953131" y="509206"/>
                    <a:pt x="3191161" y="696659"/>
                    <a:pt x="3416427" y="844772"/>
                  </a:cubicBezTo>
                  <a:cubicBezTo>
                    <a:pt x="3472529" y="881634"/>
                    <a:pt x="3528346" y="917067"/>
                    <a:pt x="3582924" y="948690"/>
                  </a:cubicBezTo>
                  <a:cubicBezTo>
                    <a:pt x="3610261" y="965454"/>
                    <a:pt x="3637407" y="979361"/>
                    <a:pt x="3664458" y="994791"/>
                  </a:cubicBezTo>
                  <a:cubicBezTo>
                    <a:pt x="3691604" y="1008221"/>
                    <a:pt x="3718179" y="1023271"/>
                    <a:pt x="3745516" y="1034986"/>
                  </a:cubicBezTo>
                  <a:cubicBezTo>
                    <a:pt x="3853148" y="1086136"/>
                    <a:pt x="3965829" y="1127665"/>
                    <a:pt x="4082034" y="1159383"/>
                  </a:cubicBezTo>
                  <a:cubicBezTo>
                    <a:pt x="4198049" y="1191863"/>
                    <a:pt x="4317873" y="1213485"/>
                    <a:pt x="4439126" y="1227677"/>
                  </a:cubicBezTo>
                  <a:cubicBezTo>
                    <a:pt x="4454271" y="1229297"/>
                    <a:pt x="4469416" y="1231392"/>
                    <a:pt x="4484656" y="1232821"/>
                  </a:cubicBezTo>
                  <a:lnTo>
                    <a:pt x="4530471" y="1236345"/>
                  </a:lnTo>
                  <a:cubicBezTo>
                    <a:pt x="4545806" y="1237393"/>
                    <a:pt x="4560951" y="1239107"/>
                    <a:pt x="4576287" y="1239678"/>
                  </a:cubicBezTo>
                  <a:lnTo>
                    <a:pt x="4622388" y="1241488"/>
                  </a:lnTo>
                  <a:cubicBezTo>
                    <a:pt x="4652963" y="1243393"/>
                    <a:pt x="4683824" y="1243584"/>
                    <a:pt x="4714589" y="1243869"/>
                  </a:cubicBezTo>
                  <a:cubicBezTo>
                    <a:pt x="4745260" y="1244822"/>
                    <a:pt x="4776216" y="1243584"/>
                    <a:pt x="4807077" y="1242917"/>
                  </a:cubicBezTo>
                  <a:cubicBezTo>
                    <a:pt x="4930712" y="1239012"/>
                    <a:pt x="5053394" y="1227963"/>
                    <a:pt x="5177124" y="1208246"/>
                  </a:cubicBezTo>
                  <a:cubicBezTo>
                    <a:pt x="5300758" y="1188053"/>
                    <a:pt x="5424488" y="1162240"/>
                    <a:pt x="5547360" y="1127855"/>
                  </a:cubicBezTo>
                  <a:cubicBezTo>
                    <a:pt x="5670233" y="1093946"/>
                    <a:pt x="5792915" y="1054227"/>
                    <a:pt x="5914358" y="1007650"/>
                  </a:cubicBezTo>
                  <a:cubicBezTo>
                    <a:pt x="6035993" y="961549"/>
                    <a:pt x="6156865" y="910209"/>
                    <a:pt x="6276404" y="853154"/>
                  </a:cubicBezTo>
                  <a:lnTo>
                    <a:pt x="6366129" y="810006"/>
                  </a:lnTo>
                  <a:cubicBezTo>
                    <a:pt x="6395847" y="794956"/>
                    <a:pt x="6425756" y="780574"/>
                    <a:pt x="6455474" y="765143"/>
                  </a:cubicBezTo>
                  <a:cubicBezTo>
                    <a:pt x="6514624" y="734568"/>
                    <a:pt x="6574060" y="702945"/>
                    <a:pt x="6636544" y="668560"/>
                  </a:cubicBezTo>
                  <a:cubicBezTo>
                    <a:pt x="6761512" y="601599"/>
                    <a:pt x="6892767" y="528256"/>
                    <a:pt x="7037737" y="457962"/>
                  </a:cubicBezTo>
                  <a:cubicBezTo>
                    <a:pt x="7074122" y="440531"/>
                    <a:pt x="7110413" y="423196"/>
                    <a:pt x="7148894" y="406432"/>
                  </a:cubicBezTo>
                  <a:cubicBezTo>
                    <a:pt x="7167944" y="398050"/>
                    <a:pt x="7186422" y="389477"/>
                    <a:pt x="7206044" y="381285"/>
                  </a:cubicBezTo>
                  <a:lnTo>
                    <a:pt x="7265099" y="357092"/>
                  </a:lnTo>
                  <a:lnTo>
                    <a:pt x="7294721" y="345091"/>
                  </a:lnTo>
                  <a:lnTo>
                    <a:pt x="7325487" y="333660"/>
                  </a:lnTo>
                  <a:lnTo>
                    <a:pt x="7387019" y="311086"/>
                  </a:lnTo>
                  <a:cubicBezTo>
                    <a:pt x="7407784" y="303847"/>
                    <a:pt x="7429500" y="297085"/>
                    <a:pt x="7450836" y="290322"/>
                  </a:cubicBezTo>
                  <a:cubicBezTo>
                    <a:pt x="7472458" y="283750"/>
                    <a:pt x="7493127" y="276510"/>
                    <a:pt x="7515797" y="270891"/>
                  </a:cubicBezTo>
                  <a:cubicBezTo>
                    <a:pt x="7560469" y="259175"/>
                    <a:pt x="7604094" y="246697"/>
                    <a:pt x="7651052" y="237839"/>
                  </a:cubicBezTo>
                  <a:cubicBezTo>
                    <a:pt x="7674197" y="233172"/>
                    <a:pt x="7697152" y="228219"/>
                    <a:pt x="7720489" y="224028"/>
                  </a:cubicBezTo>
                  <a:lnTo>
                    <a:pt x="7792022" y="213550"/>
                  </a:lnTo>
                  <a:lnTo>
                    <a:pt x="7827836" y="208597"/>
                  </a:lnTo>
                  <a:cubicBezTo>
                    <a:pt x="7839933" y="207264"/>
                    <a:pt x="7852220" y="206407"/>
                    <a:pt x="7864507" y="205359"/>
                  </a:cubicBezTo>
                  <a:cubicBezTo>
                    <a:pt x="7888986" y="203359"/>
                    <a:pt x="7913465" y="201453"/>
                    <a:pt x="7937945" y="199930"/>
                  </a:cubicBezTo>
                  <a:cubicBezTo>
                    <a:pt x="7962424" y="198405"/>
                    <a:pt x="7987570" y="199072"/>
                    <a:pt x="8012430" y="198787"/>
                  </a:cubicBezTo>
                  <a:cubicBezTo>
                    <a:pt x="8037290" y="199072"/>
                    <a:pt x="8062246" y="198120"/>
                    <a:pt x="8086916" y="199930"/>
                  </a:cubicBezTo>
                  <a:cubicBezTo>
                    <a:pt x="8287131" y="209264"/>
                    <a:pt x="8462105" y="253269"/>
                    <a:pt x="8611934" y="297085"/>
                  </a:cubicBezTo>
                  <a:cubicBezTo>
                    <a:pt x="8686991" y="319183"/>
                    <a:pt x="8757190" y="340804"/>
                    <a:pt x="8822722" y="361569"/>
                  </a:cubicBezTo>
                  <a:cubicBezTo>
                    <a:pt x="8887777" y="381857"/>
                    <a:pt x="8948642" y="399764"/>
                    <a:pt x="9005697" y="414147"/>
                  </a:cubicBezTo>
                  <a:lnTo>
                    <a:pt x="9047798" y="424339"/>
                  </a:lnTo>
                  <a:lnTo>
                    <a:pt x="9088088" y="433006"/>
                  </a:lnTo>
                  <a:cubicBezTo>
                    <a:pt x="9114282" y="437674"/>
                    <a:pt x="9139524" y="443293"/>
                    <a:pt x="9165622" y="445198"/>
                  </a:cubicBezTo>
                  <a:lnTo>
                    <a:pt x="9204579" y="449675"/>
                  </a:lnTo>
                  <a:cubicBezTo>
                    <a:pt x="9211151" y="450342"/>
                    <a:pt x="9217438" y="451675"/>
                    <a:pt x="9224296" y="451771"/>
                  </a:cubicBezTo>
                  <a:lnTo>
                    <a:pt x="9244870" y="452438"/>
                  </a:lnTo>
                  <a:lnTo>
                    <a:pt x="9286113" y="454057"/>
                  </a:lnTo>
                  <a:cubicBezTo>
                    <a:pt x="9293066" y="454343"/>
                    <a:pt x="9299829" y="454819"/>
                    <a:pt x="9306877" y="454914"/>
                  </a:cubicBezTo>
                  <a:lnTo>
                    <a:pt x="9328499" y="454437"/>
                  </a:lnTo>
                  <a:cubicBezTo>
                    <a:pt x="9442990" y="454247"/>
                    <a:pt x="9568720" y="439007"/>
                    <a:pt x="9703022" y="417862"/>
                  </a:cubicBezTo>
                  <a:cubicBezTo>
                    <a:pt x="9837325" y="396144"/>
                    <a:pt x="9980295" y="368712"/>
                    <a:pt x="10131933" y="344138"/>
                  </a:cubicBezTo>
                  <a:cubicBezTo>
                    <a:pt x="10283857" y="320802"/>
                    <a:pt x="10445306" y="300514"/>
                    <a:pt x="10615041" y="300704"/>
                  </a:cubicBezTo>
                  <a:cubicBezTo>
                    <a:pt x="10635711" y="299751"/>
                    <a:pt x="10657808" y="301561"/>
                    <a:pt x="10679049" y="302037"/>
                  </a:cubicBezTo>
                  <a:lnTo>
                    <a:pt x="10743247" y="304609"/>
                  </a:lnTo>
                  <a:cubicBezTo>
                    <a:pt x="10764394" y="304990"/>
                    <a:pt x="10786491" y="308229"/>
                    <a:pt x="10808113" y="310419"/>
                  </a:cubicBezTo>
                  <a:lnTo>
                    <a:pt x="10873073" y="317849"/>
                  </a:lnTo>
                  <a:cubicBezTo>
                    <a:pt x="10959656" y="329946"/>
                    <a:pt x="11046047" y="347663"/>
                    <a:pt x="11127771" y="373761"/>
                  </a:cubicBezTo>
                  <a:cubicBezTo>
                    <a:pt x="11209877" y="399288"/>
                    <a:pt x="11289601" y="429006"/>
                    <a:pt x="11364849" y="465582"/>
                  </a:cubicBezTo>
                  <a:cubicBezTo>
                    <a:pt x="11440382" y="501491"/>
                    <a:pt x="11512963" y="541115"/>
                    <a:pt x="11581256" y="585597"/>
                  </a:cubicBezTo>
                  <a:cubicBezTo>
                    <a:pt x="11855958" y="761524"/>
                    <a:pt x="12074366" y="993457"/>
                    <a:pt x="12248578" y="1239298"/>
                  </a:cubicBezTo>
                  <a:cubicBezTo>
                    <a:pt x="12424314" y="1485519"/>
                    <a:pt x="12562142" y="1745266"/>
                    <a:pt x="12689871" y="2010061"/>
                  </a:cubicBezTo>
                  <a:cubicBezTo>
                    <a:pt x="12476606" y="1807178"/>
                    <a:pt x="12272200" y="1598009"/>
                    <a:pt x="12054745" y="1418272"/>
                  </a:cubicBezTo>
                  <a:cubicBezTo>
                    <a:pt x="11945778" y="1328928"/>
                    <a:pt x="11834336" y="1245679"/>
                    <a:pt x="11719846" y="1175099"/>
                  </a:cubicBezTo>
                  <a:cubicBezTo>
                    <a:pt x="11705558" y="1166146"/>
                    <a:pt x="11691271" y="1157288"/>
                    <a:pt x="11676602" y="1149096"/>
                  </a:cubicBezTo>
                  <a:lnTo>
                    <a:pt x="11633264" y="1123855"/>
                  </a:lnTo>
                  <a:cubicBezTo>
                    <a:pt x="11603926" y="1108043"/>
                    <a:pt x="11575066" y="1091660"/>
                    <a:pt x="11545348" y="1077373"/>
                  </a:cubicBezTo>
                  <a:cubicBezTo>
                    <a:pt x="11516010" y="1062228"/>
                    <a:pt x="11486102" y="1049084"/>
                    <a:pt x="11456670" y="1035177"/>
                  </a:cubicBezTo>
                  <a:cubicBezTo>
                    <a:pt x="11426666" y="1022795"/>
                    <a:pt x="11397234" y="1009364"/>
                    <a:pt x="11366944" y="998696"/>
                  </a:cubicBezTo>
                  <a:cubicBezTo>
                    <a:pt x="11337036" y="986980"/>
                    <a:pt x="11306937" y="977169"/>
                    <a:pt x="11277028" y="967168"/>
                  </a:cubicBezTo>
                  <a:cubicBezTo>
                    <a:pt x="11262075" y="962215"/>
                    <a:pt x="11246929" y="958405"/>
                    <a:pt x="11231975" y="953834"/>
                  </a:cubicBezTo>
                  <a:lnTo>
                    <a:pt x="11209497" y="947356"/>
                  </a:lnTo>
                  <a:lnTo>
                    <a:pt x="11186922" y="941927"/>
                  </a:lnTo>
                  <a:cubicBezTo>
                    <a:pt x="11127010" y="926592"/>
                    <a:pt x="11067192" y="916114"/>
                    <a:pt x="11008138" y="909638"/>
                  </a:cubicBezTo>
                  <a:cubicBezTo>
                    <a:pt x="10889646" y="896112"/>
                    <a:pt x="10777632" y="903065"/>
                    <a:pt x="10657617" y="922211"/>
                  </a:cubicBezTo>
                  <a:cubicBezTo>
                    <a:pt x="10418254" y="961168"/>
                    <a:pt x="10163365" y="1058609"/>
                    <a:pt x="9867901" y="1144428"/>
                  </a:cubicBezTo>
                  <a:cubicBezTo>
                    <a:pt x="9720072" y="1187291"/>
                    <a:pt x="9560338" y="1226153"/>
                    <a:pt x="9385840" y="1246918"/>
                  </a:cubicBezTo>
                  <a:lnTo>
                    <a:pt x="9353359" y="1251109"/>
                  </a:lnTo>
                  <a:cubicBezTo>
                    <a:pt x="9342406" y="1252252"/>
                    <a:pt x="9330976" y="1252823"/>
                    <a:pt x="9319832" y="1253585"/>
                  </a:cubicBezTo>
                  <a:lnTo>
                    <a:pt x="9252490" y="1257872"/>
                  </a:lnTo>
                  <a:lnTo>
                    <a:pt x="9218771" y="1259871"/>
                  </a:lnTo>
                  <a:cubicBezTo>
                    <a:pt x="9207532" y="1260538"/>
                    <a:pt x="9195721" y="1260062"/>
                    <a:pt x="9184291" y="1260157"/>
                  </a:cubicBezTo>
                  <a:lnTo>
                    <a:pt x="9114758" y="1259586"/>
                  </a:lnTo>
                  <a:cubicBezTo>
                    <a:pt x="9068371" y="1259871"/>
                    <a:pt x="9021794" y="1255680"/>
                    <a:pt x="8976170" y="1251871"/>
                  </a:cubicBezTo>
                  <a:lnTo>
                    <a:pt x="8909114" y="1244251"/>
                  </a:lnTo>
                  <a:cubicBezTo>
                    <a:pt x="8887206" y="1241298"/>
                    <a:pt x="8865965" y="1237869"/>
                    <a:pt x="8844439" y="1234631"/>
                  </a:cubicBezTo>
                  <a:cubicBezTo>
                    <a:pt x="8759476" y="1220914"/>
                    <a:pt x="8679656" y="1204246"/>
                    <a:pt x="8604695" y="1187672"/>
                  </a:cubicBezTo>
                  <a:cubicBezTo>
                    <a:pt x="8530304" y="1171289"/>
                    <a:pt x="8460867" y="1154335"/>
                    <a:pt x="8395716" y="1140428"/>
                  </a:cubicBezTo>
                  <a:cubicBezTo>
                    <a:pt x="8330375" y="1126045"/>
                    <a:pt x="8270558" y="1115282"/>
                    <a:pt x="8215408" y="1108043"/>
                  </a:cubicBezTo>
                  <a:cubicBezTo>
                    <a:pt x="8160449" y="1100804"/>
                    <a:pt x="8109680" y="1096327"/>
                    <a:pt x="8065294" y="1098137"/>
                  </a:cubicBezTo>
                  <a:cubicBezTo>
                    <a:pt x="7975473" y="1100328"/>
                    <a:pt x="7881842" y="1118521"/>
                    <a:pt x="7780306" y="1151763"/>
                  </a:cubicBezTo>
                  <a:cubicBezTo>
                    <a:pt x="7678960" y="1185005"/>
                    <a:pt x="7569613" y="1234821"/>
                    <a:pt x="7455694" y="1294257"/>
                  </a:cubicBezTo>
                  <a:cubicBezTo>
                    <a:pt x="7341394" y="1353026"/>
                    <a:pt x="7220712" y="1422559"/>
                    <a:pt x="7091934" y="1495139"/>
                  </a:cubicBezTo>
                  <a:cubicBezTo>
                    <a:pt x="7027736" y="1530953"/>
                    <a:pt x="6959727" y="1567910"/>
                    <a:pt x="6890385" y="1604200"/>
                  </a:cubicBezTo>
                  <a:cubicBezTo>
                    <a:pt x="6821139" y="1640205"/>
                    <a:pt x="6751130" y="1675352"/>
                    <a:pt x="6680073" y="1708880"/>
                  </a:cubicBezTo>
                  <a:cubicBezTo>
                    <a:pt x="6537674" y="1775365"/>
                    <a:pt x="6391847" y="1837277"/>
                    <a:pt x="6241828" y="1891760"/>
                  </a:cubicBezTo>
                  <a:cubicBezTo>
                    <a:pt x="6091619" y="1945577"/>
                    <a:pt x="5937885" y="1993582"/>
                    <a:pt x="5780342" y="2031778"/>
                  </a:cubicBezTo>
                  <a:cubicBezTo>
                    <a:pt x="5622798" y="2069592"/>
                    <a:pt x="5461921" y="2100167"/>
                    <a:pt x="5298472" y="2118170"/>
                  </a:cubicBezTo>
                  <a:cubicBezTo>
                    <a:pt x="5135118" y="2136648"/>
                    <a:pt x="4968240" y="2144840"/>
                    <a:pt x="4802315" y="2139220"/>
                  </a:cubicBezTo>
                  <a:cubicBezTo>
                    <a:pt x="4760786" y="2137696"/>
                    <a:pt x="4719257" y="2136553"/>
                    <a:pt x="4677728" y="2133124"/>
                  </a:cubicBezTo>
                  <a:cubicBezTo>
                    <a:pt x="4636199" y="2130266"/>
                    <a:pt x="4594670" y="2127504"/>
                    <a:pt x="4553236" y="2122361"/>
                  </a:cubicBezTo>
                  <a:lnTo>
                    <a:pt x="4491038" y="2115312"/>
                  </a:lnTo>
                  <a:cubicBezTo>
                    <a:pt x="4470369" y="2112930"/>
                    <a:pt x="4449604" y="2109311"/>
                    <a:pt x="4428935" y="2106359"/>
                  </a:cubicBezTo>
                  <a:lnTo>
                    <a:pt x="4366927" y="2096928"/>
                  </a:lnTo>
                  <a:cubicBezTo>
                    <a:pt x="4346258" y="2093500"/>
                    <a:pt x="4325684" y="2089309"/>
                    <a:pt x="4305110" y="2085499"/>
                  </a:cubicBezTo>
                  <a:cubicBezTo>
                    <a:pt x="4140327" y="2054923"/>
                    <a:pt x="3977450" y="2009299"/>
                    <a:pt x="3818763" y="1950339"/>
                  </a:cubicBezTo>
                  <a:cubicBezTo>
                    <a:pt x="3660267" y="1890617"/>
                    <a:pt x="3506153" y="1816418"/>
                    <a:pt x="3360801" y="1726787"/>
                  </a:cubicBezTo>
                  <a:cubicBezTo>
                    <a:pt x="3323844" y="1705165"/>
                    <a:pt x="3289554" y="1680972"/>
                    <a:pt x="3254121" y="1657826"/>
                  </a:cubicBezTo>
                  <a:cubicBezTo>
                    <a:pt x="3220498" y="1633728"/>
                    <a:pt x="3185636" y="1610201"/>
                    <a:pt x="3153632" y="1585531"/>
                  </a:cubicBezTo>
                  <a:cubicBezTo>
                    <a:pt x="3087719" y="1536859"/>
                    <a:pt x="3027140" y="1485995"/>
                    <a:pt x="2967514" y="1435894"/>
                  </a:cubicBezTo>
                  <a:cubicBezTo>
                    <a:pt x="2731770" y="1233964"/>
                    <a:pt x="2536984" y="1032986"/>
                    <a:pt x="2332958" y="874300"/>
                  </a:cubicBezTo>
                  <a:lnTo>
                    <a:pt x="2255425" y="816769"/>
                  </a:lnTo>
                  <a:cubicBezTo>
                    <a:pt x="2230088" y="796480"/>
                    <a:pt x="2202752" y="779336"/>
                    <a:pt x="2175605" y="761429"/>
                  </a:cubicBezTo>
                  <a:cubicBezTo>
                    <a:pt x="2148364" y="743902"/>
                    <a:pt x="2121694" y="724948"/>
                    <a:pt x="2093786" y="708088"/>
                  </a:cubicBezTo>
                  <a:lnTo>
                    <a:pt x="2009013" y="658653"/>
                  </a:lnTo>
                  <a:cubicBezTo>
                    <a:pt x="1994726" y="650653"/>
                    <a:pt x="1980914" y="641318"/>
                    <a:pt x="1966151" y="634269"/>
                  </a:cubicBezTo>
                  <a:lnTo>
                    <a:pt x="1922145" y="611886"/>
                  </a:lnTo>
                  <a:lnTo>
                    <a:pt x="1878044" y="589407"/>
                  </a:lnTo>
                  <a:cubicBezTo>
                    <a:pt x="1863280" y="582073"/>
                    <a:pt x="1848803" y="573500"/>
                    <a:pt x="1833658" y="567023"/>
                  </a:cubicBezTo>
                  <a:lnTo>
                    <a:pt x="1742599" y="526446"/>
                  </a:lnTo>
                  <a:cubicBezTo>
                    <a:pt x="1727264" y="519874"/>
                    <a:pt x="1712309" y="512254"/>
                    <a:pt x="1696593" y="506539"/>
                  </a:cubicBezTo>
                  <a:lnTo>
                    <a:pt x="1649825" y="488537"/>
                  </a:lnTo>
                  <a:cubicBezTo>
                    <a:pt x="1618488" y="476726"/>
                    <a:pt x="1587341" y="463868"/>
                    <a:pt x="1555623" y="452628"/>
                  </a:cubicBezTo>
                  <a:lnTo>
                    <a:pt x="1459325" y="421386"/>
                  </a:lnTo>
                  <a:cubicBezTo>
                    <a:pt x="1443228" y="416337"/>
                    <a:pt x="1427131" y="410337"/>
                    <a:pt x="1410843" y="405860"/>
                  </a:cubicBezTo>
                  <a:lnTo>
                    <a:pt x="1361694" y="392811"/>
                  </a:lnTo>
                  <a:cubicBezTo>
                    <a:pt x="1328833" y="384334"/>
                    <a:pt x="1295972" y="374618"/>
                    <a:pt x="1262825" y="366426"/>
                  </a:cubicBezTo>
                  <a:lnTo>
                    <a:pt x="1162431" y="345091"/>
                  </a:lnTo>
                  <a:cubicBezTo>
                    <a:pt x="1145572" y="341662"/>
                    <a:pt x="1128808" y="337375"/>
                    <a:pt x="1111853" y="334327"/>
                  </a:cubicBezTo>
                  <a:lnTo>
                    <a:pt x="1060895" y="326136"/>
                  </a:lnTo>
                  <a:lnTo>
                    <a:pt x="958310" y="309658"/>
                  </a:lnTo>
                  <a:lnTo>
                    <a:pt x="854678" y="298132"/>
                  </a:lnTo>
                  <a:cubicBezTo>
                    <a:pt x="837343" y="296323"/>
                    <a:pt x="819912" y="294037"/>
                    <a:pt x="802481" y="292512"/>
                  </a:cubicBezTo>
                  <a:lnTo>
                    <a:pt x="750189" y="289750"/>
                  </a:lnTo>
                  <a:cubicBezTo>
                    <a:pt x="715232" y="288131"/>
                    <a:pt x="680085" y="285750"/>
                    <a:pt x="644747" y="283750"/>
                  </a:cubicBezTo>
                  <a:lnTo>
                    <a:pt x="538829" y="283083"/>
                  </a:lnTo>
                  <a:lnTo>
                    <a:pt x="485394" y="282893"/>
                  </a:lnTo>
                  <a:lnTo>
                    <a:pt x="432149" y="285464"/>
                  </a:lnTo>
                  <a:lnTo>
                    <a:pt x="324612" y="290036"/>
                  </a:lnTo>
                  <a:cubicBezTo>
                    <a:pt x="289084" y="293655"/>
                    <a:pt x="253270" y="297466"/>
                    <a:pt x="217170" y="300609"/>
                  </a:cubicBezTo>
                  <a:lnTo>
                    <a:pt x="162878" y="305657"/>
                  </a:lnTo>
                  <a:lnTo>
                    <a:pt x="109156" y="313849"/>
                  </a:lnTo>
                  <a:cubicBezTo>
                    <a:pt x="72962" y="318897"/>
                    <a:pt x="36766" y="324421"/>
                    <a:pt x="0" y="32918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2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卷形: 垂直 2">
            <a:extLst>
              <a:ext uri="{FF2B5EF4-FFF2-40B4-BE49-F238E27FC236}">
                <a16:creationId xmlns:a16="http://schemas.microsoft.com/office/drawing/2014/main" id="{426B9452-9411-6CEA-A6BC-8627A220E0D0}"/>
              </a:ext>
            </a:extLst>
          </p:cNvPr>
          <p:cNvSpPr/>
          <p:nvPr/>
        </p:nvSpPr>
        <p:spPr>
          <a:xfrm>
            <a:off x="1384649" y="1755409"/>
            <a:ext cx="9308366" cy="3961126"/>
          </a:xfrm>
          <a:prstGeom prst="verticalScroll">
            <a:avLst>
              <a:gd name="adj" fmla="val 883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椭圆 458">
            <a:extLst>
              <a:ext uri="{FF2B5EF4-FFF2-40B4-BE49-F238E27FC236}">
                <a16:creationId xmlns:a16="http://schemas.microsoft.com/office/drawing/2014/main" id="{0B80CEF6-209F-B020-0CBE-50DF61FE22A8}"/>
              </a:ext>
            </a:extLst>
          </p:cNvPr>
          <p:cNvSpPr/>
          <p:nvPr/>
        </p:nvSpPr>
        <p:spPr>
          <a:xfrm>
            <a:off x="2195865" y="2434415"/>
            <a:ext cx="2765148" cy="2765148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83ECF2F-EC0D-E04B-8EDE-D57FDC340301}"/>
              </a:ext>
            </a:extLst>
          </p:cNvPr>
          <p:cNvGrpSpPr/>
          <p:nvPr/>
        </p:nvGrpSpPr>
        <p:grpSpPr>
          <a:xfrm>
            <a:off x="-806076" y="4662711"/>
            <a:ext cx="13690122" cy="3530264"/>
            <a:chOff x="-806076" y="4662711"/>
            <a:chExt cx="13690122" cy="3530264"/>
          </a:xfrm>
        </p:grpSpPr>
        <p:grpSp>
          <p:nvGrpSpPr>
            <p:cNvPr id="361" name="图形 4">
              <a:extLst>
                <a:ext uri="{FF2B5EF4-FFF2-40B4-BE49-F238E27FC236}">
                  <a16:creationId xmlns:a16="http://schemas.microsoft.com/office/drawing/2014/main" id="{40A99F5E-1FBB-E217-B8CD-78F013992BC8}"/>
                </a:ext>
              </a:extLst>
            </p:cNvPr>
            <p:cNvGrpSpPr/>
            <p:nvPr/>
          </p:nvGrpSpPr>
          <p:grpSpPr>
            <a:xfrm>
              <a:off x="7193800" y="5355579"/>
              <a:ext cx="3228145" cy="1996010"/>
              <a:chOff x="4621434" y="3933639"/>
              <a:chExt cx="1103821" cy="682509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A80EE8EC-A6B4-160E-A3CC-0AAA909814B7}"/>
                  </a:ext>
                </a:extLst>
              </p:cNvPr>
              <p:cNvSpPr/>
              <p:nvPr/>
            </p:nvSpPr>
            <p:spPr>
              <a:xfrm>
                <a:off x="4624387" y="3933639"/>
                <a:ext cx="1094891" cy="682509"/>
              </a:xfrm>
              <a:custGeom>
                <a:avLst/>
                <a:gdLst>
                  <a:gd name="connsiteX0" fmla="*/ 1004221 w 1094891"/>
                  <a:gd name="connsiteY0" fmla="*/ 225071 h 682509"/>
                  <a:gd name="connsiteX1" fmla="*/ 1017746 w 1094891"/>
                  <a:gd name="connsiteY1" fmla="*/ 110771 h 682509"/>
                  <a:gd name="connsiteX2" fmla="*/ 983837 w 1094891"/>
                  <a:gd name="connsiteY2" fmla="*/ 47906 h 682509"/>
                  <a:gd name="connsiteX3" fmla="*/ 809244 w 1094891"/>
                  <a:gd name="connsiteY3" fmla="*/ 13616 h 682509"/>
                  <a:gd name="connsiteX4" fmla="*/ 718375 w 1094891"/>
                  <a:gd name="connsiteY4" fmla="*/ 168493 h 682509"/>
                  <a:gd name="connsiteX5" fmla="*/ 459962 w 1094891"/>
                  <a:gd name="connsiteY5" fmla="*/ 193257 h 682509"/>
                  <a:gd name="connsiteX6" fmla="*/ 450723 w 1094891"/>
                  <a:gd name="connsiteY6" fmla="*/ 225166 h 682509"/>
                  <a:gd name="connsiteX7" fmla="*/ 272320 w 1094891"/>
                  <a:gd name="connsiteY7" fmla="*/ 264314 h 682509"/>
                  <a:gd name="connsiteX8" fmla="*/ 242697 w 1094891"/>
                  <a:gd name="connsiteY8" fmla="*/ 389853 h 682509"/>
                  <a:gd name="connsiteX9" fmla="*/ 0 w 1094891"/>
                  <a:gd name="connsiteY9" fmla="*/ 362231 h 682509"/>
                  <a:gd name="connsiteX10" fmla="*/ 50959 w 1094891"/>
                  <a:gd name="connsiteY10" fmla="*/ 437669 h 682509"/>
                  <a:gd name="connsiteX11" fmla="*/ 168688 w 1094891"/>
                  <a:gd name="connsiteY11" fmla="*/ 554350 h 682509"/>
                  <a:gd name="connsiteX12" fmla="*/ 324517 w 1094891"/>
                  <a:gd name="connsiteY12" fmla="*/ 605499 h 682509"/>
                  <a:gd name="connsiteX13" fmla="*/ 472535 w 1094891"/>
                  <a:gd name="connsiteY13" fmla="*/ 681795 h 682509"/>
                  <a:gd name="connsiteX14" fmla="*/ 568452 w 1094891"/>
                  <a:gd name="connsiteY14" fmla="*/ 598546 h 682509"/>
                  <a:gd name="connsiteX15" fmla="*/ 821531 w 1094891"/>
                  <a:gd name="connsiteY15" fmla="*/ 628074 h 682509"/>
                  <a:gd name="connsiteX16" fmla="*/ 907542 w 1094891"/>
                  <a:gd name="connsiteY16" fmla="*/ 492343 h 682509"/>
                  <a:gd name="connsiteX17" fmla="*/ 951548 w 1094891"/>
                  <a:gd name="connsiteY17" fmla="*/ 498057 h 682509"/>
                  <a:gd name="connsiteX18" fmla="*/ 1004221 w 1094891"/>
                  <a:gd name="connsiteY18" fmla="*/ 225071 h 68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4891" h="682509">
                    <a:moveTo>
                      <a:pt x="1004221" y="225071"/>
                    </a:moveTo>
                    <a:cubicBezTo>
                      <a:pt x="1024128" y="191829"/>
                      <a:pt x="1028319" y="148680"/>
                      <a:pt x="1017746" y="110771"/>
                    </a:cubicBezTo>
                    <a:cubicBezTo>
                      <a:pt x="1011269" y="87625"/>
                      <a:pt x="999839" y="65813"/>
                      <a:pt x="983837" y="47906"/>
                    </a:cubicBezTo>
                    <a:cubicBezTo>
                      <a:pt x="941451" y="567"/>
                      <a:pt x="866775" y="-13340"/>
                      <a:pt x="809244" y="13616"/>
                    </a:cubicBezTo>
                    <a:cubicBezTo>
                      <a:pt x="751713" y="40476"/>
                      <a:pt x="714756" y="105056"/>
                      <a:pt x="718375" y="168493"/>
                    </a:cubicBezTo>
                    <a:cubicBezTo>
                      <a:pt x="638556" y="44382"/>
                      <a:pt x="503206" y="92483"/>
                      <a:pt x="459962" y="193257"/>
                    </a:cubicBezTo>
                    <a:cubicBezTo>
                      <a:pt x="455486" y="203735"/>
                      <a:pt x="452438" y="214498"/>
                      <a:pt x="450723" y="225166"/>
                    </a:cubicBezTo>
                    <a:cubicBezTo>
                      <a:pt x="393002" y="191257"/>
                      <a:pt x="310420" y="209260"/>
                      <a:pt x="272320" y="264314"/>
                    </a:cubicBezTo>
                    <a:cubicBezTo>
                      <a:pt x="247460" y="300318"/>
                      <a:pt x="241649" y="346134"/>
                      <a:pt x="242697" y="389853"/>
                    </a:cubicBezTo>
                    <a:cubicBezTo>
                      <a:pt x="162592" y="414142"/>
                      <a:pt x="72580" y="403951"/>
                      <a:pt x="0" y="362231"/>
                    </a:cubicBezTo>
                    <a:cubicBezTo>
                      <a:pt x="15621" y="388234"/>
                      <a:pt x="32671" y="413476"/>
                      <a:pt x="50959" y="437669"/>
                    </a:cubicBezTo>
                    <a:cubicBezTo>
                      <a:pt x="84487" y="481960"/>
                      <a:pt x="122682" y="523299"/>
                      <a:pt x="168688" y="554350"/>
                    </a:cubicBezTo>
                    <a:cubicBezTo>
                      <a:pt x="214694" y="585402"/>
                      <a:pt x="269081" y="605785"/>
                      <a:pt x="324517" y="605499"/>
                    </a:cubicBezTo>
                    <a:cubicBezTo>
                      <a:pt x="360902" y="656553"/>
                      <a:pt x="410242" y="687700"/>
                      <a:pt x="472535" y="681795"/>
                    </a:cubicBezTo>
                    <a:cubicBezTo>
                      <a:pt x="531495" y="676270"/>
                      <a:pt x="563404" y="623978"/>
                      <a:pt x="568452" y="598546"/>
                    </a:cubicBezTo>
                    <a:cubicBezTo>
                      <a:pt x="635318" y="659887"/>
                      <a:pt x="741426" y="670651"/>
                      <a:pt x="821531" y="628074"/>
                    </a:cubicBezTo>
                    <a:cubicBezTo>
                      <a:pt x="881539" y="596165"/>
                      <a:pt x="911161" y="523680"/>
                      <a:pt x="907542" y="492343"/>
                    </a:cubicBezTo>
                    <a:cubicBezTo>
                      <a:pt x="923734" y="495867"/>
                      <a:pt x="938593" y="497962"/>
                      <a:pt x="951548" y="498057"/>
                    </a:cubicBezTo>
                    <a:cubicBezTo>
                      <a:pt x="1110520" y="499962"/>
                      <a:pt x="1150334" y="306319"/>
                      <a:pt x="1004221" y="225071"/>
                    </a:cubicBezTo>
                    <a:close/>
                  </a:path>
                </a:pathLst>
              </a:custGeom>
              <a:gradFill>
                <a:gsLst>
                  <a:gs pos="42910">
                    <a:srgbClr val="FFD25C"/>
                  </a:gs>
                  <a:gs pos="100000">
                    <a:srgbClr val="FFFFFF"/>
                  </a:gs>
                </a:gsLst>
                <a:lin ang="1584462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85C00042-1F35-9E1E-1462-79CCE99B09AE}"/>
                  </a:ext>
                </a:extLst>
              </p:cNvPr>
              <p:cNvSpPr/>
              <p:nvPr/>
            </p:nvSpPr>
            <p:spPr>
              <a:xfrm>
                <a:off x="4624197" y="4199000"/>
                <a:ext cx="1094995" cy="417147"/>
              </a:xfrm>
              <a:custGeom>
                <a:avLst/>
                <a:gdLst>
                  <a:gd name="connsiteX0" fmla="*/ 1055275 w 1094995"/>
                  <a:gd name="connsiteY0" fmla="*/ 0 h 417147"/>
                  <a:gd name="connsiteX1" fmla="*/ 1025080 w 1094995"/>
                  <a:gd name="connsiteY1" fmla="*/ 28004 h 417147"/>
                  <a:gd name="connsiteX2" fmla="*/ 901351 w 1094995"/>
                  <a:gd name="connsiteY2" fmla="*/ 40862 h 417147"/>
                  <a:gd name="connsiteX3" fmla="*/ 802672 w 1094995"/>
                  <a:gd name="connsiteY3" fmla="*/ 161925 h 417147"/>
                  <a:gd name="connsiteX4" fmla="*/ 638842 w 1094995"/>
                  <a:gd name="connsiteY4" fmla="*/ 157639 h 417147"/>
                  <a:gd name="connsiteX5" fmla="*/ 564261 w 1094995"/>
                  <a:gd name="connsiteY5" fmla="*/ 268414 h 417147"/>
                  <a:gd name="connsiteX6" fmla="*/ 425101 w 1094995"/>
                  <a:gd name="connsiteY6" fmla="*/ 262319 h 417147"/>
                  <a:gd name="connsiteX7" fmla="*/ 383191 w 1094995"/>
                  <a:gd name="connsiteY7" fmla="*/ 220028 h 417147"/>
                  <a:gd name="connsiteX8" fmla="*/ 214884 w 1094995"/>
                  <a:gd name="connsiteY8" fmla="*/ 226219 h 417147"/>
                  <a:gd name="connsiteX9" fmla="*/ 4763 w 1094995"/>
                  <a:gd name="connsiteY9" fmla="*/ 99441 h 417147"/>
                  <a:gd name="connsiteX10" fmla="*/ 0 w 1094995"/>
                  <a:gd name="connsiteY10" fmla="*/ 96869 h 417147"/>
                  <a:gd name="connsiteX11" fmla="*/ 50959 w 1094995"/>
                  <a:gd name="connsiteY11" fmla="*/ 172307 h 417147"/>
                  <a:gd name="connsiteX12" fmla="*/ 168688 w 1094995"/>
                  <a:gd name="connsiteY12" fmla="*/ 288988 h 417147"/>
                  <a:gd name="connsiteX13" fmla="*/ 324517 w 1094995"/>
                  <a:gd name="connsiteY13" fmla="*/ 340138 h 417147"/>
                  <a:gd name="connsiteX14" fmla="*/ 472535 w 1094995"/>
                  <a:gd name="connsiteY14" fmla="*/ 416433 h 417147"/>
                  <a:gd name="connsiteX15" fmla="*/ 568452 w 1094995"/>
                  <a:gd name="connsiteY15" fmla="*/ 333185 h 417147"/>
                  <a:gd name="connsiteX16" fmla="*/ 821531 w 1094995"/>
                  <a:gd name="connsiteY16" fmla="*/ 362712 h 417147"/>
                  <a:gd name="connsiteX17" fmla="*/ 907542 w 1094995"/>
                  <a:gd name="connsiteY17" fmla="*/ 226981 h 417147"/>
                  <a:gd name="connsiteX18" fmla="*/ 951547 w 1094995"/>
                  <a:gd name="connsiteY18" fmla="*/ 232696 h 417147"/>
                  <a:gd name="connsiteX19" fmla="*/ 1055275 w 1094995"/>
                  <a:gd name="connsiteY19" fmla="*/ 0 h 41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94995" h="417147">
                    <a:moveTo>
                      <a:pt x="1055275" y="0"/>
                    </a:moveTo>
                    <a:cubicBezTo>
                      <a:pt x="1046607" y="10763"/>
                      <a:pt x="1036606" y="20384"/>
                      <a:pt x="1025080" y="28004"/>
                    </a:cubicBezTo>
                    <a:cubicBezTo>
                      <a:pt x="989076" y="51721"/>
                      <a:pt x="941451" y="56674"/>
                      <a:pt x="901351" y="40862"/>
                    </a:cubicBezTo>
                    <a:cubicBezTo>
                      <a:pt x="900208" y="96298"/>
                      <a:pt x="855155" y="144018"/>
                      <a:pt x="802672" y="161925"/>
                    </a:cubicBezTo>
                    <a:cubicBezTo>
                      <a:pt x="750189" y="179832"/>
                      <a:pt x="692277" y="172784"/>
                      <a:pt x="638842" y="157639"/>
                    </a:cubicBezTo>
                    <a:cubicBezTo>
                      <a:pt x="642747" y="205073"/>
                      <a:pt x="608361" y="250412"/>
                      <a:pt x="564261" y="268414"/>
                    </a:cubicBezTo>
                    <a:cubicBezTo>
                      <a:pt x="520160" y="286417"/>
                      <a:pt x="469106" y="280606"/>
                      <a:pt x="425101" y="262319"/>
                    </a:cubicBezTo>
                    <a:cubicBezTo>
                      <a:pt x="405860" y="254318"/>
                      <a:pt x="385191" y="240792"/>
                      <a:pt x="383191" y="220028"/>
                    </a:cubicBezTo>
                    <a:cubicBezTo>
                      <a:pt x="332708" y="247745"/>
                      <a:pt x="270415" y="241459"/>
                      <a:pt x="214884" y="226219"/>
                    </a:cubicBezTo>
                    <a:cubicBezTo>
                      <a:pt x="134874" y="204216"/>
                      <a:pt x="57436" y="162401"/>
                      <a:pt x="4763" y="99441"/>
                    </a:cubicBezTo>
                    <a:cubicBezTo>
                      <a:pt x="3238" y="98584"/>
                      <a:pt x="1619" y="97822"/>
                      <a:pt x="0" y="96869"/>
                    </a:cubicBezTo>
                    <a:cubicBezTo>
                      <a:pt x="15621" y="122872"/>
                      <a:pt x="32671" y="148114"/>
                      <a:pt x="50959" y="172307"/>
                    </a:cubicBezTo>
                    <a:cubicBezTo>
                      <a:pt x="84487" y="216598"/>
                      <a:pt x="122682" y="257937"/>
                      <a:pt x="168688" y="288988"/>
                    </a:cubicBezTo>
                    <a:cubicBezTo>
                      <a:pt x="214693" y="320040"/>
                      <a:pt x="269081" y="340423"/>
                      <a:pt x="324517" y="340138"/>
                    </a:cubicBezTo>
                    <a:cubicBezTo>
                      <a:pt x="360902" y="391192"/>
                      <a:pt x="410242" y="422338"/>
                      <a:pt x="472535" y="416433"/>
                    </a:cubicBezTo>
                    <a:cubicBezTo>
                      <a:pt x="531495" y="410909"/>
                      <a:pt x="563404" y="358616"/>
                      <a:pt x="568452" y="333185"/>
                    </a:cubicBezTo>
                    <a:cubicBezTo>
                      <a:pt x="635317" y="394526"/>
                      <a:pt x="741426" y="405289"/>
                      <a:pt x="821531" y="362712"/>
                    </a:cubicBezTo>
                    <a:cubicBezTo>
                      <a:pt x="881539" y="330803"/>
                      <a:pt x="911162" y="258318"/>
                      <a:pt x="907542" y="226981"/>
                    </a:cubicBezTo>
                    <a:cubicBezTo>
                      <a:pt x="923735" y="230505"/>
                      <a:pt x="938594" y="232601"/>
                      <a:pt x="951547" y="232696"/>
                    </a:cubicBezTo>
                    <a:cubicBezTo>
                      <a:pt x="1088231" y="234315"/>
                      <a:pt x="1136809" y="91821"/>
                      <a:pt x="10552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58795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9E064550-92CE-C42E-B247-CBE60B9D7550}"/>
                  </a:ext>
                </a:extLst>
              </p:cNvPr>
              <p:cNvSpPr/>
              <p:nvPr/>
            </p:nvSpPr>
            <p:spPr>
              <a:xfrm>
                <a:off x="4621434" y="4140876"/>
                <a:ext cx="453866" cy="230717"/>
              </a:xfrm>
              <a:custGeom>
                <a:avLst/>
                <a:gdLst>
                  <a:gd name="connsiteX0" fmla="*/ 453295 w 453866"/>
                  <a:gd name="connsiteY0" fmla="*/ 18405 h 230717"/>
                  <a:gd name="connsiteX1" fmla="*/ 374428 w 453866"/>
                  <a:gd name="connsiteY1" fmla="*/ 6880 h 230717"/>
                  <a:gd name="connsiteX2" fmla="*/ 303562 w 453866"/>
                  <a:gd name="connsiteY2" fmla="*/ 38408 h 230717"/>
                  <a:gd name="connsiteX3" fmla="*/ 263843 w 453866"/>
                  <a:gd name="connsiteY3" fmla="*/ 103463 h 230717"/>
                  <a:gd name="connsiteX4" fmla="*/ 256032 w 453866"/>
                  <a:gd name="connsiteY4" fmla="*/ 182330 h 230717"/>
                  <a:gd name="connsiteX5" fmla="*/ 256318 w 453866"/>
                  <a:gd name="connsiteY5" fmla="*/ 190331 h 230717"/>
                  <a:gd name="connsiteX6" fmla="*/ 248603 w 453866"/>
                  <a:gd name="connsiteY6" fmla="*/ 192617 h 230717"/>
                  <a:gd name="connsiteX7" fmla="*/ 120301 w 453866"/>
                  <a:gd name="connsiteY7" fmla="*/ 202714 h 230717"/>
                  <a:gd name="connsiteX8" fmla="*/ 0 w 453866"/>
                  <a:gd name="connsiteY8" fmla="*/ 159947 h 230717"/>
                  <a:gd name="connsiteX9" fmla="*/ 7715 w 453866"/>
                  <a:gd name="connsiteY9" fmla="*/ 152041 h 230717"/>
                  <a:gd name="connsiteX10" fmla="*/ 30099 w 453866"/>
                  <a:gd name="connsiteY10" fmla="*/ 191474 h 230717"/>
                  <a:gd name="connsiteX11" fmla="*/ 54293 w 453866"/>
                  <a:gd name="connsiteY11" fmla="*/ 230051 h 230717"/>
                  <a:gd name="connsiteX12" fmla="*/ 53340 w 453866"/>
                  <a:gd name="connsiteY12" fmla="*/ 230717 h 230717"/>
                  <a:gd name="connsiteX13" fmla="*/ 2191 w 453866"/>
                  <a:gd name="connsiteY13" fmla="*/ 155375 h 230717"/>
                  <a:gd name="connsiteX14" fmla="*/ 667 w 453866"/>
                  <a:gd name="connsiteY14" fmla="*/ 152898 h 230717"/>
                  <a:gd name="connsiteX15" fmla="*/ 3143 w 453866"/>
                  <a:gd name="connsiteY15" fmla="*/ 154327 h 230717"/>
                  <a:gd name="connsiteX16" fmla="*/ 245173 w 453866"/>
                  <a:gd name="connsiteY16" fmla="*/ 181473 h 230717"/>
                  <a:gd name="connsiteX17" fmla="*/ 244316 w 453866"/>
                  <a:gd name="connsiteY17" fmla="*/ 182616 h 230717"/>
                  <a:gd name="connsiteX18" fmla="*/ 253651 w 453866"/>
                  <a:gd name="connsiteY18" fmla="*/ 100511 h 230717"/>
                  <a:gd name="connsiteX19" fmla="*/ 297847 w 453866"/>
                  <a:gd name="connsiteY19" fmla="*/ 31454 h 230717"/>
                  <a:gd name="connsiteX20" fmla="*/ 373856 w 453866"/>
                  <a:gd name="connsiteY20" fmla="*/ 784 h 230717"/>
                  <a:gd name="connsiteX21" fmla="*/ 453866 w 453866"/>
                  <a:gd name="connsiteY21" fmla="*/ 17357 h 230717"/>
                  <a:gd name="connsiteX22" fmla="*/ 453295 w 453866"/>
                  <a:gd name="connsiteY22" fmla="*/ 18405 h 2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3866" h="230717">
                    <a:moveTo>
                      <a:pt x="453295" y="18405"/>
                    </a:moveTo>
                    <a:cubicBezTo>
                      <a:pt x="428434" y="6785"/>
                      <a:pt x="400812" y="2403"/>
                      <a:pt x="374428" y="6880"/>
                    </a:cubicBezTo>
                    <a:cubicBezTo>
                      <a:pt x="348139" y="10404"/>
                      <a:pt x="322993" y="21358"/>
                      <a:pt x="303562" y="38408"/>
                    </a:cubicBezTo>
                    <a:cubicBezTo>
                      <a:pt x="284036" y="55362"/>
                      <a:pt x="270986" y="78317"/>
                      <a:pt x="263843" y="103463"/>
                    </a:cubicBezTo>
                    <a:cubicBezTo>
                      <a:pt x="256794" y="128705"/>
                      <a:pt x="255079" y="155470"/>
                      <a:pt x="256032" y="182330"/>
                    </a:cubicBezTo>
                    <a:lnTo>
                      <a:pt x="256318" y="190331"/>
                    </a:lnTo>
                    <a:lnTo>
                      <a:pt x="248603" y="192617"/>
                    </a:lnTo>
                    <a:cubicBezTo>
                      <a:pt x="206978" y="205000"/>
                      <a:pt x="163068" y="207953"/>
                      <a:pt x="120301" y="202714"/>
                    </a:cubicBezTo>
                    <a:cubicBezTo>
                      <a:pt x="77533" y="197571"/>
                      <a:pt x="36290" y="182140"/>
                      <a:pt x="0" y="159947"/>
                    </a:cubicBezTo>
                    <a:lnTo>
                      <a:pt x="7715" y="152041"/>
                    </a:lnTo>
                    <a:cubicBezTo>
                      <a:pt x="14954" y="165281"/>
                      <a:pt x="22288" y="178521"/>
                      <a:pt x="30099" y="191474"/>
                    </a:cubicBezTo>
                    <a:cubicBezTo>
                      <a:pt x="38005" y="204429"/>
                      <a:pt x="46006" y="217287"/>
                      <a:pt x="54293" y="230051"/>
                    </a:cubicBezTo>
                    <a:lnTo>
                      <a:pt x="53340" y="230717"/>
                    </a:lnTo>
                    <a:cubicBezTo>
                      <a:pt x="34957" y="206524"/>
                      <a:pt x="17907" y="181378"/>
                      <a:pt x="2191" y="155375"/>
                    </a:cubicBezTo>
                    <a:lnTo>
                      <a:pt x="667" y="152898"/>
                    </a:lnTo>
                    <a:lnTo>
                      <a:pt x="3143" y="154327"/>
                    </a:lnTo>
                    <a:cubicBezTo>
                      <a:pt x="75629" y="195761"/>
                      <a:pt x="165354" y="205762"/>
                      <a:pt x="245173" y="181473"/>
                    </a:cubicBezTo>
                    <a:lnTo>
                      <a:pt x="244316" y="182616"/>
                    </a:lnTo>
                    <a:cubicBezTo>
                      <a:pt x="243745" y="154994"/>
                      <a:pt x="245745" y="127085"/>
                      <a:pt x="253651" y="100511"/>
                    </a:cubicBezTo>
                    <a:cubicBezTo>
                      <a:pt x="261557" y="74126"/>
                      <a:pt x="275844" y="48790"/>
                      <a:pt x="297847" y="31454"/>
                    </a:cubicBezTo>
                    <a:cubicBezTo>
                      <a:pt x="319373" y="13929"/>
                      <a:pt x="346234" y="3356"/>
                      <a:pt x="373856" y="784"/>
                    </a:cubicBezTo>
                    <a:cubicBezTo>
                      <a:pt x="401384" y="-2264"/>
                      <a:pt x="429863" y="3641"/>
                      <a:pt x="453866" y="17357"/>
                    </a:cubicBezTo>
                    <a:lnTo>
                      <a:pt x="453295" y="18405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92676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5" name="图形 4">
                <a:extLst>
                  <a:ext uri="{FF2B5EF4-FFF2-40B4-BE49-F238E27FC236}">
                    <a16:creationId xmlns:a16="http://schemas.microsoft.com/office/drawing/2014/main" id="{5562931D-5D9E-3139-508A-9D11DEA3B3D3}"/>
                  </a:ext>
                </a:extLst>
              </p:cNvPr>
              <p:cNvGrpSpPr/>
              <p:nvPr/>
            </p:nvGrpSpPr>
            <p:grpSpPr>
              <a:xfrm>
                <a:off x="5067966" y="4029991"/>
                <a:ext cx="657289" cy="407813"/>
                <a:chOff x="5067966" y="4029991"/>
                <a:chExt cx="657289" cy="407813"/>
              </a:xfrm>
            </p:grpSpPr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2ED83614-2FFE-036C-3DCD-9FFC387C8830}"/>
                    </a:ext>
                  </a:extLst>
                </p:cNvPr>
                <p:cNvSpPr/>
                <p:nvPr/>
              </p:nvSpPr>
              <p:spPr>
                <a:xfrm>
                  <a:off x="5388105" y="4029991"/>
                  <a:ext cx="247075" cy="194907"/>
                </a:xfrm>
                <a:custGeom>
                  <a:avLst/>
                  <a:gdLst>
                    <a:gd name="connsiteX0" fmla="*/ 247075 w 247075"/>
                    <a:gd name="connsiteY0" fmla="*/ 116241 h 194907"/>
                    <a:gd name="connsiteX1" fmla="*/ 207642 w 247075"/>
                    <a:gd name="connsiteY1" fmla="*/ 167390 h 194907"/>
                    <a:gd name="connsiteX2" fmla="*/ 146967 w 247075"/>
                    <a:gd name="connsiteY2" fmla="*/ 192441 h 194907"/>
                    <a:gd name="connsiteX3" fmla="*/ 80768 w 247075"/>
                    <a:gd name="connsiteY3" fmla="*/ 189393 h 194907"/>
                    <a:gd name="connsiteX4" fmla="*/ 24381 w 247075"/>
                    <a:gd name="connsiteY4" fmla="*/ 153389 h 194907"/>
                    <a:gd name="connsiteX5" fmla="*/ 187 w 247075"/>
                    <a:gd name="connsiteY5" fmla="*/ 90905 h 194907"/>
                    <a:gd name="connsiteX6" fmla="*/ 19618 w 247075"/>
                    <a:gd name="connsiteY6" fmla="*/ 27182 h 194907"/>
                    <a:gd name="connsiteX7" fmla="*/ 79245 w 247075"/>
                    <a:gd name="connsiteY7" fmla="*/ 227 h 194907"/>
                    <a:gd name="connsiteX8" fmla="*/ 123822 w 247075"/>
                    <a:gd name="connsiteY8" fmla="*/ 42708 h 194907"/>
                    <a:gd name="connsiteX9" fmla="*/ 78769 w 247075"/>
                    <a:gd name="connsiteY9" fmla="*/ 6037 h 194907"/>
                    <a:gd name="connsiteX10" fmla="*/ 26571 w 247075"/>
                    <a:gd name="connsiteY10" fmla="*/ 32897 h 194907"/>
                    <a:gd name="connsiteX11" fmla="*/ 11141 w 247075"/>
                    <a:gd name="connsiteY11" fmla="*/ 90238 h 194907"/>
                    <a:gd name="connsiteX12" fmla="*/ 33334 w 247075"/>
                    <a:gd name="connsiteY12" fmla="*/ 146054 h 194907"/>
                    <a:gd name="connsiteX13" fmla="*/ 83817 w 247075"/>
                    <a:gd name="connsiteY13" fmla="*/ 178916 h 194907"/>
                    <a:gd name="connsiteX14" fmla="*/ 145444 w 247075"/>
                    <a:gd name="connsiteY14" fmla="*/ 183678 h 194907"/>
                    <a:gd name="connsiteX15" fmla="*/ 247075 w 247075"/>
                    <a:gd name="connsiteY15" fmla="*/ 116241 h 1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7075" h="194907">
                      <a:moveTo>
                        <a:pt x="247075" y="116241"/>
                      </a:moveTo>
                      <a:cubicBezTo>
                        <a:pt x="239455" y="136434"/>
                        <a:pt x="225549" y="154436"/>
                        <a:pt x="207642" y="167390"/>
                      </a:cubicBezTo>
                      <a:cubicBezTo>
                        <a:pt x="189640" y="179963"/>
                        <a:pt x="168780" y="188536"/>
                        <a:pt x="146967" y="192441"/>
                      </a:cubicBezTo>
                      <a:cubicBezTo>
                        <a:pt x="125251" y="196442"/>
                        <a:pt x="102390" y="195680"/>
                        <a:pt x="80768" y="189393"/>
                      </a:cubicBezTo>
                      <a:cubicBezTo>
                        <a:pt x="59337" y="183011"/>
                        <a:pt x="38954" y="171200"/>
                        <a:pt x="24381" y="153389"/>
                      </a:cubicBezTo>
                      <a:cubicBezTo>
                        <a:pt x="9998" y="135672"/>
                        <a:pt x="1521" y="113574"/>
                        <a:pt x="187" y="90905"/>
                      </a:cubicBezTo>
                      <a:cubicBezTo>
                        <a:pt x="-1146" y="68426"/>
                        <a:pt x="4568" y="44613"/>
                        <a:pt x="19618" y="27182"/>
                      </a:cubicBezTo>
                      <a:cubicBezTo>
                        <a:pt x="33906" y="9656"/>
                        <a:pt x="56480" y="-1774"/>
                        <a:pt x="79245" y="227"/>
                      </a:cubicBezTo>
                      <a:cubicBezTo>
                        <a:pt x="101724" y="2608"/>
                        <a:pt x="122393" y="20515"/>
                        <a:pt x="123822" y="42708"/>
                      </a:cubicBezTo>
                      <a:cubicBezTo>
                        <a:pt x="119631" y="21277"/>
                        <a:pt x="98962" y="6323"/>
                        <a:pt x="78769" y="6037"/>
                      </a:cubicBezTo>
                      <a:cubicBezTo>
                        <a:pt x="58290" y="5275"/>
                        <a:pt x="38383" y="16610"/>
                        <a:pt x="26571" y="32897"/>
                      </a:cubicBezTo>
                      <a:cubicBezTo>
                        <a:pt x="14284" y="48994"/>
                        <a:pt x="9236" y="70045"/>
                        <a:pt x="11141" y="90238"/>
                      </a:cubicBezTo>
                      <a:cubicBezTo>
                        <a:pt x="12665" y="110526"/>
                        <a:pt x="20476" y="130433"/>
                        <a:pt x="33334" y="146054"/>
                      </a:cubicBezTo>
                      <a:cubicBezTo>
                        <a:pt x="45907" y="161866"/>
                        <a:pt x="64386" y="172820"/>
                        <a:pt x="83817" y="178916"/>
                      </a:cubicBezTo>
                      <a:cubicBezTo>
                        <a:pt x="103438" y="185297"/>
                        <a:pt x="124679" y="186250"/>
                        <a:pt x="145444" y="183678"/>
                      </a:cubicBezTo>
                      <a:cubicBezTo>
                        <a:pt x="186687" y="178058"/>
                        <a:pt x="227740" y="155579"/>
                        <a:pt x="247075" y="116241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70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5093367E-3938-2AAD-5087-5B4AE4152266}"/>
                    </a:ext>
                  </a:extLst>
                </p:cNvPr>
                <p:cNvSpPr/>
                <p:nvPr/>
              </p:nvSpPr>
              <p:spPr>
                <a:xfrm>
                  <a:off x="5067966" y="4126801"/>
                  <a:ext cx="233850" cy="193998"/>
                </a:xfrm>
                <a:custGeom>
                  <a:avLst/>
                  <a:gdLst>
                    <a:gd name="connsiteX0" fmla="*/ 138113 w 233850"/>
                    <a:gd name="connsiteY0" fmla="*/ 74295 h 193998"/>
                    <a:gd name="connsiteX1" fmla="*/ 165354 w 233850"/>
                    <a:gd name="connsiteY1" fmla="*/ 54864 h 193998"/>
                    <a:gd name="connsiteX2" fmla="*/ 200596 w 233850"/>
                    <a:gd name="connsiteY2" fmla="*/ 56007 h 193998"/>
                    <a:gd name="connsiteX3" fmla="*/ 233648 w 233850"/>
                    <a:gd name="connsiteY3" fmla="*/ 115729 h 193998"/>
                    <a:gd name="connsiteX4" fmla="*/ 200120 w 233850"/>
                    <a:gd name="connsiteY4" fmla="*/ 175355 h 193998"/>
                    <a:gd name="connsiteX5" fmla="*/ 134684 w 233850"/>
                    <a:gd name="connsiteY5" fmla="*/ 193929 h 193998"/>
                    <a:gd name="connsiteX6" fmla="*/ 69437 w 233850"/>
                    <a:gd name="connsiteY6" fmla="*/ 176022 h 193998"/>
                    <a:gd name="connsiteX7" fmla="*/ 21145 w 233850"/>
                    <a:gd name="connsiteY7" fmla="*/ 128683 h 193998"/>
                    <a:gd name="connsiteX8" fmla="*/ 0 w 233850"/>
                    <a:gd name="connsiteY8" fmla="*/ 64484 h 193998"/>
                    <a:gd name="connsiteX9" fmla="*/ 16288 w 233850"/>
                    <a:gd name="connsiteY9" fmla="*/ 0 h 193998"/>
                    <a:gd name="connsiteX10" fmla="*/ 11620 w 233850"/>
                    <a:gd name="connsiteY10" fmla="*/ 63532 h 193998"/>
                    <a:gd name="connsiteX11" fmla="*/ 31052 w 233850"/>
                    <a:gd name="connsiteY11" fmla="*/ 122491 h 193998"/>
                    <a:gd name="connsiteX12" fmla="*/ 134874 w 233850"/>
                    <a:gd name="connsiteY12" fmla="*/ 182118 h 193998"/>
                    <a:gd name="connsiteX13" fmla="*/ 193262 w 233850"/>
                    <a:gd name="connsiteY13" fmla="*/ 165830 h 193998"/>
                    <a:gd name="connsiteX14" fmla="*/ 221932 w 233850"/>
                    <a:gd name="connsiteY14" fmla="*/ 114967 h 193998"/>
                    <a:gd name="connsiteX15" fmla="*/ 195358 w 233850"/>
                    <a:gd name="connsiteY15" fmla="*/ 66484 h 193998"/>
                    <a:gd name="connsiteX16" fmla="*/ 166878 w 233850"/>
                    <a:gd name="connsiteY16" fmla="*/ 60770 h 193998"/>
                    <a:gd name="connsiteX17" fmla="*/ 138113 w 233850"/>
                    <a:gd name="connsiteY17" fmla="*/ 74295 h 19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3850" h="193998">
                      <a:moveTo>
                        <a:pt x="138113" y="74295"/>
                      </a:moveTo>
                      <a:cubicBezTo>
                        <a:pt x="145447" y="66199"/>
                        <a:pt x="154210" y="58674"/>
                        <a:pt x="165354" y="54864"/>
                      </a:cubicBezTo>
                      <a:cubicBezTo>
                        <a:pt x="176403" y="51245"/>
                        <a:pt x="189166" y="51340"/>
                        <a:pt x="200596" y="56007"/>
                      </a:cubicBezTo>
                      <a:cubicBezTo>
                        <a:pt x="222695" y="66961"/>
                        <a:pt x="235648" y="91916"/>
                        <a:pt x="233648" y="115729"/>
                      </a:cubicBezTo>
                      <a:cubicBezTo>
                        <a:pt x="232220" y="139637"/>
                        <a:pt x="219075" y="161544"/>
                        <a:pt x="200120" y="175355"/>
                      </a:cubicBezTo>
                      <a:cubicBezTo>
                        <a:pt x="181070" y="189262"/>
                        <a:pt x="157258" y="194691"/>
                        <a:pt x="134684" y="193929"/>
                      </a:cubicBezTo>
                      <a:cubicBezTo>
                        <a:pt x="111919" y="193738"/>
                        <a:pt x="89059" y="187547"/>
                        <a:pt x="69437" y="176022"/>
                      </a:cubicBezTo>
                      <a:cubicBezTo>
                        <a:pt x="49720" y="164592"/>
                        <a:pt x="33051" y="148018"/>
                        <a:pt x="21145" y="128683"/>
                      </a:cubicBezTo>
                      <a:cubicBezTo>
                        <a:pt x="9144" y="109347"/>
                        <a:pt x="1810" y="87154"/>
                        <a:pt x="0" y="64484"/>
                      </a:cubicBezTo>
                      <a:cubicBezTo>
                        <a:pt x="95" y="41624"/>
                        <a:pt x="5619" y="19240"/>
                        <a:pt x="16288" y="0"/>
                      </a:cubicBezTo>
                      <a:cubicBezTo>
                        <a:pt x="10001" y="21050"/>
                        <a:pt x="8001" y="42863"/>
                        <a:pt x="11620" y="63532"/>
                      </a:cubicBezTo>
                      <a:cubicBezTo>
                        <a:pt x="13240" y="84391"/>
                        <a:pt x="20002" y="104775"/>
                        <a:pt x="31052" y="122491"/>
                      </a:cubicBezTo>
                      <a:cubicBezTo>
                        <a:pt x="52673" y="158305"/>
                        <a:pt x="92964" y="182308"/>
                        <a:pt x="134874" y="182118"/>
                      </a:cubicBezTo>
                      <a:cubicBezTo>
                        <a:pt x="155638" y="182880"/>
                        <a:pt x="176879" y="177832"/>
                        <a:pt x="193262" y="165830"/>
                      </a:cubicBezTo>
                      <a:cubicBezTo>
                        <a:pt x="209550" y="154019"/>
                        <a:pt x="220885" y="134683"/>
                        <a:pt x="221932" y="114967"/>
                      </a:cubicBezTo>
                      <a:cubicBezTo>
                        <a:pt x="223647" y="95250"/>
                        <a:pt x="212693" y="74866"/>
                        <a:pt x="195358" y="66484"/>
                      </a:cubicBezTo>
                      <a:cubicBezTo>
                        <a:pt x="187166" y="61436"/>
                        <a:pt x="177069" y="59246"/>
                        <a:pt x="166878" y="60770"/>
                      </a:cubicBezTo>
                      <a:cubicBezTo>
                        <a:pt x="156686" y="62674"/>
                        <a:pt x="147161" y="67913"/>
                        <a:pt x="138113" y="74295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06617314-1AE5-B9C4-A0F8-9E2BD18C9851}"/>
                    </a:ext>
                  </a:extLst>
                </p:cNvPr>
                <p:cNvSpPr/>
                <p:nvPr/>
              </p:nvSpPr>
              <p:spPr>
                <a:xfrm>
                  <a:off x="5463052" y="4158138"/>
                  <a:ext cx="262203" cy="279666"/>
                </a:xfrm>
                <a:custGeom>
                  <a:avLst/>
                  <a:gdLst>
                    <a:gd name="connsiteX0" fmla="*/ 93642 w 262203"/>
                    <a:gd name="connsiteY0" fmla="*/ 105156 h 279666"/>
                    <a:gd name="connsiteX1" fmla="*/ 52685 w 262203"/>
                    <a:gd name="connsiteY1" fmla="*/ 114110 h 279666"/>
                    <a:gd name="connsiteX2" fmla="*/ 23252 w 262203"/>
                    <a:gd name="connsiteY2" fmla="*/ 140494 h 279666"/>
                    <a:gd name="connsiteX3" fmla="*/ 20490 w 262203"/>
                    <a:gd name="connsiteY3" fmla="*/ 216218 h 279666"/>
                    <a:gd name="connsiteX4" fmla="*/ 45922 w 262203"/>
                    <a:gd name="connsiteY4" fmla="*/ 246793 h 279666"/>
                    <a:gd name="connsiteX5" fmla="*/ 82307 w 262203"/>
                    <a:gd name="connsiteY5" fmla="*/ 263938 h 279666"/>
                    <a:gd name="connsiteX6" fmla="*/ 123074 w 262203"/>
                    <a:gd name="connsiteY6" fmla="*/ 267558 h 279666"/>
                    <a:gd name="connsiteX7" fmla="*/ 163650 w 262203"/>
                    <a:gd name="connsiteY7" fmla="*/ 260604 h 279666"/>
                    <a:gd name="connsiteX8" fmla="*/ 228516 w 262203"/>
                    <a:gd name="connsiteY8" fmla="*/ 213265 h 279666"/>
                    <a:gd name="connsiteX9" fmla="*/ 250233 w 262203"/>
                    <a:gd name="connsiteY9" fmla="*/ 135827 h 279666"/>
                    <a:gd name="connsiteX10" fmla="*/ 223563 w 262203"/>
                    <a:gd name="connsiteY10" fmla="*/ 59150 h 279666"/>
                    <a:gd name="connsiteX11" fmla="*/ 197559 w 262203"/>
                    <a:gd name="connsiteY11" fmla="*/ 26575 h 279666"/>
                    <a:gd name="connsiteX12" fmla="*/ 164413 w 262203"/>
                    <a:gd name="connsiteY12" fmla="*/ 0 h 279666"/>
                    <a:gd name="connsiteX13" fmla="*/ 233183 w 262203"/>
                    <a:gd name="connsiteY13" fmla="*/ 52483 h 279666"/>
                    <a:gd name="connsiteX14" fmla="*/ 262044 w 262203"/>
                    <a:gd name="connsiteY14" fmla="*/ 135446 h 279666"/>
                    <a:gd name="connsiteX15" fmla="*/ 238231 w 262203"/>
                    <a:gd name="connsiteY15" fmla="*/ 220028 h 279666"/>
                    <a:gd name="connsiteX16" fmla="*/ 167270 w 262203"/>
                    <a:gd name="connsiteY16" fmla="*/ 271844 h 279666"/>
                    <a:gd name="connsiteX17" fmla="*/ 123646 w 262203"/>
                    <a:gd name="connsiteY17" fmla="*/ 279368 h 279666"/>
                    <a:gd name="connsiteX18" fmla="*/ 79450 w 262203"/>
                    <a:gd name="connsiteY18" fmla="*/ 275368 h 279666"/>
                    <a:gd name="connsiteX19" fmla="*/ 38873 w 262203"/>
                    <a:gd name="connsiteY19" fmla="*/ 256223 h 279666"/>
                    <a:gd name="connsiteX20" fmla="*/ 10012 w 262203"/>
                    <a:gd name="connsiteY20" fmla="*/ 221552 h 279666"/>
                    <a:gd name="connsiteX21" fmla="*/ 13536 w 262203"/>
                    <a:gd name="connsiteY21" fmla="*/ 133921 h 279666"/>
                    <a:gd name="connsiteX22" fmla="*/ 50493 w 262203"/>
                    <a:gd name="connsiteY22" fmla="*/ 108395 h 279666"/>
                    <a:gd name="connsiteX23" fmla="*/ 93642 w 262203"/>
                    <a:gd name="connsiteY23" fmla="*/ 105156 h 27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62203" h="279666">
                      <a:moveTo>
                        <a:pt x="93642" y="105156"/>
                      </a:moveTo>
                      <a:cubicBezTo>
                        <a:pt x="79354" y="105728"/>
                        <a:pt x="65162" y="108204"/>
                        <a:pt x="52685" y="114110"/>
                      </a:cubicBezTo>
                      <a:cubicBezTo>
                        <a:pt x="40302" y="120015"/>
                        <a:pt x="29634" y="128969"/>
                        <a:pt x="23252" y="140494"/>
                      </a:cubicBezTo>
                      <a:cubicBezTo>
                        <a:pt x="8012" y="162116"/>
                        <a:pt x="8584" y="192500"/>
                        <a:pt x="20490" y="216218"/>
                      </a:cubicBezTo>
                      <a:cubicBezTo>
                        <a:pt x="26586" y="228124"/>
                        <a:pt x="35349" y="238696"/>
                        <a:pt x="45922" y="246793"/>
                      </a:cubicBezTo>
                      <a:cubicBezTo>
                        <a:pt x="56590" y="254889"/>
                        <a:pt x="69163" y="260604"/>
                        <a:pt x="82307" y="263938"/>
                      </a:cubicBezTo>
                      <a:cubicBezTo>
                        <a:pt x="95547" y="267271"/>
                        <a:pt x="109263" y="268415"/>
                        <a:pt x="123074" y="267558"/>
                      </a:cubicBezTo>
                      <a:cubicBezTo>
                        <a:pt x="136885" y="266795"/>
                        <a:pt x="150601" y="264890"/>
                        <a:pt x="163650" y="260604"/>
                      </a:cubicBezTo>
                      <a:cubicBezTo>
                        <a:pt x="189749" y="252317"/>
                        <a:pt x="213085" y="235839"/>
                        <a:pt x="228516" y="213265"/>
                      </a:cubicBezTo>
                      <a:cubicBezTo>
                        <a:pt x="244042" y="190881"/>
                        <a:pt x="251567" y="163163"/>
                        <a:pt x="250233" y="135827"/>
                      </a:cubicBezTo>
                      <a:cubicBezTo>
                        <a:pt x="248995" y="108395"/>
                        <a:pt x="239279" y="81629"/>
                        <a:pt x="223563" y="59150"/>
                      </a:cubicBezTo>
                      <a:cubicBezTo>
                        <a:pt x="216324" y="47435"/>
                        <a:pt x="207466" y="36481"/>
                        <a:pt x="197559" y="26575"/>
                      </a:cubicBezTo>
                      <a:cubicBezTo>
                        <a:pt x="187558" y="16669"/>
                        <a:pt x="176224" y="8096"/>
                        <a:pt x="164413" y="0"/>
                      </a:cubicBezTo>
                      <a:cubicBezTo>
                        <a:pt x="190511" y="11716"/>
                        <a:pt x="214419" y="29433"/>
                        <a:pt x="233183" y="52483"/>
                      </a:cubicBezTo>
                      <a:cubicBezTo>
                        <a:pt x="250138" y="76676"/>
                        <a:pt x="260710" y="105633"/>
                        <a:pt x="262044" y="135446"/>
                      </a:cubicBezTo>
                      <a:cubicBezTo>
                        <a:pt x="263473" y="165164"/>
                        <a:pt x="255281" y="195453"/>
                        <a:pt x="238231" y="220028"/>
                      </a:cubicBezTo>
                      <a:cubicBezTo>
                        <a:pt x="221372" y="244793"/>
                        <a:pt x="195560" y="262890"/>
                        <a:pt x="167270" y="271844"/>
                      </a:cubicBezTo>
                      <a:cubicBezTo>
                        <a:pt x="153173" y="276511"/>
                        <a:pt x="138314" y="278511"/>
                        <a:pt x="123646" y="279368"/>
                      </a:cubicBezTo>
                      <a:cubicBezTo>
                        <a:pt x="108977" y="280321"/>
                        <a:pt x="93927" y="278987"/>
                        <a:pt x="79450" y="275368"/>
                      </a:cubicBezTo>
                      <a:cubicBezTo>
                        <a:pt x="64972" y="271653"/>
                        <a:pt x="50970" y="265367"/>
                        <a:pt x="38873" y="256223"/>
                      </a:cubicBezTo>
                      <a:cubicBezTo>
                        <a:pt x="26872" y="246983"/>
                        <a:pt x="16870" y="235077"/>
                        <a:pt x="10012" y="221552"/>
                      </a:cubicBezTo>
                      <a:cubicBezTo>
                        <a:pt x="-3513" y="194596"/>
                        <a:pt x="-4275" y="159925"/>
                        <a:pt x="13536" y="133921"/>
                      </a:cubicBezTo>
                      <a:cubicBezTo>
                        <a:pt x="22776" y="121349"/>
                        <a:pt x="36492" y="112967"/>
                        <a:pt x="50493" y="108395"/>
                      </a:cubicBezTo>
                      <a:cubicBezTo>
                        <a:pt x="64591" y="103537"/>
                        <a:pt x="79545" y="103251"/>
                        <a:pt x="93642" y="10515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8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9" name="图形 4">
              <a:extLst>
                <a:ext uri="{FF2B5EF4-FFF2-40B4-BE49-F238E27FC236}">
                  <a16:creationId xmlns:a16="http://schemas.microsoft.com/office/drawing/2014/main" id="{D05C101E-6533-4047-FBF6-8052FF17DE5D}"/>
                </a:ext>
              </a:extLst>
            </p:cNvPr>
            <p:cNvGrpSpPr/>
            <p:nvPr/>
          </p:nvGrpSpPr>
          <p:grpSpPr>
            <a:xfrm>
              <a:off x="4581355" y="5870757"/>
              <a:ext cx="3606008" cy="2047793"/>
              <a:chOff x="1994249" y="4738486"/>
              <a:chExt cx="784702" cy="445619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827088-3195-4ECD-FF9E-FEA61C122C47}"/>
                  </a:ext>
                </a:extLst>
              </p:cNvPr>
              <p:cNvSpPr/>
              <p:nvPr/>
            </p:nvSpPr>
            <p:spPr>
              <a:xfrm>
                <a:off x="2006822" y="4738486"/>
                <a:ext cx="766667" cy="440211"/>
              </a:xfrm>
              <a:custGeom>
                <a:avLst/>
                <a:gdLst>
                  <a:gd name="connsiteX0" fmla="*/ 721423 w 766667"/>
                  <a:gd name="connsiteY0" fmla="*/ 178414 h 440211"/>
                  <a:gd name="connsiteX1" fmla="*/ 747236 w 766667"/>
                  <a:gd name="connsiteY1" fmla="*/ 100499 h 440211"/>
                  <a:gd name="connsiteX2" fmla="*/ 732472 w 766667"/>
                  <a:gd name="connsiteY2" fmla="*/ 51731 h 440211"/>
                  <a:gd name="connsiteX3" fmla="*/ 615410 w 766667"/>
                  <a:gd name="connsiteY3" fmla="*/ 2772 h 440211"/>
                  <a:gd name="connsiteX4" fmla="*/ 529780 w 766667"/>
                  <a:gd name="connsiteY4" fmla="*/ 98022 h 440211"/>
                  <a:gd name="connsiteX5" fmla="*/ 345662 w 766667"/>
                  <a:gd name="connsiteY5" fmla="*/ 78401 h 440211"/>
                  <a:gd name="connsiteX6" fmla="*/ 334613 w 766667"/>
                  <a:gd name="connsiteY6" fmla="*/ 99356 h 440211"/>
                  <a:gd name="connsiteX7" fmla="*/ 204311 w 766667"/>
                  <a:gd name="connsiteY7" fmla="*/ 101261 h 440211"/>
                  <a:gd name="connsiteX8" fmla="*/ 165640 w 766667"/>
                  <a:gd name="connsiteY8" fmla="*/ 184700 h 440211"/>
                  <a:gd name="connsiteX9" fmla="*/ 0 w 766667"/>
                  <a:gd name="connsiteY9" fmla="*/ 130693 h 440211"/>
                  <a:gd name="connsiteX10" fmla="*/ 24860 w 766667"/>
                  <a:gd name="connsiteY10" fmla="*/ 190701 h 440211"/>
                  <a:gd name="connsiteX11" fmla="*/ 90488 w 766667"/>
                  <a:gd name="connsiteY11" fmla="*/ 289094 h 440211"/>
                  <a:gd name="connsiteX12" fmla="*/ 192119 w 766667"/>
                  <a:gd name="connsiteY12" fmla="*/ 347101 h 440211"/>
                  <a:gd name="connsiteX13" fmla="*/ 284702 w 766667"/>
                  <a:gd name="connsiteY13" fmla="*/ 421586 h 440211"/>
                  <a:gd name="connsiteX14" fmla="*/ 363569 w 766667"/>
                  <a:gd name="connsiteY14" fmla="*/ 377105 h 440211"/>
                  <a:gd name="connsiteX15" fmla="*/ 536162 w 766667"/>
                  <a:gd name="connsiteY15" fmla="*/ 433969 h 440211"/>
                  <a:gd name="connsiteX16" fmla="*/ 615696 w 766667"/>
                  <a:gd name="connsiteY16" fmla="*/ 351483 h 440211"/>
                  <a:gd name="connsiteX17" fmla="*/ 645605 w 766667"/>
                  <a:gd name="connsiteY17" fmla="*/ 361770 h 440211"/>
                  <a:gd name="connsiteX18" fmla="*/ 721423 w 766667"/>
                  <a:gd name="connsiteY18" fmla="*/ 178414 h 44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6667" h="440211">
                    <a:moveTo>
                      <a:pt x="721423" y="178414"/>
                    </a:moveTo>
                    <a:cubicBezTo>
                      <a:pt x="740093" y="158030"/>
                      <a:pt x="749237" y="128502"/>
                      <a:pt x="747236" y="100499"/>
                    </a:cubicBezTo>
                    <a:cubicBezTo>
                      <a:pt x="745998" y="83449"/>
                      <a:pt x="741140" y="66494"/>
                      <a:pt x="732472" y="51731"/>
                    </a:cubicBezTo>
                    <a:cubicBezTo>
                      <a:pt x="709613" y="12583"/>
                      <a:pt x="659416" y="-7800"/>
                      <a:pt x="615410" y="2772"/>
                    </a:cubicBezTo>
                    <a:cubicBezTo>
                      <a:pt x="571310" y="13345"/>
                      <a:pt x="536257" y="53160"/>
                      <a:pt x="529780" y="98022"/>
                    </a:cubicBezTo>
                    <a:cubicBezTo>
                      <a:pt x="491776" y="-85"/>
                      <a:pt x="390334" y="14107"/>
                      <a:pt x="345662" y="78401"/>
                    </a:cubicBezTo>
                    <a:cubicBezTo>
                      <a:pt x="340995" y="85068"/>
                      <a:pt x="337375" y="92117"/>
                      <a:pt x="334613" y="99356"/>
                    </a:cubicBezTo>
                    <a:cubicBezTo>
                      <a:pt x="299180" y="67447"/>
                      <a:pt x="238887" y="68209"/>
                      <a:pt x="204311" y="101261"/>
                    </a:cubicBezTo>
                    <a:cubicBezTo>
                      <a:pt x="181832" y="122883"/>
                      <a:pt x="171164" y="154030"/>
                      <a:pt x="165640" y="184700"/>
                    </a:cubicBezTo>
                    <a:cubicBezTo>
                      <a:pt x="106204" y="190224"/>
                      <a:pt x="44767" y="170222"/>
                      <a:pt x="0" y="130693"/>
                    </a:cubicBezTo>
                    <a:cubicBezTo>
                      <a:pt x="7239" y="151077"/>
                      <a:pt x="15526" y="171174"/>
                      <a:pt x="24860" y="190701"/>
                    </a:cubicBezTo>
                    <a:cubicBezTo>
                      <a:pt x="41910" y="226419"/>
                      <a:pt x="62770" y="260804"/>
                      <a:pt x="90488" y="289094"/>
                    </a:cubicBezTo>
                    <a:cubicBezTo>
                      <a:pt x="118205" y="317383"/>
                      <a:pt x="153257" y="339386"/>
                      <a:pt x="192119" y="347101"/>
                    </a:cubicBezTo>
                    <a:cubicBezTo>
                      <a:pt x="210217" y="387964"/>
                      <a:pt x="240221" y="416729"/>
                      <a:pt x="284702" y="421586"/>
                    </a:cubicBezTo>
                    <a:cubicBezTo>
                      <a:pt x="326708" y="426158"/>
                      <a:pt x="356425" y="394154"/>
                      <a:pt x="363569" y="377105"/>
                    </a:cubicBezTo>
                    <a:cubicBezTo>
                      <a:pt x="401479" y="429492"/>
                      <a:pt x="474059" y="452257"/>
                      <a:pt x="536162" y="433969"/>
                    </a:cubicBezTo>
                    <a:cubicBezTo>
                      <a:pt x="582644" y="420253"/>
                      <a:pt x="613696" y="373866"/>
                      <a:pt x="615696" y="351483"/>
                    </a:cubicBezTo>
                    <a:cubicBezTo>
                      <a:pt x="626459" y="356245"/>
                      <a:pt x="636651" y="359865"/>
                      <a:pt x="645605" y="361770"/>
                    </a:cubicBezTo>
                    <a:cubicBezTo>
                      <a:pt x="756380" y="385677"/>
                      <a:pt x="811911" y="256137"/>
                      <a:pt x="721423" y="1784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0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91C7A118-3B18-8F2E-E5BD-754823331ACB}"/>
                  </a:ext>
                </a:extLst>
              </p:cNvPr>
              <p:cNvSpPr/>
              <p:nvPr/>
            </p:nvSpPr>
            <p:spPr>
              <a:xfrm>
                <a:off x="2006822" y="4869275"/>
                <a:ext cx="766580" cy="309518"/>
              </a:xfrm>
              <a:custGeom>
                <a:avLst/>
                <a:gdLst>
                  <a:gd name="connsiteX0" fmla="*/ 751141 w 766580"/>
                  <a:gd name="connsiteY0" fmla="*/ 83058 h 309518"/>
                  <a:gd name="connsiteX1" fmla="*/ 725996 w 766580"/>
                  <a:gd name="connsiteY1" fmla="*/ 98298 h 309518"/>
                  <a:gd name="connsiteX2" fmla="*/ 637699 w 766580"/>
                  <a:gd name="connsiteY2" fmla="*/ 89630 h 309518"/>
                  <a:gd name="connsiteX3" fmla="*/ 551402 w 766580"/>
                  <a:gd name="connsiteY3" fmla="*/ 160116 h 309518"/>
                  <a:gd name="connsiteX4" fmla="*/ 437579 w 766580"/>
                  <a:gd name="connsiteY4" fmla="*/ 133731 h 309518"/>
                  <a:gd name="connsiteX5" fmla="*/ 369665 w 766580"/>
                  <a:gd name="connsiteY5" fmla="*/ 200501 h 309518"/>
                  <a:gd name="connsiteX6" fmla="*/ 273367 w 766580"/>
                  <a:gd name="connsiteY6" fmla="*/ 176403 h 309518"/>
                  <a:gd name="connsiteX7" fmla="*/ 250126 w 766580"/>
                  <a:gd name="connsiteY7" fmla="*/ 140875 h 309518"/>
                  <a:gd name="connsiteX8" fmla="*/ 131635 w 766580"/>
                  <a:gd name="connsiteY8" fmla="*/ 121158 h 309518"/>
                  <a:gd name="connsiteX9" fmla="*/ 2953 w 766580"/>
                  <a:gd name="connsiteY9" fmla="*/ 2477 h 309518"/>
                  <a:gd name="connsiteX10" fmla="*/ 0 w 766580"/>
                  <a:gd name="connsiteY10" fmla="*/ 0 h 309518"/>
                  <a:gd name="connsiteX11" fmla="*/ 24860 w 766580"/>
                  <a:gd name="connsiteY11" fmla="*/ 60008 h 309518"/>
                  <a:gd name="connsiteX12" fmla="*/ 90488 w 766580"/>
                  <a:gd name="connsiteY12" fmla="*/ 158401 h 309518"/>
                  <a:gd name="connsiteX13" fmla="*/ 192119 w 766580"/>
                  <a:gd name="connsiteY13" fmla="*/ 216408 h 309518"/>
                  <a:gd name="connsiteX14" fmla="*/ 284702 w 766580"/>
                  <a:gd name="connsiteY14" fmla="*/ 290894 h 309518"/>
                  <a:gd name="connsiteX15" fmla="*/ 363569 w 766580"/>
                  <a:gd name="connsiteY15" fmla="*/ 246412 h 309518"/>
                  <a:gd name="connsiteX16" fmla="*/ 536162 w 766580"/>
                  <a:gd name="connsiteY16" fmla="*/ 303276 h 309518"/>
                  <a:gd name="connsiteX17" fmla="*/ 615696 w 766580"/>
                  <a:gd name="connsiteY17" fmla="*/ 220790 h 309518"/>
                  <a:gd name="connsiteX18" fmla="*/ 645605 w 766580"/>
                  <a:gd name="connsiteY18" fmla="*/ 231076 h 309518"/>
                  <a:gd name="connsiteX19" fmla="*/ 751141 w 766580"/>
                  <a:gd name="connsiteY19" fmla="*/ 83058 h 30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6580" h="309518">
                    <a:moveTo>
                      <a:pt x="751141" y="83058"/>
                    </a:moveTo>
                    <a:cubicBezTo>
                      <a:pt x="743617" y="89345"/>
                      <a:pt x="735139" y="94583"/>
                      <a:pt x="725996" y="98298"/>
                    </a:cubicBezTo>
                    <a:cubicBezTo>
                      <a:pt x="697421" y="109728"/>
                      <a:pt x="663416" y="106394"/>
                      <a:pt x="637699" y="89630"/>
                    </a:cubicBezTo>
                    <a:cubicBezTo>
                      <a:pt x="629031" y="128206"/>
                      <a:pt x="590645" y="155162"/>
                      <a:pt x="551402" y="160116"/>
                    </a:cubicBezTo>
                    <a:cubicBezTo>
                      <a:pt x="512159" y="165068"/>
                      <a:pt x="472726" y="151924"/>
                      <a:pt x="437579" y="133731"/>
                    </a:cubicBezTo>
                    <a:cubicBezTo>
                      <a:pt x="433483" y="167449"/>
                      <a:pt x="403003" y="194215"/>
                      <a:pt x="369665" y="200501"/>
                    </a:cubicBezTo>
                    <a:cubicBezTo>
                      <a:pt x="336328" y="206788"/>
                      <a:pt x="301466" y="195358"/>
                      <a:pt x="273367" y="176403"/>
                    </a:cubicBezTo>
                    <a:cubicBezTo>
                      <a:pt x="261080" y="168021"/>
                      <a:pt x="248602" y="155638"/>
                      <a:pt x="250126" y="140875"/>
                    </a:cubicBezTo>
                    <a:cubicBezTo>
                      <a:pt x="210884" y="153067"/>
                      <a:pt x="168307" y="139732"/>
                      <a:pt x="131635" y="121158"/>
                    </a:cubicBezTo>
                    <a:cubicBezTo>
                      <a:pt x="78867" y="94297"/>
                      <a:pt x="30766" y="54007"/>
                      <a:pt x="2953" y="2477"/>
                    </a:cubicBezTo>
                    <a:cubicBezTo>
                      <a:pt x="2000" y="1619"/>
                      <a:pt x="952" y="857"/>
                      <a:pt x="0" y="0"/>
                    </a:cubicBezTo>
                    <a:cubicBezTo>
                      <a:pt x="7239" y="20383"/>
                      <a:pt x="15526" y="40482"/>
                      <a:pt x="24860" y="60008"/>
                    </a:cubicBezTo>
                    <a:cubicBezTo>
                      <a:pt x="41910" y="95726"/>
                      <a:pt x="62770" y="130112"/>
                      <a:pt x="90488" y="158401"/>
                    </a:cubicBezTo>
                    <a:cubicBezTo>
                      <a:pt x="118205" y="186690"/>
                      <a:pt x="153257" y="208693"/>
                      <a:pt x="192119" y="216408"/>
                    </a:cubicBezTo>
                    <a:cubicBezTo>
                      <a:pt x="210217" y="257270"/>
                      <a:pt x="240221" y="286036"/>
                      <a:pt x="284702" y="290894"/>
                    </a:cubicBezTo>
                    <a:cubicBezTo>
                      <a:pt x="326708" y="295465"/>
                      <a:pt x="356425" y="263462"/>
                      <a:pt x="363569" y="246412"/>
                    </a:cubicBezTo>
                    <a:cubicBezTo>
                      <a:pt x="401479" y="298800"/>
                      <a:pt x="474059" y="321564"/>
                      <a:pt x="536162" y="303276"/>
                    </a:cubicBezTo>
                    <a:cubicBezTo>
                      <a:pt x="582644" y="289560"/>
                      <a:pt x="613696" y="243173"/>
                      <a:pt x="615696" y="220790"/>
                    </a:cubicBezTo>
                    <a:cubicBezTo>
                      <a:pt x="626459" y="225552"/>
                      <a:pt x="636651" y="229172"/>
                      <a:pt x="645605" y="231076"/>
                    </a:cubicBezTo>
                    <a:cubicBezTo>
                      <a:pt x="740759" y="251555"/>
                      <a:pt x="795052" y="158877"/>
                      <a:pt x="751141" y="830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1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75564FBF-0278-5E62-F57B-51F3A97D3CB7}"/>
                  </a:ext>
                </a:extLst>
              </p:cNvPr>
              <p:cNvSpPr/>
              <p:nvPr/>
            </p:nvSpPr>
            <p:spPr>
              <a:xfrm>
                <a:off x="2198846" y="5085587"/>
                <a:ext cx="344042" cy="98518"/>
              </a:xfrm>
              <a:custGeom>
                <a:avLst/>
                <a:gdLst>
                  <a:gd name="connsiteX0" fmla="*/ 0 w 344042"/>
                  <a:gd name="connsiteY0" fmla="*/ 0 h 98518"/>
                  <a:gd name="connsiteX1" fmla="*/ 34861 w 344042"/>
                  <a:gd name="connsiteY1" fmla="*/ 41243 h 98518"/>
                  <a:gd name="connsiteX2" fmla="*/ 79819 w 344042"/>
                  <a:gd name="connsiteY2" fmla="*/ 66294 h 98518"/>
                  <a:gd name="connsiteX3" fmla="*/ 129921 w 344042"/>
                  <a:gd name="connsiteY3" fmla="*/ 62389 h 98518"/>
                  <a:gd name="connsiteX4" fmla="*/ 166021 w 344042"/>
                  <a:gd name="connsiteY4" fmla="*/ 27813 h 98518"/>
                  <a:gd name="connsiteX5" fmla="*/ 170402 w 344042"/>
                  <a:gd name="connsiteY5" fmla="*/ 18574 h 98518"/>
                  <a:gd name="connsiteX6" fmla="*/ 176213 w 344042"/>
                  <a:gd name="connsiteY6" fmla="*/ 26575 h 98518"/>
                  <a:gd name="connsiteX7" fmla="*/ 250698 w 344042"/>
                  <a:gd name="connsiteY7" fmla="*/ 79439 h 98518"/>
                  <a:gd name="connsiteX8" fmla="*/ 296513 w 344042"/>
                  <a:gd name="connsiteY8" fmla="*/ 87535 h 98518"/>
                  <a:gd name="connsiteX9" fmla="*/ 344043 w 344042"/>
                  <a:gd name="connsiteY9" fmla="*/ 86773 h 98518"/>
                  <a:gd name="connsiteX10" fmla="*/ 296228 w 344042"/>
                  <a:gd name="connsiteY10" fmla="*/ 98489 h 98518"/>
                  <a:gd name="connsiteX11" fmla="*/ 247079 w 344042"/>
                  <a:gd name="connsiteY11" fmla="*/ 90583 h 98518"/>
                  <a:gd name="connsiteX12" fmla="*/ 166688 w 344042"/>
                  <a:gd name="connsiteY12" fmla="*/ 33433 h 98518"/>
                  <a:gd name="connsiteX13" fmla="*/ 176784 w 344042"/>
                  <a:gd name="connsiteY13" fmla="*/ 32290 h 98518"/>
                  <a:gd name="connsiteX14" fmla="*/ 134874 w 344042"/>
                  <a:gd name="connsiteY14" fmla="*/ 72962 h 98518"/>
                  <a:gd name="connsiteX15" fmla="*/ 77057 w 344042"/>
                  <a:gd name="connsiteY15" fmla="*/ 77724 h 98518"/>
                  <a:gd name="connsiteX16" fmla="*/ 26479 w 344042"/>
                  <a:gd name="connsiteY16" fmla="*/ 49911 h 98518"/>
                  <a:gd name="connsiteX17" fmla="*/ 0 w 344042"/>
                  <a:gd name="connsiteY17" fmla="*/ 0 h 9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4042" h="98518">
                    <a:moveTo>
                      <a:pt x="0" y="0"/>
                    </a:moveTo>
                    <a:cubicBezTo>
                      <a:pt x="9811" y="15812"/>
                      <a:pt x="21241" y="30099"/>
                      <a:pt x="34861" y="41243"/>
                    </a:cubicBezTo>
                    <a:cubicBezTo>
                      <a:pt x="47244" y="53626"/>
                      <a:pt x="62960" y="62199"/>
                      <a:pt x="79819" y="66294"/>
                    </a:cubicBezTo>
                    <a:cubicBezTo>
                      <a:pt x="96964" y="70771"/>
                      <a:pt x="114300" y="69818"/>
                      <a:pt x="129921" y="62389"/>
                    </a:cubicBezTo>
                    <a:cubicBezTo>
                      <a:pt x="145161" y="55245"/>
                      <a:pt x="159163" y="42386"/>
                      <a:pt x="166021" y="27813"/>
                    </a:cubicBezTo>
                    <a:lnTo>
                      <a:pt x="170402" y="18574"/>
                    </a:lnTo>
                    <a:lnTo>
                      <a:pt x="176213" y="26575"/>
                    </a:lnTo>
                    <a:cubicBezTo>
                      <a:pt x="194310" y="51626"/>
                      <a:pt x="221171" y="69914"/>
                      <a:pt x="250698" y="79439"/>
                    </a:cubicBezTo>
                    <a:cubicBezTo>
                      <a:pt x="265462" y="84392"/>
                      <a:pt x="280988" y="86487"/>
                      <a:pt x="296513" y="87535"/>
                    </a:cubicBezTo>
                    <a:cubicBezTo>
                      <a:pt x="312039" y="89726"/>
                      <a:pt x="328041" y="89249"/>
                      <a:pt x="344043" y="86773"/>
                    </a:cubicBezTo>
                    <a:cubicBezTo>
                      <a:pt x="329184" y="93440"/>
                      <a:pt x="312896" y="97060"/>
                      <a:pt x="296228" y="98489"/>
                    </a:cubicBezTo>
                    <a:cubicBezTo>
                      <a:pt x="279559" y="98870"/>
                      <a:pt x="262985" y="95536"/>
                      <a:pt x="247079" y="90583"/>
                    </a:cubicBezTo>
                    <a:cubicBezTo>
                      <a:pt x="215455" y="80391"/>
                      <a:pt x="186404" y="60770"/>
                      <a:pt x="166688" y="33433"/>
                    </a:cubicBezTo>
                    <a:lnTo>
                      <a:pt x="176784" y="32290"/>
                    </a:lnTo>
                    <a:cubicBezTo>
                      <a:pt x="167735" y="51054"/>
                      <a:pt x="152686" y="64294"/>
                      <a:pt x="134874" y="72962"/>
                    </a:cubicBezTo>
                    <a:cubicBezTo>
                      <a:pt x="117157" y="81725"/>
                      <a:pt x="95536" y="82677"/>
                      <a:pt x="77057" y="77724"/>
                    </a:cubicBezTo>
                    <a:cubicBezTo>
                      <a:pt x="58102" y="73247"/>
                      <a:pt x="40576" y="63246"/>
                      <a:pt x="26479" y="49911"/>
                    </a:cubicBezTo>
                    <a:cubicBezTo>
                      <a:pt x="13716" y="35147"/>
                      <a:pt x="5334" y="1771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70003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8A02E438-158B-97F7-24E9-94BBA17549FC}"/>
                  </a:ext>
                </a:extLst>
              </p:cNvPr>
              <p:cNvSpPr/>
              <p:nvPr/>
            </p:nvSpPr>
            <p:spPr>
              <a:xfrm>
                <a:off x="1994249" y="4808563"/>
                <a:ext cx="347186" cy="121373"/>
              </a:xfrm>
              <a:custGeom>
                <a:avLst/>
                <a:gdLst>
                  <a:gd name="connsiteX0" fmla="*/ 347186 w 347186"/>
                  <a:gd name="connsiteY0" fmla="*/ 29279 h 121373"/>
                  <a:gd name="connsiteX1" fmla="*/ 293275 w 347186"/>
                  <a:gd name="connsiteY1" fmla="*/ 12229 h 121373"/>
                  <a:gd name="connsiteX2" fmla="*/ 239459 w 347186"/>
                  <a:gd name="connsiteY2" fmla="*/ 22231 h 121373"/>
                  <a:gd name="connsiteX3" fmla="*/ 201549 w 347186"/>
                  <a:gd name="connsiteY3" fmla="*/ 61474 h 121373"/>
                  <a:gd name="connsiteX4" fmla="*/ 184023 w 347186"/>
                  <a:gd name="connsiteY4" fmla="*/ 115671 h 121373"/>
                  <a:gd name="connsiteX5" fmla="*/ 183261 w 347186"/>
                  <a:gd name="connsiteY5" fmla="*/ 120052 h 121373"/>
                  <a:gd name="connsiteX6" fmla="*/ 178784 w 347186"/>
                  <a:gd name="connsiteY6" fmla="*/ 120433 h 121373"/>
                  <a:gd name="connsiteX7" fmla="*/ 88106 w 347186"/>
                  <a:gd name="connsiteY7" fmla="*/ 110051 h 121373"/>
                  <a:gd name="connsiteX8" fmla="*/ 8668 w 347186"/>
                  <a:gd name="connsiteY8" fmla="*/ 65093 h 121373"/>
                  <a:gd name="connsiteX9" fmla="*/ 18288 w 347186"/>
                  <a:gd name="connsiteY9" fmla="*/ 58616 h 121373"/>
                  <a:gd name="connsiteX10" fmla="*/ 22765 w 347186"/>
                  <a:gd name="connsiteY10" fmla="*/ 74142 h 121373"/>
                  <a:gd name="connsiteX11" fmla="*/ 27337 w 347186"/>
                  <a:gd name="connsiteY11" fmla="*/ 89668 h 121373"/>
                  <a:gd name="connsiteX12" fmla="*/ 37529 w 347186"/>
                  <a:gd name="connsiteY12" fmla="*/ 120624 h 121373"/>
                  <a:gd name="connsiteX13" fmla="*/ 21241 w 347186"/>
                  <a:gd name="connsiteY13" fmla="*/ 92240 h 121373"/>
                  <a:gd name="connsiteX14" fmla="*/ 13811 w 347186"/>
                  <a:gd name="connsiteY14" fmla="*/ 77666 h 121373"/>
                  <a:gd name="connsiteX15" fmla="*/ 7049 w 347186"/>
                  <a:gd name="connsiteY15" fmla="*/ 62712 h 121373"/>
                  <a:gd name="connsiteX16" fmla="*/ 0 w 347186"/>
                  <a:gd name="connsiteY16" fmla="*/ 41281 h 121373"/>
                  <a:gd name="connsiteX17" fmla="*/ 16669 w 347186"/>
                  <a:gd name="connsiteY17" fmla="*/ 56235 h 121373"/>
                  <a:gd name="connsiteX18" fmla="*/ 91821 w 347186"/>
                  <a:gd name="connsiteY18" fmla="*/ 99002 h 121373"/>
                  <a:gd name="connsiteX19" fmla="*/ 177832 w 347186"/>
                  <a:gd name="connsiteY19" fmla="*/ 108813 h 121373"/>
                  <a:gd name="connsiteX20" fmla="*/ 172593 w 347186"/>
                  <a:gd name="connsiteY20" fmla="*/ 113576 h 121373"/>
                  <a:gd name="connsiteX21" fmla="*/ 191262 w 347186"/>
                  <a:gd name="connsiteY21" fmla="*/ 55949 h 121373"/>
                  <a:gd name="connsiteX22" fmla="*/ 234125 w 347186"/>
                  <a:gd name="connsiteY22" fmla="*/ 11848 h 121373"/>
                  <a:gd name="connsiteX23" fmla="*/ 294608 w 347186"/>
                  <a:gd name="connsiteY23" fmla="*/ 609 h 121373"/>
                  <a:gd name="connsiteX24" fmla="*/ 347186 w 347186"/>
                  <a:gd name="connsiteY24" fmla="*/ 29279 h 12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7186" h="121373">
                    <a:moveTo>
                      <a:pt x="347186" y="29279"/>
                    </a:moveTo>
                    <a:cubicBezTo>
                      <a:pt x="330803" y="18230"/>
                      <a:pt x="312039" y="12039"/>
                      <a:pt x="293275" y="12229"/>
                    </a:cubicBezTo>
                    <a:cubicBezTo>
                      <a:pt x="274796" y="10229"/>
                      <a:pt x="255746" y="13658"/>
                      <a:pt x="239459" y="22231"/>
                    </a:cubicBezTo>
                    <a:cubicBezTo>
                      <a:pt x="222980" y="30517"/>
                      <a:pt x="210407" y="44995"/>
                      <a:pt x="201549" y="61474"/>
                    </a:cubicBezTo>
                    <a:cubicBezTo>
                      <a:pt x="192691" y="78142"/>
                      <a:pt x="187452" y="96716"/>
                      <a:pt x="184023" y="115671"/>
                    </a:cubicBezTo>
                    <a:lnTo>
                      <a:pt x="183261" y="120052"/>
                    </a:lnTo>
                    <a:lnTo>
                      <a:pt x="178784" y="120433"/>
                    </a:lnTo>
                    <a:cubicBezTo>
                      <a:pt x="148209" y="123291"/>
                      <a:pt x="117158" y="119576"/>
                      <a:pt x="88106" y="110051"/>
                    </a:cubicBezTo>
                    <a:cubicBezTo>
                      <a:pt x="58960" y="100622"/>
                      <a:pt x="31814" y="85191"/>
                      <a:pt x="8668" y="65093"/>
                    </a:cubicBezTo>
                    <a:lnTo>
                      <a:pt x="18288" y="58616"/>
                    </a:lnTo>
                    <a:cubicBezTo>
                      <a:pt x="20193" y="63664"/>
                      <a:pt x="21241" y="68999"/>
                      <a:pt x="22765" y="74142"/>
                    </a:cubicBezTo>
                    <a:lnTo>
                      <a:pt x="27337" y="89668"/>
                    </a:lnTo>
                    <a:cubicBezTo>
                      <a:pt x="30575" y="99955"/>
                      <a:pt x="34004" y="110241"/>
                      <a:pt x="37529" y="120624"/>
                    </a:cubicBezTo>
                    <a:cubicBezTo>
                      <a:pt x="31718" y="111385"/>
                      <a:pt x="26289" y="101955"/>
                      <a:pt x="21241" y="92240"/>
                    </a:cubicBezTo>
                    <a:lnTo>
                      <a:pt x="13811" y="77666"/>
                    </a:lnTo>
                    <a:cubicBezTo>
                      <a:pt x="11525" y="72713"/>
                      <a:pt x="8763" y="67855"/>
                      <a:pt x="7049" y="62712"/>
                    </a:cubicBezTo>
                    <a:lnTo>
                      <a:pt x="0" y="41281"/>
                    </a:lnTo>
                    <a:lnTo>
                      <a:pt x="16669" y="56235"/>
                    </a:lnTo>
                    <a:cubicBezTo>
                      <a:pt x="38291" y="75571"/>
                      <a:pt x="64294" y="89954"/>
                      <a:pt x="91821" y="99002"/>
                    </a:cubicBezTo>
                    <a:cubicBezTo>
                      <a:pt x="119444" y="108051"/>
                      <a:pt x="148876" y="111575"/>
                      <a:pt x="177832" y="108813"/>
                    </a:cubicBezTo>
                    <a:lnTo>
                      <a:pt x="172593" y="113576"/>
                    </a:lnTo>
                    <a:cubicBezTo>
                      <a:pt x="176117" y="93859"/>
                      <a:pt x="181642" y="74142"/>
                      <a:pt x="191262" y="55949"/>
                    </a:cubicBezTo>
                    <a:cubicBezTo>
                      <a:pt x="200787" y="37947"/>
                      <a:pt x="215265" y="21373"/>
                      <a:pt x="234125" y="11848"/>
                    </a:cubicBezTo>
                    <a:cubicBezTo>
                      <a:pt x="252698" y="2133"/>
                      <a:pt x="273939" y="-1582"/>
                      <a:pt x="294608" y="609"/>
                    </a:cubicBezTo>
                    <a:cubicBezTo>
                      <a:pt x="314801" y="4419"/>
                      <a:pt x="333946" y="14515"/>
                      <a:pt x="347186" y="2927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50742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4" name="图形 4">
                <a:extLst>
                  <a:ext uri="{FF2B5EF4-FFF2-40B4-BE49-F238E27FC236}">
                    <a16:creationId xmlns:a16="http://schemas.microsoft.com/office/drawing/2014/main" id="{BBBC0DA1-6C04-D29A-C611-336B1D48B670}"/>
                  </a:ext>
                </a:extLst>
              </p:cNvPr>
              <p:cNvGrpSpPr/>
              <p:nvPr/>
            </p:nvGrpSpPr>
            <p:grpSpPr>
              <a:xfrm>
                <a:off x="2329385" y="4798948"/>
                <a:ext cx="449566" cy="309695"/>
                <a:chOff x="2329385" y="4798948"/>
                <a:chExt cx="449566" cy="309695"/>
              </a:xfrm>
            </p:grpSpPr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2A2A015B-67F7-D8D0-A608-1A20B866FF20}"/>
                    </a:ext>
                  </a:extLst>
                </p:cNvPr>
                <p:cNvSpPr/>
                <p:nvPr/>
              </p:nvSpPr>
              <p:spPr>
                <a:xfrm>
                  <a:off x="2563186" y="4798948"/>
                  <a:ext cx="171441" cy="151987"/>
                </a:xfrm>
                <a:custGeom>
                  <a:avLst/>
                  <a:gdLst>
                    <a:gd name="connsiteX0" fmla="*/ 171441 w 171441"/>
                    <a:gd name="connsiteY0" fmla="*/ 110237 h 151987"/>
                    <a:gd name="connsiteX1" fmla="*/ 138104 w 171441"/>
                    <a:gd name="connsiteY1" fmla="*/ 143955 h 151987"/>
                    <a:gd name="connsiteX2" fmla="*/ 90574 w 171441"/>
                    <a:gd name="connsiteY2" fmla="*/ 151861 h 151987"/>
                    <a:gd name="connsiteX3" fmla="*/ 9135 w 171441"/>
                    <a:gd name="connsiteY3" fmla="*/ 105188 h 151987"/>
                    <a:gd name="connsiteX4" fmla="*/ 753 w 171441"/>
                    <a:gd name="connsiteY4" fmla="*/ 57087 h 151987"/>
                    <a:gd name="connsiteX5" fmla="*/ 23613 w 171441"/>
                    <a:gd name="connsiteY5" fmla="*/ 13558 h 151987"/>
                    <a:gd name="connsiteX6" fmla="*/ 71905 w 171441"/>
                    <a:gd name="connsiteY6" fmla="*/ 1651 h 151987"/>
                    <a:gd name="connsiteX7" fmla="*/ 96003 w 171441"/>
                    <a:gd name="connsiteY7" fmla="*/ 41371 h 151987"/>
                    <a:gd name="connsiteX8" fmla="*/ 68762 w 171441"/>
                    <a:gd name="connsiteY8" fmla="*/ 12986 h 151987"/>
                    <a:gd name="connsiteX9" fmla="*/ 31138 w 171441"/>
                    <a:gd name="connsiteY9" fmla="*/ 22606 h 151987"/>
                    <a:gd name="connsiteX10" fmla="*/ 19517 w 171441"/>
                    <a:gd name="connsiteY10" fmla="*/ 99854 h 151987"/>
                    <a:gd name="connsiteX11" fmla="*/ 91050 w 171441"/>
                    <a:gd name="connsiteY11" fmla="*/ 140335 h 151987"/>
                    <a:gd name="connsiteX12" fmla="*/ 133627 w 171441"/>
                    <a:gd name="connsiteY12" fmla="*/ 133192 h 151987"/>
                    <a:gd name="connsiteX13" fmla="*/ 171441 w 171441"/>
                    <a:gd name="connsiteY13" fmla="*/ 110237 h 151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41" h="151987">
                      <a:moveTo>
                        <a:pt x="171441" y="110237"/>
                      </a:moveTo>
                      <a:cubicBezTo>
                        <a:pt x="164488" y="124143"/>
                        <a:pt x="152582" y="136049"/>
                        <a:pt x="138104" y="143955"/>
                      </a:cubicBezTo>
                      <a:cubicBezTo>
                        <a:pt x="122959" y="149956"/>
                        <a:pt x="106766" y="152622"/>
                        <a:pt x="90574" y="151861"/>
                      </a:cubicBezTo>
                      <a:cubicBezTo>
                        <a:pt x="58760" y="150527"/>
                        <a:pt x="25232" y="135097"/>
                        <a:pt x="9135" y="105188"/>
                      </a:cubicBezTo>
                      <a:cubicBezTo>
                        <a:pt x="1420" y="90424"/>
                        <a:pt x="-1533" y="73470"/>
                        <a:pt x="753" y="57087"/>
                      </a:cubicBezTo>
                      <a:cubicBezTo>
                        <a:pt x="2849" y="40799"/>
                        <a:pt x="10373" y="24416"/>
                        <a:pt x="23613" y="13558"/>
                      </a:cubicBezTo>
                      <a:cubicBezTo>
                        <a:pt x="36472" y="2604"/>
                        <a:pt x="54569" y="-3016"/>
                        <a:pt x="71905" y="1651"/>
                      </a:cubicBezTo>
                      <a:cubicBezTo>
                        <a:pt x="88574" y="8224"/>
                        <a:pt x="99623" y="25750"/>
                        <a:pt x="96003" y="41371"/>
                      </a:cubicBezTo>
                      <a:cubicBezTo>
                        <a:pt x="94670" y="25750"/>
                        <a:pt x="81525" y="14415"/>
                        <a:pt x="68762" y="12986"/>
                      </a:cubicBezTo>
                      <a:cubicBezTo>
                        <a:pt x="56189" y="9462"/>
                        <a:pt x="41425" y="13748"/>
                        <a:pt x="31138" y="22606"/>
                      </a:cubicBezTo>
                      <a:cubicBezTo>
                        <a:pt x="9611" y="40323"/>
                        <a:pt x="6373" y="75280"/>
                        <a:pt x="19517" y="99854"/>
                      </a:cubicBezTo>
                      <a:cubicBezTo>
                        <a:pt x="32852" y="125000"/>
                        <a:pt x="62380" y="139192"/>
                        <a:pt x="91050" y="140335"/>
                      </a:cubicBezTo>
                      <a:cubicBezTo>
                        <a:pt x="105528" y="141002"/>
                        <a:pt x="120292" y="138621"/>
                        <a:pt x="133627" y="133192"/>
                      </a:cubicBezTo>
                      <a:cubicBezTo>
                        <a:pt x="147629" y="129381"/>
                        <a:pt x="160488" y="121190"/>
                        <a:pt x="171441" y="11023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9928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4F006642-EA41-CBCE-24FE-88D106D882D0}"/>
                    </a:ext>
                  </a:extLst>
                </p:cNvPr>
                <p:cNvSpPr/>
                <p:nvPr/>
              </p:nvSpPr>
              <p:spPr>
                <a:xfrm>
                  <a:off x="2329385" y="4816887"/>
                  <a:ext cx="161736" cy="156443"/>
                </a:xfrm>
                <a:custGeom>
                  <a:avLst/>
                  <a:gdLst>
                    <a:gd name="connsiteX0" fmla="*/ 97585 w 161736"/>
                    <a:gd name="connsiteY0" fmla="*/ 69247 h 156443"/>
                    <a:gd name="connsiteX1" fmla="*/ 119301 w 161736"/>
                    <a:gd name="connsiteY1" fmla="*/ 58674 h 156443"/>
                    <a:gd name="connsiteX2" fmla="*/ 144829 w 161736"/>
                    <a:gd name="connsiteY2" fmla="*/ 64103 h 156443"/>
                    <a:gd name="connsiteX3" fmla="*/ 159973 w 161736"/>
                    <a:gd name="connsiteY3" fmla="*/ 112300 h 156443"/>
                    <a:gd name="connsiteX4" fmla="*/ 127112 w 161736"/>
                    <a:gd name="connsiteY4" fmla="*/ 150304 h 156443"/>
                    <a:gd name="connsiteX5" fmla="*/ 77677 w 161736"/>
                    <a:gd name="connsiteY5" fmla="*/ 154019 h 156443"/>
                    <a:gd name="connsiteX6" fmla="*/ 6430 w 161736"/>
                    <a:gd name="connsiteY6" fmla="*/ 91155 h 156443"/>
                    <a:gd name="connsiteX7" fmla="*/ 811 w 161736"/>
                    <a:gd name="connsiteY7" fmla="*/ 42482 h 156443"/>
                    <a:gd name="connsiteX8" fmla="*/ 23099 w 161736"/>
                    <a:gd name="connsiteY8" fmla="*/ 0 h 156443"/>
                    <a:gd name="connsiteX9" fmla="*/ 12431 w 161736"/>
                    <a:gd name="connsiteY9" fmla="*/ 44005 h 156443"/>
                    <a:gd name="connsiteX10" fmla="*/ 17479 w 161736"/>
                    <a:gd name="connsiteY10" fmla="*/ 87249 h 156443"/>
                    <a:gd name="connsiteX11" fmla="*/ 80249 w 161736"/>
                    <a:gd name="connsiteY11" fmla="*/ 142685 h 156443"/>
                    <a:gd name="connsiteX12" fmla="*/ 122254 w 161736"/>
                    <a:gd name="connsiteY12" fmla="*/ 139732 h 156443"/>
                    <a:gd name="connsiteX13" fmla="*/ 148639 w 161736"/>
                    <a:gd name="connsiteY13" fmla="*/ 109442 h 156443"/>
                    <a:gd name="connsiteX14" fmla="*/ 137590 w 161736"/>
                    <a:gd name="connsiteY14" fmla="*/ 73533 h 156443"/>
                    <a:gd name="connsiteX15" fmla="*/ 119587 w 161736"/>
                    <a:gd name="connsiteY15" fmla="*/ 65056 h 156443"/>
                    <a:gd name="connsiteX16" fmla="*/ 97585 w 161736"/>
                    <a:gd name="connsiteY16" fmla="*/ 69247 h 156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1736" h="156443">
                      <a:moveTo>
                        <a:pt x="97585" y="69247"/>
                      </a:moveTo>
                      <a:cubicBezTo>
                        <a:pt x="103681" y="64389"/>
                        <a:pt x="110824" y="60008"/>
                        <a:pt x="119301" y="58674"/>
                      </a:cubicBezTo>
                      <a:cubicBezTo>
                        <a:pt x="127684" y="57436"/>
                        <a:pt x="137113" y="59150"/>
                        <a:pt x="144829" y="64103"/>
                      </a:cubicBezTo>
                      <a:cubicBezTo>
                        <a:pt x="159307" y="75438"/>
                        <a:pt x="164926" y="95345"/>
                        <a:pt x="159973" y="112300"/>
                      </a:cubicBezTo>
                      <a:cubicBezTo>
                        <a:pt x="155306" y="129349"/>
                        <a:pt x="142733" y="143161"/>
                        <a:pt x="127112" y="150304"/>
                      </a:cubicBezTo>
                      <a:cubicBezTo>
                        <a:pt x="111396" y="157544"/>
                        <a:pt x="93584" y="157830"/>
                        <a:pt x="77677" y="154019"/>
                      </a:cubicBezTo>
                      <a:cubicBezTo>
                        <a:pt x="45007" y="147447"/>
                        <a:pt x="17384" y="122206"/>
                        <a:pt x="6430" y="91155"/>
                      </a:cubicBezTo>
                      <a:cubicBezTo>
                        <a:pt x="715" y="75724"/>
                        <a:pt x="-1285" y="58865"/>
                        <a:pt x="811" y="42482"/>
                      </a:cubicBezTo>
                      <a:cubicBezTo>
                        <a:pt x="4716" y="26384"/>
                        <a:pt x="12241" y="11430"/>
                        <a:pt x="23099" y="0"/>
                      </a:cubicBezTo>
                      <a:cubicBezTo>
                        <a:pt x="16241" y="14192"/>
                        <a:pt x="12241" y="29146"/>
                        <a:pt x="12431" y="44005"/>
                      </a:cubicBezTo>
                      <a:cubicBezTo>
                        <a:pt x="10621" y="58484"/>
                        <a:pt x="12431" y="73438"/>
                        <a:pt x="17479" y="87249"/>
                      </a:cubicBezTo>
                      <a:cubicBezTo>
                        <a:pt x="27290" y="114872"/>
                        <a:pt x="51484" y="136970"/>
                        <a:pt x="80249" y="142685"/>
                      </a:cubicBezTo>
                      <a:cubicBezTo>
                        <a:pt x="94441" y="146113"/>
                        <a:pt x="109586" y="145542"/>
                        <a:pt x="122254" y="139732"/>
                      </a:cubicBezTo>
                      <a:cubicBezTo>
                        <a:pt x="134923" y="134017"/>
                        <a:pt x="145209" y="122492"/>
                        <a:pt x="148639" y="109442"/>
                      </a:cubicBezTo>
                      <a:cubicBezTo>
                        <a:pt x="152449" y="96489"/>
                        <a:pt x="147876" y="81439"/>
                        <a:pt x="137590" y="73533"/>
                      </a:cubicBezTo>
                      <a:cubicBezTo>
                        <a:pt x="133113" y="68866"/>
                        <a:pt x="126731" y="65722"/>
                        <a:pt x="119587" y="65056"/>
                      </a:cubicBezTo>
                      <a:cubicBezTo>
                        <a:pt x="112443" y="64484"/>
                        <a:pt x="104919" y="66389"/>
                        <a:pt x="97585" y="6924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2775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CA46F654-10F9-D23A-DEB5-BA7483812E78}"/>
                    </a:ext>
                  </a:extLst>
                </p:cNvPr>
                <p:cNvSpPr/>
                <p:nvPr/>
              </p:nvSpPr>
              <p:spPr>
                <a:xfrm>
                  <a:off x="2584111" y="4916138"/>
                  <a:ext cx="194840" cy="192505"/>
                </a:xfrm>
                <a:custGeom>
                  <a:avLst/>
                  <a:gdLst>
                    <a:gd name="connsiteX0" fmla="*/ 78888 w 194840"/>
                    <a:gd name="connsiteY0" fmla="*/ 63532 h 192505"/>
                    <a:gd name="connsiteX1" fmla="*/ 63743 w 194840"/>
                    <a:gd name="connsiteY1" fmla="*/ 62769 h 192505"/>
                    <a:gd name="connsiteX2" fmla="*/ 49170 w 194840"/>
                    <a:gd name="connsiteY2" fmla="*/ 64865 h 192505"/>
                    <a:gd name="connsiteX3" fmla="*/ 42407 w 194840"/>
                    <a:gd name="connsiteY3" fmla="*/ 67342 h 192505"/>
                    <a:gd name="connsiteX4" fmla="*/ 39169 w 194840"/>
                    <a:gd name="connsiteY4" fmla="*/ 68580 h 192505"/>
                    <a:gd name="connsiteX5" fmla="*/ 36216 w 194840"/>
                    <a:gd name="connsiteY5" fmla="*/ 70580 h 192505"/>
                    <a:gd name="connsiteX6" fmla="*/ 30501 w 194840"/>
                    <a:gd name="connsiteY6" fmla="*/ 74390 h 192505"/>
                    <a:gd name="connsiteX7" fmla="*/ 25929 w 194840"/>
                    <a:gd name="connsiteY7" fmla="*/ 79438 h 192505"/>
                    <a:gd name="connsiteX8" fmla="*/ 21547 w 194840"/>
                    <a:gd name="connsiteY8" fmla="*/ 84487 h 192505"/>
                    <a:gd name="connsiteX9" fmla="*/ 17642 w 194840"/>
                    <a:gd name="connsiteY9" fmla="*/ 90011 h 192505"/>
                    <a:gd name="connsiteX10" fmla="*/ 13070 w 194840"/>
                    <a:gd name="connsiteY10" fmla="*/ 102870 h 192505"/>
                    <a:gd name="connsiteX11" fmla="*/ 13546 w 194840"/>
                    <a:gd name="connsiteY11" fmla="*/ 130207 h 192505"/>
                    <a:gd name="connsiteX12" fmla="*/ 49170 w 194840"/>
                    <a:gd name="connsiteY12" fmla="*/ 171069 h 192505"/>
                    <a:gd name="connsiteX13" fmla="*/ 62505 w 194840"/>
                    <a:gd name="connsiteY13" fmla="*/ 176117 h 192505"/>
                    <a:gd name="connsiteX14" fmla="*/ 69363 w 194840"/>
                    <a:gd name="connsiteY14" fmla="*/ 178213 h 192505"/>
                    <a:gd name="connsiteX15" fmla="*/ 76602 w 194840"/>
                    <a:gd name="connsiteY15" fmla="*/ 179165 h 192505"/>
                    <a:gd name="connsiteX16" fmla="*/ 90985 w 194840"/>
                    <a:gd name="connsiteY16" fmla="*/ 180784 h 192505"/>
                    <a:gd name="connsiteX17" fmla="*/ 105463 w 194840"/>
                    <a:gd name="connsiteY17" fmla="*/ 180308 h 192505"/>
                    <a:gd name="connsiteX18" fmla="*/ 156326 w 194840"/>
                    <a:gd name="connsiteY18" fmla="*/ 156782 h 192505"/>
                    <a:gd name="connsiteX19" fmla="*/ 181948 w 194840"/>
                    <a:gd name="connsiteY19" fmla="*/ 106870 h 192505"/>
                    <a:gd name="connsiteX20" fmla="*/ 174614 w 194840"/>
                    <a:gd name="connsiteY20" fmla="*/ 50482 h 192505"/>
                    <a:gd name="connsiteX21" fmla="*/ 143277 w 194840"/>
                    <a:gd name="connsiteY21" fmla="*/ 0 h 192505"/>
                    <a:gd name="connsiteX22" fmla="*/ 185378 w 194840"/>
                    <a:gd name="connsiteY22" fmla="*/ 45815 h 192505"/>
                    <a:gd name="connsiteX23" fmla="*/ 193474 w 194840"/>
                    <a:gd name="connsiteY23" fmla="*/ 108775 h 192505"/>
                    <a:gd name="connsiteX24" fmla="*/ 164422 w 194840"/>
                    <a:gd name="connsiteY24" fmla="*/ 165259 h 192505"/>
                    <a:gd name="connsiteX25" fmla="*/ 106701 w 194840"/>
                    <a:gd name="connsiteY25" fmla="*/ 192024 h 192505"/>
                    <a:gd name="connsiteX26" fmla="*/ 90604 w 194840"/>
                    <a:gd name="connsiteY26" fmla="*/ 192500 h 192505"/>
                    <a:gd name="connsiteX27" fmla="*/ 74792 w 194840"/>
                    <a:gd name="connsiteY27" fmla="*/ 190785 h 192505"/>
                    <a:gd name="connsiteX28" fmla="*/ 66887 w 194840"/>
                    <a:gd name="connsiteY28" fmla="*/ 189643 h 192505"/>
                    <a:gd name="connsiteX29" fmla="*/ 59171 w 194840"/>
                    <a:gd name="connsiteY29" fmla="*/ 187357 h 192505"/>
                    <a:gd name="connsiteX30" fmla="*/ 44122 w 194840"/>
                    <a:gd name="connsiteY30" fmla="*/ 181642 h 192505"/>
                    <a:gd name="connsiteX31" fmla="*/ 2307 w 194840"/>
                    <a:gd name="connsiteY31" fmla="*/ 133255 h 192505"/>
                    <a:gd name="connsiteX32" fmla="*/ 1736 w 194840"/>
                    <a:gd name="connsiteY32" fmla="*/ 100203 h 192505"/>
                    <a:gd name="connsiteX33" fmla="*/ 7450 w 194840"/>
                    <a:gd name="connsiteY33" fmla="*/ 84391 h 192505"/>
                    <a:gd name="connsiteX34" fmla="*/ 12118 w 194840"/>
                    <a:gd name="connsiteY34" fmla="*/ 77343 h 192505"/>
                    <a:gd name="connsiteX35" fmla="*/ 17738 w 194840"/>
                    <a:gd name="connsiteY35" fmla="*/ 70961 h 192505"/>
                    <a:gd name="connsiteX36" fmla="*/ 24500 w 194840"/>
                    <a:gd name="connsiteY36" fmla="*/ 65817 h 192505"/>
                    <a:gd name="connsiteX37" fmla="*/ 32215 w 194840"/>
                    <a:gd name="connsiteY37" fmla="*/ 62389 h 192505"/>
                    <a:gd name="connsiteX38" fmla="*/ 36025 w 194840"/>
                    <a:gd name="connsiteY38" fmla="*/ 60770 h 192505"/>
                    <a:gd name="connsiteX39" fmla="*/ 40121 w 194840"/>
                    <a:gd name="connsiteY39" fmla="*/ 60007 h 192505"/>
                    <a:gd name="connsiteX40" fmla="*/ 48122 w 194840"/>
                    <a:gd name="connsiteY40" fmla="*/ 58579 h 192505"/>
                    <a:gd name="connsiteX41" fmla="*/ 63934 w 194840"/>
                    <a:gd name="connsiteY41" fmla="*/ 59245 h 192505"/>
                    <a:gd name="connsiteX42" fmla="*/ 78888 w 194840"/>
                    <a:gd name="connsiteY42" fmla="*/ 63532 h 1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94840" h="192505">
                      <a:moveTo>
                        <a:pt x="78888" y="63532"/>
                      </a:moveTo>
                      <a:lnTo>
                        <a:pt x="63743" y="62769"/>
                      </a:lnTo>
                      <a:cubicBezTo>
                        <a:pt x="58790" y="63436"/>
                        <a:pt x="53837" y="63818"/>
                        <a:pt x="49170" y="64865"/>
                      </a:cubicBezTo>
                      <a:lnTo>
                        <a:pt x="42407" y="67342"/>
                      </a:lnTo>
                      <a:cubicBezTo>
                        <a:pt x="41264" y="67818"/>
                        <a:pt x="40216" y="68104"/>
                        <a:pt x="39169" y="68580"/>
                      </a:cubicBezTo>
                      <a:lnTo>
                        <a:pt x="36216" y="70580"/>
                      </a:lnTo>
                      <a:lnTo>
                        <a:pt x="30501" y="74390"/>
                      </a:lnTo>
                      <a:lnTo>
                        <a:pt x="25929" y="79438"/>
                      </a:lnTo>
                      <a:cubicBezTo>
                        <a:pt x="24214" y="80867"/>
                        <a:pt x="22786" y="82582"/>
                        <a:pt x="21547" y="84487"/>
                      </a:cubicBezTo>
                      <a:cubicBezTo>
                        <a:pt x="20214" y="86296"/>
                        <a:pt x="18785" y="88011"/>
                        <a:pt x="17642" y="90011"/>
                      </a:cubicBezTo>
                      <a:cubicBezTo>
                        <a:pt x="16023" y="94298"/>
                        <a:pt x="13546" y="98203"/>
                        <a:pt x="13070" y="102870"/>
                      </a:cubicBezTo>
                      <a:cubicBezTo>
                        <a:pt x="10498" y="111728"/>
                        <a:pt x="11737" y="121253"/>
                        <a:pt x="13546" y="130207"/>
                      </a:cubicBezTo>
                      <a:cubicBezTo>
                        <a:pt x="18595" y="148114"/>
                        <a:pt x="32025" y="163068"/>
                        <a:pt x="49170" y="171069"/>
                      </a:cubicBezTo>
                      <a:cubicBezTo>
                        <a:pt x="53266" y="173545"/>
                        <a:pt x="57933" y="174784"/>
                        <a:pt x="62505" y="176117"/>
                      </a:cubicBezTo>
                      <a:lnTo>
                        <a:pt x="69363" y="178213"/>
                      </a:lnTo>
                      <a:lnTo>
                        <a:pt x="76602" y="179165"/>
                      </a:lnTo>
                      <a:cubicBezTo>
                        <a:pt x="81460" y="179641"/>
                        <a:pt x="86222" y="180880"/>
                        <a:pt x="90985" y="180784"/>
                      </a:cubicBezTo>
                      <a:lnTo>
                        <a:pt x="105463" y="180308"/>
                      </a:lnTo>
                      <a:cubicBezTo>
                        <a:pt x="124513" y="178022"/>
                        <a:pt x="142705" y="170021"/>
                        <a:pt x="156326" y="156782"/>
                      </a:cubicBezTo>
                      <a:cubicBezTo>
                        <a:pt x="170042" y="143637"/>
                        <a:pt x="178996" y="125730"/>
                        <a:pt x="181948" y="106870"/>
                      </a:cubicBezTo>
                      <a:cubicBezTo>
                        <a:pt x="184996" y="88011"/>
                        <a:pt x="182234" y="68294"/>
                        <a:pt x="174614" y="50482"/>
                      </a:cubicBezTo>
                      <a:cubicBezTo>
                        <a:pt x="168328" y="32004"/>
                        <a:pt x="156803" y="15430"/>
                        <a:pt x="143277" y="0"/>
                      </a:cubicBezTo>
                      <a:cubicBezTo>
                        <a:pt x="159946" y="11811"/>
                        <a:pt x="174710" y="27051"/>
                        <a:pt x="185378" y="45815"/>
                      </a:cubicBezTo>
                      <a:cubicBezTo>
                        <a:pt x="193760" y="65532"/>
                        <a:pt x="196903" y="87535"/>
                        <a:pt x="193474" y="108775"/>
                      </a:cubicBezTo>
                      <a:cubicBezTo>
                        <a:pt x="190140" y="130016"/>
                        <a:pt x="180044" y="150304"/>
                        <a:pt x="164422" y="165259"/>
                      </a:cubicBezTo>
                      <a:cubicBezTo>
                        <a:pt x="148897" y="180404"/>
                        <a:pt x="128037" y="189548"/>
                        <a:pt x="106701" y="192024"/>
                      </a:cubicBezTo>
                      <a:lnTo>
                        <a:pt x="90604" y="192500"/>
                      </a:lnTo>
                      <a:cubicBezTo>
                        <a:pt x="85270" y="192595"/>
                        <a:pt x="80031" y="191357"/>
                        <a:pt x="74792" y="190785"/>
                      </a:cubicBezTo>
                      <a:lnTo>
                        <a:pt x="66887" y="189643"/>
                      </a:lnTo>
                      <a:lnTo>
                        <a:pt x="59171" y="187357"/>
                      </a:lnTo>
                      <a:cubicBezTo>
                        <a:pt x="54028" y="185833"/>
                        <a:pt x="48789" y="184404"/>
                        <a:pt x="44122" y="181642"/>
                      </a:cubicBezTo>
                      <a:cubicBezTo>
                        <a:pt x="24500" y="172498"/>
                        <a:pt x="8213" y="154781"/>
                        <a:pt x="2307" y="133255"/>
                      </a:cubicBezTo>
                      <a:cubicBezTo>
                        <a:pt x="21" y="122491"/>
                        <a:pt x="-1217" y="111157"/>
                        <a:pt x="1736" y="100203"/>
                      </a:cubicBezTo>
                      <a:cubicBezTo>
                        <a:pt x="2497" y="94583"/>
                        <a:pt x="5260" y="89630"/>
                        <a:pt x="7450" y="84391"/>
                      </a:cubicBezTo>
                      <a:cubicBezTo>
                        <a:pt x="8784" y="81915"/>
                        <a:pt x="10594" y="79724"/>
                        <a:pt x="12118" y="77343"/>
                      </a:cubicBezTo>
                      <a:cubicBezTo>
                        <a:pt x="13642" y="74962"/>
                        <a:pt x="15261" y="72580"/>
                        <a:pt x="17738" y="70961"/>
                      </a:cubicBezTo>
                      <a:lnTo>
                        <a:pt x="24500" y="65817"/>
                      </a:lnTo>
                      <a:lnTo>
                        <a:pt x="32215" y="62389"/>
                      </a:lnTo>
                      <a:lnTo>
                        <a:pt x="36025" y="60770"/>
                      </a:lnTo>
                      <a:cubicBezTo>
                        <a:pt x="37359" y="60388"/>
                        <a:pt x="38692" y="60293"/>
                        <a:pt x="40121" y="60007"/>
                      </a:cubicBezTo>
                      <a:lnTo>
                        <a:pt x="48122" y="58579"/>
                      </a:lnTo>
                      <a:cubicBezTo>
                        <a:pt x="53456" y="58293"/>
                        <a:pt x="58790" y="58864"/>
                        <a:pt x="63934" y="59245"/>
                      </a:cubicBezTo>
                      <a:lnTo>
                        <a:pt x="78888" y="63532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512304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6" name="图形 4">
              <a:extLst>
                <a:ext uri="{FF2B5EF4-FFF2-40B4-BE49-F238E27FC236}">
                  <a16:creationId xmlns:a16="http://schemas.microsoft.com/office/drawing/2014/main" id="{09F2C588-9EE2-4CE7-1D72-133940B54787}"/>
                </a:ext>
              </a:extLst>
            </p:cNvPr>
            <p:cNvGrpSpPr/>
            <p:nvPr/>
          </p:nvGrpSpPr>
          <p:grpSpPr>
            <a:xfrm>
              <a:off x="3555688" y="6159696"/>
              <a:ext cx="2149397" cy="2007334"/>
              <a:chOff x="5482113" y="4533356"/>
              <a:chExt cx="711014" cy="664020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FF08EBC3-E942-F913-2CE8-0F0FE52AF947}"/>
                  </a:ext>
                </a:extLst>
              </p:cNvPr>
              <p:cNvSpPr/>
              <p:nvPr/>
            </p:nvSpPr>
            <p:spPr>
              <a:xfrm>
                <a:off x="5482113" y="4533356"/>
                <a:ext cx="710918" cy="664020"/>
              </a:xfrm>
              <a:custGeom>
                <a:avLst/>
                <a:gdLst>
                  <a:gd name="connsiteX0" fmla="*/ 0 w 710918"/>
                  <a:gd name="connsiteY0" fmla="*/ 99032 h 664020"/>
                  <a:gd name="connsiteX1" fmla="*/ 132588 w 710918"/>
                  <a:gd name="connsiteY1" fmla="*/ 67 h 664020"/>
                  <a:gd name="connsiteX2" fmla="*/ 264319 w 710918"/>
                  <a:gd name="connsiteY2" fmla="*/ 92174 h 664020"/>
                  <a:gd name="connsiteX3" fmla="*/ 463105 w 710918"/>
                  <a:gd name="connsiteY3" fmla="*/ 66647 h 664020"/>
                  <a:gd name="connsiteX4" fmla="*/ 575786 w 710918"/>
                  <a:gd name="connsiteY4" fmla="*/ 148085 h 664020"/>
                  <a:gd name="connsiteX5" fmla="*/ 555403 w 710918"/>
                  <a:gd name="connsiteY5" fmla="*/ 278483 h 664020"/>
                  <a:gd name="connsiteX6" fmla="*/ 701230 w 710918"/>
                  <a:gd name="connsiteY6" fmla="*/ 369923 h 664020"/>
                  <a:gd name="connsiteX7" fmla="*/ 656558 w 710918"/>
                  <a:gd name="connsiteY7" fmla="*/ 534991 h 664020"/>
                  <a:gd name="connsiteX8" fmla="*/ 486823 w 710918"/>
                  <a:gd name="connsiteY8" fmla="*/ 530324 h 664020"/>
                  <a:gd name="connsiteX9" fmla="*/ 481108 w 710918"/>
                  <a:gd name="connsiteY9" fmla="*/ 524894 h 664020"/>
                  <a:gd name="connsiteX10" fmla="*/ 481108 w 710918"/>
                  <a:gd name="connsiteY10" fmla="*/ 524894 h 664020"/>
                  <a:gd name="connsiteX11" fmla="*/ 410146 w 710918"/>
                  <a:gd name="connsiteY11" fmla="*/ 629289 h 664020"/>
                  <a:gd name="connsiteX12" fmla="*/ 282988 w 710918"/>
                  <a:gd name="connsiteY12" fmla="*/ 599951 h 664020"/>
                  <a:gd name="connsiteX13" fmla="*/ 241745 w 710918"/>
                  <a:gd name="connsiteY13" fmla="*/ 640433 h 664020"/>
                  <a:gd name="connsiteX14" fmla="*/ 86201 w 710918"/>
                  <a:gd name="connsiteY14" fmla="*/ 648148 h 664020"/>
                  <a:gd name="connsiteX15" fmla="*/ 7811 w 710918"/>
                  <a:gd name="connsiteY15" fmla="*/ 514036 h 664020"/>
                  <a:gd name="connsiteX16" fmla="*/ 7525 w 710918"/>
                  <a:gd name="connsiteY16" fmla="*/ 159039 h 664020"/>
                  <a:gd name="connsiteX17" fmla="*/ 0 w 710918"/>
                  <a:gd name="connsiteY17" fmla="*/ 99032 h 6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0918" h="664020">
                    <a:moveTo>
                      <a:pt x="0" y="99032"/>
                    </a:moveTo>
                    <a:cubicBezTo>
                      <a:pt x="20384" y="45120"/>
                      <a:pt x="74962" y="1972"/>
                      <a:pt x="132588" y="67"/>
                    </a:cubicBezTo>
                    <a:cubicBezTo>
                      <a:pt x="190119" y="-1838"/>
                      <a:pt x="247555" y="37024"/>
                      <a:pt x="264319" y="92174"/>
                    </a:cubicBezTo>
                    <a:cubicBezTo>
                      <a:pt x="323850" y="58265"/>
                      <a:pt x="396907" y="48835"/>
                      <a:pt x="463105" y="66647"/>
                    </a:cubicBezTo>
                    <a:cubicBezTo>
                      <a:pt x="509207" y="79029"/>
                      <a:pt x="553498" y="105985"/>
                      <a:pt x="575786" y="148085"/>
                    </a:cubicBezTo>
                    <a:cubicBezTo>
                      <a:pt x="598075" y="190281"/>
                      <a:pt x="592550" y="248574"/>
                      <a:pt x="555403" y="278483"/>
                    </a:cubicBezTo>
                    <a:cubicBezTo>
                      <a:pt x="616554" y="275054"/>
                      <a:pt x="678275" y="313154"/>
                      <a:pt x="701230" y="369923"/>
                    </a:cubicBezTo>
                    <a:cubicBezTo>
                      <a:pt x="724091" y="426692"/>
                      <a:pt x="705422" y="497938"/>
                      <a:pt x="656558" y="534991"/>
                    </a:cubicBezTo>
                    <a:cubicBezTo>
                      <a:pt x="607790" y="572043"/>
                      <a:pt x="533019" y="570424"/>
                      <a:pt x="486823" y="530324"/>
                    </a:cubicBezTo>
                    <a:cubicBezTo>
                      <a:pt x="484823" y="528609"/>
                      <a:pt x="483013" y="526800"/>
                      <a:pt x="481108" y="524894"/>
                    </a:cubicBezTo>
                    <a:lnTo>
                      <a:pt x="481108" y="524894"/>
                    </a:lnTo>
                    <a:cubicBezTo>
                      <a:pt x="475774" y="570424"/>
                      <a:pt x="453485" y="614334"/>
                      <a:pt x="410146" y="629289"/>
                    </a:cubicBezTo>
                    <a:cubicBezTo>
                      <a:pt x="366808" y="644243"/>
                      <a:pt x="315373" y="632432"/>
                      <a:pt x="282988" y="599951"/>
                    </a:cubicBezTo>
                    <a:cubicBezTo>
                      <a:pt x="273939" y="617287"/>
                      <a:pt x="258509" y="630527"/>
                      <a:pt x="241745" y="640433"/>
                    </a:cubicBezTo>
                    <a:cubicBezTo>
                      <a:pt x="195167" y="668055"/>
                      <a:pt x="134588" y="672437"/>
                      <a:pt x="86201" y="648148"/>
                    </a:cubicBezTo>
                    <a:cubicBezTo>
                      <a:pt x="37815" y="623859"/>
                      <a:pt x="4286" y="568138"/>
                      <a:pt x="7811" y="514036"/>
                    </a:cubicBezTo>
                    <a:lnTo>
                      <a:pt x="7525" y="159039"/>
                    </a:lnTo>
                    <a:lnTo>
                      <a:pt x="0" y="9903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DFA5427-4904-3A1E-D772-BDD81BE416FC}"/>
                  </a:ext>
                </a:extLst>
              </p:cNvPr>
              <p:cNvSpPr/>
              <p:nvPr/>
            </p:nvSpPr>
            <p:spPr>
              <a:xfrm>
                <a:off x="5489765" y="4868036"/>
                <a:ext cx="703362" cy="329245"/>
              </a:xfrm>
              <a:custGeom>
                <a:avLst/>
                <a:gdLst>
                  <a:gd name="connsiteX0" fmla="*/ 94361 w 703362"/>
                  <a:gd name="connsiteY0" fmla="*/ 182023 h 329245"/>
                  <a:gd name="connsiteX1" fmla="*/ 197231 w 703362"/>
                  <a:gd name="connsiteY1" fmla="*/ 213741 h 329245"/>
                  <a:gd name="connsiteX2" fmla="*/ 290671 w 703362"/>
                  <a:gd name="connsiteY2" fmla="*/ 165640 h 329245"/>
                  <a:gd name="connsiteX3" fmla="*/ 449167 w 703362"/>
                  <a:gd name="connsiteY3" fmla="*/ 91631 h 329245"/>
                  <a:gd name="connsiteX4" fmla="*/ 490887 w 703362"/>
                  <a:gd name="connsiteY4" fmla="*/ 152114 h 329245"/>
                  <a:gd name="connsiteX5" fmla="*/ 568515 w 703362"/>
                  <a:gd name="connsiteY5" fmla="*/ 145257 h 329245"/>
                  <a:gd name="connsiteX6" fmla="*/ 682815 w 703362"/>
                  <a:gd name="connsiteY6" fmla="*/ 14002 h 329245"/>
                  <a:gd name="connsiteX7" fmla="*/ 693674 w 703362"/>
                  <a:gd name="connsiteY7" fmla="*/ 35148 h 329245"/>
                  <a:gd name="connsiteX8" fmla="*/ 649001 w 703362"/>
                  <a:gd name="connsiteY8" fmla="*/ 200215 h 329245"/>
                  <a:gd name="connsiteX9" fmla="*/ 479266 w 703362"/>
                  <a:gd name="connsiteY9" fmla="*/ 195548 h 329245"/>
                  <a:gd name="connsiteX10" fmla="*/ 473551 w 703362"/>
                  <a:gd name="connsiteY10" fmla="*/ 190119 h 329245"/>
                  <a:gd name="connsiteX11" fmla="*/ 473551 w 703362"/>
                  <a:gd name="connsiteY11" fmla="*/ 190119 h 329245"/>
                  <a:gd name="connsiteX12" fmla="*/ 402590 w 703362"/>
                  <a:gd name="connsiteY12" fmla="*/ 294513 h 329245"/>
                  <a:gd name="connsiteX13" fmla="*/ 275431 w 703362"/>
                  <a:gd name="connsiteY13" fmla="*/ 265176 h 329245"/>
                  <a:gd name="connsiteX14" fmla="*/ 234188 w 703362"/>
                  <a:gd name="connsiteY14" fmla="*/ 305657 h 329245"/>
                  <a:gd name="connsiteX15" fmla="*/ 78644 w 703362"/>
                  <a:gd name="connsiteY15" fmla="*/ 313372 h 329245"/>
                  <a:gd name="connsiteX16" fmla="*/ 254 w 703362"/>
                  <a:gd name="connsiteY16" fmla="*/ 179261 h 329245"/>
                  <a:gd name="connsiteX17" fmla="*/ 158 w 703362"/>
                  <a:gd name="connsiteY17" fmla="*/ 0 h 329245"/>
                  <a:gd name="connsiteX18" fmla="*/ 50260 w 703362"/>
                  <a:gd name="connsiteY18" fmla="*/ 142399 h 329245"/>
                  <a:gd name="connsiteX19" fmla="*/ 94361 w 703362"/>
                  <a:gd name="connsiteY19" fmla="*/ 182023 h 32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3362" h="329245">
                    <a:moveTo>
                      <a:pt x="94361" y="182023"/>
                    </a:moveTo>
                    <a:cubicBezTo>
                      <a:pt x="125031" y="201549"/>
                      <a:pt x="160750" y="214789"/>
                      <a:pt x="197231" y="213741"/>
                    </a:cubicBezTo>
                    <a:cubicBezTo>
                      <a:pt x="233616" y="212693"/>
                      <a:pt x="270478" y="195930"/>
                      <a:pt x="290671" y="165640"/>
                    </a:cubicBezTo>
                    <a:cubicBezTo>
                      <a:pt x="340773" y="237077"/>
                      <a:pt x="439166" y="164783"/>
                      <a:pt x="449167" y="91631"/>
                    </a:cubicBezTo>
                    <a:cubicBezTo>
                      <a:pt x="445262" y="117920"/>
                      <a:pt x="465741" y="143447"/>
                      <a:pt x="490887" y="152114"/>
                    </a:cubicBezTo>
                    <a:cubicBezTo>
                      <a:pt x="516033" y="160782"/>
                      <a:pt x="544036" y="155543"/>
                      <a:pt x="568515" y="145257"/>
                    </a:cubicBezTo>
                    <a:cubicBezTo>
                      <a:pt x="623951" y="122016"/>
                      <a:pt x="666052" y="71533"/>
                      <a:pt x="682815" y="14002"/>
                    </a:cubicBezTo>
                    <a:cubicBezTo>
                      <a:pt x="687006" y="20765"/>
                      <a:pt x="690721" y="27813"/>
                      <a:pt x="693674" y="35148"/>
                    </a:cubicBezTo>
                    <a:cubicBezTo>
                      <a:pt x="716534" y="91916"/>
                      <a:pt x="697865" y="163164"/>
                      <a:pt x="649001" y="200215"/>
                    </a:cubicBezTo>
                    <a:cubicBezTo>
                      <a:pt x="600234" y="237268"/>
                      <a:pt x="525463" y="235649"/>
                      <a:pt x="479266" y="195548"/>
                    </a:cubicBezTo>
                    <a:cubicBezTo>
                      <a:pt x="477266" y="193834"/>
                      <a:pt x="475456" y="192024"/>
                      <a:pt x="473551" y="190119"/>
                    </a:cubicBezTo>
                    <a:lnTo>
                      <a:pt x="473551" y="190119"/>
                    </a:lnTo>
                    <a:cubicBezTo>
                      <a:pt x="468217" y="235649"/>
                      <a:pt x="445928" y="279559"/>
                      <a:pt x="402590" y="294513"/>
                    </a:cubicBezTo>
                    <a:cubicBezTo>
                      <a:pt x="359251" y="309467"/>
                      <a:pt x="307816" y="297657"/>
                      <a:pt x="275431" y="265176"/>
                    </a:cubicBezTo>
                    <a:cubicBezTo>
                      <a:pt x="266382" y="282512"/>
                      <a:pt x="250952" y="295751"/>
                      <a:pt x="234188" y="305657"/>
                    </a:cubicBezTo>
                    <a:cubicBezTo>
                      <a:pt x="187610" y="333280"/>
                      <a:pt x="127032" y="337662"/>
                      <a:pt x="78644" y="313372"/>
                    </a:cubicBezTo>
                    <a:cubicBezTo>
                      <a:pt x="30258" y="289084"/>
                      <a:pt x="-3270" y="233363"/>
                      <a:pt x="254" y="179261"/>
                    </a:cubicBezTo>
                    <a:lnTo>
                      <a:pt x="158" y="0"/>
                    </a:lnTo>
                    <a:cubicBezTo>
                      <a:pt x="19685" y="46672"/>
                      <a:pt x="20256" y="101632"/>
                      <a:pt x="50260" y="142399"/>
                    </a:cubicBezTo>
                    <a:cubicBezTo>
                      <a:pt x="61880" y="158591"/>
                      <a:pt x="77597" y="171355"/>
                      <a:pt x="94361" y="182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F00516B1-E8C3-1328-C523-E3E6A8025174}"/>
                </a:ext>
              </a:extLst>
            </p:cNvPr>
            <p:cNvSpPr/>
            <p:nvPr/>
          </p:nvSpPr>
          <p:spPr>
            <a:xfrm>
              <a:off x="-229296" y="4674334"/>
              <a:ext cx="1918307" cy="1805464"/>
            </a:xfrm>
            <a:custGeom>
              <a:avLst/>
              <a:gdLst>
                <a:gd name="connsiteX0" fmla="*/ 86296 w 634570"/>
                <a:gd name="connsiteY0" fmla="*/ 12694 h 597242"/>
                <a:gd name="connsiteX1" fmla="*/ 257080 w 634570"/>
                <a:gd name="connsiteY1" fmla="*/ 52127 h 597242"/>
                <a:gd name="connsiteX2" fmla="*/ 394430 w 634570"/>
                <a:gd name="connsiteY2" fmla="*/ 3645 h 597242"/>
                <a:gd name="connsiteX3" fmla="*/ 495490 w 634570"/>
                <a:gd name="connsiteY3" fmla="*/ 111563 h 597242"/>
                <a:gd name="connsiteX4" fmla="*/ 495490 w 634570"/>
                <a:gd name="connsiteY4" fmla="*/ 111658 h 597242"/>
                <a:gd name="connsiteX5" fmla="*/ 567119 w 634570"/>
                <a:gd name="connsiteY5" fmla="*/ 120707 h 597242"/>
                <a:gd name="connsiteX6" fmla="*/ 622840 w 634570"/>
                <a:gd name="connsiteY6" fmla="*/ 183858 h 597242"/>
                <a:gd name="connsiteX7" fmla="*/ 600647 w 634570"/>
                <a:gd name="connsiteY7" fmla="*/ 329590 h 597242"/>
                <a:gd name="connsiteX8" fmla="*/ 526542 w 634570"/>
                <a:gd name="connsiteY8" fmla="*/ 545903 h 597242"/>
                <a:gd name="connsiteX9" fmla="*/ 93631 w 634570"/>
                <a:gd name="connsiteY9" fmla="*/ 597243 h 597242"/>
                <a:gd name="connsiteX10" fmla="*/ 0 w 634570"/>
                <a:gd name="connsiteY10" fmla="*/ 140043 h 597242"/>
                <a:gd name="connsiteX11" fmla="*/ 86296 w 634570"/>
                <a:gd name="connsiteY11" fmla="*/ 12694 h 59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4570" h="597242">
                  <a:moveTo>
                    <a:pt x="86296" y="12694"/>
                  </a:moveTo>
                  <a:cubicBezTo>
                    <a:pt x="145542" y="-14357"/>
                    <a:pt x="230696" y="13265"/>
                    <a:pt x="257080" y="52127"/>
                  </a:cubicBezTo>
                  <a:cubicBezTo>
                    <a:pt x="288131" y="11170"/>
                    <a:pt x="344519" y="-8738"/>
                    <a:pt x="394430" y="3645"/>
                  </a:cubicBezTo>
                  <a:cubicBezTo>
                    <a:pt x="444341" y="16027"/>
                    <a:pt x="487204" y="60890"/>
                    <a:pt x="495490" y="111563"/>
                  </a:cubicBezTo>
                  <a:lnTo>
                    <a:pt x="495490" y="111658"/>
                  </a:lnTo>
                  <a:cubicBezTo>
                    <a:pt x="519684" y="107468"/>
                    <a:pt x="545211" y="109849"/>
                    <a:pt x="567119" y="120707"/>
                  </a:cubicBezTo>
                  <a:cubicBezTo>
                    <a:pt x="592836" y="133471"/>
                    <a:pt x="612172" y="157188"/>
                    <a:pt x="622840" y="183858"/>
                  </a:cubicBezTo>
                  <a:cubicBezTo>
                    <a:pt x="643223" y="234531"/>
                    <a:pt x="637794" y="289490"/>
                    <a:pt x="600647" y="329590"/>
                  </a:cubicBezTo>
                  <a:lnTo>
                    <a:pt x="526542" y="545903"/>
                  </a:lnTo>
                  <a:lnTo>
                    <a:pt x="93631" y="597243"/>
                  </a:lnTo>
                  <a:lnTo>
                    <a:pt x="0" y="140043"/>
                  </a:lnTo>
                  <a:cubicBezTo>
                    <a:pt x="5715" y="110134"/>
                    <a:pt x="4191" y="50318"/>
                    <a:pt x="86296" y="1269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527579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D8879A3-FE7C-E69B-9063-45012DEF5908}"/>
                </a:ext>
              </a:extLst>
            </p:cNvPr>
            <p:cNvSpPr/>
            <p:nvPr/>
          </p:nvSpPr>
          <p:spPr>
            <a:xfrm>
              <a:off x="836950" y="5601368"/>
              <a:ext cx="1979087" cy="1633987"/>
            </a:xfrm>
            <a:custGeom>
              <a:avLst/>
              <a:gdLst>
                <a:gd name="connsiteX0" fmla="*/ 61627 w 654676"/>
                <a:gd name="connsiteY0" fmla="*/ 106941 h 540518"/>
                <a:gd name="connsiteX1" fmla="*/ 173450 w 654676"/>
                <a:gd name="connsiteY1" fmla="*/ 832 h 540518"/>
                <a:gd name="connsiteX2" fmla="*/ 305276 w 654676"/>
                <a:gd name="connsiteY2" fmla="*/ 120276 h 540518"/>
                <a:gd name="connsiteX3" fmla="*/ 529209 w 654676"/>
                <a:gd name="connsiteY3" fmla="*/ 73032 h 540518"/>
                <a:gd name="connsiteX4" fmla="*/ 653034 w 654676"/>
                <a:gd name="connsiteY4" fmla="*/ 259722 h 540518"/>
                <a:gd name="connsiteX5" fmla="*/ 527875 w 654676"/>
                <a:gd name="connsiteY5" fmla="*/ 540519 h 540518"/>
                <a:gd name="connsiteX6" fmla="*/ 0 w 654676"/>
                <a:gd name="connsiteY6" fmla="*/ 423361 h 540518"/>
                <a:gd name="connsiteX7" fmla="*/ 61627 w 654676"/>
                <a:gd name="connsiteY7" fmla="*/ 106941 h 5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4676" h="540518">
                  <a:moveTo>
                    <a:pt x="61627" y="106941"/>
                  </a:moveTo>
                  <a:cubicBezTo>
                    <a:pt x="61627" y="106941"/>
                    <a:pt x="73914" y="13310"/>
                    <a:pt x="173450" y="832"/>
                  </a:cubicBezTo>
                  <a:cubicBezTo>
                    <a:pt x="272987" y="-11646"/>
                    <a:pt x="305276" y="120276"/>
                    <a:pt x="305276" y="120276"/>
                  </a:cubicBezTo>
                  <a:cubicBezTo>
                    <a:pt x="305276" y="120276"/>
                    <a:pt x="379952" y="20740"/>
                    <a:pt x="529209" y="73032"/>
                  </a:cubicBezTo>
                  <a:cubicBezTo>
                    <a:pt x="678466" y="125229"/>
                    <a:pt x="653034" y="259722"/>
                    <a:pt x="653034" y="259722"/>
                  </a:cubicBezTo>
                  <a:lnTo>
                    <a:pt x="527875" y="540519"/>
                  </a:lnTo>
                  <a:lnTo>
                    <a:pt x="0" y="423361"/>
                  </a:lnTo>
                  <a:lnTo>
                    <a:pt x="61627" y="10694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605064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EA4452D-13BC-6E90-815C-A0517A4196AA}"/>
                </a:ext>
              </a:extLst>
            </p:cNvPr>
            <p:cNvSpPr/>
            <p:nvPr/>
          </p:nvSpPr>
          <p:spPr>
            <a:xfrm>
              <a:off x="1" y="5245489"/>
              <a:ext cx="3686953" cy="1612511"/>
            </a:xfrm>
            <a:custGeom>
              <a:avLst/>
              <a:gdLst>
                <a:gd name="connsiteX0" fmla="*/ 2545027 w 3686953"/>
                <a:gd name="connsiteY0" fmla="*/ 1071739 h 1612511"/>
                <a:gd name="connsiteX1" fmla="*/ 3011481 w 3686953"/>
                <a:gd name="connsiteY1" fmla="*/ 1294208 h 1612511"/>
                <a:gd name="connsiteX2" fmla="*/ 3533804 w 3686953"/>
                <a:gd name="connsiteY2" fmla="*/ 1198608 h 1612511"/>
                <a:gd name="connsiteX3" fmla="*/ 3676541 w 3686953"/>
                <a:gd name="connsiteY3" fmla="*/ 1589517 h 1612511"/>
                <a:gd name="connsiteX4" fmla="*/ 3670953 w 3686953"/>
                <a:gd name="connsiteY4" fmla="*/ 1612511 h 1612511"/>
                <a:gd name="connsiteX5" fmla="*/ 1974720 w 3686953"/>
                <a:gd name="connsiteY5" fmla="*/ 1612511 h 1612511"/>
                <a:gd name="connsiteX6" fmla="*/ 1976076 w 3686953"/>
                <a:gd name="connsiteY6" fmla="*/ 1601754 h 1612511"/>
                <a:gd name="connsiteX7" fmla="*/ 2423794 w 3686953"/>
                <a:gd name="connsiteY7" fmla="*/ 1087752 h 1612511"/>
                <a:gd name="connsiteX8" fmla="*/ 2545027 w 3686953"/>
                <a:gd name="connsiteY8" fmla="*/ 1071739 h 1612511"/>
                <a:gd name="connsiteX9" fmla="*/ 0 w 3686953"/>
                <a:gd name="connsiteY9" fmla="*/ 0 h 1612511"/>
                <a:gd name="connsiteX10" fmla="*/ 52096 w 3686953"/>
                <a:gd name="connsiteY10" fmla="*/ 80140 h 1612511"/>
                <a:gd name="connsiteX11" fmla="*/ 122570 w 3686953"/>
                <a:gd name="connsiteY11" fmla="*/ 317799 h 1612511"/>
                <a:gd name="connsiteX12" fmla="*/ 1100417 w 3686953"/>
                <a:gd name="connsiteY12" fmla="*/ 817952 h 1612511"/>
                <a:gd name="connsiteX13" fmla="*/ 1764120 w 3686953"/>
                <a:gd name="connsiteY13" fmla="*/ 1481655 h 1612511"/>
                <a:gd name="connsiteX14" fmla="*/ 1940089 w 3686953"/>
                <a:gd name="connsiteY14" fmla="*/ 1585458 h 1612511"/>
                <a:gd name="connsiteX15" fmla="*/ 1952724 w 3686953"/>
                <a:gd name="connsiteY15" fmla="*/ 1612511 h 1612511"/>
                <a:gd name="connsiteX16" fmla="*/ 0 w 3686953"/>
                <a:gd name="connsiteY16" fmla="*/ 1612511 h 16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6953" h="1612511">
                  <a:moveTo>
                    <a:pt x="2545027" y="1071739"/>
                  </a:moveTo>
                  <a:cubicBezTo>
                    <a:pt x="2817481" y="1069784"/>
                    <a:pt x="3011481" y="1294208"/>
                    <a:pt x="3011481" y="1294208"/>
                  </a:cubicBezTo>
                  <a:cubicBezTo>
                    <a:pt x="3079148" y="1142462"/>
                    <a:pt x="3299709" y="1053486"/>
                    <a:pt x="3533804" y="1198608"/>
                  </a:cubicBezTo>
                  <a:cubicBezTo>
                    <a:pt x="3709378" y="1307450"/>
                    <a:pt x="3694802" y="1500029"/>
                    <a:pt x="3676541" y="1589517"/>
                  </a:cubicBezTo>
                  <a:lnTo>
                    <a:pt x="3670953" y="1612511"/>
                  </a:lnTo>
                  <a:lnTo>
                    <a:pt x="1974720" y="1612511"/>
                  </a:lnTo>
                  <a:lnTo>
                    <a:pt x="1976076" y="1601754"/>
                  </a:lnTo>
                  <a:cubicBezTo>
                    <a:pt x="1996632" y="1463785"/>
                    <a:pt x="2080638" y="1176725"/>
                    <a:pt x="2423794" y="1087752"/>
                  </a:cubicBezTo>
                  <a:cubicBezTo>
                    <a:pt x="2465582" y="1076918"/>
                    <a:pt x="2506105" y="1072019"/>
                    <a:pt x="2545027" y="1071739"/>
                  </a:cubicBezTo>
                  <a:close/>
                  <a:moveTo>
                    <a:pt x="0" y="0"/>
                  </a:moveTo>
                  <a:lnTo>
                    <a:pt x="52096" y="80140"/>
                  </a:lnTo>
                  <a:cubicBezTo>
                    <a:pt x="113788" y="199168"/>
                    <a:pt x="122570" y="317799"/>
                    <a:pt x="122570" y="317799"/>
                  </a:cubicBezTo>
                  <a:cubicBezTo>
                    <a:pt x="815067" y="128620"/>
                    <a:pt x="1100417" y="817952"/>
                    <a:pt x="1100417" y="817952"/>
                  </a:cubicBezTo>
                  <a:cubicBezTo>
                    <a:pt x="1908378" y="721778"/>
                    <a:pt x="1764120" y="1481655"/>
                    <a:pt x="1764120" y="1481655"/>
                  </a:cubicBezTo>
                  <a:cubicBezTo>
                    <a:pt x="1861877" y="1489717"/>
                    <a:pt x="1913202" y="1538595"/>
                    <a:pt x="1940089" y="1585458"/>
                  </a:cubicBezTo>
                  <a:lnTo>
                    <a:pt x="1952724" y="1612511"/>
                  </a:lnTo>
                  <a:lnTo>
                    <a:pt x="0" y="161251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4985327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C186220F-BECD-5676-E251-8775DE85AF93}"/>
                </a:ext>
              </a:extLst>
            </p:cNvPr>
            <p:cNvSpPr/>
            <p:nvPr/>
          </p:nvSpPr>
          <p:spPr>
            <a:xfrm>
              <a:off x="-83599" y="6219781"/>
              <a:ext cx="1328561" cy="932388"/>
            </a:xfrm>
            <a:custGeom>
              <a:avLst/>
              <a:gdLst>
                <a:gd name="connsiteX0" fmla="*/ 87631 w 439484"/>
                <a:gd name="connsiteY0" fmla="*/ 110398 h 308431"/>
                <a:gd name="connsiteX1" fmla="*/ 102680 w 439484"/>
                <a:gd name="connsiteY1" fmla="*/ 95920 h 308431"/>
                <a:gd name="connsiteX2" fmla="*/ 124016 w 439484"/>
                <a:gd name="connsiteY2" fmla="*/ 94396 h 308431"/>
                <a:gd name="connsiteX3" fmla="*/ 151924 w 439484"/>
                <a:gd name="connsiteY3" fmla="*/ 126686 h 308431"/>
                <a:gd name="connsiteX4" fmla="*/ 142209 w 439484"/>
                <a:gd name="connsiteY4" fmla="*/ 169739 h 308431"/>
                <a:gd name="connsiteX5" fmla="*/ 105062 w 439484"/>
                <a:gd name="connsiteY5" fmla="*/ 194123 h 308431"/>
                <a:gd name="connsiteX6" fmla="*/ 60580 w 439484"/>
                <a:gd name="connsiteY6" fmla="*/ 190408 h 308431"/>
                <a:gd name="connsiteX7" fmla="*/ 25718 w 439484"/>
                <a:gd name="connsiteY7" fmla="*/ 163548 h 308431"/>
                <a:gd name="connsiteX8" fmla="*/ 572 w 439484"/>
                <a:gd name="connsiteY8" fmla="*/ 81537 h 308431"/>
                <a:gd name="connsiteX9" fmla="*/ 18289 w 439484"/>
                <a:gd name="connsiteY9" fmla="*/ 40865 h 308431"/>
                <a:gd name="connsiteX10" fmla="*/ 53246 w 439484"/>
                <a:gd name="connsiteY10" fmla="*/ 14576 h 308431"/>
                <a:gd name="connsiteX11" fmla="*/ 137828 w 439484"/>
                <a:gd name="connsiteY11" fmla="*/ 1527 h 308431"/>
                <a:gd name="connsiteX12" fmla="*/ 208122 w 439484"/>
                <a:gd name="connsiteY12" fmla="*/ 49914 h 308431"/>
                <a:gd name="connsiteX13" fmla="*/ 234316 w 439484"/>
                <a:gd name="connsiteY13" fmla="*/ 131258 h 308431"/>
                <a:gd name="connsiteX14" fmla="*/ 224410 w 439484"/>
                <a:gd name="connsiteY14" fmla="*/ 127448 h 308431"/>
                <a:gd name="connsiteX15" fmla="*/ 273749 w 439484"/>
                <a:gd name="connsiteY15" fmla="*/ 95920 h 308431"/>
                <a:gd name="connsiteX16" fmla="*/ 331852 w 439484"/>
                <a:gd name="connsiteY16" fmla="*/ 86966 h 308431"/>
                <a:gd name="connsiteX17" fmla="*/ 386621 w 439484"/>
                <a:gd name="connsiteY17" fmla="*/ 108588 h 308431"/>
                <a:gd name="connsiteX18" fmla="*/ 426054 w 439484"/>
                <a:gd name="connsiteY18" fmla="*/ 152117 h 308431"/>
                <a:gd name="connsiteX19" fmla="*/ 436817 w 439484"/>
                <a:gd name="connsiteY19" fmla="*/ 179835 h 308431"/>
                <a:gd name="connsiteX20" fmla="*/ 439103 w 439484"/>
                <a:gd name="connsiteY20" fmla="*/ 209744 h 308431"/>
                <a:gd name="connsiteX21" fmla="*/ 416243 w 439484"/>
                <a:gd name="connsiteY21" fmla="*/ 263941 h 308431"/>
                <a:gd name="connsiteX22" fmla="*/ 314040 w 439484"/>
                <a:gd name="connsiteY22" fmla="*/ 308042 h 308431"/>
                <a:gd name="connsiteX23" fmla="*/ 408623 w 439484"/>
                <a:gd name="connsiteY23" fmla="*/ 258131 h 308431"/>
                <a:gd name="connsiteX24" fmla="*/ 421101 w 439484"/>
                <a:gd name="connsiteY24" fmla="*/ 234414 h 308431"/>
                <a:gd name="connsiteX25" fmla="*/ 427388 w 439484"/>
                <a:gd name="connsiteY25" fmla="*/ 208791 h 308431"/>
                <a:gd name="connsiteX26" fmla="*/ 425387 w 439484"/>
                <a:gd name="connsiteY26" fmla="*/ 182502 h 308431"/>
                <a:gd name="connsiteX27" fmla="*/ 415767 w 439484"/>
                <a:gd name="connsiteY27" fmla="*/ 157737 h 308431"/>
                <a:gd name="connsiteX28" fmla="*/ 330518 w 439484"/>
                <a:gd name="connsiteY28" fmla="*/ 98682 h 308431"/>
                <a:gd name="connsiteX29" fmla="*/ 232506 w 439484"/>
                <a:gd name="connsiteY29" fmla="*/ 135830 h 308431"/>
                <a:gd name="connsiteX30" fmla="*/ 224124 w 439484"/>
                <a:gd name="connsiteY30" fmla="*/ 135449 h 308431"/>
                <a:gd name="connsiteX31" fmla="*/ 222600 w 439484"/>
                <a:gd name="connsiteY31" fmla="*/ 132020 h 308431"/>
                <a:gd name="connsiteX32" fmla="*/ 198216 w 439484"/>
                <a:gd name="connsiteY32" fmla="*/ 56201 h 308431"/>
                <a:gd name="connsiteX33" fmla="*/ 135827 w 439484"/>
                <a:gd name="connsiteY33" fmla="*/ 13052 h 308431"/>
                <a:gd name="connsiteX34" fmla="*/ 58294 w 439484"/>
                <a:gd name="connsiteY34" fmla="*/ 25149 h 308431"/>
                <a:gd name="connsiteX35" fmla="*/ 27147 w 439484"/>
                <a:gd name="connsiteY35" fmla="*/ 48485 h 308431"/>
                <a:gd name="connsiteX36" fmla="*/ 12097 w 439484"/>
                <a:gd name="connsiteY36" fmla="*/ 83061 h 308431"/>
                <a:gd name="connsiteX37" fmla="*/ 34672 w 439484"/>
                <a:gd name="connsiteY37" fmla="*/ 156213 h 308431"/>
                <a:gd name="connsiteX38" fmla="*/ 65056 w 439484"/>
                <a:gd name="connsiteY38" fmla="*/ 179740 h 308431"/>
                <a:gd name="connsiteX39" fmla="*/ 101918 w 439484"/>
                <a:gd name="connsiteY39" fmla="*/ 182883 h 308431"/>
                <a:gd name="connsiteX40" fmla="*/ 133732 w 439484"/>
                <a:gd name="connsiteY40" fmla="*/ 163166 h 308431"/>
                <a:gd name="connsiteX41" fmla="*/ 144590 w 439484"/>
                <a:gd name="connsiteY41" fmla="*/ 128400 h 308431"/>
                <a:gd name="connsiteX42" fmla="*/ 122302 w 439484"/>
                <a:gd name="connsiteY42" fmla="*/ 98111 h 308431"/>
                <a:gd name="connsiteX43" fmla="*/ 103252 w 439484"/>
                <a:gd name="connsiteY43" fmla="*/ 97730 h 308431"/>
                <a:gd name="connsiteX44" fmla="*/ 87631 w 439484"/>
                <a:gd name="connsiteY44" fmla="*/ 110398 h 30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9484" h="308431">
                  <a:moveTo>
                    <a:pt x="87631" y="110398"/>
                  </a:moveTo>
                  <a:cubicBezTo>
                    <a:pt x="91631" y="104778"/>
                    <a:pt x="96298" y="99349"/>
                    <a:pt x="102680" y="95920"/>
                  </a:cubicBezTo>
                  <a:cubicBezTo>
                    <a:pt x="108967" y="92491"/>
                    <a:pt x="117063" y="91824"/>
                    <a:pt x="124016" y="94396"/>
                  </a:cubicBezTo>
                  <a:cubicBezTo>
                    <a:pt x="138018" y="99635"/>
                    <a:pt x="147829" y="112493"/>
                    <a:pt x="151924" y="126686"/>
                  </a:cubicBezTo>
                  <a:cubicBezTo>
                    <a:pt x="156020" y="141640"/>
                    <a:pt x="151067" y="157642"/>
                    <a:pt x="142209" y="169739"/>
                  </a:cubicBezTo>
                  <a:cubicBezTo>
                    <a:pt x="133160" y="181931"/>
                    <a:pt x="119730" y="190503"/>
                    <a:pt x="105062" y="194123"/>
                  </a:cubicBezTo>
                  <a:cubicBezTo>
                    <a:pt x="90393" y="198409"/>
                    <a:pt x="74201" y="196218"/>
                    <a:pt x="60580" y="190408"/>
                  </a:cubicBezTo>
                  <a:cubicBezTo>
                    <a:pt x="46769" y="184502"/>
                    <a:pt x="34957" y="174882"/>
                    <a:pt x="25718" y="163548"/>
                  </a:cubicBezTo>
                  <a:cubicBezTo>
                    <a:pt x="7430" y="140687"/>
                    <a:pt x="-2571" y="111255"/>
                    <a:pt x="572" y="81537"/>
                  </a:cubicBezTo>
                  <a:cubicBezTo>
                    <a:pt x="2192" y="66678"/>
                    <a:pt x="8764" y="52295"/>
                    <a:pt x="18289" y="40865"/>
                  </a:cubicBezTo>
                  <a:cubicBezTo>
                    <a:pt x="28004" y="29435"/>
                    <a:pt x="40196" y="20863"/>
                    <a:pt x="53246" y="14576"/>
                  </a:cubicBezTo>
                  <a:cubicBezTo>
                    <a:pt x="79439" y="2099"/>
                    <a:pt x="108776" y="-2759"/>
                    <a:pt x="137828" y="1527"/>
                  </a:cubicBezTo>
                  <a:cubicBezTo>
                    <a:pt x="167260" y="5527"/>
                    <a:pt x="193072" y="25530"/>
                    <a:pt x="208122" y="49914"/>
                  </a:cubicBezTo>
                  <a:cubicBezTo>
                    <a:pt x="223362" y="74774"/>
                    <a:pt x="231458" y="102492"/>
                    <a:pt x="234316" y="131258"/>
                  </a:cubicBezTo>
                  <a:lnTo>
                    <a:pt x="224410" y="127448"/>
                  </a:lnTo>
                  <a:cubicBezTo>
                    <a:pt x="239078" y="113827"/>
                    <a:pt x="255556" y="103635"/>
                    <a:pt x="273749" y="95920"/>
                  </a:cubicBezTo>
                  <a:cubicBezTo>
                    <a:pt x="291847" y="88395"/>
                    <a:pt x="312040" y="84871"/>
                    <a:pt x="331852" y="86966"/>
                  </a:cubicBezTo>
                  <a:cubicBezTo>
                    <a:pt x="351854" y="89062"/>
                    <a:pt x="370619" y="97253"/>
                    <a:pt x="386621" y="108588"/>
                  </a:cubicBezTo>
                  <a:cubicBezTo>
                    <a:pt x="402718" y="119923"/>
                    <a:pt x="416529" y="134591"/>
                    <a:pt x="426054" y="152117"/>
                  </a:cubicBezTo>
                  <a:cubicBezTo>
                    <a:pt x="430912" y="160785"/>
                    <a:pt x="434627" y="170120"/>
                    <a:pt x="436817" y="179835"/>
                  </a:cubicBezTo>
                  <a:cubicBezTo>
                    <a:pt x="439198" y="189551"/>
                    <a:pt x="440056" y="199742"/>
                    <a:pt x="439103" y="209744"/>
                  </a:cubicBezTo>
                  <a:cubicBezTo>
                    <a:pt x="437960" y="230032"/>
                    <a:pt x="429007" y="248987"/>
                    <a:pt x="416243" y="263941"/>
                  </a:cubicBezTo>
                  <a:cubicBezTo>
                    <a:pt x="391097" y="294135"/>
                    <a:pt x="351854" y="311280"/>
                    <a:pt x="314040" y="308042"/>
                  </a:cubicBezTo>
                  <a:cubicBezTo>
                    <a:pt x="351854" y="307375"/>
                    <a:pt x="387763" y="287658"/>
                    <a:pt x="408623" y="258131"/>
                  </a:cubicBezTo>
                  <a:cubicBezTo>
                    <a:pt x="413862" y="250796"/>
                    <a:pt x="418148" y="242795"/>
                    <a:pt x="421101" y="234414"/>
                  </a:cubicBezTo>
                  <a:cubicBezTo>
                    <a:pt x="424339" y="226127"/>
                    <a:pt x="426816" y="217554"/>
                    <a:pt x="427388" y="208791"/>
                  </a:cubicBezTo>
                  <a:cubicBezTo>
                    <a:pt x="428245" y="200028"/>
                    <a:pt x="427483" y="191170"/>
                    <a:pt x="425387" y="182502"/>
                  </a:cubicBezTo>
                  <a:cubicBezTo>
                    <a:pt x="423482" y="173834"/>
                    <a:pt x="420148" y="165548"/>
                    <a:pt x="415767" y="157737"/>
                  </a:cubicBezTo>
                  <a:cubicBezTo>
                    <a:pt x="398431" y="126781"/>
                    <a:pt x="365761" y="102778"/>
                    <a:pt x="330518" y="98682"/>
                  </a:cubicBezTo>
                  <a:cubicBezTo>
                    <a:pt x="294990" y="94777"/>
                    <a:pt x="258890" y="112017"/>
                    <a:pt x="232506" y="135830"/>
                  </a:cubicBezTo>
                  <a:cubicBezTo>
                    <a:pt x="230125" y="138020"/>
                    <a:pt x="226315" y="137925"/>
                    <a:pt x="224124" y="135449"/>
                  </a:cubicBezTo>
                  <a:cubicBezTo>
                    <a:pt x="223267" y="134496"/>
                    <a:pt x="222695" y="133258"/>
                    <a:pt x="222600" y="132020"/>
                  </a:cubicBezTo>
                  <a:cubicBezTo>
                    <a:pt x="220028" y="105635"/>
                    <a:pt x="212122" y="78680"/>
                    <a:pt x="198216" y="56201"/>
                  </a:cubicBezTo>
                  <a:cubicBezTo>
                    <a:pt x="184214" y="33912"/>
                    <a:pt x="162021" y="16672"/>
                    <a:pt x="135827" y="13052"/>
                  </a:cubicBezTo>
                  <a:cubicBezTo>
                    <a:pt x="110014" y="9242"/>
                    <a:pt x="82106" y="13719"/>
                    <a:pt x="58294" y="25149"/>
                  </a:cubicBezTo>
                  <a:cubicBezTo>
                    <a:pt x="46388" y="30864"/>
                    <a:pt x="35529" y="38675"/>
                    <a:pt x="27147" y="48485"/>
                  </a:cubicBezTo>
                  <a:cubicBezTo>
                    <a:pt x="18955" y="58391"/>
                    <a:pt x="13431" y="70202"/>
                    <a:pt x="12097" y="83061"/>
                  </a:cubicBezTo>
                  <a:cubicBezTo>
                    <a:pt x="9335" y="108683"/>
                    <a:pt x="18289" y="136020"/>
                    <a:pt x="34672" y="156213"/>
                  </a:cubicBezTo>
                  <a:cubicBezTo>
                    <a:pt x="42863" y="166405"/>
                    <a:pt x="53341" y="174692"/>
                    <a:pt x="65056" y="179740"/>
                  </a:cubicBezTo>
                  <a:cubicBezTo>
                    <a:pt x="76868" y="184693"/>
                    <a:pt x="89726" y="186503"/>
                    <a:pt x="101918" y="182883"/>
                  </a:cubicBezTo>
                  <a:cubicBezTo>
                    <a:pt x="114110" y="179645"/>
                    <a:pt x="125159" y="172406"/>
                    <a:pt x="133732" y="163166"/>
                  </a:cubicBezTo>
                  <a:cubicBezTo>
                    <a:pt x="141828" y="153737"/>
                    <a:pt x="147067" y="140878"/>
                    <a:pt x="144590" y="128400"/>
                  </a:cubicBezTo>
                  <a:cubicBezTo>
                    <a:pt x="142114" y="116018"/>
                    <a:pt x="134208" y="103540"/>
                    <a:pt x="122302" y="98111"/>
                  </a:cubicBezTo>
                  <a:cubicBezTo>
                    <a:pt x="116396" y="95444"/>
                    <a:pt x="109443" y="95158"/>
                    <a:pt x="103252" y="97730"/>
                  </a:cubicBezTo>
                  <a:cubicBezTo>
                    <a:pt x="97346" y="100301"/>
                    <a:pt x="92203" y="105159"/>
                    <a:pt x="87631" y="110398"/>
                  </a:cubicBezTo>
                  <a:close/>
                </a:path>
              </a:pathLst>
            </a:custGeom>
            <a:gradFill>
              <a:gsLst>
                <a:gs pos="11280">
                  <a:srgbClr val="6E3A00"/>
                </a:gs>
                <a:gs pos="100000">
                  <a:srgbClr val="FFD25C"/>
                </a:gs>
              </a:gsLst>
              <a:lin ang="1603701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DB8D661C-B49C-72BB-FD05-B6842A5D7E33}"/>
                </a:ext>
              </a:extLst>
            </p:cNvPr>
            <p:cNvSpPr/>
            <p:nvPr/>
          </p:nvSpPr>
          <p:spPr>
            <a:xfrm>
              <a:off x="-806076" y="5068603"/>
              <a:ext cx="3755071" cy="1855201"/>
            </a:xfrm>
            <a:custGeom>
              <a:avLst/>
              <a:gdLst>
                <a:gd name="connsiteX0" fmla="*/ 1242166 w 1242166"/>
                <a:gd name="connsiteY0" fmla="*/ 466820 h 613695"/>
                <a:gd name="connsiteX1" fmla="*/ 1141773 w 1242166"/>
                <a:gd name="connsiteY1" fmla="*/ 418814 h 613695"/>
                <a:gd name="connsiteX2" fmla="*/ 1086528 w 1242166"/>
                <a:gd name="connsiteY2" fmla="*/ 418624 h 613695"/>
                <a:gd name="connsiteX3" fmla="*/ 1059858 w 1242166"/>
                <a:gd name="connsiteY3" fmla="*/ 425768 h 613695"/>
                <a:gd name="connsiteX4" fmla="*/ 1034236 w 1242166"/>
                <a:gd name="connsiteY4" fmla="*/ 436150 h 613695"/>
                <a:gd name="connsiteX5" fmla="*/ 954321 w 1242166"/>
                <a:gd name="connsiteY5" fmla="*/ 508826 h 613695"/>
                <a:gd name="connsiteX6" fmla="*/ 932699 w 1242166"/>
                <a:gd name="connsiteY6" fmla="*/ 559308 h 613695"/>
                <a:gd name="connsiteX7" fmla="*/ 923936 w 1242166"/>
                <a:gd name="connsiteY7" fmla="*/ 613315 h 613695"/>
                <a:gd name="connsiteX8" fmla="*/ 912221 w 1242166"/>
                <a:gd name="connsiteY8" fmla="*/ 613696 h 613695"/>
                <a:gd name="connsiteX9" fmla="*/ 906029 w 1242166"/>
                <a:gd name="connsiteY9" fmla="*/ 591217 h 613695"/>
                <a:gd name="connsiteX10" fmla="*/ 892504 w 1242166"/>
                <a:gd name="connsiteY10" fmla="*/ 572262 h 613695"/>
                <a:gd name="connsiteX11" fmla="*/ 872883 w 1242166"/>
                <a:gd name="connsiteY11" fmla="*/ 559880 h 613695"/>
                <a:gd name="connsiteX12" fmla="*/ 849642 w 1242166"/>
                <a:gd name="connsiteY12" fmla="*/ 554546 h 613695"/>
                <a:gd name="connsiteX13" fmla="*/ 843355 w 1242166"/>
                <a:gd name="connsiteY13" fmla="*/ 553784 h 613695"/>
                <a:gd name="connsiteX14" fmla="*/ 844308 w 1242166"/>
                <a:gd name="connsiteY14" fmla="*/ 547592 h 613695"/>
                <a:gd name="connsiteX15" fmla="*/ 842593 w 1242166"/>
                <a:gd name="connsiteY15" fmla="*/ 456438 h 613695"/>
                <a:gd name="connsiteX16" fmla="*/ 802493 w 1242166"/>
                <a:gd name="connsiteY16" fmla="*/ 376714 h 613695"/>
                <a:gd name="connsiteX17" fmla="*/ 722959 w 1242166"/>
                <a:gd name="connsiteY17" fmla="*/ 336709 h 613695"/>
                <a:gd name="connsiteX18" fmla="*/ 631233 w 1242166"/>
                <a:gd name="connsiteY18" fmla="*/ 334994 h 613695"/>
                <a:gd name="connsiteX19" fmla="*/ 626947 w 1242166"/>
                <a:gd name="connsiteY19" fmla="*/ 335471 h 613695"/>
                <a:gd name="connsiteX20" fmla="*/ 625137 w 1242166"/>
                <a:gd name="connsiteY20" fmla="*/ 331375 h 613695"/>
                <a:gd name="connsiteX21" fmla="*/ 572178 w 1242166"/>
                <a:gd name="connsiteY21" fmla="*/ 249650 h 613695"/>
                <a:gd name="connsiteX22" fmla="*/ 497312 w 1242166"/>
                <a:gd name="connsiteY22" fmla="*/ 187928 h 613695"/>
                <a:gd name="connsiteX23" fmla="*/ 452735 w 1242166"/>
                <a:gd name="connsiteY23" fmla="*/ 168783 h 613695"/>
                <a:gd name="connsiteX24" fmla="*/ 405110 w 1242166"/>
                <a:gd name="connsiteY24" fmla="*/ 159544 h 613695"/>
                <a:gd name="connsiteX25" fmla="*/ 308526 w 1242166"/>
                <a:gd name="connsiteY25" fmla="*/ 169259 h 613695"/>
                <a:gd name="connsiteX26" fmla="*/ 301954 w 1242166"/>
                <a:gd name="connsiteY26" fmla="*/ 171069 h 613695"/>
                <a:gd name="connsiteX27" fmla="*/ 301192 w 1242166"/>
                <a:gd name="connsiteY27" fmla="*/ 164116 h 613695"/>
                <a:gd name="connsiteX28" fmla="*/ 268712 w 1242166"/>
                <a:gd name="connsiteY28" fmla="*/ 71342 h 613695"/>
                <a:gd name="connsiteX29" fmla="*/ 235184 w 1242166"/>
                <a:gd name="connsiteY29" fmla="*/ 35909 h 613695"/>
                <a:gd name="connsiteX30" fmla="*/ 190892 w 1242166"/>
                <a:gd name="connsiteY30" fmla="*/ 16097 h 613695"/>
                <a:gd name="connsiteX31" fmla="*/ 178986 w 1242166"/>
                <a:gd name="connsiteY31" fmla="*/ 13335 h 613695"/>
                <a:gd name="connsiteX32" fmla="*/ 166699 w 1242166"/>
                <a:gd name="connsiteY32" fmla="*/ 12383 h 613695"/>
                <a:gd name="connsiteX33" fmla="*/ 154412 w 1242166"/>
                <a:gd name="connsiteY33" fmla="*/ 11525 h 613695"/>
                <a:gd name="connsiteX34" fmla="*/ 141934 w 1242166"/>
                <a:gd name="connsiteY34" fmla="*/ 12002 h 613695"/>
                <a:gd name="connsiteX35" fmla="*/ 129456 w 1242166"/>
                <a:gd name="connsiteY35" fmla="*/ 12573 h 613695"/>
                <a:gd name="connsiteX36" fmla="*/ 117169 w 1242166"/>
                <a:gd name="connsiteY36" fmla="*/ 14192 h 613695"/>
                <a:gd name="connsiteX37" fmla="*/ 92975 w 1242166"/>
                <a:gd name="connsiteY37" fmla="*/ 19336 h 613695"/>
                <a:gd name="connsiteX38" fmla="*/ 50113 w 1242166"/>
                <a:gd name="connsiteY38" fmla="*/ 41720 h 613695"/>
                <a:gd name="connsiteX39" fmla="*/ 22205 w 1242166"/>
                <a:gd name="connsiteY39" fmla="*/ 80582 h 613695"/>
                <a:gd name="connsiteX40" fmla="*/ 12108 w 1242166"/>
                <a:gd name="connsiteY40" fmla="*/ 128492 h 613695"/>
                <a:gd name="connsiteX41" fmla="*/ 16109 w 1242166"/>
                <a:gd name="connsiteY41" fmla="*/ 177451 h 613695"/>
                <a:gd name="connsiteX42" fmla="*/ 36968 w 1242166"/>
                <a:gd name="connsiteY42" fmla="*/ 220504 h 613695"/>
                <a:gd name="connsiteX43" fmla="*/ 77069 w 1242166"/>
                <a:gd name="connsiteY43" fmla="*/ 245459 h 613695"/>
                <a:gd name="connsiteX44" fmla="*/ 125932 w 1242166"/>
                <a:gd name="connsiteY44" fmla="*/ 246698 h 613695"/>
                <a:gd name="connsiteX45" fmla="*/ 166222 w 1242166"/>
                <a:gd name="connsiteY45" fmla="*/ 221266 h 613695"/>
                <a:gd name="connsiteX46" fmla="*/ 174033 w 1242166"/>
                <a:gd name="connsiteY46" fmla="*/ 173641 h 613695"/>
                <a:gd name="connsiteX47" fmla="*/ 143744 w 1242166"/>
                <a:gd name="connsiteY47" fmla="*/ 135065 h 613695"/>
                <a:gd name="connsiteX48" fmla="*/ 176224 w 1242166"/>
                <a:gd name="connsiteY48" fmla="*/ 173069 h 613695"/>
                <a:gd name="connsiteX49" fmla="*/ 170033 w 1242166"/>
                <a:gd name="connsiteY49" fmla="*/ 223742 h 613695"/>
                <a:gd name="connsiteX50" fmla="*/ 127456 w 1242166"/>
                <a:gd name="connsiteY50" fmla="*/ 253270 h 613695"/>
                <a:gd name="connsiteX51" fmla="*/ 74973 w 1242166"/>
                <a:gd name="connsiteY51" fmla="*/ 254127 h 613695"/>
                <a:gd name="connsiteX52" fmla="*/ 28586 w 1242166"/>
                <a:gd name="connsiteY52" fmla="*/ 227933 h 613695"/>
                <a:gd name="connsiteX53" fmla="*/ 4679 w 1242166"/>
                <a:gd name="connsiteY53" fmla="*/ 180308 h 613695"/>
                <a:gd name="connsiteX54" fmla="*/ 392 w 1242166"/>
                <a:gd name="connsiteY54" fmla="*/ 127826 h 613695"/>
                <a:gd name="connsiteX55" fmla="*/ 11346 w 1242166"/>
                <a:gd name="connsiteY55" fmla="*/ 76200 h 613695"/>
                <a:gd name="connsiteX56" fmla="*/ 42588 w 1242166"/>
                <a:gd name="connsiteY56" fmla="*/ 32861 h 613695"/>
                <a:gd name="connsiteX57" fmla="*/ 89642 w 1242166"/>
                <a:gd name="connsiteY57" fmla="*/ 8287 h 613695"/>
                <a:gd name="connsiteX58" fmla="*/ 115454 w 1242166"/>
                <a:gd name="connsiteY58" fmla="*/ 2858 h 613695"/>
                <a:gd name="connsiteX59" fmla="*/ 128504 w 1242166"/>
                <a:gd name="connsiteY59" fmla="*/ 1143 h 613695"/>
                <a:gd name="connsiteX60" fmla="*/ 141553 w 1242166"/>
                <a:gd name="connsiteY60" fmla="*/ 476 h 613695"/>
                <a:gd name="connsiteX61" fmla="*/ 154602 w 1242166"/>
                <a:gd name="connsiteY61" fmla="*/ 0 h 613695"/>
                <a:gd name="connsiteX62" fmla="*/ 167746 w 1242166"/>
                <a:gd name="connsiteY62" fmla="*/ 953 h 613695"/>
                <a:gd name="connsiteX63" fmla="*/ 180891 w 1242166"/>
                <a:gd name="connsiteY63" fmla="*/ 2000 h 613695"/>
                <a:gd name="connsiteX64" fmla="*/ 193845 w 1242166"/>
                <a:gd name="connsiteY64" fmla="*/ 4953 h 613695"/>
                <a:gd name="connsiteX65" fmla="*/ 242137 w 1242166"/>
                <a:gd name="connsiteY65" fmla="*/ 26670 h 613695"/>
                <a:gd name="connsiteX66" fmla="*/ 278522 w 1242166"/>
                <a:gd name="connsiteY66" fmla="*/ 65056 h 613695"/>
                <a:gd name="connsiteX67" fmla="*/ 313003 w 1242166"/>
                <a:gd name="connsiteY67" fmla="*/ 163449 h 613695"/>
                <a:gd name="connsiteX68" fmla="*/ 305669 w 1242166"/>
                <a:gd name="connsiteY68" fmla="*/ 158210 h 613695"/>
                <a:gd name="connsiteX69" fmla="*/ 406348 w 1242166"/>
                <a:gd name="connsiteY69" fmla="*/ 148114 h 613695"/>
                <a:gd name="connsiteX70" fmla="*/ 456354 w 1242166"/>
                <a:gd name="connsiteY70" fmla="*/ 157829 h 613695"/>
                <a:gd name="connsiteX71" fmla="*/ 503122 w 1242166"/>
                <a:gd name="connsiteY71" fmla="*/ 177927 h 613695"/>
                <a:gd name="connsiteX72" fmla="*/ 581131 w 1242166"/>
                <a:gd name="connsiteY72" fmla="*/ 242221 h 613695"/>
                <a:gd name="connsiteX73" fmla="*/ 636091 w 1242166"/>
                <a:gd name="connsiteY73" fmla="*/ 327089 h 613695"/>
                <a:gd name="connsiteX74" fmla="*/ 629995 w 1242166"/>
                <a:gd name="connsiteY74" fmla="*/ 323469 h 613695"/>
                <a:gd name="connsiteX75" fmla="*/ 725340 w 1242166"/>
                <a:gd name="connsiteY75" fmla="*/ 325279 h 613695"/>
                <a:gd name="connsiteX76" fmla="*/ 810970 w 1242166"/>
                <a:gd name="connsiteY76" fmla="*/ 368522 h 613695"/>
                <a:gd name="connsiteX77" fmla="*/ 854213 w 1242166"/>
                <a:gd name="connsiteY77" fmla="*/ 454152 h 613695"/>
                <a:gd name="connsiteX78" fmla="*/ 855928 w 1242166"/>
                <a:gd name="connsiteY78" fmla="*/ 549878 h 613695"/>
                <a:gd name="connsiteX79" fmla="*/ 850689 w 1242166"/>
                <a:gd name="connsiteY79" fmla="*/ 542925 h 613695"/>
                <a:gd name="connsiteX80" fmla="*/ 877264 w 1242166"/>
                <a:gd name="connsiteY80" fmla="*/ 549021 h 613695"/>
                <a:gd name="connsiteX81" fmla="*/ 900695 w 1242166"/>
                <a:gd name="connsiteY81" fmla="*/ 563880 h 613695"/>
                <a:gd name="connsiteX82" fmla="*/ 916697 w 1242166"/>
                <a:gd name="connsiteY82" fmla="*/ 586454 h 613695"/>
                <a:gd name="connsiteX83" fmla="*/ 923936 w 1242166"/>
                <a:gd name="connsiteY83" fmla="*/ 613220 h 613695"/>
                <a:gd name="connsiteX84" fmla="*/ 912221 w 1242166"/>
                <a:gd name="connsiteY84" fmla="*/ 613601 h 613695"/>
                <a:gd name="connsiteX85" fmla="*/ 921364 w 1242166"/>
                <a:gd name="connsiteY85" fmla="*/ 556260 h 613695"/>
                <a:gd name="connsiteX86" fmla="*/ 944129 w 1242166"/>
                <a:gd name="connsiteY86" fmla="*/ 503015 h 613695"/>
                <a:gd name="connsiteX87" fmla="*/ 960607 w 1242166"/>
                <a:gd name="connsiteY87" fmla="*/ 479012 h 613695"/>
                <a:gd name="connsiteX88" fmla="*/ 970323 w 1242166"/>
                <a:gd name="connsiteY88" fmla="*/ 468154 h 613695"/>
                <a:gd name="connsiteX89" fmla="*/ 980706 w 1242166"/>
                <a:gd name="connsiteY89" fmla="*/ 457962 h 613695"/>
                <a:gd name="connsiteX90" fmla="*/ 1004137 w 1242166"/>
                <a:gd name="connsiteY90" fmla="*/ 440627 h 613695"/>
                <a:gd name="connsiteX91" fmla="*/ 1016614 w 1242166"/>
                <a:gd name="connsiteY91" fmla="*/ 433197 h 613695"/>
                <a:gd name="connsiteX92" fmla="*/ 1029854 w 1242166"/>
                <a:gd name="connsiteY92" fmla="*/ 427292 h 613695"/>
                <a:gd name="connsiteX93" fmla="*/ 1057096 w 1242166"/>
                <a:gd name="connsiteY93" fmla="*/ 417671 h 613695"/>
                <a:gd name="connsiteX94" fmla="*/ 1085290 w 1242166"/>
                <a:gd name="connsiteY94" fmla="*/ 411480 h 613695"/>
                <a:gd name="connsiteX95" fmla="*/ 1142535 w 1242166"/>
                <a:gd name="connsiteY95" fmla="*/ 414242 h 613695"/>
                <a:gd name="connsiteX96" fmla="*/ 1242166 w 1242166"/>
                <a:gd name="connsiteY96" fmla="*/ 466820 h 61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42166" h="613695">
                  <a:moveTo>
                    <a:pt x="1242166" y="466820"/>
                  </a:moveTo>
                  <a:cubicBezTo>
                    <a:pt x="1212925" y="443198"/>
                    <a:pt x="1178540" y="425196"/>
                    <a:pt x="1141773" y="418814"/>
                  </a:cubicBezTo>
                  <a:cubicBezTo>
                    <a:pt x="1123485" y="415576"/>
                    <a:pt x="1104721" y="415481"/>
                    <a:pt x="1086528" y="418624"/>
                  </a:cubicBezTo>
                  <a:cubicBezTo>
                    <a:pt x="1077479" y="420243"/>
                    <a:pt x="1068526" y="422434"/>
                    <a:pt x="1059858" y="425768"/>
                  </a:cubicBezTo>
                  <a:cubicBezTo>
                    <a:pt x="1051095" y="428816"/>
                    <a:pt x="1042332" y="431578"/>
                    <a:pt x="1034236" y="436150"/>
                  </a:cubicBezTo>
                  <a:cubicBezTo>
                    <a:pt x="1001470" y="452438"/>
                    <a:pt x="972609" y="476917"/>
                    <a:pt x="954321" y="508826"/>
                  </a:cubicBezTo>
                  <a:cubicBezTo>
                    <a:pt x="944796" y="524447"/>
                    <a:pt x="937652" y="541592"/>
                    <a:pt x="932699" y="559308"/>
                  </a:cubicBezTo>
                  <a:cubicBezTo>
                    <a:pt x="927746" y="576929"/>
                    <a:pt x="924413" y="595503"/>
                    <a:pt x="923936" y="613315"/>
                  </a:cubicBezTo>
                  <a:lnTo>
                    <a:pt x="912221" y="613696"/>
                  </a:lnTo>
                  <a:cubicBezTo>
                    <a:pt x="911554" y="606457"/>
                    <a:pt x="909268" y="598265"/>
                    <a:pt x="906029" y="591217"/>
                  </a:cubicBezTo>
                  <a:cubicBezTo>
                    <a:pt x="902791" y="584073"/>
                    <a:pt x="898219" y="577501"/>
                    <a:pt x="892504" y="572262"/>
                  </a:cubicBezTo>
                  <a:cubicBezTo>
                    <a:pt x="886789" y="567023"/>
                    <a:pt x="880312" y="562547"/>
                    <a:pt x="872883" y="559880"/>
                  </a:cubicBezTo>
                  <a:cubicBezTo>
                    <a:pt x="865643" y="556832"/>
                    <a:pt x="857642" y="555498"/>
                    <a:pt x="849642" y="554546"/>
                  </a:cubicBezTo>
                  <a:lnTo>
                    <a:pt x="843355" y="553784"/>
                  </a:lnTo>
                  <a:lnTo>
                    <a:pt x="844308" y="547592"/>
                  </a:lnTo>
                  <a:cubicBezTo>
                    <a:pt x="848975" y="517779"/>
                    <a:pt x="848689" y="486156"/>
                    <a:pt x="842593" y="456438"/>
                  </a:cubicBezTo>
                  <a:cubicBezTo>
                    <a:pt x="836592" y="426625"/>
                    <a:pt x="823638" y="398050"/>
                    <a:pt x="802493" y="376714"/>
                  </a:cubicBezTo>
                  <a:cubicBezTo>
                    <a:pt x="781538" y="355092"/>
                    <a:pt x="752772" y="342329"/>
                    <a:pt x="722959" y="336709"/>
                  </a:cubicBezTo>
                  <a:cubicBezTo>
                    <a:pt x="693050" y="330803"/>
                    <a:pt x="661808" y="331375"/>
                    <a:pt x="631233" y="334994"/>
                  </a:cubicBezTo>
                  <a:lnTo>
                    <a:pt x="626947" y="335471"/>
                  </a:lnTo>
                  <a:lnTo>
                    <a:pt x="625137" y="331375"/>
                  </a:lnTo>
                  <a:cubicBezTo>
                    <a:pt x="611897" y="302133"/>
                    <a:pt x="593514" y="274225"/>
                    <a:pt x="572178" y="249650"/>
                  </a:cubicBezTo>
                  <a:cubicBezTo>
                    <a:pt x="550747" y="225171"/>
                    <a:pt x="525696" y="203550"/>
                    <a:pt x="497312" y="187928"/>
                  </a:cubicBezTo>
                  <a:cubicBezTo>
                    <a:pt x="483119" y="180118"/>
                    <a:pt x="468165" y="173736"/>
                    <a:pt x="452735" y="168783"/>
                  </a:cubicBezTo>
                  <a:cubicBezTo>
                    <a:pt x="437209" y="164211"/>
                    <a:pt x="421302" y="161163"/>
                    <a:pt x="405110" y="159544"/>
                  </a:cubicBezTo>
                  <a:cubicBezTo>
                    <a:pt x="372820" y="156972"/>
                    <a:pt x="340054" y="160782"/>
                    <a:pt x="308526" y="169259"/>
                  </a:cubicBezTo>
                  <a:lnTo>
                    <a:pt x="301954" y="171069"/>
                  </a:lnTo>
                  <a:lnTo>
                    <a:pt x="301192" y="164116"/>
                  </a:lnTo>
                  <a:cubicBezTo>
                    <a:pt x="297668" y="131636"/>
                    <a:pt x="286714" y="98774"/>
                    <a:pt x="268712" y="71342"/>
                  </a:cubicBezTo>
                  <a:cubicBezTo>
                    <a:pt x="259663" y="57531"/>
                    <a:pt x="248042" y="45911"/>
                    <a:pt x="235184" y="35909"/>
                  </a:cubicBezTo>
                  <a:cubicBezTo>
                    <a:pt x="221563" y="27146"/>
                    <a:pt x="206989" y="19241"/>
                    <a:pt x="190892" y="16097"/>
                  </a:cubicBezTo>
                  <a:lnTo>
                    <a:pt x="178986" y="13335"/>
                  </a:lnTo>
                  <a:lnTo>
                    <a:pt x="166699" y="12383"/>
                  </a:lnTo>
                  <a:cubicBezTo>
                    <a:pt x="162603" y="12097"/>
                    <a:pt x="158507" y="11621"/>
                    <a:pt x="154412" y="11525"/>
                  </a:cubicBezTo>
                  <a:lnTo>
                    <a:pt x="141934" y="12002"/>
                  </a:lnTo>
                  <a:cubicBezTo>
                    <a:pt x="137743" y="12192"/>
                    <a:pt x="133552" y="12097"/>
                    <a:pt x="129456" y="12573"/>
                  </a:cubicBezTo>
                  <a:lnTo>
                    <a:pt x="117169" y="14192"/>
                  </a:lnTo>
                  <a:cubicBezTo>
                    <a:pt x="108882" y="14859"/>
                    <a:pt x="101071" y="17526"/>
                    <a:pt x="92975" y="19336"/>
                  </a:cubicBezTo>
                  <a:cubicBezTo>
                    <a:pt x="77450" y="24384"/>
                    <a:pt x="62495" y="31337"/>
                    <a:pt x="50113" y="41720"/>
                  </a:cubicBezTo>
                  <a:cubicBezTo>
                    <a:pt x="37730" y="52007"/>
                    <a:pt x="28396" y="65627"/>
                    <a:pt x="22205" y="80582"/>
                  </a:cubicBezTo>
                  <a:cubicBezTo>
                    <a:pt x="16109" y="95631"/>
                    <a:pt x="13156" y="112014"/>
                    <a:pt x="12108" y="128492"/>
                  </a:cubicBezTo>
                  <a:cubicBezTo>
                    <a:pt x="11060" y="145066"/>
                    <a:pt x="12203" y="161544"/>
                    <a:pt x="16109" y="177451"/>
                  </a:cubicBezTo>
                  <a:cubicBezTo>
                    <a:pt x="20109" y="193262"/>
                    <a:pt x="26967" y="208217"/>
                    <a:pt x="36968" y="220504"/>
                  </a:cubicBezTo>
                  <a:cubicBezTo>
                    <a:pt x="46970" y="232886"/>
                    <a:pt x="61352" y="241364"/>
                    <a:pt x="77069" y="245459"/>
                  </a:cubicBezTo>
                  <a:cubicBezTo>
                    <a:pt x="92785" y="249650"/>
                    <a:pt x="109930" y="249746"/>
                    <a:pt x="125932" y="246698"/>
                  </a:cubicBezTo>
                  <a:cubicBezTo>
                    <a:pt x="141934" y="243554"/>
                    <a:pt x="156983" y="234982"/>
                    <a:pt x="166222" y="221266"/>
                  </a:cubicBezTo>
                  <a:cubicBezTo>
                    <a:pt x="175557" y="207645"/>
                    <a:pt x="177748" y="189833"/>
                    <a:pt x="174033" y="173641"/>
                  </a:cubicBezTo>
                  <a:cubicBezTo>
                    <a:pt x="170033" y="157448"/>
                    <a:pt x="159079" y="142780"/>
                    <a:pt x="143744" y="135065"/>
                  </a:cubicBezTo>
                  <a:cubicBezTo>
                    <a:pt x="159364" y="142018"/>
                    <a:pt x="171366" y="156401"/>
                    <a:pt x="176224" y="173069"/>
                  </a:cubicBezTo>
                  <a:cubicBezTo>
                    <a:pt x="180796" y="189643"/>
                    <a:pt x="179367" y="208598"/>
                    <a:pt x="170033" y="223742"/>
                  </a:cubicBezTo>
                  <a:cubicBezTo>
                    <a:pt x="160793" y="238983"/>
                    <a:pt x="144601" y="249174"/>
                    <a:pt x="127456" y="253270"/>
                  </a:cubicBezTo>
                  <a:cubicBezTo>
                    <a:pt x="110311" y="257270"/>
                    <a:pt x="92404" y="257937"/>
                    <a:pt x="74973" y="254127"/>
                  </a:cubicBezTo>
                  <a:cubicBezTo>
                    <a:pt x="57542" y="250508"/>
                    <a:pt x="40683" y="241554"/>
                    <a:pt x="28586" y="227933"/>
                  </a:cubicBezTo>
                  <a:cubicBezTo>
                    <a:pt x="16299" y="214503"/>
                    <a:pt x="8679" y="197453"/>
                    <a:pt x="4679" y="180308"/>
                  </a:cubicBezTo>
                  <a:cubicBezTo>
                    <a:pt x="583" y="163068"/>
                    <a:pt x="-751" y="145256"/>
                    <a:pt x="392" y="127826"/>
                  </a:cubicBezTo>
                  <a:cubicBezTo>
                    <a:pt x="1535" y="110395"/>
                    <a:pt x="4583" y="92774"/>
                    <a:pt x="11346" y="76200"/>
                  </a:cubicBezTo>
                  <a:cubicBezTo>
                    <a:pt x="18109" y="59722"/>
                    <a:pt x="28681" y="44387"/>
                    <a:pt x="42588" y="32861"/>
                  </a:cubicBezTo>
                  <a:cubicBezTo>
                    <a:pt x="56399" y="21241"/>
                    <a:pt x="72878" y="13621"/>
                    <a:pt x="89642" y="8287"/>
                  </a:cubicBezTo>
                  <a:cubicBezTo>
                    <a:pt x="98214" y="6382"/>
                    <a:pt x="106691" y="3524"/>
                    <a:pt x="115454" y="2858"/>
                  </a:cubicBezTo>
                  <a:lnTo>
                    <a:pt x="128504" y="1143"/>
                  </a:lnTo>
                  <a:cubicBezTo>
                    <a:pt x="132885" y="667"/>
                    <a:pt x="137171" y="762"/>
                    <a:pt x="141553" y="476"/>
                  </a:cubicBezTo>
                  <a:lnTo>
                    <a:pt x="154602" y="0"/>
                  </a:lnTo>
                  <a:cubicBezTo>
                    <a:pt x="158984" y="95"/>
                    <a:pt x="163365" y="571"/>
                    <a:pt x="167746" y="953"/>
                  </a:cubicBezTo>
                  <a:lnTo>
                    <a:pt x="180891" y="2000"/>
                  </a:lnTo>
                  <a:lnTo>
                    <a:pt x="193845" y="4953"/>
                  </a:lnTo>
                  <a:cubicBezTo>
                    <a:pt x="211276" y="8477"/>
                    <a:pt x="227373" y="16954"/>
                    <a:pt x="242137" y="26670"/>
                  </a:cubicBezTo>
                  <a:cubicBezTo>
                    <a:pt x="256234" y="37529"/>
                    <a:pt x="268902" y="50292"/>
                    <a:pt x="278522" y="65056"/>
                  </a:cubicBezTo>
                  <a:cubicBezTo>
                    <a:pt x="297858" y="94679"/>
                    <a:pt x="309097" y="128302"/>
                    <a:pt x="313003" y="163449"/>
                  </a:cubicBezTo>
                  <a:lnTo>
                    <a:pt x="305669" y="158210"/>
                  </a:lnTo>
                  <a:cubicBezTo>
                    <a:pt x="338244" y="149447"/>
                    <a:pt x="372344" y="145352"/>
                    <a:pt x="406348" y="148114"/>
                  </a:cubicBezTo>
                  <a:cubicBezTo>
                    <a:pt x="423302" y="149733"/>
                    <a:pt x="440066" y="152971"/>
                    <a:pt x="456354" y="157829"/>
                  </a:cubicBezTo>
                  <a:cubicBezTo>
                    <a:pt x="472547" y="162973"/>
                    <a:pt x="488263" y="169736"/>
                    <a:pt x="503122" y="177927"/>
                  </a:cubicBezTo>
                  <a:cubicBezTo>
                    <a:pt x="532935" y="194310"/>
                    <a:pt x="558938" y="216884"/>
                    <a:pt x="581131" y="242221"/>
                  </a:cubicBezTo>
                  <a:cubicBezTo>
                    <a:pt x="603230" y="267843"/>
                    <a:pt x="621898" y="295942"/>
                    <a:pt x="636091" y="327089"/>
                  </a:cubicBezTo>
                  <a:lnTo>
                    <a:pt x="629995" y="323469"/>
                  </a:lnTo>
                  <a:cubicBezTo>
                    <a:pt x="661427" y="319754"/>
                    <a:pt x="693717" y="319088"/>
                    <a:pt x="725340" y="325279"/>
                  </a:cubicBezTo>
                  <a:cubicBezTo>
                    <a:pt x="756772" y="331184"/>
                    <a:pt x="788110" y="344900"/>
                    <a:pt x="810970" y="368522"/>
                  </a:cubicBezTo>
                  <a:cubicBezTo>
                    <a:pt x="834116" y="391859"/>
                    <a:pt x="847927" y="422815"/>
                    <a:pt x="854213" y="454152"/>
                  </a:cubicBezTo>
                  <a:cubicBezTo>
                    <a:pt x="860500" y="485775"/>
                    <a:pt x="860976" y="517875"/>
                    <a:pt x="855928" y="549878"/>
                  </a:cubicBezTo>
                  <a:lnTo>
                    <a:pt x="850689" y="542925"/>
                  </a:lnTo>
                  <a:cubicBezTo>
                    <a:pt x="859643" y="543973"/>
                    <a:pt x="868692" y="545402"/>
                    <a:pt x="877264" y="549021"/>
                  </a:cubicBezTo>
                  <a:cubicBezTo>
                    <a:pt x="885932" y="552164"/>
                    <a:pt x="893837" y="557498"/>
                    <a:pt x="900695" y="563880"/>
                  </a:cubicBezTo>
                  <a:cubicBezTo>
                    <a:pt x="907458" y="570262"/>
                    <a:pt x="912887" y="578072"/>
                    <a:pt x="916697" y="586454"/>
                  </a:cubicBezTo>
                  <a:cubicBezTo>
                    <a:pt x="920508" y="594932"/>
                    <a:pt x="922984" y="603504"/>
                    <a:pt x="923936" y="613220"/>
                  </a:cubicBezTo>
                  <a:lnTo>
                    <a:pt x="912221" y="613601"/>
                  </a:lnTo>
                  <a:cubicBezTo>
                    <a:pt x="912697" y="593693"/>
                    <a:pt x="916221" y="574929"/>
                    <a:pt x="921364" y="556260"/>
                  </a:cubicBezTo>
                  <a:cubicBezTo>
                    <a:pt x="926508" y="537686"/>
                    <a:pt x="934128" y="519589"/>
                    <a:pt x="944129" y="503015"/>
                  </a:cubicBezTo>
                  <a:cubicBezTo>
                    <a:pt x="948701" y="494443"/>
                    <a:pt x="954893" y="486918"/>
                    <a:pt x="960607" y="479012"/>
                  </a:cubicBezTo>
                  <a:cubicBezTo>
                    <a:pt x="963560" y="475202"/>
                    <a:pt x="967084" y="471773"/>
                    <a:pt x="970323" y="468154"/>
                  </a:cubicBezTo>
                  <a:cubicBezTo>
                    <a:pt x="973657" y="464630"/>
                    <a:pt x="976800" y="460820"/>
                    <a:pt x="980706" y="457962"/>
                  </a:cubicBezTo>
                  <a:cubicBezTo>
                    <a:pt x="988230" y="451771"/>
                    <a:pt x="995469" y="445199"/>
                    <a:pt x="1004137" y="440627"/>
                  </a:cubicBezTo>
                  <a:cubicBezTo>
                    <a:pt x="1008328" y="438150"/>
                    <a:pt x="1012328" y="435483"/>
                    <a:pt x="1016614" y="433197"/>
                  </a:cubicBezTo>
                  <a:lnTo>
                    <a:pt x="1029854" y="427292"/>
                  </a:lnTo>
                  <a:cubicBezTo>
                    <a:pt x="1038522" y="422910"/>
                    <a:pt x="1047857" y="420434"/>
                    <a:pt x="1057096" y="417671"/>
                  </a:cubicBezTo>
                  <a:cubicBezTo>
                    <a:pt x="1066145" y="414623"/>
                    <a:pt x="1075765" y="412718"/>
                    <a:pt x="1085290" y="411480"/>
                  </a:cubicBezTo>
                  <a:cubicBezTo>
                    <a:pt x="1104435" y="409004"/>
                    <a:pt x="1123866" y="410051"/>
                    <a:pt x="1142535" y="414242"/>
                  </a:cubicBezTo>
                  <a:cubicBezTo>
                    <a:pt x="1180254" y="422148"/>
                    <a:pt x="1213973" y="441960"/>
                    <a:pt x="1242166" y="466820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C95A"/>
                </a:gs>
              </a:gsLst>
              <a:lin ang="172204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D2ABEE8-E65F-5B4A-801E-641AB3A38D3A}"/>
                </a:ext>
              </a:extLst>
            </p:cNvPr>
            <p:cNvSpPr/>
            <p:nvPr/>
          </p:nvSpPr>
          <p:spPr>
            <a:xfrm>
              <a:off x="2598454" y="6367058"/>
              <a:ext cx="1605269" cy="1475192"/>
            </a:xfrm>
            <a:custGeom>
              <a:avLst/>
              <a:gdLst>
                <a:gd name="connsiteX0" fmla="*/ 168441 w 531018"/>
                <a:gd name="connsiteY0" fmla="*/ 311139 h 487989"/>
                <a:gd name="connsiteX1" fmla="*/ 238069 w 531018"/>
                <a:gd name="connsiteY1" fmla="*/ 284183 h 487989"/>
                <a:gd name="connsiteX2" fmla="*/ 243974 w 531018"/>
                <a:gd name="connsiteY2" fmla="*/ 246559 h 487989"/>
                <a:gd name="connsiteX3" fmla="*/ 224353 w 531018"/>
                <a:gd name="connsiteY3" fmla="*/ 213889 h 487989"/>
                <a:gd name="connsiteX4" fmla="*/ 153582 w 531018"/>
                <a:gd name="connsiteY4" fmla="*/ 199696 h 487989"/>
                <a:gd name="connsiteX5" fmla="*/ 110720 w 531018"/>
                <a:gd name="connsiteY5" fmla="*/ 257418 h 487989"/>
                <a:gd name="connsiteX6" fmla="*/ 110053 w 531018"/>
                <a:gd name="connsiteY6" fmla="*/ 267419 h 487989"/>
                <a:gd name="connsiteX7" fmla="*/ 101671 w 531018"/>
                <a:gd name="connsiteY7" fmla="*/ 261990 h 487989"/>
                <a:gd name="connsiteX8" fmla="*/ 42521 w 531018"/>
                <a:gd name="connsiteY8" fmla="*/ 260752 h 487989"/>
                <a:gd name="connsiteX9" fmla="*/ 12136 w 531018"/>
                <a:gd name="connsiteY9" fmla="*/ 311425 h 487989"/>
                <a:gd name="connsiteX10" fmla="*/ 38044 w 531018"/>
                <a:gd name="connsiteY10" fmla="*/ 365241 h 487989"/>
                <a:gd name="connsiteX11" fmla="*/ 97861 w 531018"/>
                <a:gd name="connsiteY11" fmla="*/ 376004 h 487989"/>
                <a:gd name="connsiteX12" fmla="*/ 109768 w 531018"/>
                <a:gd name="connsiteY12" fmla="*/ 372575 h 487989"/>
                <a:gd name="connsiteX13" fmla="*/ 104814 w 531018"/>
                <a:gd name="connsiteY13" fmla="*/ 384005 h 487989"/>
                <a:gd name="connsiteX14" fmla="*/ 106529 w 531018"/>
                <a:gd name="connsiteY14" fmla="*/ 423058 h 487989"/>
                <a:gd name="connsiteX15" fmla="*/ 134342 w 531018"/>
                <a:gd name="connsiteY15" fmla="*/ 453252 h 487989"/>
                <a:gd name="connsiteX16" fmla="*/ 174442 w 531018"/>
                <a:gd name="connsiteY16" fmla="*/ 469349 h 487989"/>
                <a:gd name="connsiteX17" fmla="*/ 217781 w 531018"/>
                <a:gd name="connsiteY17" fmla="*/ 476112 h 487989"/>
                <a:gd name="connsiteX18" fmla="*/ 301029 w 531018"/>
                <a:gd name="connsiteY18" fmla="*/ 456871 h 487989"/>
                <a:gd name="connsiteX19" fmla="*/ 348178 w 531018"/>
                <a:gd name="connsiteY19" fmla="*/ 389529 h 487989"/>
                <a:gd name="connsiteX20" fmla="*/ 348845 w 531018"/>
                <a:gd name="connsiteY20" fmla="*/ 383624 h 487989"/>
                <a:gd name="connsiteX21" fmla="*/ 354750 w 531018"/>
                <a:gd name="connsiteY21" fmla="*/ 384386 h 487989"/>
                <a:gd name="connsiteX22" fmla="*/ 466669 w 531018"/>
                <a:gd name="connsiteY22" fmla="*/ 368194 h 487989"/>
                <a:gd name="connsiteX23" fmla="*/ 504388 w 531018"/>
                <a:gd name="connsiteY23" fmla="*/ 328760 h 487989"/>
                <a:gd name="connsiteX24" fmla="*/ 519152 w 531018"/>
                <a:gd name="connsiteY24" fmla="*/ 274563 h 487989"/>
                <a:gd name="connsiteX25" fmla="*/ 507055 w 531018"/>
                <a:gd name="connsiteY25" fmla="*/ 220747 h 487989"/>
                <a:gd name="connsiteX26" fmla="*/ 467050 w 531018"/>
                <a:gd name="connsiteY26" fmla="*/ 184171 h 487989"/>
                <a:gd name="connsiteX27" fmla="*/ 439904 w 531018"/>
                <a:gd name="connsiteY27" fmla="*/ 176551 h 487989"/>
                <a:gd name="connsiteX28" fmla="*/ 411424 w 531018"/>
                <a:gd name="connsiteY28" fmla="*/ 174646 h 487989"/>
                <a:gd name="connsiteX29" fmla="*/ 352845 w 531018"/>
                <a:gd name="connsiteY29" fmla="*/ 176646 h 487989"/>
                <a:gd name="connsiteX30" fmla="*/ 344273 w 531018"/>
                <a:gd name="connsiteY30" fmla="*/ 177217 h 487989"/>
                <a:gd name="connsiteX31" fmla="*/ 346940 w 531018"/>
                <a:gd name="connsiteY31" fmla="*/ 168835 h 487989"/>
                <a:gd name="connsiteX32" fmla="*/ 352464 w 531018"/>
                <a:gd name="connsiteY32" fmla="*/ 100732 h 487989"/>
                <a:gd name="connsiteX33" fmla="*/ 322556 w 531018"/>
                <a:gd name="connsiteY33" fmla="*/ 40629 h 487989"/>
                <a:gd name="connsiteX34" fmla="*/ 261310 w 531018"/>
                <a:gd name="connsiteY34" fmla="*/ 7196 h 487989"/>
                <a:gd name="connsiteX35" fmla="*/ 191015 w 531018"/>
                <a:gd name="connsiteY35" fmla="*/ 8053 h 487989"/>
                <a:gd name="connsiteX36" fmla="*/ 262263 w 531018"/>
                <a:gd name="connsiteY36" fmla="*/ 3100 h 487989"/>
                <a:gd name="connsiteX37" fmla="*/ 327794 w 531018"/>
                <a:gd name="connsiteY37" fmla="*/ 34723 h 487989"/>
                <a:gd name="connsiteX38" fmla="*/ 363894 w 531018"/>
                <a:gd name="connsiteY38" fmla="*/ 98922 h 487989"/>
                <a:gd name="connsiteX39" fmla="*/ 365037 w 531018"/>
                <a:gd name="connsiteY39" fmla="*/ 136165 h 487989"/>
                <a:gd name="connsiteX40" fmla="*/ 357798 w 531018"/>
                <a:gd name="connsiteY40" fmla="*/ 172741 h 487989"/>
                <a:gd name="connsiteX41" fmla="*/ 351893 w 531018"/>
                <a:gd name="connsiteY41" fmla="*/ 164930 h 487989"/>
                <a:gd name="connsiteX42" fmla="*/ 411424 w 531018"/>
                <a:gd name="connsiteY42" fmla="*/ 162930 h 487989"/>
                <a:gd name="connsiteX43" fmla="*/ 441904 w 531018"/>
                <a:gd name="connsiteY43" fmla="*/ 165025 h 487989"/>
                <a:gd name="connsiteX44" fmla="*/ 471527 w 531018"/>
                <a:gd name="connsiteY44" fmla="*/ 173407 h 487989"/>
                <a:gd name="connsiteX45" fmla="*/ 517247 w 531018"/>
                <a:gd name="connsiteY45" fmla="*/ 215032 h 487989"/>
                <a:gd name="connsiteX46" fmla="*/ 530867 w 531018"/>
                <a:gd name="connsiteY46" fmla="*/ 275039 h 487989"/>
                <a:gd name="connsiteX47" fmla="*/ 514770 w 531018"/>
                <a:gd name="connsiteY47" fmla="*/ 334094 h 487989"/>
                <a:gd name="connsiteX48" fmla="*/ 472003 w 531018"/>
                <a:gd name="connsiteY48" fmla="*/ 378576 h 487989"/>
                <a:gd name="connsiteX49" fmla="*/ 353131 w 531018"/>
                <a:gd name="connsiteY49" fmla="*/ 396006 h 487989"/>
                <a:gd name="connsiteX50" fmla="*/ 359703 w 531018"/>
                <a:gd name="connsiteY50" fmla="*/ 390863 h 487989"/>
                <a:gd name="connsiteX51" fmla="*/ 307030 w 531018"/>
                <a:gd name="connsiteY51" fmla="*/ 466778 h 487989"/>
                <a:gd name="connsiteX52" fmla="*/ 217019 w 531018"/>
                <a:gd name="connsiteY52" fmla="*/ 487732 h 487989"/>
                <a:gd name="connsiteX53" fmla="*/ 171299 w 531018"/>
                <a:gd name="connsiteY53" fmla="*/ 480684 h 487989"/>
                <a:gd name="connsiteX54" fmla="*/ 127960 w 531018"/>
                <a:gd name="connsiteY54" fmla="*/ 463253 h 487989"/>
                <a:gd name="connsiteX55" fmla="*/ 95670 w 531018"/>
                <a:gd name="connsiteY55" fmla="*/ 427915 h 487989"/>
                <a:gd name="connsiteX56" fmla="*/ 93860 w 531018"/>
                <a:gd name="connsiteY56" fmla="*/ 379338 h 487989"/>
                <a:gd name="connsiteX57" fmla="*/ 100814 w 531018"/>
                <a:gd name="connsiteY57" fmla="*/ 387339 h 487989"/>
                <a:gd name="connsiteX58" fmla="*/ 30900 w 531018"/>
                <a:gd name="connsiteY58" fmla="*/ 374861 h 487989"/>
                <a:gd name="connsiteX59" fmla="*/ 7278 w 531018"/>
                <a:gd name="connsiteY59" fmla="*/ 346858 h 487989"/>
                <a:gd name="connsiteX60" fmla="*/ 39 w 531018"/>
                <a:gd name="connsiteY60" fmla="*/ 311044 h 487989"/>
                <a:gd name="connsiteX61" fmla="*/ 10040 w 531018"/>
                <a:gd name="connsiteY61" fmla="*/ 275896 h 487989"/>
                <a:gd name="connsiteX62" fmla="*/ 36710 w 531018"/>
                <a:gd name="connsiteY62" fmla="*/ 250465 h 487989"/>
                <a:gd name="connsiteX63" fmla="*/ 107672 w 531018"/>
                <a:gd name="connsiteY63" fmla="*/ 252179 h 487989"/>
                <a:gd name="connsiteX64" fmla="*/ 98623 w 531018"/>
                <a:gd name="connsiteY64" fmla="*/ 256751 h 487989"/>
                <a:gd name="connsiteX65" fmla="*/ 148820 w 531018"/>
                <a:gd name="connsiteY65" fmla="*/ 188743 h 487989"/>
                <a:gd name="connsiteX66" fmla="*/ 192730 w 531018"/>
                <a:gd name="connsiteY66" fmla="*/ 185599 h 487989"/>
                <a:gd name="connsiteX67" fmla="*/ 230354 w 531018"/>
                <a:gd name="connsiteY67" fmla="*/ 207221 h 487989"/>
                <a:gd name="connsiteX68" fmla="*/ 250547 w 531018"/>
                <a:gd name="connsiteY68" fmla="*/ 245226 h 487989"/>
                <a:gd name="connsiteX69" fmla="*/ 241879 w 531018"/>
                <a:gd name="connsiteY69" fmla="*/ 286755 h 487989"/>
                <a:gd name="connsiteX70" fmla="*/ 208923 w 531018"/>
                <a:gd name="connsiteY70" fmla="*/ 312091 h 487989"/>
                <a:gd name="connsiteX71" fmla="*/ 168441 w 531018"/>
                <a:gd name="connsiteY71" fmla="*/ 311139 h 4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31018" h="487989">
                  <a:moveTo>
                    <a:pt x="168441" y="311139"/>
                  </a:moveTo>
                  <a:cubicBezTo>
                    <a:pt x="195016" y="319712"/>
                    <a:pt x="225210" y="307424"/>
                    <a:pt x="238069" y="284183"/>
                  </a:cubicBezTo>
                  <a:cubicBezTo>
                    <a:pt x="244641" y="272849"/>
                    <a:pt x="246737" y="259132"/>
                    <a:pt x="243974" y="246559"/>
                  </a:cubicBezTo>
                  <a:cubicBezTo>
                    <a:pt x="241212" y="233891"/>
                    <a:pt x="233878" y="222557"/>
                    <a:pt x="224353" y="213889"/>
                  </a:cubicBezTo>
                  <a:cubicBezTo>
                    <a:pt x="205208" y="196458"/>
                    <a:pt x="176823" y="190267"/>
                    <a:pt x="153582" y="199696"/>
                  </a:cubicBezTo>
                  <a:cubicBezTo>
                    <a:pt x="130151" y="208840"/>
                    <a:pt x="112339" y="232462"/>
                    <a:pt x="110720" y="257418"/>
                  </a:cubicBezTo>
                  <a:lnTo>
                    <a:pt x="110053" y="267419"/>
                  </a:lnTo>
                  <a:lnTo>
                    <a:pt x="101671" y="261990"/>
                  </a:lnTo>
                  <a:cubicBezTo>
                    <a:pt x="84526" y="250846"/>
                    <a:pt x="60809" y="251132"/>
                    <a:pt x="42521" y="260752"/>
                  </a:cubicBezTo>
                  <a:cubicBezTo>
                    <a:pt x="23852" y="270086"/>
                    <a:pt x="12708" y="290470"/>
                    <a:pt x="12136" y="311425"/>
                  </a:cubicBezTo>
                  <a:cubicBezTo>
                    <a:pt x="11183" y="332475"/>
                    <a:pt x="20708" y="353335"/>
                    <a:pt x="38044" y="365241"/>
                  </a:cubicBezTo>
                  <a:cubicBezTo>
                    <a:pt x="54999" y="377433"/>
                    <a:pt x="77858" y="381719"/>
                    <a:pt x="97861" y="376004"/>
                  </a:cubicBezTo>
                  <a:lnTo>
                    <a:pt x="109768" y="372575"/>
                  </a:lnTo>
                  <a:lnTo>
                    <a:pt x="104814" y="384005"/>
                  </a:lnTo>
                  <a:cubicBezTo>
                    <a:pt x="99576" y="396006"/>
                    <a:pt x="100719" y="410580"/>
                    <a:pt x="106529" y="423058"/>
                  </a:cubicBezTo>
                  <a:cubicBezTo>
                    <a:pt x="112149" y="435726"/>
                    <a:pt x="122245" y="445823"/>
                    <a:pt x="134342" y="453252"/>
                  </a:cubicBezTo>
                  <a:cubicBezTo>
                    <a:pt x="146439" y="460777"/>
                    <a:pt x="160250" y="465635"/>
                    <a:pt x="174442" y="469349"/>
                  </a:cubicBezTo>
                  <a:cubicBezTo>
                    <a:pt x="188634" y="472969"/>
                    <a:pt x="203208" y="475350"/>
                    <a:pt x="217781" y="476112"/>
                  </a:cubicBezTo>
                  <a:cubicBezTo>
                    <a:pt x="246832" y="477636"/>
                    <a:pt x="276550" y="472112"/>
                    <a:pt x="301029" y="456871"/>
                  </a:cubicBezTo>
                  <a:cubicBezTo>
                    <a:pt x="325413" y="442012"/>
                    <a:pt x="344844" y="417628"/>
                    <a:pt x="348178" y="389529"/>
                  </a:cubicBezTo>
                  <a:lnTo>
                    <a:pt x="348845" y="383624"/>
                  </a:lnTo>
                  <a:lnTo>
                    <a:pt x="354750" y="384386"/>
                  </a:lnTo>
                  <a:cubicBezTo>
                    <a:pt x="392469" y="389244"/>
                    <a:pt x="432760" y="384291"/>
                    <a:pt x="466669" y="368194"/>
                  </a:cubicBezTo>
                  <a:cubicBezTo>
                    <a:pt x="483433" y="360002"/>
                    <a:pt x="495815" y="345619"/>
                    <a:pt x="504388" y="328760"/>
                  </a:cubicBezTo>
                  <a:cubicBezTo>
                    <a:pt x="512960" y="311901"/>
                    <a:pt x="518294" y="293327"/>
                    <a:pt x="519152" y="274563"/>
                  </a:cubicBezTo>
                  <a:cubicBezTo>
                    <a:pt x="520104" y="255799"/>
                    <a:pt x="516104" y="236939"/>
                    <a:pt x="507055" y="220747"/>
                  </a:cubicBezTo>
                  <a:cubicBezTo>
                    <a:pt x="498007" y="204459"/>
                    <a:pt x="484100" y="191219"/>
                    <a:pt x="467050" y="184171"/>
                  </a:cubicBezTo>
                  <a:cubicBezTo>
                    <a:pt x="458478" y="180551"/>
                    <a:pt x="449333" y="178170"/>
                    <a:pt x="439904" y="176551"/>
                  </a:cubicBezTo>
                  <a:cubicBezTo>
                    <a:pt x="430855" y="174932"/>
                    <a:pt x="421140" y="174741"/>
                    <a:pt x="411424" y="174646"/>
                  </a:cubicBezTo>
                  <a:cubicBezTo>
                    <a:pt x="391993" y="174550"/>
                    <a:pt x="372277" y="175408"/>
                    <a:pt x="352845" y="176646"/>
                  </a:cubicBezTo>
                  <a:lnTo>
                    <a:pt x="344273" y="177217"/>
                  </a:lnTo>
                  <a:lnTo>
                    <a:pt x="346940" y="168835"/>
                  </a:lnTo>
                  <a:cubicBezTo>
                    <a:pt x="353703" y="147309"/>
                    <a:pt x="355893" y="123211"/>
                    <a:pt x="352464" y="100732"/>
                  </a:cubicBezTo>
                  <a:cubicBezTo>
                    <a:pt x="349892" y="77967"/>
                    <a:pt x="339320" y="56536"/>
                    <a:pt x="322556" y="40629"/>
                  </a:cubicBezTo>
                  <a:cubicBezTo>
                    <a:pt x="305697" y="25008"/>
                    <a:pt x="283884" y="13673"/>
                    <a:pt x="261310" y="7196"/>
                  </a:cubicBezTo>
                  <a:cubicBezTo>
                    <a:pt x="238640" y="1005"/>
                    <a:pt x="213876" y="433"/>
                    <a:pt x="191015" y="8053"/>
                  </a:cubicBezTo>
                  <a:cubicBezTo>
                    <a:pt x="213304" y="-900"/>
                    <a:pt x="238545" y="-2138"/>
                    <a:pt x="262263" y="3100"/>
                  </a:cubicBezTo>
                  <a:cubicBezTo>
                    <a:pt x="285980" y="8720"/>
                    <a:pt x="308554" y="18817"/>
                    <a:pt x="327794" y="34723"/>
                  </a:cubicBezTo>
                  <a:cubicBezTo>
                    <a:pt x="346750" y="50821"/>
                    <a:pt x="359799" y="74157"/>
                    <a:pt x="363894" y="98922"/>
                  </a:cubicBezTo>
                  <a:cubicBezTo>
                    <a:pt x="365990" y="111304"/>
                    <a:pt x="366371" y="123877"/>
                    <a:pt x="365037" y="136165"/>
                  </a:cubicBezTo>
                  <a:cubicBezTo>
                    <a:pt x="363894" y="148547"/>
                    <a:pt x="361799" y="160549"/>
                    <a:pt x="357798" y="172741"/>
                  </a:cubicBezTo>
                  <a:lnTo>
                    <a:pt x="351893" y="164930"/>
                  </a:lnTo>
                  <a:cubicBezTo>
                    <a:pt x="371705" y="163597"/>
                    <a:pt x="391422" y="162740"/>
                    <a:pt x="411424" y="162930"/>
                  </a:cubicBezTo>
                  <a:cubicBezTo>
                    <a:pt x="421425" y="163120"/>
                    <a:pt x="431426" y="163216"/>
                    <a:pt x="441904" y="165025"/>
                  </a:cubicBezTo>
                  <a:cubicBezTo>
                    <a:pt x="451905" y="166835"/>
                    <a:pt x="461907" y="169312"/>
                    <a:pt x="471527" y="173407"/>
                  </a:cubicBezTo>
                  <a:cubicBezTo>
                    <a:pt x="491053" y="181408"/>
                    <a:pt x="507246" y="196839"/>
                    <a:pt x="517247" y="215032"/>
                  </a:cubicBezTo>
                  <a:cubicBezTo>
                    <a:pt x="527534" y="233224"/>
                    <a:pt x="531916" y="254465"/>
                    <a:pt x="530867" y="275039"/>
                  </a:cubicBezTo>
                  <a:cubicBezTo>
                    <a:pt x="529915" y="295708"/>
                    <a:pt x="524105" y="315806"/>
                    <a:pt x="514770" y="334094"/>
                  </a:cubicBezTo>
                  <a:cubicBezTo>
                    <a:pt x="505627" y="352287"/>
                    <a:pt x="490958" y="369337"/>
                    <a:pt x="472003" y="378576"/>
                  </a:cubicBezTo>
                  <a:cubicBezTo>
                    <a:pt x="434665" y="396292"/>
                    <a:pt x="393326" y="401055"/>
                    <a:pt x="353131" y="396006"/>
                  </a:cubicBezTo>
                  <a:lnTo>
                    <a:pt x="359703" y="390863"/>
                  </a:lnTo>
                  <a:cubicBezTo>
                    <a:pt x="355798" y="423344"/>
                    <a:pt x="333700" y="450585"/>
                    <a:pt x="307030" y="466778"/>
                  </a:cubicBezTo>
                  <a:cubicBezTo>
                    <a:pt x="280075" y="483446"/>
                    <a:pt x="247880" y="489352"/>
                    <a:pt x="217019" y="487732"/>
                  </a:cubicBezTo>
                  <a:cubicBezTo>
                    <a:pt x="201493" y="486971"/>
                    <a:pt x="186253" y="484399"/>
                    <a:pt x="171299" y="480684"/>
                  </a:cubicBezTo>
                  <a:cubicBezTo>
                    <a:pt x="156440" y="476874"/>
                    <a:pt x="141485" y="471635"/>
                    <a:pt x="127960" y="463253"/>
                  </a:cubicBezTo>
                  <a:cubicBezTo>
                    <a:pt x="114530" y="454966"/>
                    <a:pt x="102338" y="442965"/>
                    <a:pt x="95670" y="427915"/>
                  </a:cubicBezTo>
                  <a:cubicBezTo>
                    <a:pt x="88812" y="413247"/>
                    <a:pt x="87003" y="395149"/>
                    <a:pt x="93860" y="379338"/>
                  </a:cubicBezTo>
                  <a:lnTo>
                    <a:pt x="100814" y="387339"/>
                  </a:lnTo>
                  <a:cubicBezTo>
                    <a:pt x="77002" y="394102"/>
                    <a:pt x="50903" y="389053"/>
                    <a:pt x="30900" y="374861"/>
                  </a:cubicBezTo>
                  <a:cubicBezTo>
                    <a:pt x="20994" y="367717"/>
                    <a:pt x="12612" y="358097"/>
                    <a:pt x="7278" y="346858"/>
                  </a:cubicBezTo>
                  <a:cubicBezTo>
                    <a:pt x="2040" y="335618"/>
                    <a:pt x="-341" y="323331"/>
                    <a:pt x="39" y="311044"/>
                  </a:cubicBezTo>
                  <a:cubicBezTo>
                    <a:pt x="515" y="298852"/>
                    <a:pt x="3754" y="286660"/>
                    <a:pt x="10040" y="275896"/>
                  </a:cubicBezTo>
                  <a:cubicBezTo>
                    <a:pt x="16327" y="265133"/>
                    <a:pt x="25757" y="256275"/>
                    <a:pt x="36710" y="250465"/>
                  </a:cubicBezTo>
                  <a:cubicBezTo>
                    <a:pt x="58428" y="239035"/>
                    <a:pt x="86240" y="238463"/>
                    <a:pt x="107672" y="252179"/>
                  </a:cubicBezTo>
                  <a:lnTo>
                    <a:pt x="98623" y="256751"/>
                  </a:lnTo>
                  <a:cubicBezTo>
                    <a:pt x="100814" y="226652"/>
                    <a:pt x="121198" y="199887"/>
                    <a:pt x="148820" y="188743"/>
                  </a:cubicBezTo>
                  <a:cubicBezTo>
                    <a:pt x="162536" y="182837"/>
                    <a:pt x="178442" y="181980"/>
                    <a:pt x="192730" y="185599"/>
                  </a:cubicBezTo>
                  <a:cubicBezTo>
                    <a:pt x="207017" y="189314"/>
                    <a:pt x="220162" y="196839"/>
                    <a:pt x="230354" y="207221"/>
                  </a:cubicBezTo>
                  <a:cubicBezTo>
                    <a:pt x="240546" y="217603"/>
                    <a:pt x="248070" y="230748"/>
                    <a:pt x="250547" y="245226"/>
                  </a:cubicBezTo>
                  <a:cubicBezTo>
                    <a:pt x="252928" y="259609"/>
                    <a:pt x="249690" y="274753"/>
                    <a:pt x="241879" y="286755"/>
                  </a:cubicBezTo>
                  <a:cubicBezTo>
                    <a:pt x="234069" y="298661"/>
                    <a:pt x="222353" y="307995"/>
                    <a:pt x="208923" y="312091"/>
                  </a:cubicBezTo>
                  <a:cubicBezTo>
                    <a:pt x="195873" y="316759"/>
                    <a:pt x="181395" y="315425"/>
                    <a:pt x="168441" y="311139"/>
                  </a:cubicBezTo>
                  <a:close/>
                </a:path>
              </a:pathLst>
            </a:custGeom>
            <a:gradFill>
              <a:gsLst>
                <a:gs pos="32970">
                  <a:srgbClr val="6E3A00"/>
                </a:gs>
                <a:gs pos="100000">
                  <a:srgbClr val="FFC95A"/>
                </a:gs>
              </a:gsLst>
              <a:lin ang="9133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A18839C2-6271-5E4E-B608-40D95F00CF80}"/>
                </a:ext>
              </a:extLst>
            </p:cNvPr>
            <p:cNvSpPr/>
            <p:nvPr/>
          </p:nvSpPr>
          <p:spPr>
            <a:xfrm>
              <a:off x="1023823" y="5584588"/>
              <a:ext cx="736264" cy="380372"/>
            </a:xfrm>
            <a:custGeom>
              <a:avLst/>
              <a:gdLst>
                <a:gd name="connsiteX0" fmla="*/ 243554 w 243554"/>
                <a:gd name="connsiteY0" fmla="*/ 125827 h 125826"/>
                <a:gd name="connsiteX1" fmla="*/ 222313 w 243554"/>
                <a:gd name="connsiteY1" fmla="*/ 86393 h 125826"/>
                <a:gd name="connsiteX2" fmla="*/ 198882 w 243554"/>
                <a:gd name="connsiteY2" fmla="*/ 49722 h 125826"/>
                <a:gd name="connsiteX3" fmla="*/ 126111 w 243554"/>
                <a:gd name="connsiteY3" fmla="*/ 11717 h 125826"/>
                <a:gd name="connsiteX4" fmla="*/ 46958 w 243554"/>
                <a:gd name="connsiteY4" fmla="*/ 39911 h 125826"/>
                <a:gd name="connsiteX5" fmla="*/ 20193 w 243554"/>
                <a:gd name="connsiteY5" fmla="*/ 73153 h 125826"/>
                <a:gd name="connsiteX6" fmla="*/ 0 w 243554"/>
                <a:gd name="connsiteY6" fmla="*/ 112492 h 125826"/>
                <a:gd name="connsiteX7" fmla="*/ 10001 w 243554"/>
                <a:gd name="connsiteY7" fmla="*/ 67438 h 125826"/>
                <a:gd name="connsiteX8" fmla="*/ 39434 w 243554"/>
                <a:gd name="connsiteY8" fmla="*/ 30958 h 125826"/>
                <a:gd name="connsiteX9" fmla="*/ 126397 w 243554"/>
                <a:gd name="connsiteY9" fmla="*/ 1 h 125826"/>
                <a:gd name="connsiteX10" fmla="*/ 208026 w 243554"/>
                <a:gd name="connsiteY10" fmla="*/ 42197 h 125826"/>
                <a:gd name="connsiteX11" fmla="*/ 233077 w 243554"/>
                <a:gd name="connsiteY11" fmla="*/ 81154 h 125826"/>
                <a:gd name="connsiteX12" fmla="*/ 243554 w 243554"/>
                <a:gd name="connsiteY12" fmla="*/ 125827 h 12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554" h="125826">
                  <a:moveTo>
                    <a:pt x="243554" y="125827"/>
                  </a:moveTo>
                  <a:cubicBezTo>
                    <a:pt x="237268" y="112016"/>
                    <a:pt x="230410" y="98776"/>
                    <a:pt x="222313" y="86393"/>
                  </a:cubicBezTo>
                  <a:cubicBezTo>
                    <a:pt x="216027" y="73153"/>
                    <a:pt x="208026" y="60866"/>
                    <a:pt x="198882" y="49722"/>
                  </a:cubicBezTo>
                  <a:cubicBezTo>
                    <a:pt x="180880" y="27338"/>
                    <a:pt x="154496" y="11622"/>
                    <a:pt x="126111" y="11717"/>
                  </a:cubicBezTo>
                  <a:cubicBezTo>
                    <a:pt x="97822" y="12003"/>
                    <a:pt x="68485" y="21337"/>
                    <a:pt x="46958" y="39911"/>
                  </a:cubicBezTo>
                  <a:cubicBezTo>
                    <a:pt x="36195" y="49246"/>
                    <a:pt x="27146" y="60580"/>
                    <a:pt x="20193" y="73153"/>
                  </a:cubicBezTo>
                  <a:cubicBezTo>
                    <a:pt x="11525" y="84774"/>
                    <a:pt x="4858" y="98204"/>
                    <a:pt x="0" y="112492"/>
                  </a:cubicBezTo>
                  <a:cubicBezTo>
                    <a:pt x="191" y="97252"/>
                    <a:pt x="4096" y="82107"/>
                    <a:pt x="10001" y="67438"/>
                  </a:cubicBezTo>
                  <a:cubicBezTo>
                    <a:pt x="17526" y="53722"/>
                    <a:pt x="27527" y="41245"/>
                    <a:pt x="39434" y="30958"/>
                  </a:cubicBezTo>
                  <a:cubicBezTo>
                    <a:pt x="63722" y="10288"/>
                    <a:pt x="94964" y="383"/>
                    <a:pt x="126397" y="1"/>
                  </a:cubicBezTo>
                  <a:cubicBezTo>
                    <a:pt x="158591" y="-189"/>
                    <a:pt x="188786" y="18099"/>
                    <a:pt x="208026" y="42197"/>
                  </a:cubicBezTo>
                  <a:cubicBezTo>
                    <a:pt x="217932" y="54199"/>
                    <a:pt x="226219" y="67343"/>
                    <a:pt x="233077" y="81154"/>
                  </a:cubicBezTo>
                  <a:cubicBezTo>
                    <a:pt x="237840" y="95823"/>
                    <a:pt x="241935" y="110682"/>
                    <a:pt x="243554" y="125827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643192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1CD16356-B6E0-E3B3-9948-A630A60FE450}"/>
                </a:ext>
              </a:extLst>
            </p:cNvPr>
            <p:cNvSpPr/>
            <p:nvPr/>
          </p:nvSpPr>
          <p:spPr>
            <a:xfrm>
              <a:off x="1018669" y="4988059"/>
              <a:ext cx="687476" cy="682627"/>
            </a:xfrm>
            <a:custGeom>
              <a:avLst/>
              <a:gdLst>
                <a:gd name="connsiteX0" fmla="*/ 187919 w 227415"/>
                <a:gd name="connsiteY0" fmla="*/ 225811 h 225811"/>
                <a:gd name="connsiteX1" fmla="*/ 212969 w 227415"/>
                <a:gd name="connsiteY1" fmla="*/ 165804 h 225811"/>
                <a:gd name="connsiteX2" fmla="*/ 211159 w 227415"/>
                <a:gd name="connsiteY2" fmla="*/ 102082 h 225811"/>
                <a:gd name="connsiteX3" fmla="*/ 181918 w 227415"/>
                <a:gd name="connsiteY3" fmla="*/ 45503 h 225811"/>
                <a:gd name="connsiteX4" fmla="*/ 128102 w 227415"/>
                <a:gd name="connsiteY4" fmla="*/ 14071 h 225811"/>
                <a:gd name="connsiteX5" fmla="*/ 65141 w 227415"/>
                <a:gd name="connsiteY5" fmla="*/ 18452 h 225811"/>
                <a:gd name="connsiteX6" fmla="*/ 17802 w 227415"/>
                <a:gd name="connsiteY6" fmla="*/ 57219 h 225811"/>
                <a:gd name="connsiteX7" fmla="*/ 12087 w 227415"/>
                <a:gd name="connsiteY7" fmla="*/ 86366 h 225811"/>
                <a:gd name="connsiteX8" fmla="*/ 24470 w 227415"/>
                <a:gd name="connsiteY8" fmla="*/ 112083 h 225811"/>
                <a:gd name="connsiteX9" fmla="*/ 50949 w 227415"/>
                <a:gd name="connsiteY9" fmla="*/ 119512 h 225811"/>
                <a:gd name="connsiteX10" fmla="*/ 71714 w 227415"/>
                <a:gd name="connsiteY10" fmla="*/ 97986 h 225811"/>
                <a:gd name="connsiteX11" fmla="*/ 16754 w 227415"/>
                <a:gd name="connsiteY11" fmla="*/ 120941 h 225811"/>
                <a:gd name="connsiteX12" fmla="*/ 7229 w 227415"/>
                <a:gd name="connsiteY12" fmla="*/ 51980 h 225811"/>
                <a:gd name="connsiteX13" fmla="*/ 61046 w 227415"/>
                <a:gd name="connsiteY13" fmla="*/ 7499 h 225811"/>
                <a:gd name="connsiteX14" fmla="*/ 130388 w 227415"/>
                <a:gd name="connsiteY14" fmla="*/ 2641 h 225811"/>
                <a:gd name="connsiteX15" fmla="*/ 190490 w 227415"/>
                <a:gd name="connsiteY15" fmla="*/ 37693 h 225811"/>
                <a:gd name="connsiteX16" fmla="*/ 222304 w 227415"/>
                <a:gd name="connsiteY16" fmla="*/ 99129 h 225811"/>
                <a:gd name="connsiteX17" fmla="*/ 224304 w 227415"/>
                <a:gd name="connsiteY17" fmla="*/ 168376 h 225811"/>
                <a:gd name="connsiteX18" fmla="*/ 187919 w 227415"/>
                <a:gd name="connsiteY18" fmla="*/ 225811 h 2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415" h="225811">
                  <a:moveTo>
                    <a:pt x="187919" y="225811"/>
                  </a:moveTo>
                  <a:cubicBezTo>
                    <a:pt x="201158" y="207619"/>
                    <a:pt x="210302" y="187140"/>
                    <a:pt x="212969" y="165804"/>
                  </a:cubicBezTo>
                  <a:cubicBezTo>
                    <a:pt x="217541" y="144944"/>
                    <a:pt x="216589" y="122942"/>
                    <a:pt x="211159" y="102082"/>
                  </a:cubicBezTo>
                  <a:cubicBezTo>
                    <a:pt x="205635" y="81222"/>
                    <a:pt x="196300" y="61315"/>
                    <a:pt x="181918" y="45503"/>
                  </a:cubicBezTo>
                  <a:cubicBezTo>
                    <a:pt x="167725" y="29596"/>
                    <a:pt x="148961" y="18262"/>
                    <a:pt x="128102" y="14071"/>
                  </a:cubicBezTo>
                  <a:cubicBezTo>
                    <a:pt x="107432" y="9785"/>
                    <a:pt x="85048" y="11404"/>
                    <a:pt x="65141" y="18452"/>
                  </a:cubicBezTo>
                  <a:cubicBezTo>
                    <a:pt x="45329" y="25691"/>
                    <a:pt x="27041" y="38836"/>
                    <a:pt x="17802" y="57219"/>
                  </a:cubicBezTo>
                  <a:cubicBezTo>
                    <a:pt x="13135" y="66363"/>
                    <a:pt x="10849" y="76460"/>
                    <a:pt x="12087" y="86366"/>
                  </a:cubicBezTo>
                  <a:cubicBezTo>
                    <a:pt x="13135" y="96271"/>
                    <a:pt x="17516" y="105892"/>
                    <a:pt x="24470" y="112083"/>
                  </a:cubicBezTo>
                  <a:cubicBezTo>
                    <a:pt x="30851" y="119322"/>
                    <a:pt x="40757" y="121989"/>
                    <a:pt x="50949" y="119512"/>
                  </a:cubicBezTo>
                  <a:cubicBezTo>
                    <a:pt x="60760" y="117227"/>
                    <a:pt x="70571" y="109511"/>
                    <a:pt x="71714" y="97986"/>
                  </a:cubicBezTo>
                  <a:cubicBezTo>
                    <a:pt x="73714" y="122370"/>
                    <a:pt x="37995" y="138658"/>
                    <a:pt x="16754" y="120941"/>
                  </a:cubicBezTo>
                  <a:cubicBezTo>
                    <a:pt x="-2962" y="103129"/>
                    <a:pt x="-4105" y="73126"/>
                    <a:pt x="7229" y="51980"/>
                  </a:cubicBezTo>
                  <a:cubicBezTo>
                    <a:pt x="18373" y="29977"/>
                    <a:pt x="39233" y="15500"/>
                    <a:pt x="61046" y="7499"/>
                  </a:cubicBezTo>
                  <a:cubicBezTo>
                    <a:pt x="83239" y="-407"/>
                    <a:pt x="107242" y="-2122"/>
                    <a:pt x="130388" y="2641"/>
                  </a:cubicBezTo>
                  <a:cubicBezTo>
                    <a:pt x="153533" y="7213"/>
                    <a:pt x="175060" y="20167"/>
                    <a:pt x="190490" y="37693"/>
                  </a:cubicBezTo>
                  <a:cubicBezTo>
                    <a:pt x="206397" y="55124"/>
                    <a:pt x="216494" y="76936"/>
                    <a:pt x="222304" y="99129"/>
                  </a:cubicBezTo>
                  <a:cubicBezTo>
                    <a:pt x="228209" y="121513"/>
                    <a:pt x="229162" y="145420"/>
                    <a:pt x="224304" y="168376"/>
                  </a:cubicBezTo>
                  <a:cubicBezTo>
                    <a:pt x="217732" y="190855"/>
                    <a:pt x="204873" y="211048"/>
                    <a:pt x="187919" y="225811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C3B2656-90B6-97BF-DE41-16B9B102F5AE}"/>
                </a:ext>
              </a:extLst>
            </p:cNvPr>
            <p:cNvSpPr/>
            <p:nvPr/>
          </p:nvSpPr>
          <p:spPr>
            <a:xfrm>
              <a:off x="-228722" y="4662711"/>
              <a:ext cx="776863" cy="435261"/>
            </a:xfrm>
            <a:custGeom>
              <a:avLst/>
              <a:gdLst>
                <a:gd name="connsiteX0" fmla="*/ 256985 w 256984"/>
                <a:gd name="connsiteY0" fmla="*/ 56068 h 143983"/>
                <a:gd name="connsiteX1" fmla="*/ 221171 w 256984"/>
                <a:gd name="connsiteY1" fmla="*/ 32922 h 143983"/>
                <a:gd name="connsiteX2" fmla="*/ 182213 w 256984"/>
                <a:gd name="connsiteY2" fmla="*/ 17206 h 143983"/>
                <a:gd name="connsiteX3" fmla="*/ 99251 w 256984"/>
                <a:gd name="connsiteY3" fmla="*/ 17777 h 143983"/>
                <a:gd name="connsiteX4" fmla="*/ 31718 w 256984"/>
                <a:gd name="connsiteY4" fmla="*/ 65497 h 143983"/>
                <a:gd name="connsiteX5" fmla="*/ 13526 w 256984"/>
                <a:gd name="connsiteY5" fmla="*/ 102645 h 143983"/>
                <a:gd name="connsiteX6" fmla="*/ 0 w 256984"/>
                <a:gd name="connsiteY6" fmla="*/ 143984 h 143983"/>
                <a:gd name="connsiteX7" fmla="*/ 2286 w 256984"/>
                <a:gd name="connsiteY7" fmla="*/ 99407 h 143983"/>
                <a:gd name="connsiteX8" fmla="*/ 22288 w 256984"/>
                <a:gd name="connsiteY8" fmla="*/ 58449 h 143983"/>
                <a:gd name="connsiteX9" fmla="*/ 55245 w 256984"/>
                <a:gd name="connsiteY9" fmla="*/ 27207 h 143983"/>
                <a:gd name="connsiteX10" fmla="*/ 95536 w 256984"/>
                <a:gd name="connsiteY10" fmla="*/ 6633 h 143983"/>
                <a:gd name="connsiteX11" fmla="*/ 185166 w 256984"/>
                <a:gd name="connsiteY11" fmla="*/ 5871 h 143983"/>
                <a:gd name="connsiteX12" fmla="*/ 227076 w 256984"/>
                <a:gd name="connsiteY12" fmla="*/ 22730 h 143983"/>
                <a:gd name="connsiteX13" fmla="*/ 256985 w 256984"/>
                <a:gd name="connsiteY13" fmla="*/ 56068 h 1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984" h="143983">
                  <a:moveTo>
                    <a:pt x="256985" y="56068"/>
                  </a:moveTo>
                  <a:cubicBezTo>
                    <a:pt x="246507" y="45590"/>
                    <a:pt x="234220" y="38256"/>
                    <a:pt x="221171" y="32922"/>
                  </a:cubicBezTo>
                  <a:cubicBezTo>
                    <a:pt x="209074" y="25969"/>
                    <a:pt x="195834" y="20825"/>
                    <a:pt x="182213" y="17206"/>
                  </a:cubicBezTo>
                  <a:cubicBezTo>
                    <a:pt x="154972" y="10253"/>
                    <a:pt x="125730" y="9300"/>
                    <a:pt x="99251" y="17777"/>
                  </a:cubicBezTo>
                  <a:cubicBezTo>
                    <a:pt x="73438" y="27493"/>
                    <a:pt x="48101" y="43209"/>
                    <a:pt x="31718" y="65497"/>
                  </a:cubicBezTo>
                  <a:cubicBezTo>
                    <a:pt x="23431" y="76546"/>
                    <a:pt x="17431" y="89215"/>
                    <a:pt x="13526" y="102645"/>
                  </a:cubicBezTo>
                  <a:cubicBezTo>
                    <a:pt x="7715" y="115599"/>
                    <a:pt x="4667" y="129982"/>
                    <a:pt x="0" y="143984"/>
                  </a:cubicBezTo>
                  <a:cubicBezTo>
                    <a:pt x="0" y="129315"/>
                    <a:pt x="0" y="114551"/>
                    <a:pt x="2286" y="99407"/>
                  </a:cubicBezTo>
                  <a:cubicBezTo>
                    <a:pt x="6382" y="84833"/>
                    <a:pt x="13145" y="70736"/>
                    <a:pt x="22288" y="58449"/>
                  </a:cubicBezTo>
                  <a:cubicBezTo>
                    <a:pt x="31433" y="46162"/>
                    <a:pt x="42863" y="35779"/>
                    <a:pt x="55245" y="27207"/>
                  </a:cubicBezTo>
                  <a:cubicBezTo>
                    <a:pt x="68009" y="19016"/>
                    <a:pt x="80867" y="11777"/>
                    <a:pt x="95536" y="6633"/>
                  </a:cubicBezTo>
                  <a:cubicBezTo>
                    <a:pt x="124873" y="-2701"/>
                    <a:pt x="156115" y="-1463"/>
                    <a:pt x="185166" y="5871"/>
                  </a:cubicBezTo>
                  <a:cubicBezTo>
                    <a:pt x="199739" y="9776"/>
                    <a:pt x="213836" y="15301"/>
                    <a:pt x="227076" y="22730"/>
                  </a:cubicBezTo>
                  <a:cubicBezTo>
                    <a:pt x="239078" y="31779"/>
                    <a:pt x="250508" y="42637"/>
                    <a:pt x="256985" y="56068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7" name="图形 4">
              <a:extLst>
                <a:ext uri="{FF2B5EF4-FFF2-40B4-BE49-F238E27FC236}">
                  <a16:creationId xmlns:a16="http://schemas.microsoft.com/office/drawing/2014/main" id="{D849F237-87C0-7B11-A826-DD31C107104E}"/>
                </a:ext>
              </a:extLst>
            </p:cNvPr>
            <p:cNvGrpSpPr/>
            <p:nvPr/>
          </p:nvGrpSpPr>
          <p:grpSpPr>
            <a:xfrm>
              <a:off x="3578439" y="6319089"/>
              <a:ext cx="2143753" cy="1873886"/>
              <a:chOff x="5489639" y="4586083"/>
              <a:chExt cx="709147" cy="619876"/>
            </a:xfrm>
          </p:grpSpPr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26F72A-FF58-6480-A730-B5485C3A3F20}"/>
                  </a:ext>
                </a:extLst>
              </p:cNvPr>
              <p:cNvSpPr/>
              <p:nvPr/>
            </p:nvSpPr>
            <p:spPr>
              <a:xfrm>
                <a:off x="5489639" y="5047583"/>
                <a:ext cx="275462" cy="158376"/>
              </a:xfrm>
              <a:custGeom>
                <a:avLst/>
                <a:gdLst>
                  <a:gd name="connsiteX0" fmla="*/ 275462 w 275462"/>
                  <a:gd name="connsiteY0" fmla="*/ 85725 h 158376"/>
                  <a:gd name="connsiteX1" fmla="*/ 264604 w 275462"/>
                  <a:gd name="connsiteY1" fmla="*/ 108014 h 158376"/>
                  <a:gd name="connsiteX2" fmla="*/ 257174 w 275462"/>
                  <a:gd name="connsiteY2" fmla="*/ 118206 h 158376"/>
                  <a:gd name="connsiteX3" fmla="*/ 247744 w 275462"/>
                  <a:gd name="connsiteY3" fmla="*/ 126492 h 158376"/>
                  <a:gd name="connsiteX4" fmla="*/ 204120 w 275462"/>
                  <a:gd name="connsiteY4" fmla="*/ 150972 h 158376"/>
                  <a:gd name="connsiteX5" fmla="*/ 105822 w 275462"/>
                  <a:gd name="connsiteY5" fmla="*/ 150114 h 158376"/>
                  <a:gd name="connsiteX6" fmla="*/ 25526 w 275462"/>
                  <a:gd name="connsiteY6" fmla="*/ 93440 h 158376"/>
                  <a:gd name="connsiteX7" fmla="*/ 13334 w 275462"/>
                  <a:gd name="connsiteY7" fmla="*/ 71724 h 158376"/>
                  <a:gd name="connsiteX8" fmla="*/ 5524 w 275462"/>
                  <a:gd name="connsiteY8" fmla="*/ 48292 h 158376"/>
                  <a:gd name="connsiteX9" fmla="*/ 190 w 275462"/>
                  <a:gd name="connsiteY9" fmla="*/ 0 h 158376"/>
                  <a:gd name="connsiteX10" fmla="*/ 12287 w 275462"/>
                  <a:gd name="connsiteY10" fmla="*/ 46101 h 158376"/>
                  <a:gd name="connsiteX11" fmla="*/ 35147 w 275462"/>
                  <a:gd name="connsiteY11" fmla="*/ 86678 h 158376"/>
                  <a:gd name="connsiteX12" fmla="*/ 109346 w 275462"/>
                  <a:gd name="connsiteY12" fmla="*/ 138970 h 158376"/>
                  <a:gd name="connsiteX13" fmla="*/ 200405 w 275462"/>
                  <a:gd name="connsiteY13" fmla="*/ 140018 h 158376"/>
                  <a:gd name="connsiteX14" fmla="*/ 240315 w 275462"/>
                  <a:gd name="connsiteY14" fmla="*/ 117634 h 158376"/>
                  <a:gd name="connsiteX15" fmla="*/ 248792 w 275462"/>
                  <a:gd name="connsiteY15" fmla="*/ 109824 h 158376"/>
                  <a:gd name="connsiteX16" fmla="*/ 257936 w 275462"/>
                  <a:gd name="connsiteY16" fmla="*/ 102489 h 158376"/>
                  <a:gd name="connsiteX17" fmla="*/ 275462 w 275462"/>
                  <a:gd name="connsiteY17" fmla="*/ 85725 h 15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5462" h="158376">
                    <a:moveTo>
                      <a:pt x="275462" y="85725"/>
                    </a:moveTo>
                    <a:cubicBezTo>
                      <a:pt x="272986" y="93631"/>
                      <a:pt x="268985" y="100870"/>
                      <a:pt x="264604" y="108014"/>
                    </a:cubicBezTo>
                    <a:cubicBezTo>
                      <a:pt x="262318" y="111443"/>
                      <a:pt x="260317" y="115348"/>
                      <a:pt x="257174" y="118206"/>
                    </a:cubicBezTo>
                    <a:cubicBezTo>
                      <a:pt x="254031" y="120872"/>
                      <a:pt x="251078" y="123825"/>
                      <a:pt x="247744" y="126492"/>
                    </a:cubicBezTo>
                    <a:cubicBezTo>
                      <a:pt x="234886" y="137065"/>
                      <a:pt x="220027" y="145542"/>
                      <a:pt x="204120" y="150972"/>
                    </a:cubicBezTo>
                    <a:cubicBezTo>
                      <a:pt x="172211" y="162116"/>
                      <a:pt x="137159" y="159734"/>
                      <a:pt x="105822" y="150114"/>
                    </a:cubicBezTo>
                    <a:cubicBezTo>
                      <a:pt x="74008" y="140780"/>
                      <a:pt x="44767" y="120872"/>
                      <a:pt x="25526" y="93440"/>
                    </a:cubicBezTo>
                    <a:cubicBezTo>
                      <a:pt x="20383" y="86868"/>
                      <a:pt x="16287" y="79439"/>
                      <a:pt x="13334" y="71724"/>
                    </a:cubicBezTo>
                    <a:cubicBezTo>
                      <a:pt x="10191" y="64103"/>
                      <a:pt x="7524" y="56198"/>
                      <a:pt x="5524" y="48292"/>
                    </a:cubicBezTo>
                    <a:cubicBezTo>
                      <a:pt x="1428" y="32385"/>
                      <a:pt x="-667" y="16097"/>
                      <a:pt x="190" y="0"/>
                    </a:cubicBezTo>
                    <a:cubicBezTo>
                      <a:pt x="2095" y="16002"/>
                      <a:pt x="6381" y="31432"/>
                      <a:pt x="12287" y="46101"/>
                    </a:cubicBezTo>
                    <a:cubicBezTo>
                      <a:pt x="18001" y="60865"/>
                      <a:pt x="26765" y="73914"/>
                      <a:pt x="35147" y="86678"/>
                    </a:cubicBezTo>
                    <a:cubicBezTo>
                      <a:pt x="52958" y="111919"/>
                      <a:pt x="79533" y="130207"/>
                      <a:pt x="109346" y="138970"/>
                    </a:cubicBezTo>
                    <a:cubicBezTo>
                      <a:pt x="138969" y="148114"/>
                      <a:pt x="171354" y="150114"/>
                      <a:pt x="200405" y="140018"/>
                    </a:cubicBezTo>
                    <a:cubicBezTo>
                      <a:pt x="214883" y="135064"/>
                      <a:pt x="228409" y="127349"/>
                      <a:pt x="240315" y="117634"/>
                    </a:cubicBezTo>
                    <a:cubicBezTo>
                      <a:pt x="243268" y="115158"/>
                      <a:pt x="246220" y="112681"/>
                      <a:pt x="248792" y="109824"/>
                    </a:cubicBezTo>
                    <a:cubicBezTo>
                      <a:pt x="251459" y="107061"/>
                      <a:pt x="254983" y="105156"/>
                      <a:pt x="257936" y="102489"/>
                    </a:cubicBezTo>
                    <a:cubicBezTo>
                      <a:pt x="264128" y="97346"/>
                      <a:pt x="269938" y="91821"/>
                      <a:pt x="275462" y="857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D25C"/>
                  </a:gs>
                  <a:gs pos="100000">
                    <a:srgbClr val="FFD25C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BA8BAFDE-6C9C-F243-3A9B-067E75BB008E}"/>
                  </a:ext>
                </a:extLst>
              </p:cNvPr>
              <p:cNvSpPr/>
              <p:nvPr/>
            </p:nvSpPr>
            <p:spPr>
              <a:xfrm>
                <a:off x="5746337" y="4586083"/>
                <a:ext cx="452449" cy="514675"/>
              </a:xfrm>
              <a:custGeom>
                <a:avLst/>
                <a:gdLst>
                  <a:gd name="connsiteX0" fmla="*/ 278892 w 452449"/>
                  <a:gd name="connsiteY0" fmla="*/ 419399 h 514675"/>
                  <a:gd name="connsiteX1" fmla="*/ 298133 w 452449"/>
                  <a:gd name="connsiteY1" fmla="*/ 373203 h 514675"/>
                  <a:gd name="connsiteX2" fmla="*/ 265367 w 452449"/>
                  <a:gd name="connsiteY2" fmla="*/ 338056 h 514675"/>
                  <a:gd name="connsiteX3" fmla="*/ 218027 w 452449"/>
                  <a:gd name="connsiteY3" fmla="*/ 346819 h 514675"/>
                  <a:gd name="connsiteX4" fmla="*/ 192405 w 452449"/>
                  <a:gd name="connsiteY4" fmla="*/ 388253 h 514675"/>
                  <a:gd name="connsiteX5" fmla="*/ 231267 w 452449"/>
                  <a:gd name="connsiteY5" fmla="*/ 477026 h 514675"/>
                  <a:gd name="connsiteX6" fmla="*/ 329279 w 452449"/>
                  <a:gd name="connsiteY6" fmla="*/ 501790 h 514675"/>
                  <a:gd name="connsiteX7" fmla="*/ 377952 w 452449"/>
                  <a:gd name="connsiteY7" fmla="*/ 484836 h 514675"/>
                  <a:gd name="connsiteX8" fmla="*/ 415386 w 452449"/>
                  <a:gd name="connsiteY8" fmla="*/ 449594 h 514675"/>
                  <a:gd name="connsiteX9" fmla="*/ 439674 w 452449"/>
                  <a:gd name="connsiteY9" fmla="*/ 350629 h 514675"/>
                  <a:gd name="connsiteX10" fmla="*/ 388525 w 452449"/>
                  <a:gd name="connsiteY10" fmla="*/ 263189 h 514675"/>
                  <a:gd name="connsiteX11" fmla="*/ 291465 w 452449"/>
                  <a:gd name="connsiteY11" fmla="*/ 231566 h 514675"/>
                  <a:gd name="connsiteX12" fmla="*/ 273558 w 452449"/>
                  <a:gd name="connsiteY12" fmla="*/ 232424 h 514675"/>
                  <a:gd name="connsiteX13" fmla="*/ 287464 w 452449"/>
                  <a:gd name="connsiteY13" fmla="*/ 221089 h 514675"/>
                  <a:gd name="connsiteX14" fmla="*/ 316325 w 452449"/>
                  <a:gd name="connsiteY14" fmla="*/ 172702 h 514675"/>
                  <a:gd name="connsiteX15" fmla="*/ 313468 w 452449"/>
                  <a:gd name="connsiteY15" fmla="*/ 115171 h 514675"/>
                  <a:gd name="connsiteX16" fmla="*/ 233744 w 452449"/>
                  <a:gd name="connsiteY16" fmla="*/ 32780 h 514675"/>
                  <a:gd name="connsiteX17" fmla="*/ 176784 w 452449"/>
                  <a:gd name="connsiteY17" fmla="*/ 15063 h 514675"/>
                  <a:gd name="connsiteX18" fmla="*/ 116967 w 452449"/>
                  <a:gd name="connsiteY18" fmla="*/ 9729 h 514675"/>
                  <a:gd name="connsiteX19" fmla="*/ 0 w 452449"/>
                  <a:gd name="connsiteY19" fmla="*/ 39352 h 514675"/>
                  <a:gd name="connsiteX20" fmla="*/ 116586 w 452449"/>
                  <a:gd name="connsiteY20" fmla="*/ 1157 h 514675"/>
                  <a:gd name="connsiteX21" fmla="*/ 238792 w 452449"/>
                  <a:gd name="connsiteY21" fmla="*/ 22207 h 514675"/>
                  <a:gd name="connsiteX22" fmla="*/ 324612 w 452449"/>
                  <a:gd name="connsiteY22" fmla="*/ 111647 h 514675"/>
                  <a:gd name="connsiteX23" fmla="*/ 327756 w 452449"/>
                  <a:gd name="connsiteY23" fmla="*/ 175274 h 514675"/>
                  <a:gd name="connsiteX24" fmla="*/ 294799 w 452449"/>
                  <a:gd name="connsiteY24" fmla="*/ 230233 h 514675"/>
                  <a:gd name="connsiteX25" fmla="*/ 290799 w 452449"/>
                  <a:gd name="connsiteY25" fmla="*/ 219851 h 514675"/>
                  <a:gd name="connsiteX26" fmla="*/ 395764 w 452449"/>
                  <a:gd name="connsiteY26" fmla="*/ 253950 h 514675"/>
                  <a:gd name="connsiteX27" fmla="*/ 451295 w 452449"/>
                  <a:gd name="connsiteY27" fmla="*/ 349105 h 514675"/>
                  <a:gd name="connsiteX28" fmla="*/ 425005 w 452449"/>
                  <a:gd name="connsiteY28" fmla="*/ 456261 h 514675"/>
                  <a:gd name="connsiteX29" fmla="*/ 383953 w 452449"/>
                  <a:gd name="connsiteY29" fmla="*/ 494837 h 514675"/>
                  <a:gd name="connsiteX30" fmla="*/ 330804 w 452449"/>
                  <a:gd name="connsiteY30" fmla="*/ 513316 h 514675"/>
                  <a:gd name="connsiteX31" fmla="*/ 223933 w 452449"/>
                  <a:gd name="connsiteY31" fmla="*/ 486170 h 514675"/>
                  <a:gd name="connsiteX32" fmla="*/ 188309 w 452449"/>
                  <a:gd name="connsiteY32" fmla="*/ 442354 h 514675"/>
                  <a:gd name="connsiteX33" fmla="*/ 180785 w 452449"/>
                  <a:gd name="connsiteY33" fmla="*/ 385871 h 514675"/>
                  <a:gd name="connsiteX34" fmla="*/ 211264 w 452449"/>
                  <a:gd name="connsiteY34" fmla="*/ 337484 h 514675"/>
                  <a:gd name="connsiteX35" fmla="*/ 267558 w 452449"/>
                  <a:gd name="connsiteY35" fmla="*/ 330626 h 514675"/>
                  <a:gd name="connsiteX36" fmla="*/ 291275 w 452449"/>
                  <a:gd name="connsiteY36" fmla="*/ 346628 h 514675"/>
                  <a:gd name="connsiteX37" fmla="*/ 302133 w 452449"/>
                  <a:gd name="connsiteY37" fmla="*/ 372727 h 514675"/>
                  <a:gd name="connsiteX38" fmla="*/ 278892 w 452449"/>
                  <a:gd name="connsiteY38" fmla="*/ 419399 h 5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2449" h="514675">
                    <a:moveTo>
                      <a:pt x="278892" y="419399"/>
                    </a:moveTo>
                    <a:cubicBezTo>
                      <a:pt x="294799" y="409874"/>
                      <a:pt x="300895" y="390062"/>
                      <a:pt x="298133" y="373203"/>
                    </a:cubicBezTo>
                    <a:cubicBezTo>
                      <a:pt x="295561" y="355773"/>
                      <a:pt x="281750" y="342247"/>
                      <a:pt x="265367" y="338056"/>
                    </a:cubicBezTo>
                    <a:cubicBezTo>
                      <a:pt x="249079" y="333674"/>
                      <a:pt x="230886" y="336818"/>
                      <a:pt x="218027" y="346819"/>
                    </a:cubicBezTo>
                    <a:cubicBezTo>
                      <a:pt x="204978" y="356629"/>
                      <a:pt x="195549" y="371679"/>
                      <a:pt x="192405" y="388253"/>
                    </a:cubicBezTo>
                    <a:cubicBezTo>
                      <a:pt x="185452" y="421590"/>
                      <a:pt x="204121" y="456452"/>
                      <a:pt x="231267" y="477026"/>
                    </a:cubicBezTo>
                    <a:cubicBezTo>
                      <a:pt x="258413" y="498457"/>
                      <a:pt x="295085" y="506363"/>
                      <a:pt x="329279" y="501790"/>
                    </a:cubicBezTo>
                    <a:cubicBezTo>
                      <a:pt x="346424" y="499314"/>
                      <a:pt x="363188" y="493694"/>
                      <a:pt x="377952" y="484836"/>
                    </a:cubicBezTo>
                    <a:cubicBezTo>
                      <a:pt x="392906" y="476168"/>
                      <a:pt x="405384" y="463786"/>
                      <a:pt x="415386" y="449594"/>
                    </a:cubicBezTo>
                    <a:cubicBezTo>
                      <a:pt x="435483" y="421305"/>
                      <a:pt x="443865" y="385014"/>
                      <a:pt x="439674" y="350629"/>
                    </a:cubicBezTo>
                    <a:cubicBezTo>
                      <a:pt x="435293" y="316148"/>
                      <a:pt x="416147" y="284430"/>
                      <a:pt x="388525" y="263189"/>
                    </a:cubicBezTo>
                    <a:cubicBezTo>
                      <a:pt x="361283" y="241472"/>
                      <a:pt x="326137" y="229852"/>
                      <a:pt x="291465" y="231566"/>
                    </a:cubicBezTo>
                    <a:lnTo>
                      <a:pt x="273558" y="232424"/>
                    </a:lnTo>
                    <a:lnTo>
                      <a:pt x="287464" y="221089"/>
                    </a:lnTo>
                    <a:cubicBezTo>
                      <a:pt x="302229" y="209087"/>
                      <a:pt x="312039" y="191561"/>
                      <a:pt x="316325" y="172702"/>
                    </a:cubicBezTo>
                    <a:cubicBezTo>
                      <a:pt x="320326" y="153747"/>
                      <a:pt x="319469" y="133649"/>
                      <a:pt x="313468" y="115171"/>
                    </a:cubicBezTo>
                    <a:cubicBezTo>
                      <a:pt x="301371" y="77928"/>
                      <a:pt x="269558" y="49353"/>
                      <a:pt x="233744" y="32780"/>
                    </a:cubicBezTo>
                    <a:cubicBezTo>
                      <a:pt x="215741" y="24302"/>
                      <a:pt x="196501" y="18397"/>
                      <a:pt x="176784" y="15063"/>
                    </a:cubicBezTo>
                    <a:cubicBezTo>
                      <a:pt x="157163" y="11444"/>
                      <a:pt x="137160" y="9158"/>
                      <a:pt x="116967" y="9729"/>
                    </a:cubicBezTo>
                    <a:cubicBezTo>
                      <a:pt x="76677" y="10396"/>
                      <a:pt x="36386" y="20683"/>
                      <a:pt x="0" y="39352"/>
                    </a:cubicBezTo>
                    <a:cubicBezTo>
                      <a:pt x="34766" y="17730"/>
                      <a:pt x="75152" y="4681"/>
                      <a:pt x="116586" y="1157"/>
                    </a:cubicBezTo>
                    <a:cubicBezTo>
                      <a:pt x="158020" y="-3034"/>
                      <a:pt x="200692" y="4205"/>
                      <a:pt x="238792" y="22207"/>
                    </a:cubicBezTo>
                    <a:cubicBezTo>
                      <a:pt x="276511" y="39733"/>
                      <a:pt x="311087" y="70118"/>
                      <a:pt x="324612" y="111647"/>
                    </a:cubicBezTo>
                    <a:cubicBezTo>
                      <a:pt x="331184" y="132125"/>
                      <a:pt x="332137" y="154223"/>
                      <a:pt x="327756" y="175274"/>
                    </a:cubicBezTo>
                    <a:cubicBezTo>
                      <a:pt x="323088" y="196228"/>
                      <a:pt x="311944" y="216326"/>
                      <a:pt x="294799" y="230233"/>
                    </a:cubicBezTo>
                    <a:lnTo>
                      <a:pt x="290799" y="219851"/>
                    </a:lnTo>
                    <a:cubicBezTo>
                      <a:pt x="328518" y="218041"/>
                      <a:pt x="366332" y="230614"/>
                      <a:pt x="395764" y="253950"/>
                    </a:cubicBezTo>
                    <a:cubicBezTo>
                      <a:pt x="425482" y="276810"/>
                      <a:pt x="446532" y="311481"/>
                      <a:pt x="451295" y="349105"/>
                    </a:cubicBezTo>
                    <a:cubicBezTo>
                      <a:pt x="455867" y="386443"/>
                      <a:pt x="446818" y="425400"/>
                      <a:pt x="425005" y="456261"/>
                    </a:cubicBezTo>
                    <a:cubicBezTo>
                      <a:pt x="414147" y="471596"/>
                      <a:pt x="400431" y="485217"/>
                      <a:pt x="383953" y="494837"/>
                    </a:cubicBezTo>
                    <a:cubicBezTo>
                      <a:pt x="367665" y="504458"/>
                      <a:pt x="349472" y="510649"/>
                      <a:pt x="330804" y="513316"/>
                    </a:cubicBezTo>
                    <a:cubicBezTo>
                      <a:pt x="293656" y="518269"/>
                      <a:pt x="254032" y="509792"/>
                      <a:pt x="223933" y="486170"/>
                    </a:cubicBezTo>
                    <a:cubicBezTo>
                      <a:pt x="208883" y="474644"/>
                      <a:pt x="196501" y="459595"/>
                      <a:pt x="188309" y="442354"/>
                    </a:cubicBezTo>
                    <a:cubicBezTo>
                      <a:pt x="180118" y="425114"/>
                      <a:pt x="176784" y="405017"/>
                      <a:pt x="180785" y="385871"/>
                    </a:cubicBezTo>
                    <a:cubicBezTo>
                      <a:pt x="184595" y="367012"/>
                      <a:pt x="194691" y="348533"/>
                      <a:pt x="211264" y="337484"/>
                    </a:cubicBezTo>
                    <a:cubicBezTo>
                      <a:pt x="228029" y="326340"/>
                      <a:pt x="249364" y="324435"/>
                      <a:pt x="267558" y="330626"/>
                    </a:cubicBezTo>
                    <a:cubicBezTo>
                      <a:pt x="276606" y="333865"/>
                      <a:pt x="285083" y="339199"/>
                      <a:pt x="291275" y="346628"/>
                    </a:cubicBezTo>
                    <a:cubicBezTo>
                      <a:pt x="297752" y="353963"/>
                      <a:pt x="301086" y="363392"/>
                      <a:pt x="302133" y="372727"/>
                    </a:cubicBezTo>
                    <a:cubicBezTo>
                      <a:pt x="304133" y="391205"/>
                      <a:pt x="295561" y="411303"/>
                      <a:pt x="278892" y="41939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9244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5" name="图形 4">
              <a:extLst>
                <a:ext uri="{FF2B5EF4-FFF2-40B4-BE49-F238E27FC236}">
                  <a16:creationId xmlns:a16="http://schemas.microsoft.com/office/drawing/2014/main" id="{6D1926A0-1B32-CB22-B2F4-56D4E73C7EAC}"/>
                </a:ext>
              </a:extLst>
            </p:cNvPr>
            <p:cNvGrpSpPr/>
            <p:nvPr/>
          </p:nvGrpSpPr>
          <p:grpSpPr>
            <a:xfrm>
              <a:off x="8897409" y="4838082"/>
              <a:ext cx="3986637" cy="2626710"/>
              <a:chOff x="3528250" y="5433460"/>
              <a:chExt cx="893245" cy="588540"/>
            </a:xfrm>
          </p:grpSpPr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664A4D9-6A91-F1C3-C7C7-C2C7923BC9A5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C699490-A0F5-12B0-7A8E-F86567687EAD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8" name="图形 4">
                <a:extLst>
                  <a:ext uri="{FF2B5EF4-FFF2-40B4-BE49-F238E27FC236}">
                    <a16:creationId xmlns:a16="http://schemas.microsoft.com/office/drawing/2014/main" id="{9ABAEB34-C6DE-6FB6-6C82-79ABAF243071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4B4F9409-406D-6DB5-75C0-917ADCE40D2F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C503920D-9104-8F08-6E3B-9A2ECD14782A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0E901A39-51A4-8F42-D1C4-04BF0F4DFC79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E1F169D7-D6A4-6C6D-F8FA-44C6812377EF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图形 4">
            <a:extLst>
              <a:ext uri="{FF2B5EF4-FFF2-40B4-BE49-F238E27FC236}">
                <a16:creationId xmlns:a16="http://schemas.microsoft.com/office/drawing/2014/main" id="{02E88741-732B-8F01-47C9-7B3B59402D06}"/>
              </a:ext>
            </a:extLst>
          </p:cNvPr>
          <p:cNvGrpSpPr/>
          <p:nvPr/>
        </p:nvGrpSpPr>
        <p:grpSpPr>
          <a:xfrm>
            <a:off x="3030179" y="212934"/>
            <a:ext cx="5355369" cy="1304828"/>
            <a:chOff x="1449790" y="914401"/>
            <a:chExt cx="4325597" cy="1053926"/>
          </a:xfrm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22E80CED-A38A-81C6-2972-27E9B2BD4948}"/>
                </a:ext>
              </a:extLst>
            </p:cNvPr>
            <p:cNvSpPr/>
            <p:nvPr/>
          </p:nvSpPr>
          <p:spPr>
            <a:xfrm>
              <a:off x="1873472" y="1223282"/>
              <a:ext cx="306000" cy="420989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5 w 180975"/>
                <a:gd name="connsiteY7" fmla="*/ 165830 h 248983"/>
                <a:gd name="connsiteX8" fmla="*/ 128302 w 180975"/>
                <a:gd name="connsiteY8" fmla="*/ 132302 h 248983"/>
                <a:gd name="connsiteX9" fmla="*/ 180975 w 180975"/>
                <a:gd name="connsiteY9" fmla="*/ 124492 h 248983"/>
                <a:gd name="connsiteX10" fmla="*/ 128302 w 180975"/>
                <a:gd name="connsiteY10" fmla="*/ 116681 h 248983"/>
                <a:gd name="connsiteX11" fmla="*/ 96965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0"/>
                    <a:pt x="84011" y="165830"/>
                  </a:cubicBezTo>
                  <a:lnTo>
                    <a:pt x="90488" y="248984"/>
                  </a:lnTo>
                  <a:lnTo>
                    <a:pt x="96965" y="165830"/>
                  </a:lnTo>
                  <a:cubicBezTo>
                    <a:pt x="98298" y="148685"/>
                    <a:pt x="111252" y="134779"/>
                    <a:pt x="128302" y="132302"/>
                  </a:cubicBezTo>
                  <a:lnTo>
                    <a:pt x="180975" y="124492"/>
                  </a:lnTo>
                  <a:lnTo>
                    <a:pt x="128302" y="116681"/>
                  </a:lnTo>
                  <a:cubicBezTo>
                    <a:pt x="111347" y="114205"/>
                    <a:pt x="98298" y="100203"/>
                    <a:pt x="96965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E6622B43-29B8-432D-8BD7-22ED2CDBDF81}"/>
                </a:ext>
              </a:extLst>
            </p:cNvPr>
            <p:cNvSpPr/>
            <p:nvPr/>
          </p:nvSpPr>
          <p:spPr>
            <a:xfrm>
              <a:off x="5328046" y="1517651"/>
              <a:ext cx="263570" cy="363148"/>
            </a:xfrm>
            <a:custGeom>
              <a:avLst/>
              <a:gdLst>
                <a:gd name="connsiteX0" fmla="*/ 80677 w 161353"/>
                <a:gd name="connsiteY0" fmla="*/ 0 h 222313"/>
                <a:gd name="connsiteX1" fmla="*/ 74866 w 161353"/>
                <a:gd name="connsiteY1" fmla="*/ 74200 h 222313"/>
                <a:gd name="connsiteX2" fmla="*/ 46958 w 161353"/>
                <a:gd name="connsiteY2" fmla="*/ 104204 h 222313"/>
                <a:gd name="connsiteX3" fmla="*/ 0 w 161353"/>
                <a:gd name="connsiteY3" fmla="*/ 111157 h 222313"/>
                <a:gd name="connsiteX4" fmla="*/ 46958 w 161353"/>
                <a:gd name="connsiteY4" fmla="*/ 118110 h 222313"/>
                <a:gd name="connsiteX5" fmla="*/ 74866 w 161353"/>
                <a:gd name="connsiteY5" fmla="*/ 148114 h 222313"/>
                <a:gd name="connsiteX6" fmla="*/ 80677 w 161353"/>
                <a:gd name="connsiteY6" fmla="*/ 222313 h 222313"/>
                <a:gd name="connsiteX7" fmla="*/ 86487 w 161353"/>
                <a:gd name="connsiteY7" fmla="*/ 148114 h 222313"/>
                <a:gd name="connsiteX8" fmla="*/ 114395 w 161353"/>
                <a:gd name="connsiteY8" fmla="*/ 118110 h 222313"/>
                <a:gd name="connsiteX9" fmla="*/ 161354 w 161353"/>
                <a:gd name="connsiteY9" fmla="*/ 111157 h 222313"/>
                <a:gd name="connsiteX10" fmla="*/ 114395 w 161353"/>
                <a:gd name="connsiteY10" fmla="*/ 104204 h 222313"/>
                <a:gd name="connsiteX11" fmla="*/ 86487 w 161353"/>
                <a:gd name="connsiteY11" fmla="*/ 74200 h 222313"/>
                <a:gd name="connsiteX12" fmla="*/ 80677 w 161353"/>
                <a:gd name="connsiteY12" fmla="*/ 0 h 22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353" h="222313">
                  <a:moveTo>
                    <a:pt x="80677" y="0"/>
                  </a:moveTo>
                  <a:lnTo>
                    <a:pt x="74866" y="74200"/>
                  </a:lnTo>
                  <a:cubicBezTo>
                    <a:pt x="73628" y="89440"/>
                    <a:pt x="62103" y="101918"/>
                    <a:pt x="46958" y="104204"/>
                  </a:cubicBezTo>
                  <a:lnTo>
                    <a:pt x="0" y="111157"/>
                  </a:lnTo>
                  <a:lnTo>
                    <a:pt x="46958" y="118110"/>
                  </a:lnTo>
                  <a:cubicBezTo>
                    <a:pt x="62103" y="120396"/>
                    <a:pt x="73723" y="132779"/>
                    <a:pt x="74866" y="148114"/>
                  </a:cubicBezTo>
                  <a:lnTo>
                    <a:pt x="80677" y="222313"/>
                  </a:lnTo>
                  <a:lnTo>
                    <a:pt x="86487" y="148114"/>
                  </a:lnTo>
                  <a:cubicBezTo>
                    <a:pt x="87725" y="132874"/>
                    <a:pt x="99250" y="120396"/>
                    <a:pt x="114395" y="118110"/>
                  </a:cubicBezTo>
                  <a:lnTo>
                    <a:pt x="161354" y="111157"/>
                  </a:lnTo>
                  <a:lnTo>
                    <a:pt x="114395" y="104204"/>
                  </a:lnTo>
                  <a:cubicBezTo>
                    <a:pt x="99250" y="101918"/>
                    <a:pt x="87630" y="89535"/>
                    <a:pt x="86487" y="74200"/>
                  </a:cubicBezTo>
                  <a:lnTo>
                    <a:pt x="80677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F3ACCF7-0FCD-1456-6A1E-7FC40ED42541}"/>
                </a:ext>
              </a:extLst>
            </p:cNvPr>
            <p:cNvSpPr/>
            <p:nvPr/>
          </p:nvSpPr>
          <p:spPr>
            <a:xfrm>
              <a:off x="4831482" y="1041836"/>
              <a:ext cx="260259" cy="358061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4 w 180975"/>
                <a:gd name="connsiteY7" fmla="*/ 165830 h 248983"/>
                <a:gd name="connsiteX8" fmla="*/ 128301 w 180975"/>
                <a:gd name="connsiteY8" fmla="*/ 132302 h 248983"/>
                <a:gd name="connsiteX9" fmla="*/ 180975 w 180975"/>
                <a:gd name="connsiteY9" fmla="*/ 124492 h 248983"/>
                <a:gd name="connsiteX10" fmla="*/ 128301 w 180975"/>
                <a:gd name="connsiteY10" fmla="*/ 116681 h 248983"/>
                <a:gd name="connsiteX11" fmla="*/ 96964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1"/>
                    <a:pt x="84011" y="165830"/>
                  </a:cubicBezTo>
                  <a:lnTo>
                    <a:pt x="90488" y="248984"/>
                  </a:lnTo>
                  <a:lnTo>
                    <a:pt x="96964" y="165830"/>
                  </a:lnTo>
                  <a:cubicBezTo>
                    <a:pt x="98298" y="148685"/>
                    <a:pt x="111347" y="134779"/>
                    <a:pt x="128301" y="132302"/>
                  </a:cubicBezTo>
                  <a:lnTo>
                    <a:pt x="180975" y="124492"/>
                  </a:lnTo>
                  <a:lnTo>
                    <a:pt x="128301" y="116681"/>
                  </a:lnTo>
                  <a:cubicBezTo>
                    <a:pt x="111347" y="114205"/>
                    <a:pt x="98298" y="100203"/>
                    <a:pt x="96964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EE063543-F62C-9231-F7C7-E94CE8AE3740}"/>
                </a:ext>
              </a:extLst>
            </p:cNvPr>
            <p:cNvSpPr/>
            <p:nvPr/>
          </p:nvSpPr>
          <p:spPr>
            <a:xfrm>
              <a:off x="1449790" y="1787865"/>
              <a:ext cx="130883" cy="180462"/>
            </a:xfrm>
            <a:custGeom>
              <a:avLst/>
              <a:gdLst>
                <a:gd name="connsiteX0" fmla="*/ 50292 w 100583"/>
                <a:gd name="connsiteY0" fmla="*/ 0 h 138684"/>
                <a:gd name="connsiteX1" fmla="*/ 46672 w 100583"/>
                <a:gd name="connsiteY1" fmla="*/ 46292 h 138684"/>
                <a:gd name="connsiteX2" fmla="*/ 29242 w 100583"/>
                <a:gd name="connsiteY2" fmla="*/ 64961 h 138684"/>
                <a:gd name="connsiteX3" fmla="*/ 0 w 100583"/>
                <a:gd name="connsiteY3" fmla="*/ 69342 h 138684"/>
                <a:gd name="connsiteX4" fmla="*/ 29242 w 100583"/>
                <a:gd name="connsiteY4" fmla="*/ 73724 h 138684"/>
                <a:gd name="connsiteX5" fmla="*/ 46672 w 100583"/>
                <a:gd name="connsiteY5" fmla="*/ 92393 h 138684"/>
                <a:gd name="connsiteX6" fmla="*/ 50292 w 100583"/>
                <a:gd name="connsiteY6" fmla="*/ 138684 h 138684"/>
                <a:gd name="connsiteX7" fmla="*/ 53912 w 100583"/>
                <a:gd name="connsiteY7" fmla="*/ 92393 h 138684"/>
                <a:gd name="connsiteX8" fmla="*/ 71342 w 100583"/>
                <a:gd name="connsiteY8" fmla="*/ 73724 h 138684"/>
                <a:gd name="connsiteX9" fmla="*/ 100584 w 100583"/>
                <a:gd name="connsiteY9" fmla="*/ 69342 h 138684"/>
                <a:gd name="connsiteX10" fmla="*/ 71342 w 100583"/>
                <a:gd name="connsiteY10" fmla="*/ 64961 h 138684"/>
                <a:gd name="connsiteX11" fmla="*/ 53912 w 100583"/>
                <a:gd name="connsiteY11" fmla="*/ 46292 h 138684"/>
                <a:gd name="connsiteX12" fmla="*/ 50292 w 100583"/>
                <a:gd name="connsiteY12" fmla="*/ 0 h 138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4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2" y="64961"/>
                  </a:cubicBezTo>
                  <a:lnTo>
                    <a:pt x="0" y="69342"/>
                  </a:lnTo>
                  <a:lnTo>
                    <a:pt x="29242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B0D0E41F-93FA-8F0B-D050-94DF82C2CE9D}"/>
                </a:ext>
              </a:extLst>
            </p:cNvPr>
            <p:cNvSpPr/>
            <p:nvPr/>
          </p:nvSpPr>
          <p:spPr>
            <a:xfrm>
              <a:off x="5674804" y="1091469"/>
              <a:ext cx="100583" cy="138683"/>
            </a:xfrm>
            <a:custGeom>
              <a:avLst/>
              <a:gdLst>
                <a:gd name="connsiteX0" fmla="*/ 50292 w 100583"/>
                <a:gd name="connsiteY0" fmla="*/ 0 h 138683"/>
                <a:gd name="connsiteX1" fmla="*/ 46672 w 100583"/>
                <a:gd name="connsiteY1" fmla="*/ 46292 h 138683"/>
                <a:gd name="connsiteX2" fmla="*/ 29241 w 100583"/>
                <a:gd name="connsiteY2" fmla="*/ 64961 h 138683"/>
                <a:gd name="connsiteX3" fmla="*/ 0 w 100583"/>
                <a:gd name="connsiteY3" fmla="*/ 69342 h 138683"/>
                <a:gd name="connsiteX4" fmla="*/ 29241 w 100583"/>
                <a:gd name="connsiteY4" fmla="*/ 73724 h 138683"/>
                <a:gd name="connsiteX5" fmla="*/ 46672 w 100583"/>
                <a:gd name="connsiteY5" fmla="*/ 92393 h 138683"/>
                <a:gd name="connsiteX6" fmla="*/ 50292 w 100583"/>
                <a:gd name="connsiteY6" fmla="*/ 138684 h 138683"/>
                <a:gd name="connsiteX7" fmla="*/ 53911 w 100583"/>
                <a:gd name="connsiteY7" fmla="*/ 92393 h 138683"/>
                <a:gd name="connsiteX8" fmla="*/ 71342 w 100583"/>
                <a:gd name="connsiteY8" fmla="*/ 73724 h 138683"/>
                <a:gd name="connsiteX9" fmla="*/ 100584 w 100583"/>
                <a:gd name="connsiteY9" fmla="*/ 69342 h 138683"/>
                <a:gd name="connsiteX10" fmla="*/ 71342 w 100583"/>
                <a:gd name="connsiteY10" fmla="*/ 64961 h 138683"/>
                <a:gd name="connsiteX11" fmla="*/ 53911 w 100583"/>
                <a:gd name="connsiteY11" fmla="*/ 46292 h 138683"/>
                <a:gd name="connsiteX12" fmla="*/ 50292 w 100583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3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1" y="64961"/>
                  </a:cubicBezTo>
                  <a:lnTo>
                    <a:pt x="0" y="69342"/>
                  </a:lnTo>
                  <a:lnTo>
                    <a:pt x="29241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1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1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6F1389C4-C21C-779E-9C98-B7B67EB3B408}"/>
                </a:ext>
              </a:extLst>
            </p:cNvPr>
            <p:cNvSpPr/>
            <p:nvPr/>
          </p:nvSpPr>
          <p:spPr>
            <a:xfrm>
              <a:off x="2560913" y="914401"/>
              <a:ext cx="168996" cy="233007"/>
            </a:xfrm>
            <a:custGeom>
              <a:avLst/>
              <a:gdLst>
                <a:gd name="connsiteX0" fmla="*/ 50292 w 100584"/>
                <a:gd name="connsiteY0" fmla="*/ 0 h 138683"/>
                <a:gd name="connsiteX1" fmla="*/ 46673 w 100584"/>
                <a:gd name="connsiteY1" fmla="*/ 46292 h 138683"/>
                <a:gd name="connsiteX2" fmla="*/ 29242 w 100584"/>
                <a:gd name="connsiteY2" fmla="*/ 64960 h 138683"/>
                <a:gd name="connsiteX3" fmla="*/ 0 w 100584"/>
                <a:gd name="connsiteY3" fmla="*/ 69342 h 138683"/>
                <a:gd name="connsiteX4" fmla="*/ 29242 w 100584"/>
                <a:gd name="connsiteY4" fmla="*/ 73723 h 138683"/>
                <a:gd name="connsiteX5" fmla="*/ 46673 w 100584"/>
                <a:gd name="connsiteY5" fmla="*/ 92393 h 138683"/>
                <a:gd name="connsiteX6" fmla="*/ 50292 w 100584"/>
                <a:gd name="connsiteY6" fmla="*/ 138684 h 138683"/>
                <a:gd name="connsiteX7" fmla="*/ 53912 w 100584"/>
                <a:gd name="connsiteY7" fmla="*/ 92393 h 138683"/>
                <a:gd name="connsiteX8" fmla="*/ 71342 w 100584"/>
                <a:gd name="connsiteY8" fmla="*/ 73723 h 138683"/>
                <a:gd name="connsiteX9" fmla="*/ 100584 w 100584"/>
                <a:gd name="connsiteY9" fmla="*/ 69342 h 138683"/>
                <a:gd name="connsiteX10" fmla="*/ 71342 w 100584"/>
                <a:gd name="connsiteY10" fmla="*/ 64960 h 138683"/>
                <a:gd name="connsiteX11" fmla="*/ 53912 w 100584"/>
                <a:gd name="connsiteY11" fmla="*/ 46292 h 138683"/>
                <a:gd name="connsiteX12" fmla="*/ 50292 w 100584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4" h="138683">
                  <a:moveTo>
                    <a:pt x="50292" y="0"/>
                  </a:moveTo>
                  <a:lnTo>
                    <a:pt x="46673" y="46292"/>
                  </a:lnTo>
                  <a:cubicBezTo>
                    <a:pt x="45911" y="55817"/>
                    <a:pt x="38672" y="63532"/>
                    <a:pt x="29242" y="64960"/>
                  </a:cubicBezTo>
                  <a:lnTo>
                    <a:pt x="0" y="69342"/>
                  </a:lnTo>
                  <a:lnTo>
                    <a:pt x="29242" y="73723"/>
                  </a:lnTo>
                  <a:cubicBezTo>
                    <a:pt x="38672" y="75152"/>
                    <a:pt x="45911" y="82868"/>
                    <a:pt x="46673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4" y="82868"/>
                    <a:pt x="61913" y="75152"/>
                    <a:pt x="71342" y="73723"/>
                  </a:cubicBezTo>
                  <a:lnTo>
                    <a:pt x="100584" y="69342"/>
                  </a:lnTo>
                  <a:lnTo>
                    <a:pt x="71342" y="64960"/>
                  </a:lnTo>
                  <a:cubicBezTo>
                    <a:pt x="61913" y="63532"/>
                    <a:pt x="54674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AB179674-7CB5-0975-14B0-6100EC21B31C}"/>
              </a:ext>
            </a:extLst>
          </p:cNvPr>
          <p:cNvSpPr txBox="1"/>
          <p:nvPr/>
        </p:nvSpPr>
        <p:spPr>
          <a:xfrm>
            <a:off x="4801449" y="696675"/>
            <a:ext cx="2589102" cy="646331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董事长致辞</a:t>
            </a:r>
          </a:p>
        </p:txBody>
      </p:sp>
      <p:grpSp>
        <p:nvGrpSpPr>
          <p:cNvPr id="502" name="组合 501">
            <a:extLst>
              <a:ext uri="{FF2B5EF4-FFF2-40B4-BE49-F238E27FC236}">
                <a16:creationId xmlns:a16="http://schemas.microsoft.com/office/drawing/2014/main" id="{B49FF66A-A450-485E-AAD3-3C46C34615FF}"/>
              </a:ext>
            </a:extLst>
          </p:cNvPr>
          <p:cNvGrpSpPr/>
          <p:nvPr/>
        </p:nvGrpSpPr>
        <p:grpSpPr>
          <a:xfrm>
            <a:off x="679009" y="-547224"/>
            <a:ext cx="10833981" cy="2943505"/>
            <a:chOff x="840989" y="-547224"/>
            <a:chExt cx="10833981" cy="2943505"/>
          </a:xfr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grpSp>
          <p:nvGrpSpPr>
            <p:cNvPr id="60" name="图形 8">
              <a:extLst>
                <a:ext uri="{FF2B5EF4-FFF2-40B4-BE49-F238E27FC236}">
                  <a16:creationId xmlns:a16="http://schemas.microsoft.com/office/drawing/2014/main" id="{228E3585-8741-815A-06E1-6BC101EE7112}"/>
                </a:ext>
              </a:extLst>
            </p:cNvPr>
            <p:cNvGrpSpPr/>
            <p:nvPr/>
          </p:nvGrpSpPr>
          <p:grpSpPr>
            <a:xfrm>
              <a:off x="840989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068E550-9334-F72C-8813-3628CFFB3D0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7291542-67B4-230D-3DA3-9E278CF917F8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C764EA0-DE70-A571-58B5-5EC2D5A54F37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6" name="图形 8">
              <a:extLst>
                <a:ext uri="{FF2B5EF4-FFF2-40B4-BE49-F238E27FC236}">
                  <a16:creationId xmlns:a16="http://schemas.microsoft.com/office/drawing/2014/main" id="{25CF4CAE-6E0D-962B-5B5B-766A9B072A4B}"/>
                </a:ext>
              </a:extLst>
            </p:cNvPr>
            <p:cNvGrpSpPr/>
            <p:nvPr/>
          </p:nvGrpSpPr>
          <p:grpSpPr>
            <a:xfrm>
              <a:off x="10497627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1D0EDE2C-ECDA-9650-BE32-C5631FF091E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1631ECA-A41A-0B03-F602-D7FD189899C2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3A428F3D-06EC-5C60-5253-836D7AEA08E3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TextBox 9">
            <a:extLst>
              <a:ext uri="{FF2B5EF4-FFF2-40B4-BE49-F238E27FC236}">
                <a16:creationId xmlns:a16="http://schemas.microsoft.com/office/drawing/2014/main" id="{A5BAA958-64AB-E10A-6D78-F35F54A5D339}"/>
              </a:ext>
            </a:extLst>
          </p:cNvPr>
          <p:cNvSpPr txBox="1"/>
          <p:nvPr/>
        </p:nvSpPr>
        <p:spPr>
          <a:xfrm>
            <a:off x="5202106" y="2541915"/>
            <a:ext cx="4853188" cy="2548711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>
            <a:defPPr>
              <a:defRPr lang="en-US"/>
            </a:defPPr>
            <a:lvl1pPr algn="ctr">
              <a:defRPr sz="3600" b="1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800" dirty="0"/>
              <a:t>200</a:t>
            </a:r>
            <a:r>
              <a:rPr lang="zh-CN" altLang="en-US" sz="1800" dirty="0"/>
              <a:t>字以内，据统计每页幻灯片的最好控制在</a:t>
            </a:r>
            <a:r>
              <a:rPr lang="en-US" altLang="zh-CN" sz="1800" dirty="0"/>
              <a:t>5</a:t>
            </a:r>
            <a:r>
              <a:rPr lang="zh-CN" altLang="en-US" sz="1800" dirty="0"/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4" name="图形 13">
            <a:extLst>
              <a:ext uri="{FF2B5EF4-FFF2-40B4-BE49-F238E27FC236}">
                <a16:creationId xmlns:a16="http://schemas.microsoft.com/office/drawing/2014/main" id="{775851F7-BE6D-3911-B204-025A5BEA2C7E}"/>
              </a:ext>
            </a:extLst>
          </p:cNvPr>
          <p:cNvGrpSpPr/>
          <p:nvPr/>
        </p:nvGrpSpPr>
        <p:grpSpPr>
          <a:xfrm>
            <a:off x="8538040" y="482451"/>
            <a:ext cx="1317666" cy="938372"/>
            <a:chOff x="6341531" y="1590680"/>
            <a:chExt cx="5158178" cy="3673382"/>
          </a:xfr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20FBB68-B407-0819-0A5A-534DBDE77455}"/>
                </a:ext>
              </a:extLst>
            </p:cNvPr>
            <p:cNvSpPr/>
            <p:nvPr/>
          </p:nvSpPr>
          <p:spPr>
            <a:xfrm>
              <a:off x="8717295" y="2262843"/>
              <a:ext cx="2535104" cy="2612479"/>
            </a:xfrm>
            <a:custGeom>
              <a:avLst/>
              <a:gdLst>
                <a:gd name="connsiteX0" fmla="*/ 12949 w 2535104"/>
                <a:gd name="connsiteY0" fmla="*/ 386936 h 2612479"/>
                <a:gd name="connsiteX1" fmla="*/ 25683 w 2535104"/>
                <a:gd name="connsiteY1" fmla="*/ 370082 h 2612479"/>
                <a:gd name="connsiteX2" fmla="*/ 70484 w 2535104"/>
                <a:gd name="connsiteY2" fmla="*/ 329252 h 2612479"/>
                <a:gd name="connsiteX3" fmla="*/ 262690 w 2535104"/>
                <a:gd name="connsiteY3" fmla="*/ 197302 h 2612479"/>
                <a:gd name="connsiteX4" fmla="*/ 414365 w 2535104"/>
                <a:gd name="connsiteY4" fmla="*/ 122486 h 2612479"/>
                <a:gd name="connsiteX5" fmla="*/ 604627 w 2535104"/>
                <a:gd name="connsiteY5" fmla="*/ 56013 h 2612479"/>
                <a:gd name="connsiteX6" fmla="*/ 832122 w 2535104"/>
                <a:gd name="connsiteY6" fmla="*/ 10895 h 2612479"/>
                <a:gd name="connsiteX7" fmla="*/ 1092384 w 2535104"/>
                <a:gd name="connsiteY7" fmla="*/ 1849 h 2612479"/>
                <a:gd name="connsiteX8" fmla="*/ 1092384 w 2535104"/>
                <a:gd name="connsiteY8" fmla="*/ 1849 h 2612479"/>
                <a:gd name="connsiteX9" fmla="*/ 1356531 w 2535104"/>
                <a:gd name="connsiteY9" fmla="*/ 39368 h 2612479"/>
                <a:gd name="connsiteX10" fmla="*/ 1629965 w 2535104"/>
                <a:gd name="connsiteY10" fmla="*/ 130000 h 2612479"/>
                <a:gd name="connsiteX11" fmla="*/ 1898818 w 2535104"/>
                <a:gd name="connsiteY11" fmla="*/ 279666 h 2612479"/>
                <a:gd name="connsiteX12" fmla="*/ 2145782 w 2535104"/>
                <a:gd name="connsiteY12" fmla="*/ 492026 h 2612479"/>
                <a:gd name="connsiteX13" fmla="*/ 2419035 w 2535104"/>
                <a:gd name="connsiteY13" fmla="*/ 903182 h 2612479"/>
                <a:gd name="connsiteX14" fmla="*/ 2534631 w 2535104"/>
                <a:gd name="connsiteY14" fmla="*/ 1411141 h 2612479"/>
                <a:gd name="connsiteX15" fmla="*/ 2434751 w 2535104"/>
                <a:gd name="connsiteY15" fmla="*/ 1912070 h 2612479"/>
                <a:gd name="connsiteX16" fmla="*/ 2421248 w 2535104"/>
                <a:gd name="connsiteY16" fmla="*/ 1941862 h 2612479"/>
                <a:gd name="connsiteX17" fmla="*/ 2129478 w 2535104"/>
                <a:gd name="connsiteY17" fmla="*/ 2320252 h 2612479"/>
                <a:gd name="connsiteX18" fmla="*/ 1889934 w 2535104"/>
                <a:gd name="connsiteY18" fmla="*/ 2469366 h 2612479"/>
                <a:gd name="connsiteX19" fmla="*/ 1631254 w 2535104"/>
                <a:gd name="connsiteY19" fmla="*/ 2559490 h 2612479"/>
                <a:gd name="connsiteX20" fmla="*/ 1087186 w 2535104"/>
                <a:gd name="connsiteY20" fmla="*/ 2611737 h 2612479"/>
                <a:gd name="connsiteX21" fmla="*/ 745257 w 2535104"/>
                <a:gd name="connsiteY21" fmla="*/ 2580279 h 2612479"/>
                <a:gd name="connsiteX22" fmla="*/ 435885 w 2535104"/>
                <a:gd name="connsiteY22" fmla="*/ 2480895 h 2612479"/>
                <a:gd name="connsiteX23" fmla="*/ 165271 w 2535104"/>
                <a:gd name="connsiteY23" fmla="*/ 2277507 h 2612479"/>
                <a:gd name="connsiteX24" fmla="*/ 66601 w 2535104"/>
                <a:gd name="connsiteY24" fmla="*/ 2131651 h 2612479"/>
                <a:gd name="connsiteX25" fmla="*/ 11474 w 2535104"/>
                <a:gd name="connsiteY25" fmla="*/ 1974736 h 2612479"/>
                <a:gd name="connsiteX26" fmla="*/ 401 w 2535104"/>
                <a:gd name="connsiteY26" fmla="*/ 1829737 h 2612479"/>
                <a:gd name="connsiteX27" fmla="*/ 21819 w 2535104"/>
                <a:gd name="connsiteY27" fmla="*/ 1695977 h 2612479"/>
                <a:gd name="connsiteX28" fmla="*/ 130499 w 2535104"/>
                <a:gd name="connsiteY28" fmla="*/ 1483037 h 2612479"/>
                <a:gd name="connsiteX29" fmla="*/ 212886 w 2535104"/>
                <a:gd name="connsiteY29" fmla="*/ 1400542 h 2612479"/>
                <a:gd name="connsiteX30" fmla="*/ 297572 w 2535104"/>
                <a:gd name="connsiteY30" fmla="*/ 1343106 h 2612479"/>
                <a:gd name="connsiteX31" fmla="*/ 446838 w 2535104"/>
                <a:gd name="connsiteY31" fmla="*/ 1285462 h 2612479"/>
                <a:gd name="connsiteX32" fmla="*/ 544536 w 2535104"/>
                <a:gd name="connsiteY32" fmla="*/ 1273358 h 2612479"/>
                <a:gd name="connsiteX33" fmla="*/ 578276 w 2535104"/>
                <a:gd name="connsiteY33" fmla="*/ 1277395 h 2612479"/>
                <a:gd name="connsiteX34" fmla="*/ 545761 w 2535104"/>
                <a:gd name="connsiteY34" fmla="*/ 1285877 h 2612479"/>
                <a:gd name="connsiteX35" fmla="*/ 453417 w 2535104"/>
                <a:gd name="connsiteY35" fmla="*/ 1309242 h 2612479"/>
                <a:gd name="connsiteX36" fmla="*/ 316095 w 2535104"/>
                <a:gd name="connsiteY36" fmla="*/ 1374196 h 2612479"/>
                <a:gd name="connsiteX37" fmla="*/ 239969 w 2535104"/>
                <a:gd name="connsiteY37" fmla="*/ 1432163 h 2612479"/>
                <a:gd name="connsiteX38" fmla="*/ 167593 w 2535104"/>
                <a:gd name="connsiteY38" fmla="*/ 1511809 h 2612479"/>
                <a:gd name="connsiteX39" fmla="*/ 75905 w 2535104"/>
                <a:gd name="connsiteY39" fmla="*/ 1710005 h 2612479"/>
                <a:gd name="connsiteX40" fmla="*/ 60380 w 2535104"/>
                <a:gd name="connsiteY40" fmla="*/ 1831697 h 2612479"/>
                <a:gd name="connsiteX41" fmla="*/ 74005 w 2535104"/>
                <a:gd name="connsiteY41" fmla="*/ 1961065 h 2612479"/>
                <a:gd name="connsiteX42" fmla="*/ 127019 w 2535104"/>
                <a:gd name="connsiteY42" fmla="*/ 2100254 h 2612479"/>
                <a:gd name="connsiteX43" fmla="*/ 218939 w 2535104"/>
                <a:gd name="connsiteY43" fmla="*/ 2229613 h 2612479"/>
                <a:gd name="connsiteX44" fmla="*/ 469723 w 2535104"/>
                <a:gd name="connsiteY44" fmla="*/ 2410350 h 2612479"/>
                <a:gd name="connsiteX45" fmla="*/ 759950 w 2535104"/>
                <a:gd name="connsiteY45" fmla="*/ 2498424 h 2612479"/>
                <a:gd name="connsiteX46" fmla="*/ 1088296 w 2535104"/>
                <a:gd name="connsiteY46" fmla="*/ 2524431 h 2612479"/>
                <a:gd name="connsiteX47" fmla="*/ 1609075 w 2535104"/>
                <a:gd name="connsiteY47" fmla="*/ 2470207 h 2612479"/>
                <a:gd name="connsiteX48" fmla="*/ 1850162 w 2535104"/>
                <a:gd name="connsiteY48" fmla="*/ 2384703 h 2612479"/>
                <a:gd name="connsiteX49" fmla="*/ 2069514 w 2535104"/>
                <a:gd name="connsiteY49" fmla="*/ 2247115 h 2612479"/>
                <a:gd name="connsiteX50" fmla="*/ 2335032 w 2535104"/>
                <a:gd name="connsiteY50" fmla="*/ 1901243 h 2612479"/>
                <a:gd name="connsiteX51" fmla="*/ 2347470 w 2535104"/>
                <a:gd name="connsiteY51" fmla="*/ 1873907 h 2612479"/>
                <a:gd name="connsiteX52" fmla="*/ 2440272 w 2535104"/>
                <a:gd name="connsiteY52" fmla="*/ 1412811 h 2612479"/>
                <a:gd name="connsiteX53" fmla="*/ 2334964 w 2535104"/>
                <a:gd name="connsiteY53" fmla="*/ 940095 h 2612479"/>
                <a:gd name="connsiteX54" fmla="*/ 2081627 w 2535104"/>
                <a:gd name="connsiteY54" fmla="*/ 551580 h 2612479"/>
                <a:gd name="connsiteX55" fmla="*/ 1850742 w 2535104"/>
                <a:gd name="connsiteY55" fmla="*/ 348173 h 2612479"/>
                <a:gd name="connsiteX56" fmla="*/ 1597700 w 2535104"/>
                <a:gd name="connsiteY56" fmla="*/ 202336 h 2612479"/>
                <a:gd name="connsiteX57" fmla="*/ 1339058 w 2535104"/>
                <a:gd name="connsiteY57" fmla="*/ 111260 h 2612479"/>
                <a:gd name="connsiteX58" fmla="*/ 1087999 w 2535104"/>
                <a:gd name="connsiteY58" fmla="*/ 69940 h 2612479"/>
                <a:gd name="connsiteX59" fmla="*/ 1087998 w 2535104"/>
                <a:gd name="connsiteY59" fmla="*/ 69940 h 2612479"/>
                <a:gd name="connsiteX60" fmla="*/ 838624 w 2535104"/>
                <a:gd name="connsiteY60" fmla="*/ 71962 h 2612479"/>
                <a:gd name="connsiteX61" fmla="*/ 618149 w 2535104"/>
                <a:gd name="connsiteY61" fmla="*/ 108340 h 2612479"/>
                <a:gd name="connsiteX62" fmla="*/ 431440 w 2535104"/>
                <a:gd name="connsiteY62" fmla="*/ 165304 h 2612479"/>
                <a:gd name="connsiteX63" fmla="*/ 280297 w 2535104"/>
                <a:gd name="connsiteY63" fmla="*/ 230569 h 2612479"/>
                <a:gd name="connsiteX64" fmla="*/ 82101 w 2535104"/>
                <a:gd name="connsiteY64" fmla="*/ 344888 h 2612479"/>
                <a:gd name="connsiteX65" fmla="*/ 31884 w 2535104"/>
                <a:gd name="connsiteY65" fmla="*/ 377763 h 2612479"/>
                <a:gd name="connsiteX66" fmla="*/ 12923 w 2535104"/>
                <a:gd name="connsiteY66" fmla="*/ 386917 h 261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35104" h="2612479">
                  <a:moveTo>
                    <a:pt x="12949" y="386936"/>
                  </a:moveTo>
                  <a:cubicBezTo>
                    <a:pt x="11879" y="385651"/>
                    <a:pt x="16133" y="379900"/>
                    <a:pt x="25683" y="370082"/>
                  </a:cubicBezTo>
                  <a:cubicBezTo>
                    <a:pt x="35231" y="360265"/>
                    <a:pt x="50084" y="346384"/>
                    <a:pt x="70484" y="329252"/>
                  </a:cubicBezTo>
                  <a:cubicBezTo>
                    <a:pt x="111285" y="294986"/>
                    <a:pt x="174336" y="247369"/>
                    <a:pt x="262690" y="197302"/>
                  </a:cubicBezTo>
                  <a:cubicBezTo>
                    <a:pt x="306867" y="172267"/>
                    <a:pt x="357370" y="146708"/>
                    <a:pt x="414365" y="122486"/>
                  </a:cubicBezTo>
                  <a:cubicBezTo>
                    <a:pt x="471357" y="98265"/>
                    <a:pt x="534847" y="75383"/>
                    <a:pt x="604627" y="56013"/>
                  </a:cubicBezTo>
                  <a:cubicBezTo>
                    <a:pt x="674406" y="36642"/>
                    <a:pt x="750484" y="20784"/>
                    <a:pt x="832122" y="10895"/>
                  </a:cubicBezTo>
                  <a:cubicBezTo>
                    <a:pt x="913765" y="1005"/>
                    <a:pt x="1000982" y="-2915"/>
                    <a:pt x="1092384" y="1849"/>
                  </a:cubicBezTo>
                  <a:lnTo>
                    <a:pt x="1092384" y="1849"/>
                  </a:lnTo>
                  <a:cubicBezTo>
                    <a:pt x="1177633" y="6331"/>
                    <a:pt x="1266263" y="18396"/>
                    <a:pt x="1356531" y="39368"/>
                  </a:cubicBezTo>
                  <a:cubicBezTo>
                    <a:pt x="1446802" y="60339"/>
                    <a:pt x="1538716" y="90219"/>
                    <a:pt x="1629965" y="130000"/>
                  </a:cubicBezTo>
                  <a:cubicBezTo>
                    <a:pt x="1721213" y="169781"/>
                    <a:pt x="1811797" y="219466"/>
                    <a:pt x="1898818" y="279666"/>
                  </a:cubicBezTo>
                  <a:cubicBezTo>
                    <a:pt x="1985845" y="339868"/>
                    <a:pt x="2069315" y="410587"/>
                    <a:pt x="2145782" y="492026"/>
                  </a:cubicBezTo>
                  <a:cubicBezTo>
                    <a:pt x="2255186" y="608384"/>
                    <a:pt x="2350112" y="747430"/>
                    <a:pt x="2419035" y="903182"/>
                  </a:cubicBezTo>
                  <a:cubicBezTo>
                    <a:pt x="2487954" y="1058926"/>
                    <a:pt x="2530821" y="1231347"/>
                    <a:pt x="2534631" y="1411141"/>
                  </a:cubicBezTo>
                  <a:cubicBezTo>
                    <a:pt x="2537882" y="1579676"/>
                    <a:pt x="2504667" y="1752136"/>
                    <a:pt x="2434751" y="1912070"/>
                  </a:cubicBezTo>
                  <a:cubicBezTo>
                    <a:pt x="2430397" y="1922051"/>
                    <a:pt x="2425895" y="1931983"/>
                    <a:pt x="2421248" y="1941862"/>
                  </a:cubicBezTo>
                  <a:cubicBezTo>
                    <a:pt x="2351999" y="2089033"/>
                    <a:pt x="2252189" y="2219754"/>
                    <a:pt x="2129478" y="2320252"/>
                  </a:cubicBezTo>
                  <a:cubicBezTo>
                    <a:pt x="2055092" y="2380814"/>
                    <a:pt x="1974078" y="2429999"/>
                    <a:pt x="1889934" y="2469366"/>
                  </a:cubicBezTo>
                  <a:cubicBezTo>
                    <a:pt x="1805791" y="2508727"/>
                    <a:pt x="1718532" y="2538265"/>
                    <a:pt x="1631254" y="2559490"/>
                  </a:cubicBezTo>
                  <a:cubicBezTo>
                    <a:pt x="1446393" y="2604545"/>
                    <a:pt x="1262075" y="2615078"/>
                    <a:pt x="1087186" y="2611737"/>
                  </a:cubicBezTo>
                  <a:cubicBezTo>
                    <a:pt x="970628" y="2609955"/>
                    <a:pt x="855119" y="2600962"/>
                    <a:pt x="745257" y="2580279"/>
                  </a:cubicBezTo>
                  <a:cubicBezTo>
                    <a:pt x="635406" y="2559595"/>
                    <a:pt x="531202" y="2527222"/>
                    <a:pt x="435885" y="2480895"/>
                  </a:cubicBezTo>
                  <a:cubicBezTo>
                    <a:pt x="329967" y="2429144"/>
                    <a:pt x="237203" y="2359594"/>
                    <a:pt x="165271" y="2277507"/>
                  </a:cubicBezTo>
                  <a:cubicBezTo>
                    <a:pt x="125479" y="2232102"/>
                    <a:pt x="92366" y="2182762"/>
                    <a:pt x="66601" y="2131651"/>
                  </a:cubicBezTo>
                  <a:cubicBezTo>
                    <a:pt x="40836" y="2080540"/>
                    <a:pt x="22415" y="2027657"/>
                    <a:pt x="11474" y="1974736"/>
                  </a:cubicBezTo>
                  <a:cubicBezTo>
                    <a:pt x="1403" y="1925416"/>
                    <a:pt x="-1794" y="1876600"/>
                    <a:pt x="401" y="1829737"/>
                  </a:cubicBezTo>
                  <a:cubicBezTo>
                    <a:pt x="2597" y="1782875"/>
                    <a:pt x="10186" y="1737964"/>
                    <a:pt x="21819" y="1695977"/>
                  </a:cubicBezTo>
                  <a:cubicBezTo>
                    <a:pt x="45082" y="1611999"/>
                    <a:pt x="84390" y="1540063"/>
                    <a:pt x="130499" y="1483037"/>
                  </a:cubicBezTo>
                  <a:cubicBezTo>
                    <a:pt x="156533" y="1450927"/>
                    <a:pt x="184559" y="1423635"/>
                    <a:pt x="212886" y="1400542"/>
                  </a:cubicBezTo>
                  <a:cubicBezTo>
                    <a:pt x="241214" y="1377448"/>
                    <a:pt x="269847" y="1358551"/>
                    <a:pt x="297572" y="1343106"/>
                  </a:cubicBezTo>
                  <a:cubicBezTo>
                    <a:pt x="353024" y="1312217"/>
                    <a:pt x="404566" y="1295116"/>
                    <a:pt x="446838" y="1285462"/>
                  </a:cubicBezTo>
                  <a:cubicBezTo>
                    <a:pt x="489113" y="1275810"/>
                    <a:pt x="522295" y="1273469"/>
                    <a:pt x="544536" y="1273358"/>
                  </a:cubicBezTo>
                  <a:cubicBezTo>
                    <a:pt x="566780" y="1273248"/>
                    <a:pt x="578198" y="1275262"/>
                    <a:pt x="578276" y="1277395"/>
                  </a:cubicBezTo>
                  <a:cubicBezTo>
                    <a:pt x="578352" y="1279526"/>
                    <a:pt x="567104" y="1281722"/>
                    <a:pt x="545761" y="1285877"/>
                  </a:cubicBezTo>
                  <a:cubicBezTo>
                    <a:pt x="524420" y="1290033"/>
                    <a:pt x="492882" y="1296270"/>
                    <a:pt x="453417" y="1309242"/>
                  </a:cubicBezTo>
                  <a:cubicBezTo>
                    <a:pt x="413952" y="1322214"/>
                    <a:pt x="366392" y="1342066"/>
                    <a:pt x="316095" y="1374196"/>
                  </a:cubicBezTo>
                  <a:cubicBezTo>
                    <a:pt x="290948" y="1390261"/>
                    <a:pt x="265182" y="1409393"/>
                    <a:pt x="239969" y="1432163"/>
                  </a:cubicBezTo>
                  <a:cubicBezTo>
                    <a:pt x="214755" y="1454933"/>
                    <a:pt x="190089" y="1481345"/>
                    <a:pt x="167593" y="1511809"/>
                  </a:cubicBezTo>
                  <a:cubicBezTo>
                    <a:pt x="127605" y="1565796"/>
                    <a:pt x="94411" y="1632958"/>
                    <a:pt x="75905" y="1710005"/>
                  </a:cubicBezTo>
                  <a:cubicBezTo>
                    <a:pt x="66652" y="1748530"/>
                    <a:pt x="61097" y="1789435"/>
                    <a:pt x="60380" y="1831697"/>
                  </a:cubicBezTo>
                  <a:cubicBezTo>
                    <a:pt x="59664" y="1873959"/>
                    <a:pt x="63789" y="1917582"/>
                    <a:pt x="74005" y="1961065"/>
                  </a:cubicBezTo>
                  <a:cubicBezTo>
                    <a:pt x="84899" y="2008023"/>
                    <a:pt x="102673" y="2054924"/>
                    <a:pt x="127019" y="2100254"/>
                  </a:cubicBezTo>
                  <a:cubicBezTo>
                    <a:pt x="151366" y="2145585"/>
                    <a:pt x="182288" y="2189347"/>
                    <a:pt x="218939" y="2229613"/>
                  </a:cubicBezTo>
                  <a:cubicBezTo>
                    <a:pt x="285341" y="2302566"/>
                    <a:pt x="371463" y="2364125"/>
                    <a:pt x="469723" y="2410350"/>
                  </a:cubicBezTo>
                  <a:cubicBezTo>
                    <a:pt x="558111" y="2452173"/>
                    <a:pt x="655737" y="2480653"/>
                    <a:pt x="759950" y="2498424"/>
                  </a:cubicBezTo>
                  <a:cubicBezTo>
                    <a:pt x="864163" y="2516195"/>
                    <a:pt x="974967" y="2523256"/>
                    <a:pt x="1088296" y="2524431"/>
                  </a:cubicBezTo>
                  <a:cubicBezTo>
                    <a:pt x="1258583" y="2525530"/>
                    <a:pt x="1435367" y="2514184"/>
                    <a:pt x="1609075" y="2470207"/>
                  </a:cubicBezTo>
                  <a:cubicBezTo>
                    <a:pt x="1690928" y="2449440"/>
                    <a:pt x="1772324" y="2421406"/>
                    <a:pt x="1850162" y="2384703"/>
                  </a:cubicBezTo>
                  <a:cubicBezTo>
                    <a:pt x="1928003" y="2348001"/>
                    <a:pt x="2002286" y="2302628"/>
                    <a:pt x="2069514" y="2247115"/>
                  </a:cubicBezTo>
                  <a:cubicBezTo>
                    <a:pt x="2180451" y="2156107"/>
                    <a:pt x="2271320" y="2036279"/>
                    <a:pt x="2335032" y="1901243"/>
                  </a:cubicBezTo>
                  <a:cubicBezTo>
                    <a:pt x="2339309" y="1892179"/>
                    <a:pt x="2343455" y="1883066"/>
                    <a:pt x="2347470" y="1873907"/>
                  </a:cubicBezTo>
                  <a:cubicBezTo>
                    <a:pt x="2411808" y="1726822"/>
                    <a:pt x="2442768" y="1567802"/>
                    <a:pt x="2440272" y="1412811"/>
                  </a:cubicBezTo>
                  <a:cubicBezTo>
                    <a:pt x="2437933" y="1246895"/>
                    <a:pt x="2398658" y="1086227"/>
                    <a:pt x="2334964" y="940095"/>
                  </a:cubicBezTo>
                  <a:cubicBezTo>
                    <a:pt x="2271272" y="793962"/>
                    <a:pt x="2183202" y="662394"/>
                    <a:pt x="2081627" y="551580"/>
                  </a:cubicBezTo>
                  <a:cubicBezTo>
                    <a:pt x="2010478" y="474062"/>
                    <a:pt x="1932409" y="406286"/>
                    <a:pt x="1850742" y="348173"/>
                  </a:cubicBezTo>
                  <a:cubicBezTo>
                    <a:pt x="1769073" y="290059"/>
                    <a:pt x="1683806" y="241608"/>
                    <a:pt x="1597700" y="202336"/>
                  </a:cubicBezTo>
                  <a:cubicBezTo>
                    <a:pt x="1511592" y="163069"/>
                    <a:pt x="1424650" y="132990"/>
                    <a:pt x="1339058" y="111260"/>
                  </a:cubicBezTo>
                  <a:cubicBezTo>
                    <a:pt x="1253469" y="89530"/>
                    <a:pt x="1169237" y="76146"/>
                    <a:pt x="1087999" y="69940"/>
                  </a:cubicBezTo>
                  <a:lnTo>
                    <a:pt x="1087998" y="69940"/>
                  </a:lnTo>
                  <a:cubicBezTo>
                    <a:pt x="1000900" y="63242"/>
                    <a:pt x="917301" y="64758"/>
                    <a:pt x="838624" y="71962"/>
                  </a:cubicBezTo>
                  <a:cubicBezTo>
                    <a:pt x="759948" y="79166"/>
                    <a:pt x="686196" y="92058"/>
                    <a:pt x="618149" y="108340"/>
                  </a:cubicBezTo>
                  <a:cubicBezTo>
                    <a:pt x="550111" y="124622"/>
                    <a:pt x="487780" y="144293"/>
                    <a:pt x="431440" y="165304"/>
                  </a:cubicBezTo>
                  <a:cubicBezTo>
                    <a:pt x="375104" y="186315"/>
                    <a:pt x="324750" y="208666"/>
                    <a:pt x="280297" y="230569"/>
                  </a:cubicBezTo>
                  <a:cubicBezTo>
                    <a:pt x="191399" y="274377"/>
                    <a:pt x="126107" y="316090"/>
                    <a:pt x="82101" y="344888"/>
                  </a:cubicBezTo>
                  <a:cubicBezTo>
                    <a:pt x="60100" y="359288"/>
                    <a:pt x="43410" y="370533"/>
                    <a:pt x="31884" y="377763"/>
                  </a:cubicBezTo>
                  <a:cubicBezTo>
                    <a:pt x="20359" y="384992"/>
                    <a:pt x="13993" y="388202"/>
                    <a:pt x="12923" y="386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24929CC-68BB-9B02-93CE-0D3EC73700BC}"/>
                </a:ext>
              </a:extLst>
            </p:cNvPr>
            <p:cNvSpPr/>
            <p:nvPr/>
          </p:nvSpPr>
          <p:spPr>
            <a:xfrm>
              <a:off x="6341531" y="3105981"/>
              <a:ext cx="1200211" cy="1628914"/>
            </a:xfrm>
            <a:custGeom>
              <a:avLst/>
              <a:gdLst>
                <a:gd name="connsiteX0" fmla="*/ 1199898 w 1200211"/>
                <a:gd name="connsiteY0" fmla="*/ 56243 h 1628914"/>
                <a:gd name="connsiteX1" fmla="*/ 1151029 w 1200211"/>
                <a:gd name="connsiteY1" fmla="*/ 56371 h 1628914"/>
                <a:gd name="connsiteX2" fmla="*/ 1018432 w 1200211"/>
                <a:gd name="connsiteY2" fmla="*/ 49669 h 1628914"/>
                <a:gd name="connsiteX3" fmla="*/ 815835 w 1200211"/>
                <a:gd name="connsiteY3" fmla="*/ 73658 h 1628914"/>
                <a:gd name="connsiteX4" fmla="*/ 573347 w 1200211"/>
                <a:gd name="connsiteY4" fmla="*/ 172089 h 1628914"/>
                <a:gd name="connsiteX5" fmla="*/ 398154 w 1200211"/>
                <a:gd name="connsiteY5" fmla="*/ 313630 h 1628914"/>
                <a:gd name="connsiteX6" fmla="*/ 250297 w 1200211"/>
                <a:gd name="connsiteY6" fmla="*/ 513617 h 1628914"/>
                <a:gd name="connsiteX7" fmla="*/ 130768 w 1200211"/>
                <a:gd name="connsiteY7" fmla="*/ 823370 h 1628914"/>
                <a:gd name="connsiteX8" fmla="*/ 103887 w 1200211"/>
                <a:gd name="connsiteY8" fmla="*/ 967322 h 1628914"/>
                <a:gd name="connsiteX9" fmla="*/ 93321 w 1200211"/>
                <a:gd name="connsiteY9" fmla="*/ 1124256 h 1628914"/>
                <a:gd name="connsiteX10" fmla="*/ 111431 w 1200211"/>
                <a:gd name="connsiteY10" fmla="*/ 1269531 h 1628914"/>
                <a:gd name="connsiteX11" fmla="*/ 172056 w 1200211"/>
                <a:gd name="connsiteY11" fmla="*/ 1407729 h 1628914"/>
                <a:gd name="connsiteX12" fmla="*/ 268697 w 1200211"/>
                <a:gd name="connsiteY12" fmla="*/ 1504951 h 1628914"/>
                <a:gd name="connsiteX13" fmla="*/ 268697 w 1200211"/>
                <a:gd name="connsiteY13" fmla="*/ 1504951 h 1628914"/>
                <a:gd name="connsiteX14" fmla="*/ 358411 w 1200211"/>
                <a:gd name="connsiteY14" fmla="*/ 1544784 h 1628914"/>
                <a:gd name="connsiteX15" fmla="*/ 450965 w 1200211"/>
                <a:gd name="connsiteY15" fmla="*/ 1557200 h 1628914"/>
                <a:gd name="connsiteX16" fmla="*/ 553854 w 1200211"/>
                <a:gd name="connsiteY16" fmla="*/ 1543091 h 1628914"/>
                <a:gd name="connsiteX17" fmla="*/ 641505 w 1200211"/>
                <a:gd name="connsiteY17" fmla="*/ 1508464 h 1628914"/>
                <a:gd name="connsiteX18" fmla="*/ 736056 w 1200211"/>
                <a:gd name="connsiteY18" fmla="*/ 1442888 h 1628914"/>
                <a:gd name="connsiteX19" fmla="*/ 796529 w 1200211"/>
                <a:gd name="connsiteY19" fmla="*/ 1379832 h 1628914"/>
                <a:gd name="connsiteX20" fmla="*/ 830789 w 1200211"/>
                <a:gd name="connsiteY20" fmla="*/ 1335859 h 1628914"/>
                <a:gd name="connsiteX21" fmla="*/ 846121 w 1200211"/>
                <a:gd name="connsiteY21" fmla="*/ 1321701 h 1628914"/>
                <a:gd name="connsiteX22" fmla="*/ 844471 w 1200211"/>
                <a:gd name="connsiteY22" fmla="*/ 1342811 h 1628914"/>
                <a:gd name="connsiteX23" fmla="*/ 821365 w 1200211"/>
                <a:gd name="connsiteY23" fmla="*/ 1396513 h 1628914"/>
                <a:gd name="connsiteX24" fmla="*/ 766935 w 1200211"/>
                <a:gd name="connsiteY24" fmla="*/ 1473558 h 1628914"/>
                <a:gd name="connsiteX25" fmla="*/ 669741 w 1200211"/>
                <a:gd name="connsiteY25" fmla="*/ 1556761 h 1628914"/>
                <a:gd name="connsiteX26" fmla="*/ 572977 w 1200211"/>
                <a:gd name="connsiteY26" fmla="*/ 1603957 h 1628914"/>
                <a:gd name="connsiteX27" fmla="*/ 453105 w 1200211"/>
                <a:gd name="connsiteY27" fmla="*/ 1628070 h 1628914"/>
                <a:gd name="connsiteX28" fmla="*/ 340186 w 1200211"/>
                <a:gd name="connsiteY28" fmla="*/ 1618851 h 1628914"/>
                <a:gd name="connsiteX29" fmla="*/ 226115 w 1200211"/>
                <a:gd name="connsiteY29" fmla="*/ 1573881 h 1628914"/>
                <a:gd name="connsiteX30" fmla="*/ 226114 w 1200211"/>
                <a:gd name="connsiteY30" fmla="*/ 1573881 h 1628914"/>
                <a:gd name="connsiteX31" fmla="*/ 101061 w 1200211"/>
                <a:gd name="connsiteY31" fmla="*/ 1456866 h 1628914"/>
                <a:gd name="connsiteX32" fmla="*/ 23987 w 1200211"/>
                <a:gd name="connsiteY32" fmla="*/ 1292779 h 1628914"/>
                <a:gd name="connsiteX33" fmla="*/ 167 w 1200211"/>
                <a:gd name="connsiteY33" fmla="*/ 1126349 h 1628914"/>
                <a:gd name="connsiteX34" fmla="*/ 9925 w 1200211"/>
                <a:gd name="connsiteY34" fmla="*/ 954908 h 1628914"/>
                <a:gd name="connsiteX35" fmla="*/ 38053 w 1200211"/>
                <a:gd name="connsiteY35" fmla="*/ 801089 h 1628914"/>
                <a:gd name="connsiteX36" fmla="*/ 169850 w 1200211"/>
                <a:gd name="connsiteY36" fmla="*/ 467467 h 1628914"/>
                <a:gd name="connsiteX37" fmla="*/ 336062 w 1200211"/>
                <a:gd name="connsiteY37" fmla="*/ 252325 h 1628914"/>
                <a:gd name="connsiteX38" fmla="*/ 533782 w 1200211"/>
                <a:gd name="connsiteY38" fmla="*/ 103669 h 1628914"/>
                <a:gd name="connsiteX39" fmla="*/ 672094 w 1200211"/>
                <a:gd name="connsiteY39" fmla="*/ 43150 h 1628914"/>
                <a:gd name="connsiteX40" fmla="*/ 803406 w 1200211"/>
                <a:gd name="connsiteY40" fmla="*/ 10744 h 1628914"/>
                <a:gd name="connsiteX41" fmla="*/ 1020738 w 1200211"/>
                <a:gd name="connsiteY41" fmla="*/ 4285 h 1628914"/>
                <a:gd name="connsiteX42" fmla="*/ 1156078 w 1200211"/>
                <a:gd name="connsiteY42" fmla="*/ 33092 h 1628914"/>
                <a:gd name="connsiteX43" fmla="*/ 1199897 w 1200211"/>
                <a:gd name="connsiteY43" fmla="*/ 56231 h 162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00211" h="1628914">
                  <a:moveTo>
                    <a:pt x="1199898" y="56243"/>
                  </a:moveTo>
                  <a:cubicBezTo>
                    <a:pt x="1198789" y="60202"/>
                    <a:pt x="1181848" y="59169"/>
                    <a:pt x="1151029" y="56371"/>
                  </a:cubicBezTo>
                  <a:cubicBezTo>
                    <a:pt x="1120209" y="53573"/>
                    <a:pt x="1075339" y="49178"/>
                    <a:pt x="1018432" y="49669"/>
                  </a:cubicBezTo>
                  <a:cubicBezTo>
                    <a:pt x="961520" y="50160"/>
                    <a:pt x="892387" y="55669"/>
                    <a:pt x="815835" y="73658"/>
                  </a:cubicBezTo>
                  <a:cubicBezTo>
                    <a:pt x="739280" y="91647"/>
                    <a:pt x="655205" y="122207"/>
                    <a:pt x="573347" y="172089"/>
                  </a:cubicBezTo>
                  <a:cubicBezTo>
                    <a:pt x="512570" y="208937"/>
                    <a:pt x="453104" y="256245"/>
                    <a:pt x="398154" y="313630"/>
                  </a:cubicBezTo>
                  <a:cubicBezTo>
                    <a:pt x="343202" y="371018"/>
                    <a:pt x="292779" y="438475"/>
                    <a:pt x="250297" y="513617"/>
                  </a:cubicBezTo>
                  <a:cubicBezTo>
                    <a:pt x="197859" y="606386"/>
                    <a:pt x="157666" y="711271"/>
                    <a:pt x="130768" y="823370"/>
                  </a:cubicBezTo>
                  <a:cubicBezTo>
                    <a:pt x="119252" y="871370"/>
                    <a:pt x="110409" y="919544"/>
                    <a:pt x="103887" y="967322"/>
                  </a:cubicBezTo>
                  <a:cubicBezTo>
                    <a:pt x="96911" y="1020805"/>
                    <a:pt x="92674" y="1073525"/>
                    <a:pt x="93321" y="1124256"/>
                  </a:cubicBezTo>
                  <a:cubicBezTo>
                    <a:pt x="93967" y="1174983"/>
                    <a:pt x="99502" y="1223716"/>
                    <a:pt x="111431" y="1269531"/>
                  </a:cubicBezTo>
                  <a:cubicBezTo>
                    <a:pt x="124653" y="1319811"/>
                    <a:pt x="145354" y="1367334"/>
                    <a:pt x="172056" y="1407729"/>
                  </a:cubicBezTo>
                  <a:cubicBezTo>
                    <a:pt x="198759" y="1448125"/>
                    <a:pt x="231463" y="1481384"/>
                    <a:pt x="268697" y="1504951"/>
                  </a:cubicBezTo>
                  <a:lnTo>
                    <a:pt x="268697" y="1504951"/>
                  </a:lnTo>
                  <a:cubicBezTo>
                    <a:pt x="296761" y="1523288"/>
                    <a:pt x="327401" y="1536325"/>
                    <a:pt x="358411" y="1544784"/>
                  </a:cubicBezTo>
                  <a:cubicBezTo>
                    <a:pt x="389421" y="1553242"/>
                    <a:pt x="420801" y="1557124"/>
                    <a:pt x="450965" y="1557200"/>
                  </a:cubicBezTo>
                  <a:cubicBezTo>
                    <a:pt x="487135" y="1557310"/>
                    <a:pt x="521823" y="1551873"/>
                    <a:pt x="553854" y="1543091"/>
                  </a:cubicBezTo>
                  <a:cubicBezTo>
                    <a:pt x="585887" y="1534309"/>
                    <a:pt x="615273" y="1522178"/>
                    <a:pt x="641505" y="1508464"/>
                  </a:cubicBezTo>
                  <a:cubicBezTo>
                    <a:pt x="679282" y="1488673"/>
                    <a:pt x="710586" y="1465448"/>
                    <a:pt x="736056" y="1442888"/>
                  </a:cubicBezTo>
                  <a:cubicBezTo>
                    <a:pt x="761527" y="1420328"/>
                    <a:pt x="781220" y="1398404"/>
                    <a:pt x="796529" y="1379832"/>
                  </a:cubicBezTo>
                  <a:cubicBezTo>
                    <a:pt x="811840" y="1361262"/>
                    <a:pt x="822826" y="1346018"/>
                    <a:pt x="830789" y="1335859"/>
                  </a:cubicBezTo>
                  <a:cubicBezTo>
                    <a:pt x="838752" y="1325702"/>
                    <a:pt x="843744" y="1320619"/>
                    <a:pt x="846121" y="1321701"/>
                  </a:cubicBezTo>
                  <a:cubicBezTo>
                    <a:pt x="848499" y="1322784"/>
                    <a:pt x="848174" y="1330007"/>
                    <a:pt x="844471" y="1342811"/>
                  </a:cubicBezTo>
                  <a:cubicBezTo>
                    <a:pt x="840768" y="1355614"/>
                    <a:pt x="833640" y="1374016"/>
                    <a:pt x="821365" y="1396513"/>
                  </a:cubicBezTo>
                  <a:cubicBezTo>
                    <a:pt x="809091" y="1419012"/>
                    <a:pt x="791611" y="1445633"/>
                    <a:pt x="766935" y="1473558"/>
                  </a:cubicBezTo>
                  <a:cubicBezTo>
                    <a:pt x="742258" y="1501484"/>
                    <a:pt x="710328" y="1530741"/>
                    <a:pt x="669741" y="1556761"/>
                  </a:cubicBezTo>
                  <a:cubicBezTo>
                    <a:pt x="641601" y="1574831"/>
                    <a:pt x="609268" y="1591275"/>
                    <a:pt x="572977" y="1603957"/>
                  </a:cubicBezTo>
                  <a:cubicBezTo>
                    <a:pt x="536687" y="1616638"/>
                    <a:pt x="496431" y="1625556"/>
                    <a:pt x="453105" y="1628070"/>
                  </a:cubicBezTo>
                  <a:cubicBezTo>
                    <a:pt x="416857" y="1630154"/>
                    <a:pt x="378672" y="1627485"/>
                    <a:pt x="340186" y="1618851"/>
                  </a:cubicBezTo>
                  <a:cubicBezTo>
                    <a:pt x="301702" y="1610215"/>
                    <a:pt x="262919" y="1595612"/>
                    <a:pt x="226115" y="1573881"/>
                  </a:cubicBezTo>
                  <a:lnTo>
                    <a:pt x="226114" y="1573881"/>
                  </a:lnTo>
                  <a:cubicBezTo>
                    <a:pt x="178089" y="1544788"/>
                    <a:pt x="135567" y="1504909"/>
                    <a:pt x="101061" y="1456866"/>
                  </a:cubicBezTo>
                  <a:cubicBezTo>
                    <a:pt x="66550" y="1408827"/>
                    <a:pt x="40058" y="1352634"/>
                    <a:pt x="23987" y="1292779"/>
                  </a:cubicBezTo>
                  <a:cubicBezTo>
                    <a:pt x="9441" y="1239061"/>
                    <a:pt x="1948" y="1183137"/>
                    <a:pt x="167" y="1126349"/>
                  </a:cubicBezTo>
                  <a:cubicBezTo>
                    <a:pt x="-1612" y="1069553"/>
                    <a:pt x="2317" y="1011887"/>
                    <a:pt x="9925" y="954908"/>
                  </a:cubicBezTo>
                  <a:cubicBezTo>
                    <a:pt x="16432" y="903994"/>
                    <a:pt x="25683" y="852515"/>
                    <a:pt x="38053" y="801089"/>
                  </a:cubicBezTo>
                  <a:cubicBezTo>
                    <a:pt x="66942" y="680989"/>
                    <a:pt x="111491" y="567851"/>
                    <a:pt x="169850" y="467467"/>
                  </a:cubicBezTo>
                  <a:cubicBezTo>
                    <a:pt x="217217" y="385979"/>
                    <a:pt x="274025" y="313428"/>
                    <a:pt x="336062" y="252325"/>
                  </a:cubicBezTo>
                  <a:cubicBezTo>
                    <a:pt x="398101" y="191219"/>
                    <a:pt x="465354" y="141559"/>
                    <a:pt x="533782" y="103669"/>
                  </a:cubicBezTo>
                  <a:cubicBezTo>
                    <a:pt x="580132" y="78130"/>
                    <a:pt x="626732" y="58289"/>
                    <a:pt x="672094" y="43150"/>
                  </a:cubicBezTo>
                  <a:cubicBezTo>
                    <a:pt x="717461" y="28011"/>
                    <a:pt x="761597" y="17569"/>
                    <a:pt x="803406" y="10744"/>
                  </a:cubicBezTo>
                  <a:cubicBezTo>
                    <a:pt x="887024" y="-2908"/>
                    <a:pt x="961045" y="-2145"/>
                    <a:pt x="1020738" y="4285"/>
                  </a:cubicBezTo>
                  <a:cubicBezTo>
                    <a:pt x="1080433" y="10715"/>
                    <a:pt x="1125979" y="22666"/>
                    <a:pt x="1156078" y="33092"/>
                  </a:cubicBezTo>
                  <a:cubicBezTo>
                    <a:pt x="1186177" y="43518"/>
                    <a:pt x="1201006" y="52272"/>
                    <a:pt x="1199897" y="562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381690B-F84E-CAF4-E21B-D4A798C6FC35}"/>
                </a:ext>
              </a:extLst>
            </p:cNvPr>
            <p:cNvSpPr/>
            <p:nvPr/>
          </p:nvSpPr>
          <p:spPr>
            <a:xfrm>
              <a:off x="7048957" y="3912112"/>
              <a:ext cx="1173626" cy="773689"/>
            </a:xfrm>
            <a:custGeom>
              <a:avLst/>
              <a:gdLst>
                <a:gd name="connsiteX0" fmla="*/ -66 w 1173626"/>
                <a:gd name="connsiteY0" fmla="*/ 661526 h 773689"/>
                <a:gd name="connsiteX1" fmla="*/ 52882 w 1173626"/>
                <a:gd name="connsiteY1" fmla="*/ 662344 h 773689"/>
                <a:gd name="connsiteX2" fmla="*/ 188966 w 1173626"/>
                <a:gd name="connsiteY2" fmla="*/ 682307 h 773689"/>
                <a:gd name="connsiteX3" fmla="*/ 392935 w 1173626"/>
                <a:gd name="connsiteY3" fmla="*/ 690829 h 773689"/>
                <a:gd name="connsiteX4" fmla="*/ 643013 w 1173626"/>
                <a:gd name="connsiteY4" fmla="*/ 655765 h 773689"/>
                <a:gd name="connsiteX5" fmla="*/ 777992 w 1173626"/>
                <a:gd name="connsiteY5" fmla="*/ 611549 h 773689"/>
                <a:gd name="connsiteX6" fmla="*/ 889863 w 1173626"/>
                <a:gd name="connsiteY6" fmla="*/ 552877 h 773689"/>
                <a:gd name="connsiteX7" fmla="*/ 994486 w 1173626"/>
                <a:gd name="connsiteY7" fmla="*/ 464693 h 773689"/>
                <a:gd name="connsiteX8" fmla="*/ 1065065 w 1173626"/>
                <a:gd name="connsiteY8" fmla="*/ 363471 h 773689"/>
                <a:gd name="connsiteX9" fmla="*/ 1106830 w 1173626"/>
                <a:gd name="connsiteY9" fmla="*/ 223206 h 773689"/>
                <a:gd name="connsiteX10" fmla="*/ 1106994 w 1173626"/>
                <a:gd name="connsiteY10" fmla="*/ 106867 h 773689"/>
                <a:gd name="connsiteX11" fmla="*/ 1094300 w 1173626"/>
                <a:gd name="connsiteY11" fmla="*/ 30674 h 773689"/>
                <a:gd name="connsiteX12" fmla="*/ 1093773 w 1173626"/>
                <a:gd name="connsiteY12" fmla="*/ 160 h 773689"/>
                <a:gd name="connsiteX13" fmla="*/ 1117238 w 1173626"/>
                <a:gd name="connsiteY13" fmla="*/ 20865 h 773689"/>
                <a:gd name="connsiteX14" fmla="*/ 1153314 w 1173626"/>
                <a:gd name="connsiteY14" fmla="*/ 96562 h 773689"/>
                <a:gd name="connsiteX15" fmla="*/ 1173369 w 1173626"/>
                <a:gd name="connsiteY15" fmla="*/ 227007 h 773689"/>
                <a:gd name="connsiteX16" fmla="*/ 1139224 w 1173626"/>
                <a:gd name="connsiteY16" fmla="*/ 397324 h 773689"/>
                <a:gd name="connsiteX17" fmla="*/ 1061721 w 1173626"/>
                <a:gd name="connsiteY17" fmla="*/ 523378 h 773689"/>
                <a:gd name="connsiteX18" fmla="*/ 942049 w 1173626"/>
                <a:gd name="connsiteY18" fmla="*/ 630981 h 773689"/>
                <a:gd name="connsiteX19" fmla="*/ 814709 w 1173626"/>
                <a:gd name="connsiteY19" fmla="*/ 699428 h 773689"/>
                <a:gd name="connsiteX20" fmla="*/ 664824 w 1173626"/>
                <a:gd name="connsiteY20" fmla="*/ 746835 h 773689"/>
                <a:gd name="connsiteX21" fmla="*/ 664824 w 1173626"/>
                <a:gd name="connsiteY21" fmla="*/ 746835 h 773689"/>
                <a:gd name="connsiteX22" fmla="*/ 392913 w 1173626"/>
                <a:gd name="connsiteY22" fmla="*/ 772938 h 773689"/>
                <a:gd name="connsiteX23" fmla="*/ 177677 w 1173626"/>
                <a:gd name="connsiteY23" fmla="*/ 742473 h 773689"/>
                <a:gd name="connsiteX24" fmla="*/ 42755 w 1173626"/>
                <a:gd name="connsiteY24" fmla="*/ 693892 h 773689"/>
                <a:gd name="connsiteX25" fmla="*/ -72 w 1173626"/>
                <a:gd name="connsiteY25" fmla="*/ 661528 h 77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73626" h="773689">
                  <a:moveTo>
                    <a:pt x="-66" y="661526"/>
                  </a:moveTo>
                  <a:cubicBezTo>
                    <a:pt x="1968" y="656068"/>
                    <a:pt x="20569" y="657394"/>
                    <a:pt x="52882" y="662344"/>
                  </a:cubicBezTo>
                  <a:cubicBezTo>
                    <a:pt x="85196" y="667293"/>
                    <a:pt x="131349" y="675711"/>
                    <a:pt x="188966" y="682307"/>
                  </a:cubicBezTo>
                  <a:cubicBezTo>
                    <a:pt x="246588" y="688903"/>
                    <a:pt x="315763" y="693571"/>
                    <a:pt x="392935" y="690829"/>
                  </a:cubicBezTo>
                  <a:cubicBezTo>
                    <a:pt x="470103" y="688086"/>
                    <a:pt x="555260" y="677866"/>
                    <a:pt x="643013" y="655765"/>
                  </a:cubicBezTo>
                  <a:cubicBezTo>
                    <a:pt x="688024" y="644308"/>
                    <a:pt x="733624" y="630008"/>
                    <a:pt x="777992" y="611549"/>
                  </a:cubicBezTo>
                  <a:cubicBezTo>
                    <a:pt x="818165" y="594838"/>
                    <a:pt x="855725" y="575330"/>
                    <a:pt x="889863" y="552877"/>
                  </a:cubicBezTo>
                  <a:cubicBezTo>
                    <a:pt x="929514" y="526752"/>
                    <a:pt x="964942" y="496798"/>
                    <a:pt x="994486" y="464693"/>
                  </a:cubicBezTo>
                  <a:cubicBezTo>
                    <a:pt x="1024028" y="432588"/>
                    <a:pt x="1047676" y="398334"/>
                    <a:pt x="1065065" y="363471"/>
                  </a:cubicBezTo>
                  <a:cubicBezTo>
                    <a:pt x="1089086" y="316126"/>
                    <a:pt x="1101449" y="267363"/>
                    <a:pt x="1106830" y="223206"/>
                  </a:cubicBezTo>
                  <a:cubicBezTo>
                    <a:pt x="1112210" y="179048"/>
                    <a:pt x="1110643" y="139426"/>
                    <a:pt x="1106994" y="106867"/>
                  </a:cubicBezTo>
                  <a:cubicBezTo>
                    <a:pt x="1103346" y="74313"/>
                    <a:pt x="1097682" y="48685"/>
                    <a:pt x="1094300" y="30674"/>
                  </a:cubicBezTo>
                  <a:cubicBezTo>
                    <a:pt x="1090919" y="12663"/>
                    <a:pt x="1089927" y="2125"/>
                    <a:pt x="1093773" y="160"/>
                  </a:cubicBezTo>
                  <a:cubicBezTo>
                    <a:pt x="1097619" y="-1805"/>
                    <a:pt x="1106120" y="4970"/>
                    <a:pt x="1117238" y="20865"/>
                  </a:cubicBezTo>
                  <a:cubicBezTo>
                    <a:pt x="1128357" y="36760"/>
                    <a:pt x="1142015" y="61926"/>
                    <a:pt x="1153314" y="96562"/>
                  </a:cubicBezTo>
                  <a:cubicBezTo>
                    <a:pt x="1164614" y="131198"/>
                    <a:pt x="1173466" y="175449"/>
                    <a:pt x="1173369" y="227007"/>
                  </a:cubicBezTo>
                  <a:cubicBezTo>
                    <a:pt x="1173271" y="278567"/>
                    <a:pt x="1164128" y="337507"/>
                    <a:pt x="1139224" y="397324"/>
                  </a:cubicBezTo>
                  <a:cubicBezTo>
                    <a:pt x="1120889" y="440705"/>
                    <a:pt x="1094943" y="483572"/>
                    <a:pt x="1061721" y="523378"/>
                  </a:cubicBezTo>
                  <a:cubicBezTo>
                    <a:pt x="1028500" y="563181"/>
                    <a:pt x="988005" y="599906"/>
                    <a:pt x="942049" y="630981"/>
                  </a:cubicBezTo>
                  <a:cubicBezTo>
                    <a:pt x="902736" y="657605"/>
                    <a:pt x="859914" y="680467"/>
                    <a:pt x="814709" y="699428"/>
                  </a:cubicBezTo>
                  <a:cubicBezTo>
                    <a:pt x="764782" y="720370"/>
                    <a:pt x="714163" y="735691"/>
                    <a:pt x="664824" y="746835"/>
                  </a:cubicBezTo>
                  <a:lnTo>
                    <a:pt x="664824" y="746835"/>
                  </a:lnTo>
                  <a:cubicBezTo>
                    <a:pt x="568707" y="768784"/>
                    <a:pt x="475857" y="775713"/>
                    <a:pt x="392913" y="772938"/>
                  </a:cubicBezTo>
                  <a:cubicBezTo>
                    <a:pt x="309970" y="770163"/>
                    <a:pt x="236932" y="757807"/>
                    <a:pt x="177677" y="742473"/>
                  </a:cubicBezTo>
                  <a:cubicBezTo>
                    <a:pt x="118420" y="727140"/>
                    <a:pt x="72854" y="708967"/>
                    <a:pt x="42755" y="693892"/>
                  </a:cubicBezTo>
                  <a:cubicBezTo>
                    <a:pt x="12658" y="678817"/>
                    <a:pt x="-2105" y="666987"/>
                    <a:pt x="-72" y="661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CEC7BDB-3CC2-C6DE-2D31-41E171AED509}"/>
                </a:ext>
              </a:extLst>
            </p:cNvPr>
            <p:cNvSpPr/>
            <p:nvPr/>
          </p:nvSpPr>
          <p:spPr>
            <a:xfrm>
              <a:off x="6836726" y="4656808"/>
              <a:ext cx="2440817" cy="550736"/>
            </a:xfrm>
            <a:custGeom>
              <a:avLst/>
              <a:gdLst>
                <a:gd name="connsiteX0" fmla="*/ 2440539 w 2440817"/>
                <a:gd name="connsiteY0" fmla="*/ 69135 h 550736"/>
                <a:gd name="connsiteX1" fmla="*/ 2354581 w 2440817"/>
                <a:gd name="connsiteY1" fmla="*/ 100715 h 550736"/>
                <a:gd name="connsiteX2" fmla="*/ 2113551 w 2440817"/>
                <a:gd name="connsiteY2" fmla="*/ 161254 h 550736"/>
                <a:gd name="connsiteX3" fmla="*/ 1751915 w 2440817"/>
                <a:gd name="connsiteY3" fmla="*/ 254748 h 550736"/>
                <a:gd name="connsiteX4" fmla="*/ 1304554 w 2440817"/>
                <a:gd name="connsiteY4" fmla="*/ 386002 h 550736"/>
                <a:gd name="connsiteX5" fmla="*/ 1304554 w 2440817"/>
                <a:gd name="connsiteY5" fmla="*/ 386003 h 550736"/>
                <a:gd name="connsiteX6" fmla="*/ 1048046 w 2440817"/>
                <a:gd name="connsiteY6" fmla="*/ 466047 h 550736"/>
                <a:gd name="connsiteX7" fmla="*/ 841991 w 2440817"/>
                <a:gd name="connsiteY7" fmla="*/ 518245 h 550736"/>
                <a:gd name="connsiteX8" fmla="*/ 588636 w 2440817"/>
                <a:gd name="connsiteY8" fmla="*/ 549931 h 550736"/>
                <a:gd name="connsiteX9" fmla="*/ 351254 w 2440817"/>
                <a:gd name="connsiteY9" fmla="*/ 532264 h 550736"/>
                <a:gd name="connsiteX10" fmla="*/ 351254 w 2440817"/>
                <a:gd name="connsiteY10" fmla="*/ 532264 h 550736"/>
                <a:gd name="connsiteX11" fmla="*/ 202292 w 2440817"/>
                <a:gd name="connsiteY11" fmla="*/ 485152 h 550736"/>
                <a:gd name="connsiteX12" fmla="*/ 82982 w 2440817"/>
                <a:gd name="connsiteY12" fmla="*/ 401320 h 550736"/>
                <a:gd name="connsiteX13" fmla="*/ 6774 w 2440817"/>
                <a:gd name="connsiteY13" fmla="*/ 265760 h 550736"/>
                <a:gd name="connsiteX14" fmla="*/ 1063 w 2440817"/>
                <a:gd name="connsiteY14" fmla="*/ 182492 h 550736"/>
                <a:gd name="connsiteX15" fmla="*/ 20845 w 2440817"/>
                <a:gd name="connsiteY15" fmla="*/ 110872 h 550736"/>
                <a:gd name="connsiteX16" fmla="*/ 55322 w 2440817"/>
                <a:gd name="connsiteY16" fmla="*/ 59889 h 550736"/>
                <a:gd name="connsiteX17" fmla="*/ 95158 w 2440817"/>
                <a:gd name="connsiteY17" fmla="*/ 26678 h 550736"/>
                <a:gd name="connsiteX18" fmla="*/ 95158 w 2440817"/>
                <a:gd name="connsiteY18" fmla="*/ 26678 h 550736"/>
                <a:gd name="connsiteX19" fmla="*/ 138217 w 2440817"/>
                <a:gd name="connsiteY19" fmla="*/ 6785 h 550736"/>
                <a:gd name="connsiteX20" fmla="*/ 171718 w 2440817"/>
                <a:gd name="connsiteY20" fmla="*/ 178 h 550736"/>
                <a:gd name="connsiteX21" fmla="*/ 192563 w 2440817"/>
                <a:gd name="connsiteY21" fmla="*/ 810 h 550736"/>
                <a:gd name="connsiteX22" fmla="*/ 199823 w 2440817"/>
                <a:gd name="connsiteY22" fmla="*/ 4599 h 550736"/>
                <a:gd name="connsiteX23" fmla="*/ 175996 w 2440817"/>
                <a:gd name="connsiteY23" fmla="*/ 17825 h 550736"/>
                <a:gd name="connsiteX24" fmla="*/ 148791 w 2440817"/>
                <a:gd name="connsiteY24" fmla="*/ 31441 h 550736"/>
                <a:gd name="connsiteX25" fmla="*/ 116060 w 2440817"/>
                <a:gd name="connsiteY25" fmla="*/ 54955 h 550736"/>
                <a:gd name="connsiteX26" fmla="*/ 87922 w 2440817"/>
                <a:gd name="connsiteY26" fmla="*/ 86556 h 550736"/>
                <a:gd name="connsiteX27" fmla="*/ 65838 w 2440817"/>
                <a:gd name="connsiteY27" fmla="*/ 129646 h 550736"/>
                <a:gd name="connsiteX28" fmla="*/ 56326 w 2440817"/>
                <a:gd name="connsiteY28" fmla="*/ 185972 h 550736"/>
                <a:gd name="connsiteX29" fmla="*/ 66130 w 2440817"/>
                <a:gd name="connsiteY29" fmla="*/ 249300 h 550736"/>
                <a:gd name="connsiteX30" fmla="*/ 132942 w 2440817"/>
                <a:gd name="connsiteY30" fmla="*/ 350827 h 550736"/>
                <a:gd name="connsiteX31" fmla="*/ 234050 w 2440817"/>
                <a:gd name="connsiteY31" fmla="*/ 413913 h 550736"/>
                <a:gd name="connsiteX32" fmla="*/ 366029 w 2440817"/>
                <a:gd name="connsiteY32" fmla="*/ 449641 h 550736"/>
                <a:gd name="connsiteX33" fmla="*/ 366029 w 2440817"/>
                <a:gd name="connsiteY33" fmla="*/ 449641 h 550736"/>
                <a:gd name="connsiteX34" fmla="*/ 584618 w 2440817"/>
                <a:gd name="connsiteY34" fmla="*/ 459599 h 550736"/>
                <a:gd name="connsiteX35" fmla="*/ 822552 w 2440817"/>
                <a:gd name="connsiteY35" fmla="*/ 425998 h 550736"/>
                <a:gd name="connsiteX36" fmla="*/ 1021349 w 2440817"/>
                <a:gd name="connsiteY36" fmla="*/ 374614 h 550736"/>
                <a:gd name="connsiteX37" fmla="*/ 1276904 w 2440817"/>
                <a:gd name="connsiteY37" fmla="*/ 296544 h 550736"/>
                <a:gd name="connsiteX38" fmla="*/ 1276904 w 2440817"/>
                <a:gd name="connsiteY38" fmla="*/ 296544 h 550736"/>
                <a:gd name="connsiteX39" fmla="*/ 1731895 w 2440817"/>
                <a:gd name="connsiteY39" fmla="*/ 175157 h 550736"/>
                <a:gd name="connsiteX40" fmla="*/ 2101169 w 2440817"/>
                <a:gd name="connsiteY40" fmla="*/ 101333 h 550736"/>
                <a:gd name="connsiteX41" fmla="*/ 2348801 w 2440817"/>
                <a:gd name="connsiteY41" fmla="*/ 68103 h 550736"/>
                <a:gd name="connsiteX42" fmla="*/ 2440539 w 2440817"/>
                <a:gd name="connsiteY42" fmla="*/ 69126 h 5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440817" h="550736">
                  <a:moveTo>
                    <a:pt x="2440539" y="69135"/>
                  </a:moveTo>
                  <a:cubicBezTo>
                    <a:pt x="2441496" y="74876"/>
                    <a:pt x="2410973" y="85482"/>
                    <a:pt x="2354581" y="100715"/>
                  </a:cubicBezTo>
                  <a:cubicBezTo>
                    <a:pt x="2298187" y="115950"/>
                    <a:pt x="2215925" y="135877"/>
                    <a:pt x="2113551" y="161254"/>
                  </a:cubicBezTo>
                  <a:cubicBezTo>
                    <a:pt x="2011176" y="186630"/>
                    <a:pt x="1888684" y="217506"/>
                    <a:pt x="1751915" y="254748"/>
                  </a:cubicBezTo>
                  <a:cubicBezTo>
                    <a:pt x="1615136" y="291990"/>
                    <a:pt x="1464088" y="335635"/>
                    <a:pt x="1304554" y="386002"/>
                  </a:cubicBezTo>
                  <a:lnTo>
                    <a:pt x="1304554" y="386003"/>
                  </a:lnTo>
                  <a:cubicBezTo>
                    <a:pt x="1222210" y="412042"/>
                    <a:pt x="1136847" y="440161"/>
                    <a:pt x="1048046" y="466047"/>
                  </a:cubicBezTo>
                  <a:cubicBezTo>
                    <a:pt x="979137" y="486132"/>
                    <a:pt x="910438" y="504099"/>
                    <a:pt x="841991" y="518245"/>
                  </a:cubicBezTo>
                  <a:cubicBezTo>
                    <a:pt x="756589" y="536038"/>
                    <a:pt x="671237" y="547243"/>
                    <a:pt x="588636" y="549931"/>
                  </a:cubicBezTo>
                  <a:cubicBezTo>
                    <a:pt x="506036" y="552618"/>
                    <a:pt x="426206" y="546781"/>
                    <a:pt x="351254" y="532264"/>
                  </a:cubicBezTo>
                  <a:lnTo>
                    <a:pt x="351254" y="532264"/>
                  </a:lnTo>
                  <a:cubicBezTo>
                    <a:pt x="298986" y="522579"/>
                    <a:pt x="248022" y="507025"/>
                    <a:pt x="202292" y="485152"/>
                  </a:cubicBezTo>
                  <a:cubicBezTo>
                    <a:pt x="156568" y="463278"/>
                    <a:pt x="116086" y="435095"/>
                    <a:pt x="82982" y="401320"/>
                  </a:cubicBezTo>
                  <a:cubicBezTo>
                    <a:pt x="44251" y="361224"/>
                    <a:pt x="18462" y="313428"/>
                    <a:pt x="6774" y="265760"/>
                  </a:cubicBezTo>
                  <a:cubicBezTo>
                    <a:pt x="-232" y="237132"/>
                    <a:pt x="-1720" y="208763"/>
                    <a:pt x="1063" y="182492"/>
                  </a:cubicBezTo>
                  <a:cubicBezTo>
                    <a:pt x="3847" y="156221"/>
                    <a:pt x="10896" y="132039"/>
                    <a:pt x="20845" y="110872"/>
                  </a:cubicBezTo>
                  <a:cubicBezTo>
                    <a:pt x="30412" y="90773"/>
                    <a:pt x="42463" y="73818"/>
                    <a:pt x="55322" y="59889"/>
                  </a:cubicBezTo>
                  <a:cubicBezTo>
                    <a:pt x="68181" y="45961"/>
                    <a:pt x="81851" y="35049"/>
                    <a:pt x="95158" y="26678"/>
                  </a:cubicBezTo>
                  <a:lnTo>
                    <a:pt x="95158" y="26678"/>
                  </a:lnTo>
                  <a:cubicBezTo>
                    <a:pt x="110480" y="17052"/>
                    <a:pt x="125201" y="10823"/>
                    <a:pt x="138217" y="6785"/>
                  </a:cubicBezTo>
                  <a:cubicBezTo>
                    <a:pt x="151233" y="2746"/>
                    <a:pt x="162563" y="884"/>
                    <a:pt x="171718" y="178"/>
                  </a:cubicBezTo>
                  <a:cubicBezTo>
                    <a:pt x="180872" y="-527"/>
                    <a:pt x="187866" y="-86"/>
                    <a:pt x="192563" y="810"/>
                  </a:cubicBezTo>
                  <a:cubicBezTo>
                    <a:pt x="197261" y="1707"/>
                    <a:pt x="199672" y="3054"/>
                    <a:pt x="199823" y="4599"/>
                  </a:cubicBezTo>
                  <a:cubicBezTo>
                    <a:pt x="200125" y="7688"/>
                    <a:pt x="191313" y="11087"/>
                    <a:pt x="175996" y="17825"/>
                  </a:cubicBezTo>
                  <a:cubicBezTo>
                    <a:pt x="168337" y="21194"/>
                    <a:pt x="159061" y="25495"/>
                    <a:pt x="148791" y="31441"/>
                  </a:cubicBezTo>
                  <a:cubicBezTo>
                    <a:pt x="138521" y="37388"/>
                    <a:pt x="127240" y="44992"/>
                    <a:pt x="116060" y="54955"/>
                  </a:cubicBezTo>
                  <a:cubicBezTo>
                    <a:pt x="106339" y="63603"/>
                    <a:pt x="96654" y="74088"/>
                    <a:pt x="87922" y="86556"/>
                  </a:cubicBezTo>
                  <a:cubicBezTo>
                    <a:pt x="79189" y="99023"/>
                    <a:pt x="71401" y="113482"/>
                    <a:pt x="65838" y="129646"/>
                  </a:cubicBezTo>
                  <a:cubicBezTo>
                    <a:pt x="59889" y="146578"/>
                    <a:pt x="56478" y="165623"/>
                    <a:pt x="56326" y="185972"/>
                  </a:cubicBezTo>
                  <a:cubicBezTo>
                    <a:pt x="56174" y="206320"/>
                    <a:pt x="59285" y="227983"/>
                    <a:pt x="66130" y="249300"/>
                  </a:cubicBezTo>
                  <a:cubicBezTo>
                    <a:pt x="77599" y="285129"/>
                    <a:pt x="100747" y="320743"/>
                    <a:pt x="132942" y="350827"/>
                  </a:cubicBezTo>
                  <a:cubicBezTo>
                    <a:pt x="160215" y="376795"/>
                    <a:pt x="194414" y="397731"/>
                    <a:pt x="234050" y="413913"/>
                  </a:cubicBezTo>
                  <a:cubicBezTo>
                    <a:pt x="273686" y="430094"/>
                    <a:pt x="318765" y="441520"/>
                    <a:pt x="366029" y="449641"/>
                  </a:cubicBezTo>
                  <a:lnTo>
                    <a:pt x="366029" y="449641"/>
                  </a:lnTo>
                  <a:cubicBezTo>
                    <a:pt x="434638" y="460804"/>
                    <a:pt x="507961" y="463975"/>
                    <a:pt x="584618" y="459599"/>
                  </a:cubicBezTo>
                  <a:cubicBezTo>
                    <a:pt x="661279" y="455224"/>
                    <a:pt x="741275" y="443313"/>
                    <a:pt x="822552" y="425998"/>
                  </a:cubicBezTo>
                  <a:cubicBezTo>
                    <a:pt x="887741" y="411996"/>
                    <a:pt x="953950" y="394311"/>
                    <a:pt x="1021349" y="374614"/>
                  </a:cubicBezTo>
                  <a:cubicBezTo>
                    <a:pt x="1108211" y="349229"/>
                    <a:pt x="1193342" y="321762"/>
                    <a:pt x="1276904" y="296544"/>
                  </a:cubicBezTo>
                  <a:lnTo>
                    <a:pt x="1276904" y="296544"/>
                  </a:lnTo>
                  <a:cubicBezTo>
                    <a:pt x="1438763" y="247618"/>
                    <a:pt x="1592477" y="207365"/>
                    <a:pt x="1731895" y="175157"/>
                  </a:cubicBezTo>
                  <a:cubicBezTo>
                    <a:pt x="1871303" y="142951"/>
                    <a:pt x="1996394" y="118752"/>
                    <a:pt x="2101169" y="101333"/>
                  </a:cubicBezTo>
                  <a:cubicBezTo>
                    <a:pt x="2205944" y="83912"/>
                    <a:pt x="2290384" y="73218"/>
                    <a:pt x="2348801" y="68103"/>
                  </a:cubicBezTo>
                  <a:cubicBezTo>
                    <a:pt x="2407210" y="62987"/>
                    <a:pt x="2439581" y="63385"/>
                    <a:pt x="2440539" y="691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F8F06D3-2CB5-B792-3756-D289E313AA76}"/>
                </a:ext>
              </a:extLst>
            </p:cNvPr>
            <p:cNvSpPr/>
            <p:nvPr/>
          </p:nvSpPr>
          <p:spPr>
            <a:xfrm>
              <a:off x="8444566" y="4840097"/>
              <a:ext cx="321639" cy="375834"/>
            </a:xfrm>
            <a:custGeom>
              <a:avLst/>
              <a:gdLst>
                <a:gd name="connsiteX0" fmla="*/ 110609 w 321639"/>
                <a:gd name="connsiteY0" fmla="*/ 2622 h 375834"/>
                <a:gd name="connsiteX1" fmla="*/ 111302 w 321639"/>
                <a:gd name="connsiteY1" fmla="*/ 22587 h 375834"/>
                <a:gd name="connsiteX2" fmla="*/ 99763 w 321639"/>
                <a:gd name="connsiteY2" fmla="*/ 58782 h 375834"/>
                <a:gd name="connsiteX3" fmla="*/ 87987 w 321639"/>
                <a:gd name="connsiteY3" fmla="*/ 110292 h 375834"/>
                <a:gd name="connsiteX4" fmla="*/ 88455 w 321639"/>
                <a:gd name="connsiteY4" fmla="*/ 172919 h 375834"/>
                <a:gd name="connsiteX5" fmla="*/ 106316 w 321639"/>
                <a:gd name="connsiteY5" fmla="*/ 226987 h 375834"/>
                <a:gd name="connsiteX6" fmla="*/ 119215 w 321639"/>
                <a:gd name="connsiteY6" fmla="*/ 246619 h 375834"/>
                <a:gd name="connsiteX7" fmla="*/ 139890 w 321639"/>
                <a:gd name="connsiteY7" fmla="*/ 267383 h 375834"/>
                <a:gd name="connsiteX8" fmla="*/ 185085 w 321639"/>
                <a:gd name="connsiteY8" fmla="*/ 288182 h 375834"/>
                <a:gd name="connsiteX9" fmla="*/ 234648 w 321639"/>
                <a:gd name="connsiteY9" fmla="*/ 284272 h 375834"/>
                <a:gd name="connsiteX10" fmla="*/ 262467 w 321639"/>
                <a:gd name="connsiteY10" fmla="*/ 268312 h 375834"/>
                <a:gd name="connsiteX11" fmla="*/ 282563 w 321639"/>
                <a:gd name="connsiteY11" fmla="*/ 248775 h 375834"/>
                <a:gd name="connsiteX12" fmla="*/ 296533 w 321639"/>
                <a:gd name="connsiteY12" fmla="*/ 233126 h 375834"/>
                <a:gd name="connsiteX13" fmla="*/ 307911 w 321639"/>
                <a:gd name="connsiteY13" fmla="*/ 227140 h 375834"/>
                <a:gd name="connsiteX14" fmla="*/ 317631 w 321639"/>
                <a:gd name="connsiteY14" fmla="*/ 236210 h 375834"/>
                <a:gd name="connsiteX15" fmla="*/ 321214 w 321639"/>
                <a:gd name="connsiteY15" fmla="*/ 262419 h 375834"/>
                <a:gd name="connsiteX16" fmla="*/ 309692 w 321639"/>
                <a:gd name="connsiteY16" fmla="*/ 302794 h 375834"/>
                <a:gd name="connsiteX17" fmla="*/ 272318 w 321639"/>
                <a:gd name="connsiteY17" fmla="*/ 346900 h 375834"/>
                <a:gd name="connsiteX18" fmla="*/ 229953 w 321639"/>
                <a:gd name="connsiteY18" fmla="*/ 368457 h 375834"/>
                <a:gd name="connsiteX19" fmla="*/ 177733 w 321639"/>
                <a:gd name="connsiteY19" fmla="*/ 375555 h 375834"/>
                <a:gd name="connsiteX20" fmla="*/ 84285 w 321639"/>
                <a:gd name="connsiteY20" fmla="*/ 343555 h 375834"/>
                <a:gd name="connsiteX21" fmla="*/ 44353 w 321639"/>
                <a:gd name="connsiteY21" fmla="*/ 305567 h 375834"/>
                <a:gd name="connsiteX22" fmla="*/ 21998 w 321639"/>
                <a:gd name="connsiteY22" fmla="*/ 270075 h 375834"/>
                <a:gd name="connsiteX23" fmla="*/ -151 w 321639"/>
                <a:gd name="connsiteY23" fmla="*/ 180332 h 375834"/>
                <a:gd name="connsiteX24" fmla="*/ 15948 w 321639"/>
                <a:gd name="connsiteY24" fmla="*/ 89527 h 375834"/>
                <a:gd name="connsiteX25" fmla="*/ 53478 w 321639"/>
                <a:gd name="connsiteY25" fmla="*/ 30016 h 375834"/>
                <a:gd name="connsiteX26" fmla="*/ 89927 w 321639"/>
                <a:gd name="connsiteY26" fmla="*/ 2939 h 375834"/>
                <a:gd name="connsiteX27" fmla="*/ 110608 w 321639"/>
                <a:gd name="connsiteY27" fmla="*/ 2622 h 37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1639" h="375834">
                  <a:moveTo>
                    <a:pt x="110609" y="2622"/>
                  </a:moveTo>
                  <a:cubicBezTo>
                    <a:pt x="114090" y="6302"/>
                    <a:pt x="113751" y="13164"/>
                    <a:pt x="111302" y="22587"/>
                  </a:cubicBezTo>
                  <a:cubicBezTo>
                    <a:pt x="108853" y="32011"/>
                    <a:pt x="104332" y="44085"/>
                    <a:pt x="99763" y="58782"/>
                  </a:cubicBezTo>
                  <a:cubicBezTo>
                    <a:pt x="95195" y="73479"/>
                    <a:pt x="90581" y="90863"/>
                    <a:pt x="87987" y="110292"/>
                  </a:cubicBezTo>
                  <a:cubicBezTo>
                    <a:pt x="85394" y="129723"/>
                    <a:pt x="84809" y="151210"/>
                    <a:pt x="88455" y="172919"/>
                  </a:cubicBezTo>
                  <a:cubicBezTo>
                    <a:pt x="91559" y="191468"/>
                    <a:pt x="97122" y="210289"/>
                    <a:pt x="106316" y="226987"/>
                  </a:cubicBezTo>
                  <a:cubicBezTo>
                    <a:pt x="110070" y="233812"/>
                    <a:pt x="114380" y="240434"/>
                    <a:pt x="119215" y="246619"/>
                  </a:cubicBezTo>
                  <a:cubicBezTo>
                    <a:pt x="125495" y="254656"/>
                    <a:pt x="132452" y="261680"/>
                    <a:pt x="139890" y="267383"/>
                  </a:cubicBezTo>
                  <a:cubicBezTo>
                    <a:pt x="153885" y="278161"/>
                    <a:pt x="169868" y="285478"/>
                    <a:pt x="185085" y="288182"/>
                  </a:cubicBezTo>
                  <a:cubicBezTo>
                    <a:pt x="202512" y="291372"/>
                    <a:pt x="220336" y="289605"/>
                    <a:pt x="234648" y="284272"/>
                  </a:cubicBezTo>
                  <a:cubicBezTo>
                    <a:pt x="245046" y="280704"/>
                    <a:pt x="254466" y="274736"/>
                    <a:pt x="262467" y="268312"/>
                  </a:cubicBezTo>
                  <a:cubicBezTo>
                    <a:pt x="270468" y="261888"/>
                    <a:pt x="277066" y="254976"/>
                    <a:pt x="282563" y="248775"/>
                  </a:cubicBezTo>
                  <a:cubicBezTo>
                    <a:pt x="288062" y="242572"/>
                    <a:pt x="292498" y="237048"/>
                    <a:pt x="296533" y="233126"/>
                  </a:cubicBezTo>
                  <a:cubicBezTo>
                    <a:pt x="300567" y="229204"/>
                    <a:pt x="304253" y="226869"/>
                    <a:pt x="307911" y="227140"/>
                  </a:cubicBezTo>
                  <a:cubicBezTo>
                    <a:pt x="311570" y="227412"/>
                    <a:pt x="315030" y="230327"/>
                    <a:pt x="317631" y="236210"/>
                  </a:cubicBezTo>
                  <a:cubicBezTo>
                    <a:pt x="320232" y="242093"/>
                    <a:pt x="321944" y="250977"/>
                    <a:pt x="321214" y="262419"/>
                  </a:cubicBezTo>
                  <a:cubicBezTo>
                    <a:pt x="320483" y="273860"/>
                    <a:pt x="317264" y="287888"/>
                    <a:pt x="309692" y="302794"/>
                  </a:cubicBezTo>
                  <a:cubicBezTo>
                    <a:pt x="302120" y="317699"/>
                    <a:pt x="290144" y="333493"/>
                    <a:pt x="272318" y="346900"/>
                  </a:cubicBezTo>
                  <a:cubicBezTo>
                    <a:pt x="260211" y="355821"/>
                    <a:pt x="245939" y="363347"/>
                    <a:pt x="229953" y="368457"/>
                  </a:cubicBezTo>
                  <a:cubicBezTo>
                    <a:pt x="213967" y="373567"/>
                    <a:pt x="196267" y="376253"/>
                    <a:pt x="177733" y="375555"/>
                  </a:cubicBezTo>
                  <a:cubicBezTo>
                    <a:pt x="145843" y="374294"/>
                    <a:pt x="112736" y="363763"/>
                    <a:pt x="84285" y="343555"/>
                  </a:cubicBezTo>
                  <a:cubicBezTo>
                    <a:pt x="69369" y="332937"/>
                    <a:pt x="55866" y="320129"/>
                    <a:pt x="44353" y="305567"/>
                  </a:cubicBezTo>
                  <a:cubicBezTo>
                    <a:pt x="35491" y="294359"/>
                    <a:pt x="28033" y="282406"/>
                    <a:pt x="21998" y="270075"/>
                  </a:cubicBezTo>
                  <a:cubicBezTo>
                    <a:pt x="7356" y="240129"/>
                    <a:pt x="702" y="209085"/>
                    <a:pt x="-151" y="180332"/>
                  </a:cubicBezTo>
                  <a:cubicBezTo>
                    <a:pt x="-1196" y="145959"/>
                    <a:pt x="5612" y="114946"/>
                    <a:pt x="15948" y="89527"/>
                  </a:cubicBezTo>
                  <a:cubicBezTo>
                    <a:pt x="26282" y="64107"/>
                    <a:pt x="40073" y="44240"/>
                    <a:pt x="53478" y="30016"/>
                  </a:cubicBezTo>
                  <a:cubicBezTo>
                    <a:pt x="66884" y="15793"/>
                    <a:pt x="79863" y="7129"/>
                    <a:pt x="89927" y="2939"/>
                  </a:cubicBezTo>
                  <a:cubicBezTo>
                    <a:pt x="99991" y="-1251"/>
                    <a:pt x="107127" y="-1058"/>
                    <a:pt x="110608" y="2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D72ACF4-5AAC-DEF7-C68D-43BCDD9C7D58}"/>
                </a:ext>
              </a:extLst>
            </p:cNvPr>
            <p:cNvSpPr/>
            <p:nvPr/>
          </p:nvSpPr>
          <p:spPr>
            <a:xfrm>
              <a:off x="8735941" y="4758696"/>
              <a:ext cx="1819069" cy="505366"/>
            </a:xfrm>
            <a:custGeom>
              <a:avLst/>
              <a:gdLst>
                <a:gd name="connsiteX0" fmla="*/ 18 w 1819069"/>
                <a:gd name="connsiteY0" fmla="*/ 406444 h 505366"/>
                <a:gd name="connsiteX1" fmla="*/ 21824 w 1819069"/>
                <a:gd name="connsiteY1" fmla="*/ 406651 h 505366"/>
                <a:gd name="connsiteX2" fmla="*/ 76450 w 1819069"/>
                <a:gd name="connsiteY2" fmla="*/ 419727 h 505366"/>
                <a:gd name="connsiteX3" fmla="*/ 162016 w 1819069"/>
                <a:gd name="connsiteY3" fmla="*/ 434952 h 505366"/>
                <a:gd name="connsiteX4" fmla="*/ 275211 w 1819069"/>
                <a:gd name="connsiteY4" fmla="*/ 438285 h 505366"/>
                <a:gd name="connsiteX5" fmla="*/ 275211 w 1819069"/>
                <a:gd name="connsiteY5" fmla="*/ 438285 h 505366"/>
                <a:gd name="connsiteX6" fmla="*/ 404208 w 1819069"/>
                <a:gd name="connsiteY6" fmla="*/ 418047 h 505366"/>
                <a:gd name="connsiteX7" fmla="*/ 551674 w 1819069"/>
                <a:gd name="connsiteY7" fmla="*/ 374670 h 505366"/>
                <a:gd name="connsiteX8" fmla="*/ 688482 w 1819069"/>
                <a:gd name="connsiteY8" fmla="*/ 330240 h 505366"/>
                <a:gd name="connsiteX9" fmla="*/ 842282 w 1819069"/>
                <a:gd name="connsiteY9" fmla="*/ 293860 h 505366"/>
                <a:gd name="connsiteX10" fmla="*/ 972250 w 1819069"/>
                <a:gd name="connsiteY10" fmla="*/ 282564 h 505366"/>
                <a:gd name="connsiteX11" fmla="*/ 1117973 w 1819069"/>
                <a:gd name="connsiteY11" fmla="*/ 282680 h 505366"/>
                <a:gd name="connsiteX12" fmla="*/ 1253743 w 1819069"/>
                <a:gd name="connsiteY12" fmla="*/ 282918 h 505366"/>
                <a:gd name="connsiteX13" fmla="*/ 1377396 w 1819069"/>
                <a:gd name="connsiteY13" fmla="*/ 272410 h 505366"/>
                <a:gd name="connsiteX14" fmla="*/ 1518976 w 1819069"/>
                <a:gd name="connsiteY14" fmla="*/ 238856 h 505366"/>
                <a:gd name="connsiteX15" fmla="*/ 1646040 w 1819069"/>
                <a:gd name="connsiteY15" fmla="*/ 199017 h 505366"/>
                <a:gd name="connsiteX16" fmla="*/ 1704085 w 1819069"/>
                <a:gd name="connsiteY16" fmla="*/ 178456 h 505366"/>
                <a:gd name="connsiteX17" fmla="*/ 1748953 w 1819069"/>
                <a:gd name="connsiteY17" fmla="*/ 147449 h 505366"/>
                <a:gd name="connsiteX18" fmla="*/ 1776215 w 1819069"/>
                <a:gd name="connsiteY18" fmla="*/ 100195 h 505366"/>
                <a:gd name="connsiteX19" fmla="*/ 1783032 w 1819069"/>
                <a:gd name="connsiteY19" fmla="*/ 67545 h 505366"/>
                <a:gd name="connsiteX20" fmla="*/ 1786329 w 1819069"/>
                <a:gd name="connsiteY20" fmla="*/ 38948 h 505366"/>
                <a:gd name="connsiteX21" fmla="*/ 1797427 w 1819069"/>
                <a:gd name="connsiteY21" fmla="*/ -168 h 505366"/>
                <a:gd name="connsiteX22" fmla="*/ 1812522 w 1819069"/>
                <a:gd name="connsiteY22" fmla="*/ 37585 h 505366"/>
                <a:gd name="connsiteX23" fmla="*/ 1817578 w 1819069"/>
                <a:gd name="connsiteY23" fmla="*/ 67734 h 505366"/>
                <a:gd name="connsiteX24" fmla="*/ 1817853 w 1819069"/>
                <a:gd name="connsiteY24" fmla="*/ 108394 h 505366"/>
                <a:gd name="connsiteX25" fmla="*/ 1790647 w 1819069"/>
                <a:gd name="connsiteY25" fmla="*/ 180540 h 505366"/>
                <a:gd name="connsiteX26" fmla="*/ 1733413 w 1819069"/>
                <a:gd name="connsiteY26" fmla="*/ 232560 h 505366"/>
                <a:gd name="connsiteX27" fmla="*/ 1669377 w 1819069"/>
                <a:gd name="connsiteY27" fmla="*/ 263196 h 505366"/>
                <a:gd name="connsiteX28" fmla="*/ 1543895 w 1819069"/>
                <a:gd name="connsiteY28" fmla="*/ 313563 h 505366"/>
                <a:gd name="connsiteX29" fmla="*/ 1392762 w 1819069"/>
                <a:gd name="connsiteY29" fmla="*/ 357864 h 505366"/>
                <a:gd name="connsiteX30" fmla="*/ 1257678 w 1819069"/>
                <a:gd name="connsiteY30" fmla="*/ 374259 h 505366"/>
                <a:gd name="connsiteX31" fmla="*/ 1117013 w 1819069"/>
                <a:gd name="connsiteY31" fmla="*/ 376949 h 505366"/>
                <a:gd name="connsiteX32" fmla="*/ 975233 w 1819069"/>
                <a:gd name="connsiteY32" fmla="*/ 377760 h 505366"/>
                <a:gd name="connsiteX33" fmla="*/ 856257 w 1819069"/>
                <a:gd name="connsiteY33" fmla="*/ 387332 h 505366"/>
                <a:gd name="connsiteX34" fmla="*/ 713706 w 1819069"/>
                <a:gd name="connsiteY34" fmla="*/ 418278 h 505366"/>
                <a:gd name="connsiteX35" fmla="*/ 576955 w 1819069"/>
                <a:gd name="connsiteY35" fmla="*/ 457361 h 505366"/>
                <a:gd name="connsiteX36" fmla="*/ 419526 w 1819069"/>
                <a:gd name="connsiteY36" fmla="*/ 494298 h 505366"/>
                <a:gd name="connsiteX37" fmla="*/ 275956 w 1819069"/>
                <a:gd name="connsiteY37" fmla="*/ 504909 h 505366"/>
                <a:gd name="connsiteX38" fmla="*/ 275956 w 1819069"/>
                <a:gd name="connsiteY38" fmla="*/ 504909 h 505366"/>
                <a:gd name="connsiteX39" fmla="*/ 151959 w 1819069"/>
                <a:gd name="connsiteY39" fmla="*/ 486602 h 505366"/>
                <a:gd name="connsiteX40" fmla="*/ 64098 w 1819069"/>
                <a:gd name="connsiteY40" fmla="*/ 454174 h 505366"/>
                <a:gd name="connsiteX41" fmla="*/ 13734 w 1819069"/>
                <a:gd name="connsiteY41" fmla="*/ 423767 h 505366"/>
                <a:gd name="connsiteX42" fmla="*/ 16 w 1819069"/>
                <a:gd name="connsiteY42" fmla="*/ 406443 h 50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819069" h="505366">
                  <a:moveTo>
                    <a:pt x="18" y="406444"/>
                  </a:moveTo>
                  <a:cubicBezTo>
                    <a:pt x="1502" y="403563"/>
                    <a:pt x="8963" y="403959"/>
                    <a:pt x="21824" y="406651"/>
                  </a:cubicBezTo>
                  <a:cubicBezTo>
                    <a:pt x="34684" y="409343"/>
                    <a:pt x="52979" y="414307"/>
                    <a:pt x="76450" y="419727"/>
                  </a:cubicBezTo>
                  <a:cubicBezTo>
                    <a:pt x="99922" y="425147"/>
                    <a:pt x="128609" y="431009"/>
                    <a:pt x="162016" y="434952"/>
                  </a:cubicBezTo>
                  <a:cubicBezTo>
                    <a:pt x="195422" y="438895"/>
                    <a:pt x="233578" y="440909"/>
                    <a:pt x="275211" y="438285"/>
                  </a:cubicBezTo>
                  <a:lnTo>
                    <a:pt x="275211" y="438285"/>
                  </a:lnTo>
                  <a:cubicBezTo>
                    <a:pt x="315007" y="435957"/>
                    <a:pt x="358073" y="429117"/>
                    <a:pt x="404208" y="418047"/>
                  </a:cubicBezTo>
                  <a:cubicBezTo>
                    <a:pt x="450342" y="406977"/>
                    <a:pt x="499553" y="391662"/>
                    <a:pt x="551674" y="374670"/>
                  </a:cubicBezTo>
                  <a:cubicBezTo>
                    <a:pt x="594769" y="360358"/>
                    <a:pt x="640214" y="344710"/>
                    <a:pt x="688482" y="330240"/>
                  </a:cubicBezTo>
                  <a:cubicBezTo>
                    <a:pt x="736747" y="315770"/>
                    <a:pt x="787837" y="302490"/>
                    <a:pt x="842282" y="293860"/>
                  </a:cubicBezTo>
                  <a:cubicBezTo>
                    <a:pt x="885163" y="287323"/>
                    <a:pt x="928636" y="283986"/>
                    <a:pt x="972250" y="282564"/>
                  </a:cubicBezTo>
                  <a:cubicBezTo>
                    <a:pt x="1022465" y="280926"/>
                    <a:pt x="1071187" y="281799"/>
                    <a:pt x="1117973" y="282680"/>
                  </a:cubicBezTo>
                  <a:cubicBezTo>
                    <a:pt x="1165020" y="283368"/>
                    <a:pt x="1210409" y="284098"/>
                    <a:pt x="1253743" y="282918"/>
                  </a:cubicBezTo>
                  <a:cubicBezTo>
                    <a:pt x="1297079" y="281738"/>
                    <a:pt x="1338366" y="278643"/>
                    <a:pt x="1377396" y="272410"/>
                  </a:cubicBezTo>
                  <a:cubicBezTo>
                    <a:pt x="1426956" y="264851"/>
                    <a:pt x="1474142" y="252230"/>
                    <a:pt x="1518976" y="238856"/>
                  </a:cubicBezTo>
                  <a:cubicBezTo>
                    <a:pt x="1563815" y="225483"/>
                    <a:pt x="1606303" y="211358"/>
                    <a:pt x="1646040" y="199017"/>
                  </a:cubicBezTo>
                  <a:cubicBezTo>
                    <a:pt x="1668235" y="191973"/>
                    <a:pt x="1687757" y="186122"/>
                    <a:pt x="1704085" y="178456"/>
                  </a:cubicBezTo>
                  <a:cubicBezTo>
                    <a:pt x="1722330" y="169861"/>
                    <a:pt x="1737763" y="159492"/>
                    <a:pt x="1748953" y="147449"/>
                  </a:cubicBezTo>
                  <a:cubicBezTo>
                    <a:pt x="1762436" y="133357"/>
                    <a:pt x="1771108" y="116264"/>
                    <a:pt x="1776215" y="100195"/>
                  </a:cubicBezTo>
                  <a:cubicBezTo>
                    <a:pt x="1779839" y="89141"/>
                    <a:pt x="1781655" y="77974"/>
                    <a:pt x="1783032" y="67545"/>
                  </a:cubicBezTo>
                  <a:cubicBezTo>
                    <a:pt x="1784410" y="57116"/>
                    <a:pt x="1785323" y="47419"/>
                    <a:pt x="1786329" y="38948"/>
                  </a:cubicBezTo>
                  <a:cubicBezTo>
                    <a:pt x="1789188" y="13702"/>
                    <a:pt x="1792885" y="68"/>
                    <a:pt x="1797427" y="-168"/>
                  </a:cubicBezTo>
                  <a:cubicBezTo>
                    <a:pt x="1801968" y="-404"/>
                    <a:pt x="1807059" y="12773"/>
                    <a:pt x="1812522" y="37585"/>
                  </a:cubicBezTo>
                  <a:cubicBezTo>
                    <a:pt x="1814408" y="46037"/>
                    <a:pt x="1816323" y="56013"/>
                    <a:pt x="1817578" y="67734"/>
                  </a:cubicBezTo>
                  <a:cubicBezTo>
                    <a:pt x="1818834" y="79455"/>
                    <a:pt x="1819453" y="92923"/>
                    <a:pt x="1817853" y="108394"/>
                  </a:cubicBezTo>
                  <a:cubicBezTo>
                    <a:pt x="1815371" y="130854"/>
                    <a:pt x="1807570" y="156322"/>
                    <a:pt x="1790647" y="180540"/>
                  </a:cubicBezTo>
                  <a:cubicBezTo>
                    <a:pt x="1776344" y="200616"/>
                    <a:pt x="1756698" y="218644"/>
                    <a:pt x="1733413" y="232560"/>
                  </a:cubicBezTo>
                  <a:cubicBezTo>
                    <a:pt x="1712924" y="244850"/>
                    <a:pt x="1690793" y="254380"/>
                    <a:pt x="1669377" y="263196"/>
                  </a:cubicBezTo>
                  <a:cubicBezTo>
                    <a:pt x="1631389" y="279116"/>
                    <a:pt x="1589746" y="296696"/>
                    <a:pt x="1543895" y="313563"/>
                  </a:cubicBezTo>
                  <a:cubicBezTo>
                    <a:pt x="1498040" y="330432"/>
                    <a:pt x="1447968" y="346589"/>
                    <a:pt x="1392762" y="357864"/>
                  </a:cubicBezTo>
                  <a:cubicBezTo>
                    <a:pt x="1349170" y="366485"/>
                    <a:pt x="1303896" y="371579"/>
                    <a:pt x="1257678" y="374259"/>
                  </a:cubicBezTo>
                  <a:cubicBezTo>
                    <a:pt x="1211464" y="376940"/>
                    <a:pt x="1164313" y="377214"/>
                    <a:pt x="1117013" y="376949"/>
                  </a:cubicBezTo>
                  <a:cubicBezTo>
                    <a:pt x="1069976" y="376883"/>
                    <a:pt x="1022507" y="376337"/>
                    <a:pt x="975233" y="377760"/>
                  </a:cubicBezTo>
                  <a:cubicBezTo>
                    <a:pt x="934169" y="378996"/>
                    <a:pt x="894441" y="381744"/>
                    <a:pt x="856257" y="387332"/>
                  </a:cubicBezTo>
                  <a:cubicBezTo>
                    <a:pt x="807684" y="394109"/>
                    <a:pt x="760235" y="405587"/>
                    <a:pt x="713706" y="418278"/>
                  </a:cubicBezTo>
                  <a:cubicBezTo>
                    <a:pt x="667175" y="430969"/>
                    <a:pt x="621561" y="444861"/>
                    <a:pt x="576955" y="457361"/>
                  </a:cubicBezTo>
                  <a:cubicBezTo>
                    <a:pt x="523117" y="472765"/>
                    <a:pt x="470170" y="485921"/>
                    <a:pt x="419526" y="494298"/>
                  </a:cubicBezTo>
                  <a:cubicBezTo>
                    <a:pt x="368886" y="502675"/>
                    <a:pt x="320570" y="506288"/>
                    <a:pt x="275956" y="504909"/>
                  </a:cubicBezTo>
                  <a:lnTo>
                    <a:pt x="275956" y="504909"/>
                  </a:lnTo>
                  <a:cubicBezTo>
                    <a:pt x="229160" y="503281"/>
                    <a:pt x="187459" y="496072"/>
                    <a:pt x="151959" y="486602"/>
                  </a:cubicBezTo>
                  <a:cubicBezTo>
                    <a:pt x="116454" y="477132"/>
                    <a:pt x="87111" y="465418"/>
                    <a:pt x="64098" y="454174"/>
                  </a:cubicBezTo>
                  <a:cubicBezTo>
                    <a:pt x="41086" y="442931"/>
                    <a:pt x="24364" y="432173"/>
                    <a:pt x="13734" y="423767"/>
                  </a:cubicBezTo>
                  <a:cubicBezTo>
                    <a:pt x="3104" y="415362"/>
                    <a:pt x="-1469" y="409324"/>
                    <a:pt x="16" y="406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875271B-C221-1EEE-ED18-18EB801F50B2}"/>
                </a:ext>
              </a:extLst>
            </p:cNvPr>
            <p:cNvSpPr/>
            <p:nvPr/>
          </p:nvSpPr>
          <p:spPr>
            <a:xfrm>
              <a:off x="10802766" y="3349859"/>
              <a:ext cx="696943" cy="1269071"/>
            </a:xfrm>
            <a:custGeom>
              <a:avLst/>
              <a:gdLst>
                <a:gd name="connsiteX0" fmla="*/ 372164 w 696943"/>
                <a:gd name="connsiteY0" fmla="*/ 62777 h 1269071"/>
                <a:gd name="connsiteX1" fmla="*/ 374841 w 696943"/>
                <a:gd name="connsiteY1" fmla="*/ 51583 h 1269071"/>
                <a:gd name="connsiteX2" fmla="*/ 394668 w 696943"/>
                <a:gd name="connsiteY2" fmla="*/ 30769 h 1269071"/>
                <a:gd name="connsiteX3" fmla="*/ 436111 w 696943"/>
                <a:gd name="connsiteY3" fmla="*/ 8614 h 1269071"/>
                <a:gd name="connsiteX4" fmla="*/ 500850 w 696943"/>
                <a:gd name="connsiteY4" fmla="*/ 264 h 1269071"/>
                <a:gd name="connsiteX5" fmla="*/ 595404 w 696943"/>
                <a:gd name="connsiteY5" fmla="*/ 35316 h 1269071"/>
                <a:gd name="connsiteX6" fmla="*/ 662059 w 696943"/>
                <a:gd name="connsiteY6" fmla="*/ 111257 h 1269071"/>
                <a:gd name="connsiteX7" fmla="*/ 692380 w 696943"/>
                <a:gd name="connsiteY7" fmla="*/ 201708 h 1269071"/>
                <a:gd name="connsiteX8" fmla="*/ 693358 w 696943"/>
                <a:gd name="connsiteY8" fmla="*/ 303673 h 1269071"/>
                <a:gd name="connsiteX9" fmla="*/ 693358 w 696943"/>
                <a:gd name="connsiteY9" fmla="*/ 303673 h 1269071"/>
                <a:gd name="connsiteX10" fmla="*/ 673017 w 696943"/>
                <a:gd name="connsiteY10" fmla="*/ 393176 h 1269071"/>
                <a:gd name="connsiteX11" fmla="*/ 639807 w 696943"/>
                <a:gd name="connsiteY11" fmla="*/ 480215 h 1269071"/>
                <a:gd name="connsiteX12" fmla="*/ 572470 w 696943"/>
                <a:gd name="connsiteY12" fmla="*/ 637473 h 1269071"/>
                <a:gd name="connsiteX13" fmla="*/ 558622 w 696943"/>
                <a:gd name="connsiteY13" fmla="*/ 679765 h 1269071"/>
                <a:gd name="connsiteX14" fmla="*/ 531337 w 696943"/>
                <a:gd name="connsiteY14" fmla="*/ 787826 h 1269071"/>
                <a:gd name="connsiteX15" fmla="*/ 505052 w 696943"/>
                <a:gd name="connsiteY15" fmla="*/ 896525 h 1269071"/>
                <a:gd name="connsiteX16" fmla="*/ 453877 w 696943"/>
                <a:gd name="connsiteY16" fmla="*/ 1038543 h 1269071"/>
                <a:gd name="connsiteX17" fmla="*/ 374456 w 696943"/>
                <a:gd name="connsiteY17" fmla="*/ 1155320 h 1269071"/>
                <a:gd name="connsiteX18" fmla="*/ 285838 w 696943"/>
                <a:gd name="connsiteY18" fmla="*/ 1223696 h 1269071"/>
                <a:gd name="connsiteX19" fmla="*/ 196257 w 696943"/>
                <a:gd name="connsiteY19" fmla="*/ 1259029 h 1269071"/>
                <a:gd name="connsiteX20" fmla="*/ 110952 w 696943"/>
                <a:gd name="connsiteY20" fmla="*/ 1268869 h 1269071"/>
                <a:gd name="connsiteX21" fmla="*/ 48075 w 696943"/>
                <a:gd name="connsiteY21" fmla="*/ 1261334 h 1269071"/>
                <a:gd name="connsiteX22" fmla="*/ 10879 w 696943"/>
                <a:gd name="connsiteY22" fmla="*/ 1248173 h 1269071"/>
                <a:gd name="connsiteX23" fmla="*/ -184 w 696943"/>
                <a:gd name="connsiteY23" fmla="*/ 1237374 h 1269071"/>
                <a:gd name="connsiteX24" fmla="*/ 14074 w 696943"/>
                <a:gd name="connsiteY24" fmla="*/ 1232100 h 1269071"/>
                <a:gd name="connsiteX25" fmla="*/ 50936 w 696943"/>
                <a:gd name="connsiteY25" fmla="*/ 1229591 h 1269071"/>
                <a:gd name="connsiteX26" fmla="*/ 107382 w 696943"/>
                <a:gd name="connsiteY26" fmla="*/ 1222792 h 1269071"/>
                <a:gd name="connsiteX27" fmla="*/ 178568 w 696943"/>
                <a:gd name="connsiteY27" fmla="*/ 1202567 h 1269071"/>
                <a:gd name="connsiteX28" fmla="*/ 178568 w 696943"/>
                <a:gd name="connsiteY28" fmla="*/ 1202567 h 1269071"/>
                <a:gd name="connsiteX29" fmla="*/ 249253 w 696943"/>
                <a:gd name="connsiteY29" fmla="*/ 1164515 h 1269071"/>
                <a:gd name="connsiteX30" fmla="*/ 315998 w 696943"/>
                <a:gd name="connsiteY30" fmla="*/ 1103000 h 1269071"/>
                <a:gd name="connsiteX31" fmla="*/ 375224 w 696943"/>
                <a:gd name="connsiteY31" fmla="*/ 1002588 h 1269071"/>
                <a:gd name="connsiteX32" fmla="*/ 415811 w 696943"/>
                <a:gd name="connsiteY32" fmla="*/ 873829 h 1269071"/>
                <a:gd name="connsiteX33" fmla="*/ 439054 w 696943"/>
                <a:gd name="connsiteY33" fmla="*/ 767291 h 1269071"/>
                <a:gd name="connsiteX34" fmla="*/ 467457 w 696943"/>
                <a:gd name="connsiteY34" fmla="*/ 652725 h 1269071"/>
                <a:gd name="connsiteX35" fmla="*/ 483022 w 696943"/>
                <a:gd name="connsiteY35" fmla="*/ 605137 h 1269071"/>
                <a:gd name="connsiteX36" fmla="*/ 555693 w 696943"/>
                <a:gd name="connsiteY36" fmla="*/ 442526 h 1269071"/>
                <a:gd name="connsiteX37" fmla="*/ 588623 w 696943"/>
                <a:gd name="connsiteY37" fmla="*/ 364607 h 1269071"/>
                <a:gd name="connsiteX38" fmla="*/ 609273 w 696943"/>
                <a:gd name="connsiteY38" fmla="*/ 290835 h 1269071"/>
                <a:gd name="connsiteX39" fmla="*/ 613694 w 696943"/>
                <a:gd name="connsiteY39" fmla="*/ 211680 h 1269071"/>
                <a:gd name="connsiteX40" fmla="*/ 597209 w 696943"/>
                <a:gd name="connsiteY40" fmla="*/ 143670 h 1269071"/>
                <a:gd name="connsiteX41" fmla="*/ 556100 w 696943"/>
                <a:gd name="connsiteY41" fmla="*/ 84876 h 1269071"/>
                <a:gd name="connsiteX42" fmla="*/ 493399 w 696943"/>
                <a:gd name="connsiteY42" fmla="*/ 50414 h 1269071"/>
                <a:gd name="connsiteX43" fmla="*/ 444905 w 696943"/>
                <a:gd name="connsiteY43" fmla="*/ 46849 h 1269071"/>
                <a:gd name="connsiteX44" fmla="*/ 407393 w 696943"/>
                <a:gd name="connsiteY44" fmla="*/ 54386 h 1269071"/>
                <a:gd name="connsiteX45" fmla="*/ 383329 w 696943"/>
                <a:gd name="connsiteY45" fmla="*/ 62349 h 1269071"/>
                <a:gd name="connsiteX46" fmla="*/ 372165 w 696943"/>
                <a:gd name="connsiteY46" fmla="*/ 62782 h 126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96943" h="1269071">
                  <a:moveTo>
                    <a:pt x="372164" y="62777"/>
                  </a:moveTo>
                  <a:cubicBezTo>
                    <a:pt x="370612" y="61041"/>
                    <a:pt x="371332" y="57197"/>
                    <a:pt x="374841" y="51583"/>
                  </a:cubicBezTo>
                  <a:cubicBezTo>
                    <a:pt x="378349" y="45968"/>
                    <a:pt x="384684" y="38573"/>
                    <a:pt x="394668" y="30769"/>
                  </a:cubicBezTo>
                  <a:cubicBezTo>
                    <a:pt x="404653" y="22964"/>
                    <a:pt x="418342" y="14741"/>
                    <a:pt x="436111" y="8614"/>
                  </a:cubicBezTo>
                  <a:cubicBezTo>
                    <a:pt x="453879" y="2488"/>
                    <a:pt x="475788" y="-1544"/>
                    <a:pt x="500850" y="264"/>
                  </a:cubicBezTo>
                  <a:cubicBezTo>
                    <a:pt x="530984" y="2593"/>
                    <a:pt x="564659" y="13294"/>
                    <a:pt x="595404" y="35316"/>
                  </a:cubicBezTo>
                  <a:cubicBezTo>
                    <a:pt x="621241" y="53836"/>
                    <a:pt x="644743" y="79571"/>
                    <a:pt x="662059" y="111257"/>
                  </a:cubicBezTo>
                  <a:cubicBezTo>
                    <a:pt x="676656" y="138443"/>
                    <a:pt x="687011" y="169050"/>
                    <a:pt x="692380" y="201708"/>
                  </a:cubicBezTo>
                  <a:cubicBezTo>
                    <a:pt x="697749" y="234365"/>
                    <a:pt x="698124" y="269075"/>
                    <a:pt x="693358" y="303673"/>
                  </a:cubicBezTo>
                  <a:lnTo>
                    <a:pt x="693358" y="303673"/>
                  </a:lnTo>
                  <a:cubicBezTo>
                    <a:pt x="689344" y="333734"/>
                    <a:pt x="682288" y="363666"/>
                    <a:pt x="673017" y="393176"/>
                  </a:cubicBezTo>
                  <a:cubicBezTo>
                    <a:pt x="663746" y="422685"/>
                    <a:pt x="652261" y="451769"/>
                    <a:pt x="639807" y="480215"/>
                  </a:cubicBezTo>
                  <a:cubicBezTo>
                    <a:pt x="617005" y="533170"/>
                    <a:pt x="591208" y="584695"/>
                    <a:pt x="572470" y="637473"/>
                  </a:cubicBezTo>
                  <a:cubicBezTo>
                    <a:pt x="567483" y="651216"/>
                    <a:pt x="562905" y="665325"/>
                    <a:pt x="558622" y="679765"/>
                  </a:cubicBezTo>
                  <a:cubicBezTo>
                    <a:pt x="548130" y="715140"/>
                    <a:pt x="539684" y="751431"/>
                    <a:pt x="531337" y="787826"/>
                  </a:cubicBezTo>
                  <a:cubicBezTo>
                    <a:pt x="522988" y="824221"/>
                    <a:pt x="514730" y="860714"/>
                    <a:pt x="505052" y="896525"/>
                  </a:cubicBezTo>
                  <a:cubicBezTo>
                    <a:pt x="492245" y="945992"/>
                    <a:pt x="475549" y="994490"/>
                    <a:pt x="453877" y="1038543"/>
                  </a:cubicBezTo>
                  <a:cubicBezTo>
                    <a:pt x="432206" y="1082590"/>
                    <a:pt x="405566" y="1122170"/>
                    <a:pt x="374456" y="1155320"/>
                  </a:cubicBezTo>
                  <a:cubicBezTo>
                    <a:pt x="346790" y="1184192"/>
                    <a:pt x="316323" y="1206748"/>
                    <a:pt x="285838" y="1223696"/>
                  </a:cubicBezTo>
                  <a:cubicBezTo>
                    <a:pt x="255354" y="1240645"/>
                    <a:pt x="224848" y="1252001"/>
                    <a:pt x="196257" y="1259029"/>
                  </a:cubicBezTo>
                  <a:cubicBezTo>
                    <a:pt x="164849" y="1266730"/>
                    <a:pt x="135950" y="1269218"/>
                    <a:pt x="110952" y="1268869"/>
                  </a:cubicBezTo>
                  <a:cubicBezTo>
                    <a:pt x="85953" y="1268518"/>
                    <a:pt x="64828" y="1265346"/>
                    <a:pt x="48075" y="1261334"/>
                  </a:cubicBezTo>
                  <a:cubicBezTo>
                    <a:pt x="31322" y="1257321"/>
                    <a:pt x="18912" y="1252484"/>
                    <a:pt x="10879" y="1248173"/>
                  </a:cubicBezTo>
                  <a:cubicBezTo>
                    <a:pt x="2847" y="1243863"/>
                    <a:pt x="-831" y="1240092"/>
                    <a:pt x="-184" y="1237374"/>
                  </a:cubicBezTo>
                  <a:cubicBezTo>
                    <a:pt x="463" y="1234655"/>
                    <a:pt x="5397" y="1233089"/>
                    <a:pt x="14074" y="1232100"/>
                  </a:cubicBezTo>
                  <a:cubicBezTo>
                    <a:pt x="22751" y="1231110"/>
                    <a:pt x="35194" y="1230676"/>
                    <a:pt x="50936" y="1229591"/>
                  </a:cubicBezTo>
                  <a:cubicBezTo>
                    <a:pt x="66678" y="1228507"/>
                    <a:pt x="85749" y="1226756"/>
                    <a:pt x="107382" y="1222792"/>
                  </a:cubicBezTo>
                  <a:cubicBezTo>
                    <a:pt x="129015" y="1218829"/>
                    <a:pt x="153239" y="1212641"/>
                    <a:pt x="178568" y="1202567"/>
                  </a:cubicBezTo>
                  <a:lnTo>
                    <a:pt x="178568" y="1202567"/>
                  </a:lnTo>
                  <a:cubicBezTo>
                    <a:pt x="201635" y="1193411"/>
                    <a:pt x="225715" y="1180962"/>
                    <a:pt x="249253" y="1164515"/>
                  </a:cubicBezTo>
                  <a:cubicBezTo>
                    <a:pt x="272791" y="1148068"/>
                    <a:pt x="295794" y="1127614"/>
                    <a:pt x="315998" y="1103000"/>
                  </a:cubicBezTo>
                  <a:cubicBezTo>
                    <a:pt x="339477" y="1075158"/>
                    <a:pt x="359025" y="1041366"/>
                    <a:pt x="375224" y="1002588"/>
                  </a:cubicBezTo>
                  <a:cubicBezTo>
                    <a:pt x="391423" y="963805"/>
                    <a:pt x="404283" y="920030"/>
                    <a:pt x="415811" y="873829"/>
                  </a:cubicBezTo>
                  <a:cubicBezTo>
                    <a:pt x="423847" y="839997"/>
                    <a:pt x="431054" y="804328"/>
                    <a:pt x="439054" y="767291"/>
                  </a:cubicBezTo>
                  <a:cubicBezTo>
                    <a:pt x="447053" y="730250"/>
                    <a:pt x="455852" y="691836"/>
                    <a:pt x="467457" y="652725"/>
                  </a:cubicBezTo>
                  <a:cubicBezTo>
                    <a:pt x="472195" y="636760"/>
                    <a:pt x="477347" y="620879"/>
                    <a:pt x="483022" y="605137"/>
                  </a:cubicBezTo>
                  <a:cubicBezTo>
                    <a:pt x="505091" y="545056"/>
                    <a:pt x="532513" y="492180"/>
                    <a:pt x="555693" y="442526"/>
                  </a:cubicBezTo>
                  <a:cubicBezTo>
                    <a:pt x="567984" y="415750"/>
                    <a:pt x="579362" y="389834"/>
                    <a:pt x="588623" y="364607"/>
                  </a:cubicBezTo>
                  <a:cubicBezTo>
                    <a:pt x="597884" y="339379"/>
                    <a:pt x="605029" y="314840"/>
                    <a:pt x="609273" y="290835"/>
                  </a:cubicBezTo>
                  <a:cubicBezTo>
                    <a:pt x="613964" y="263515"/>
                    <a:pt x="615619" y="236605"/>
                    <a:pt x="613694" y="211680"/>
                  </a:cubicBezTo>
                  <a:cubicBezTo>
                    <a:pt x="611769" y="186755"/>
                    <a:pt x="606264" y="163812"/>
                    <a:pt x="597209" y="143670"/>
                  </a:cubicBezTo>
                  <a:cubicBezTo>
                    <a:pt x="586892" y="120060"/>
                    <a:pt x="572548" y="99895"/>
                    <a:pt x="556100" y="84876"/>
                  </a:cubicBezTo>
                  <a:cubicBezTo>
                    <a:pt x="536660" y="67097"/>
                    <a:pt x="514332" y="55671"/>
                    <a:pt x="493399" y="50414"/>
                  </a:cubicBezTo>
                  <a:cubicBezTo>
                    <a:pt x="476288" y="45956"/>
                    <a:pt x="459549" y="45519"/>
                    <a:pt x="444905" y="46849"/>
                  </a:cubicBezTo>
                  <a:cubicBezTo>
                    <a:pt x="430260" y="48179"/>
                    <a:pt x="417650" y="51283"/>
                    <a:pt x="407393" y="54386"/>
                  </a:cubicBezTo>
                  <a:cubicBezTo>
                    <a:pt x="397136" y="57489"/>
                    <a:pt x="389172" y="60589"/>
                    <a:pt x="383329" y="62349"/>
                  </a:cubicBezTo>
                  <a:cubicBezTo>
                    <a:pt x="377486" y="64109"/>
                    <a:pt x="373717" y="64517"/>
                    <a:pt x="372165" y="627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BC42F58-51DB-E97E-AB95-278557186EFE}"/>
                </a:ext>
              </a:extLst>
            </p:cNvPr>
            <p:cNvSpPr/>
            <p:nvPr/>
          </p:nvSpPr>
          <p:spPr>
            <a:xfrm>
              <a:off x="6831148" y="3758197"/>
              <a:ext cx="250805" cy="250805"/>
            </a:xfrm>
            <a:custGeom>
              <a:avLst/>
              <a:gdLst>
                <a:gd name="connsiteX0" fmla="*/ 248779 w 250805"/>
                <a:gd name="connsiteY0" fmla="*/ 146585 h 250805"/>
                <a:gd name="connsiteX1" fmla="*/ 103808 w 250805"/>
                <a:gd name="connsiteY1" fmla="*/ 248855 h 250805"/>
                <a:gd name="connsiteX2" fmla="*/ 1539 w 250805"/>
                <a:gd name="connsiteY2" fmla="*/ 103885 h 250805"/>
                <a:gd name="connsiteX3" fmla="*/ 146509 w 250805"/>
                <a:gd name="connsiteY3" fmla="*/ 1615 h 250805"/>
                <a:gd name="connsiteX4" fmla="*/ 248779 w 250805"/>
                <a:gd name="connsiteY4" fmla="*/ 146585 h 250805"/>
                <a:gd name="connsiteX5" fmla="*/ 206800 w 250805"/>
                <a:gd name="connsiteY5" fmla="*/ 220485 h 25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805" h="250805">
                  <a:moveTo>
                    <a:pt x="248779" y="146585"/>
                  </a:moveTo>
                  <a:cubicBezTo>
                    <a:pt x="237149" y="213926"/>
                    <a:pt x="171149" y="260485"/>
                    <a:pt x="103808" y="248855"/>
                  </a:cubicBezTo>
                  <a:cubicBezTo>
                    <a:pt x="36468" y="237225"/>
                    <a:pt x="-10091" y="171225"/>
                    <a:pt x="1539" y="103885"/>
                  </a:cubicBezTo>
                  <a:cubicBezTo>
                    <a:pt x="13169" y="36544"/>
                    <a:pt x="79169" y="-10015"/>
                    <a:pt x="146509" y="1615"/>
                  </a:cubicBezTo>
                  <a:cubicBezTo>
                    <a:pt x="213850" y="13245"/>
                    <a:pt x="260409" y="79246"/>
                    <a:pt x="248779" y="146585"/>
                  </a:cubicBezTo>
                  <a:cubicBezTo>
                    <a:pt x="243841" y="175181"/>
                    <a:pt x="228833" y="201600"/>
                    <a:pt x="206800" y="220485"/>
                  </a:cubicBezTo>
                </a:path>
              </a:pathLst>
            </a:custGeom>
            <a:grpFill/>
            <a:ln w="190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" name="图形 13">
              <a:extLst>
                <a:ext uri="{FF2B5EF4-FFF2-40B4-BE49-F238E27FC236}">
                  <a16:creationId xmlns:a16="http://schemas.microsoft.com/office/drawing/2014/main" id="{2E934FDB-5F4A-AF5D-54E1-C339619EA653}"/>
                </a:ext>
              </a:extLst>
            </p:cNvPr>
            <p:cNvGrpSpPr/>
            <p:nvPr/>
          </p:nvGrpSpPr>
          <p:grpSpPr>
            <a:xfrm>
              <a:off x="6529557" y="1590680"/>
              <a:ext cx="753752" cy="1631054"/>
              <a:chOff x="6529557" y="1590680"/>
              <a:chExt cx="753752" cy="1631054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510E7C8-46FA-AEAE-A8CE-C7A2D3DA3FBA}"/>
                  </a:ext>
                </a:extLst>
              </p:cNvPr>
              <p:cNvSpPr/>
              <p:nvPr/>
            </p:nvSpPr>
            <p:spPr>
              <a:xfrm>
                <a:off x="6529557" y="1603694"/>
                <a:ext cx="338335" cy="1618041"/>
              </a:xfrm>
              <a:custGeom>
                <a:avLst/>
                <a:gdLst>
                  <a:gd name="connsiteX0" fmla="*/ 337692 w 338335"/>
                  <a:gd name="connsiteY0" fmla="*/ 1764 h 1618041"/>
                  <a:gd name="connsiteX1" fmla="*/ 314123 w 338335"/>
                  <a:gd name="connsiteY1" fmla="*/ 32908 h 1618041"/>
                  <a:gd name="connsiteX2" fmla="*/ 244763 w 338335"/>
                  <a:gd name="connsiteY2" fmla="*/ 106006 h 1618041"/>
                  <a:gd name="connsiteX3" fmla="*/ 160396 w 338335"/>
                  <a:gd name="connsiteY3" fmla="*/ 232250 h 1618041"/>
                  <a:gd name="connsiteX4" fmla="*/ 100081 w 338335"/>
                  <a:gd name="connsiteY4" fmla="*/ 414035 h 1618041"/>
                  <a:gd name="connsiteX5" fmla="*/ 101191 w 338335"/>
                  <a:gd name="connsiteY5" fmla="*/ 651769 h 1618041"/>
                  <a:gd name="connsiteX6" fmla="*/ 123287 w 338335"/>
                  <a:gd name="connsiteY6" fmla="*/ 762431 h 1618041"/>
                  <a:gd name="connsiteX7" fmla="*/ 157781 w 338335"/>
                  <a:gd name="connsiteY7" fmla="*/ 891999 h 1618041"/>
                  <a:gd name="connsiteX8" fmla="*/ 317411 w 338335"/>
                  <a:gd name="connsiteY8" fmla="*/ 1617766 h 1618041"/>
                  <a:gd name="connsiteX9" fmla="*/ 67332 w 338335"/>
                  <a:gd name="connsiteY9" fmla="*/ 917993 h 1618041"/>
                  <a:gd name="connsiteX10" fmla="*/ 67332 w 338335"/>
                  <a:gd name="connsiteY10" fmla="*/ 917993 h 1618041"/>
                  <a:gd name="connsiteX11" fmla="*/ 30698 w 338335"/>
                  <a:gd name="connsiteY11" fmla="*/ 784767 h 1618041"/>
                  <a:gd name="connsiteX12" fmla="*/ 7721 w 338335"/>
                  <a:gd name="connsiteY12" fmla="*/ 665009 h 1618041"/>
                  <a:gd name="connsiteX13" fmla="*/ 61 w 338335"/>
                  <a:gd name="connsiteY13" fmla="*/ 527382 h 1618041"/>
                  <a:gd name="connsiteX14" fmla="*/ 15267 w 338335"/>
                  <a:gd name="connsiteY14" fmla="*/ 397918 h 1618041"/>
                  <a:gd name="connsiteX15" fmla="*/ 98137 w 338335"/>
                  <a:gd name="connsiteY15" fmla="*/ 196255 h 1618041"/>
                  <a:gd name="connsiteX16" fmla="*/ 208332 w 338335"/>
                  <a:gd name="connsiteY16" fmla="*/ 69325 h 1618041"/>
                  <a:gd name="connsiteX17" fmla="*/ 298673 w 338335"/>
                  <a:gd name="connsiteY17" fmla="*/ 10259 h 1618041"/>
                  <a:gd name="connsiteX18" fmla="*/ 337692 w 338335"/>
                  <a:gd name="connsiteY18" fmla="*/ 1764 h 1618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35" h="1618041">
                    <a:moveTo>
                      <a:pt x="337692" y="1764"/>
                    </a:moveTo>
                    <a:cubicBezTo>
                      <a:pt x="340106" y="5882"/>
                      <a:pt x="331076" y="16101"/>
                      <a:pt x="314123" y="32908"/>
                    </a:cubicBezTo>
                    <a:cubicBezTo>
                      <a:pt x="297171" y="49715"/>
                      <a:pt x="272333" y="73347"/>
                      <a:pt x="244763" y="106006"/>
                    </a:cubicBezTo>
                    <a:cubicBezTo>
                      <a:pt x="217194" y="138665"/>
                      <a:pt x="186898" y="180544"/>
                      <a:pt x="160396" y="232250"/>
                    </a:cubicBezTo>
                    <a:cubicBezTo>
                      <a:pt x="133893" y="283960"/>
                      <a:pt x="111201" y="345588"/>
                      <a:pt x="100081" y="414035"/>
                    </a:cubicBezTo>
                    <a:cubicBezTo>
                      <a:pt x="88167" y="486636"/>
                      <a:pt x="88794" y="567644"/>
                      <a:pt x="101191" y="651769"/>
                    </a:cubicBezTo>
                    <a:cubicBezTo>
                      <a:pt x="106514" y="687918"/>
                      <a:pt x="114174" y="724785"/>
                      <a:pt x="123287" y="762431"/>
                    </a:cubicBezTo>
                    <a:cubicBezTo>
                      <a:pt x="133872" y="806150"/>
                      <a:pt x="145978" y="849356"/>
                      <a:pt x="157781" y="891999"/>
                    </a:cubicBezTo>
                    <a:cubicBezTo>
                      <a:pt x="270367" y="1296583"/>
                      <a:pt x="340261" y="1611194"/>
                      <a:pt x="317411" y="1617766"/>
                    </a:cubicBezTo>
                    <a:cubicBezTo>
                      <a:pt x="294558" y="1624334"/>
                      <a:pt x="186747" y="1320624"/>
                      <a:pt x="67332" y="917993"/>
                    </a:cubicBezTo>
                    <a:lnTo>
                      <a:pt x="67332" y="917993"/>
                    </a:lnTo>
                    <a:cubicBezTo>
                      <a:pt x="54636" y="875390"/>
                      <a:pt x="41812" y="831010"/>
                      <a:pt x="30698" y="784767"/>
                    </a:cubicBezTo>
                    <a:cubicBezTo>
                      <a:pt x="21130" y="744949"/>
                      <a:pt x="13171" y="704979"/>
                      <a:pt x="7721" y="665009"/>
                    </a:cubicBezTo>
                    <a:cubicBezTo>
                      <a:pt x="1379" y="618470"/>
                      <a:pt x="-1220" y="572232"/>
                      <a:pt x="61" y="527382"/>
                    </a:cubicBezTo>
                    <a:cubicBezTo>
                      <a:pt x="1342" y="482537"/>
                      <a:pt x="6502" y="439089"/>
                      <a:pt x="15267" y="397918"/>
                    </a:cubicBezTo>
                    <a:cubicBezTo>
                      <a:pt x="32074" y="319413"/>
                      <a:pt x="62963" y="251214"/>
                      <a:pt x="98137" y="196255"/>
                    </a:cubicBezTo>
                    <a:cubicBezTo>
                      <a:pt x="133311" y="141291"/>
                      <a:pt x="172691" y="99443"/>
                      <a:pt x="208332" y="69325"/>
                    </a:cubicBezTo>
                    <a:cubicBezTo>
                      <a:pt x="243973" y="39202"/>
                      <a:pt x="275844" y="20590"/>
                      <a:pt x="298673" y="10259"/>
                    </a:cubicBezTo>
                    <a:cubicBezTo>
                      <a:pt x="321503" y="-71"/>
                      <a:pt x="335278" y="-2354"/>
                      <a:pt x="337692" y="1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2DBA6F5-A43E-BA13-A917-B98E9E7B3277}"/>
                  </a:ext>
                </a:extLst>
              </p:cNvPr>
              <p:cNvSpPr/>
              <p:nvPr/>
            </p:nvSpPr>
            <p:spPr>
              <a:xfrm>
                <a:off x="6904371" y="1590680"/>
                <a:ext cx="378938" cy="1612775"/>
              </a:xfrm>
              <a:custGeom>
                <a:avLst/>
                <a:gdLst>
                  <a:gd name="connsiteX0" fmla="*/ 26 w 378938"/>
                  <a:gd name="connsiteY0" fmla="*/ 2204 h 1612775"/>
                  <a:gd name="connsiteX1" fmla="*/ 39554 w 378938"/>
                  <a:gd name="connsiteY1" fmla="*/ 7868 h 1612775"/>
                  <a:gd name="connsiteX2" fmla="*/ 133914 w 378938"/>
                  <a:gd name="connsiteY2" fmla="*/ 60276 h 1612775"/>
                  <a:gd name="connsiteX3" fmla="*/ 252968 w 378938"/>
                  <a:gd name="connsiteY3" fmla="*/ 178948 h 1612775"/>
                  <a:gd name="connsiteX4" fmla="*/ 350142 w 378938"/>
                  <a:gd name="connsiteY4" fmla="*/ 374125 h 1612775"/>
                  <a:gd name="connsiteX5" fmla="*/ 374629 w 378938"/>
                  <a:gd name="connsiteY5" fmla="*/ 502151 h 1612775"/>
                  <a:gd name="connsiteX6" fmla="*/ 376897 w 378938"/>
                  <a:gd name="connsiteY6" fmla="*/ 639968 h 1612775"/>
                  <a:gd name="connsiteX7" fmla="*/ 362601 w 378938"/>
                  <a:gd name="connsiteY7" fmla="*/ 761069 h 1612775"/>
                  <a:gd name="connsiteX8" fmla="*/ 335655 w 378938"/>
                  <a:gd name="connsiteY8" fmla="*/ 896591 h 1612775"/>
                  <a:gd name="connsiteX9" fmla="*/ 335655 w 378938"/>
                  <a:gd name="connsiteY9" fmla="*/ 896591 h 1612775"/>
                  <a:gd name="connsiteX10" fmla="*/ 136611 w 378938"/>
                  <a:gd name="connsiteY10" fmla="*/ 1612547 h 1612775"/>
                  <a:gd name="connsiteX11" fmla="*/ 243567 w 378938"/>
                  <a:gd name="connsiteY11" fmla="*/ 877169 h 1612775"/>
                  <a:gd name="connsiteX12" fmla="*/ 243567 w 378938"/>
                  <a:gd name="connsiteY12" fmla="*/ 877169 h 1612775"/>
                  <a:gd name="connsiteX13" fmla="*/ 268643 w 378938"/>
                  <a:gd name="connsiteY13" fmla="*/ 745458 h 1612775"/>
                  <a:gd name="connsiteX14" fmla="*/ 282715 w 378938"/>
                  <a:gd name="connsiteY14" fmla="*/ 633491 h 1612775"/>
                  <a:gd name="connsiteX15" fmla="*/ 266706 w 378938"/>
                  <a:gd name="connsiteY15" fmla="*/ 396290 h 1612775"/>
                  <a:gd name="connsiteX16" fmla="*/ 193459 w 378938"/>
                  <a:gd name="connsiteY16" fmla="*/ 219316 h 1612775"/>
                  <a:gd name="connsiteX17" fmla="*/ 100220 w 378938"/>
                  <a:gd name="connsiteY17" fmla="*/ 99472 h 1612775"/>
                  <a:gd name="connsiteX18" fmla="*/ 25777 w 378938"/>
                  <a:gd name="connsiteY18" fmla="*/ 31558 h 1612775"/>
                  <a:gd name="connsiteX19" fmla="*/ 28 w 378938"/>
                  <a:gd name="connsiteY19" fmla="*/ 2192 h 16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78938" h="1612775">
                    <a:moveTo>
                      <a:pt x="26" y="2204"/>
                    </a:moveTo>
                    <a:cubicBezTo>
                      <a:pt x="2137" y="-2077"/>
                      <a:pt x="16041" y="-792"/>
                      <a:pt x="39554" y="7868"/>
                    </a:cubicBezTo>
                    <a:cubicBezTo>
                      <a:pt x="63069" y="16529"/>
                      <a:pt x="96196" y="32797"/>
                      <a:pt x="133914" y="60276"/>
                    </a:cubicBezTo>
                    <a:cubicBezTo>
                      <a:pt x="171633" y="87755"/>
                      <a:pt x="213923" y="126656"/>
                      <a:pt x="252968" y="178948"/>
                    </a:cubicBezTo>
                    <a:cubicBezTo>
                      <a:pt x="292008" y="231238"/>
                      <a:pt x="327725" y="297040"/>
                      <a:pt x="350142" y="374125"/>
                    </a:cubicBezTo>
                    <a:cubicBezTo>
                      <a:pt x="361847" y="414555"/>
                      <a:pt x="370122" y="457519"/>
                      <a:pt x="374629" y="502151"/>
                    </a:cubicBezTo>
                    <a:cubicBezTo>
                      <a:pt x="379135" y="546787"/>
                      <a:pt x="379871" y="593094"/>
                      <a:pt x="376897" y="639968"/>
                    </a:cubicBezTo>
                    <a:cubicBezTo>
                      <a:pt x="374339" y="680230"/>
                      <a:pt x="369279" y="720671"/>
                      <a:pt x="362601" y="761069"/>
                    </a:cubicBezTo>
                    <a:cubicBezTo>
                      <a:pt x="354846" y="807995"/>
                      <a:pt x="345252" y="853182"/>
                      <a:pt x="335655" y="896591"/>
                    </a:cubicBezTo>
                    <a:lnTo>
                      <a:pt x="335655" y="896591"/>
                    </a:lnTo>
                    <a:cubicBezTo>
                      <a:pt x="245543" y="1306766"/>
                      <a:pt x="159881" y="1617452"/>
                      <a:pt x="136611" y="1612547"/>
                    </a:cubicBezTo>
                    <a:cubicBezTo>
                      <a:pt x="113345" y="1607641"/>
                      <a:pt x="160406" y="1288811"/>
                      <a:pt x="243567" y="877169"/>
                    </a:cubicBezTo>
                    <a:lnTo>
                      <a:pt x="243567" y="877169"/>
                    </a:lnTo>
                    <a:cubicBezTo>
                      <a:pt x="252270" y="833791"/>
                      <a:pt x="261233" y="789825"/>
                      <a:pt x="268643" y="745458"/>
                    </a:cubicBezTo>
                    <a:cubicBezTo>
                      <a:pt x="275023" y="707257"/>
                      <a:pt x="280008" y="669934"/>
                      <a:pt x="282715" y="633491"/>
                    </a:cubicBezTo>
                    <a:cubicBezTo>
                      <a:pt x="289023" y="548693"/>
                      <a:pt x="283816" y="467851"/>
                      <a:pt x="266706" y="396290"/>
                    </a:cubicBezTo>
                    <a:cubicBezTo>
                      <a:pt x="250686" y="328815"/>
                      <a:pt x="223616" y="268979"/>
                      <a:pt x="193459" y="219316"/>
                    </a:cubicBezTo>
                    <a:cubicBezTo>
                      <a:pt x="163302" y="169647"/>
                      <a:pt x="130069" y="130059"/>
                      <a:pt x="100220" y="99472"/>
                    </a:cubicBezTo>
                    <a:cubicBezTo>
                      <a:pt x="70370" y="68883"/>
                      <a:pt x="43896" y="47101"/>
                      <a:pt x="25777" y="31558"/>
                    </a:cubicBezTo>
                    <a:cubicBezTo>
                      <a:pt x="7659" y="16015"/>
                      <a:pt x="-2083" y="6473"/>
                      <a:pt x="28" y="21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" name="图形 13">
              <a:extLst>
                <a:ext uri="{FF2B5EF4-FFF2-40B4-BE49-F238E27FC236}">
                  <a16:creationId xmlns:a16="http://schemas.microsoft.com/office/drawing/2014/main" id="{0851EDE5-97E9-8465-CBEE-8E5ECF9C08B8}"/>
                </a:ext>
              </a:extLst>
            </p:cNvPr>
            <p:cNvGrpSpPr/>
            <p:nvPr/>
          </p:nvGrpSpPr>
          <p:grpSpPr>
            <a:xfrm>
              <a:off x="7151840" y="2032693"/>
              <a:ext cx="1713158" cy="1617991"/>
              <a:chOff x="7151840" y="2032693"/>
              <a:chExt cx="1713158" cy="1617991"/>
            </a:xfrm>
            <a:grpFill/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AF7AF21-B47A-7097-4F90-96934A3A1F84}"/>
                  </a:ext>
                </a:extLst>
              </p:cNvPr>
              <p:cNvSpPr/>
              <p:nvPr/>
            </p:nvSpPr>
            <p:spPr>
              <a:xfrm rot="-320220">
                <a:off x="7209370" y="2106728"/>
                <a:ext cx="1512388" cy="1307530"/>
              </a:xfrm>
              <a:custGeom>
                <a:avLst/>
                <a:gdLst>
                  <a:gd name="connsiteX0" fmla="*/ 1511968 w 1512388"/>
                  <a:gd name="connsiteY0" fmla="*/ 73759 h 1307530"/>
                  <a:gd name="connsiteX1" fmla="*/ 1466366 w 1512388"/>
                  <a:gd name="connsiteY1" fmla="*/ 72580 h 1307530"/>
                  <a:gd name="connsiteX2" fmla="*/ 1346761 w 1512388"/>
                  <a:gd name="connsiteY2" fmla="*/ 60615 h 1307530"/>
                  <a:gd name="connsiteX3" fmla="*/ 1165311 w 1512388"/>
                  <a:gd name="connsiteY3" fmla="*/ 75593 h 1307530"/>
                  <a:gd name="connsiteX4" fmla="*/ 949618 w 1512388"/>
                  <a:gd name="connsiteY4" fmla="*/ 156844 h 1307530"/>
                  <a:gd name="connsiteX5" fmla="*/ 836652 w 1512388"/>
                  <a:gd name="connsiteY5" fmla="*/ 236104 h 1307530"/>
                  <a:gd name="connsiteX6" fmla="*/ 730106 w 1512388"/>
                  <a:gd name="connsiteY6" fmla="*/ 339488 h 1307530"/>
                  <a:gd name="connsiteX7" fmla="*/ 635816 w 1512388"/>
                  <a:gd name="connsiteY7" fmla="*/ 457473 h 1307530"/>
                  <a:gd name="connsiteX8" fmla="*/ 553173 w 1512388"/>
                  <a:gd name="connsiteY8" fmla="*/ 575421 h 1307530"/>
                  <a:gd name="connsiteX9" fmla="*/ 553173 w 1512388"/>
                  <a:gd name="connsiteY9" fmla="*/ 575421 h 1307530"/>
                  <a:gd name="connsiteX10" fmla="*/ 1069 w 1512388"/>
                  <a:gd name="connsiteY10" fmla="*/ 1306947 h 1307530"/>
                  <a:gd name="connsiteX11" fmla="*/ 475031 w 1512388"/>
                  <a:gd name="connsiteY11" fmla="*/ 522529 h 1307530"/>
                  <a:gd name="connsiteX12" fmla="*/ 475031 w 1512388"/>
                  <a:gd name="connsiteY12" fmla="*/ 522529 h 1307530"/>
                  <a:gd name="connsiteX13" fmla="*/ 558895 w 1512388"/>
                  <a:gd name="connsiteY13" fmla="*/ 401266 h 1307530"/>
                  <a:gd name="connsiteX14" fmla="*/ 660288 w 1512388"/>
                  <a:gd name="connsiteY14" fmla="*/ 276223 h 1307530"/>
                  <a:gd name="connsiteX15" fmla="*/ 779455 w 1512388"/>
                  <a:gd name="connsiteY15" fmla="*/ 165257 h 1307530"/>
                  <a:gd name="connsiteX16" fmla="*/ 908308 w 1512388"/>
                  <a:gd name="connsiteY16" fmla="*/ 81498 h 1307530"/>
                  <a:gd name="connsiteX17" fmla="*/ 1153929 w 1512388"/>
                  <a:gd name="connsiteY17" fmla="*/ 5047 h 1307530"/>
                  <a:gd name="connsiteX18" fmla="*/ 1352295 w 1512388"/>
                  <a:gd name="connsiteY18" fmla="*/ 9609 h 1307530"/>
                  <a:gd name="connsiteX19" fmla="*/ 1474253 w 1512388"/>
                  <a:gd name="connsiteY19" fmla="*/ 46558 h 1307530"/>
                  <a:gd name="connsiteX20" fmla="*/ 1511983 w 1512388"/>
                  <a:gd name="connsiteY20" fmla="*/ 73760 h 1307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12388" h="1307530">
                    <a:moveTo>
                      <a:pt x="1511968" y="73759"/>
                    </a:moveTo>
                    <a:cubicBezTo>
                      <a:pt x="1510287" y="78183"/>
                      <a:pt x="1494423" y="76577"/>
                      <a:pt x="1466366" y="72580"/>
                    </a:cubicBezTo>
                    <a:cubicBezTo>
                      <a:pt x="1438309" y="68583"/>
                      <a:pt x="1397864" y="62407"/>
                      <a:pt x="1346761" y="60615"/>
                    </a:cubicBezTo>
                    <a:cubicBezTo>
                      <a:pt x="1295654" y="58824"/>
                      <a:pt x="1233700" y="61572"/>
                      <a:pt x="1165311" y="75593"/>
                    </a:cubicBezTo>
                    <a:cubicBezTo>
                      <a:pt x="1096921" y="89615"/>
                      <a:pt x="1022027" y="114996"/>
                      <a:pt x="949618" y="156844"/>
                    </a:cubicBezTo>
                    <a:cubicBezTo>
                      <a:pt x="911289" y="178926"/>
                      <a:pt x="873429" y="205461"/>
                      <a:pt x="836652" y="236104"/>
                    </a:cubicBezTo>
                    <a:cubicBezTo>
                      <a:pt x="799873" y="266746"/>
                      <a:pt x="764174" y="301496"/>
                      <a:pt x="730106" y="339488"/>
                    </a:cubicBezTo>
                    <a:cubicBezTo>
                      <a:pt x="697509" y="375836"/>
                      <a:pt x="666417" y="415529"/>
                      <a:pt x="635816" y="457473"/>
                    </a:cubicBezTo>
                    <a:cubicBezTo>
                      <a:pt x="607315" y="496534"/>
                      <a:pt x="580100" y="536262"/>
                      <a:pt x="553173" y="575421"/>
                    </a:cubicBezTo>
                    <a:lnTo>
                      <a:pt x="553173" y="575421"/>
                    </a:lnTo>
                    <a:cubicBezTo>
                      <a:pt x="260853" y="1001615"/>
                      <a:pt x="21005" y="1320444"/>
                      <a:pt x="1069" y="1306947"/>
                    </a:cubicBezTo>
                    <a:cubicBezTo>
                      <a:pt x="-18865" y="1293455"/>
                      <a:pt x="187996" y="952295"/>
                      <a:pt x="475031" y="522529"/>
                    </a:cubicBezTo>
                    <a:lnTo>
                      <a:pt x="475031" y="522529"/>
                    </a:lnTo>
                    <a:cubicBezTo>
                      <a:pt x="501488" y="482817"/>
                      <a:pt x="529083" y="442003"/>
                      <a:pt x="558895" y="401266"/>
                    </a:cubicBezTo>
                    <a:cubicBezTo>
                      <a:pt x="590905" y="357525"/>
                      <a:pt x="624432" y="315409"/>
                      <a:pt x="660288" y="276223"/>
                    </a:cubicBezTo>
                    <a:cubicBezTo>
                      <a:pt x="697784" y="235246"/>
                      <a:pt x="737801" y="197940"/>
                      <a:pt x="779455" y="165257"/>
                    </a:cubicBezTo>
                    <a:cubicBezTo>
                      <a:pt x="821107" y="132575"/>
                      <a:pt x="864389" y="104519"/>
                      <a:pt x="908308" y="81498"/>
                    </a:cubicBezTo>
                    <a:cubicBezTo>
                      <a:pt x="992227" y="37623"/>
                      <a:pt x="1077481" y="14418"/>
                      <a:pt x="1153929" y="5047"/>
                    </a:cubicBezTo>
                    <a:cubicBezTo>
                      <a:pt x="1230371" y="-4323"/>
                      <a:pt x="1298051" y="-15"/>
                      <a:pt x="1352295" y="9609"/>
                    </a:cubicBezTo>
                    <a:cubicBezTo>
                      <a:pt x="1406539" y="19232"/>
                      <a:pt x="1447520" y="33985"/>
                      <a:pt x="1474253" y="46558"/>
                    </a:cubicBezTo>
                    <a:cubicBezTo>
                      <a:pt x="1500981" y="59131"/>
                      <a:pt x="1513663" y="69337"/>
                      <a:pt x="1511983" y="737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FC52467-BBAB-987C-28EE-ADF4FCFBFE34}"/>
                  </a:ext>
                </a:extLst>
              </p:cNvPr>
              <p:cNvSpPr/>
              <p:nvPr/>
            </p:nvSpPr>
            <p:spPr>
              <a:xfrm rot="-320220">
                <a:off x="7377857" y="2188409"/>
                <a:ext cx="1425848" cy="1384383"/>
              </a:xfrm>
              <a:custGeom>
                <a:avLst/>
                <a:gdLst>
                  <a:gd name="connsiteX0" fmla="*/ 1375580 w 1425848"/>
                  <a:gd name="connsiteY0" fmla="*/ -94 h 1384383"/>
                  <a:gd name="connsiteX1" fmla="*/ 1398946 w 1425848"/>
                  <a:gd name="connsiteY1" fmla="*/ 40124 h 1384383"/>
                  <a:gd name="connsiteX2" fmla="*/ 1423746 w 1425848"/>
                  <a:gd name="connsiteY2" fmla="*/ 165110 h 1384383"/>
                  <a:gd name="connsiteX3" fmla="*/ 1408813 w 1425848"/>
                  <a:gd name="connsiteY3" fmla="*/ 362972 h 1384383"/>
                  <a:gd name="connsiteX4" fmla="*/ 1308620 w 1425848"/>
                  <a:gd name="connsiteY4" fmla="*/ 599896 h 1384383"/>
                  <a:gd name="connsiteX5" fmla="*/ 1212618 w 1425848"/>
                  <a:gd name="connsiteY5" fmla="*/ 719901 h 1384383"/>
                  <a:gd name="connsiteX6" fmla="*/ 1090489 w 1425848"/>
                  <a:gd name="connsiteY6" fmla="*/ 827599 h 1384383"/>
                  <a:gd name="connsiteX7" fmla="*/ 956092 w 1425848"/>
                  <a:gd name="connsiteY7" fmla="*/ 916223 h 1384383"/>
                  <a:gd name="connsiteX8" fmla="*/ 827182 w 1425848"/>
                  <a:gd name="connsiteY8" fmla="*/ 987779 h 1384383"/>
                  <a:gd name="connsiteX9" fmla="*/ 827181 w 1425848"/>
                  <a:gd name="connsiteY9" fmla="*/ 987779 h 1384383"/>
                  <a:gd name="connsiteX10" fmla="*/ 25 w 1425848"/>
                  <a:gd name="connsiteY10" fmla="*/ 1382455 h 1384383"/>
                  <a:gd name="connsiteX11" fmla="*/ 782214 w 1425848"/>
                  <a:gd name="connsiteY11" fmla="*/ 904827 h 1384383"/>
                  <a:gd name="connsiteX12" fmla="*/ 782214 w 1425848"/>
                  <a:gd name="connsiteY12" fmla="*/ 904826 h 1384383"/>
                  <a:gd name="connsiteX13" fmla="*/ 907705 w 1425848"/>
                  <a:gd name="connsiteY13" fmla="*/ 834162 h 1384383"/>
                  <a:gd name="connsiteX14" fmla="*/ 1034368 w 1425848"/>
                  <a:gd name="connsiteY14" fmla="*/ 751908 h 1384383"/>
                  <a:gd name="connsiteX15" fmla="*/ 1147715 w 1425848"/>
                  <a:gd name="connsiteY15" fmla="*/ 656020 h 1384383"/>
                  <a:gd name="connsiteX16" fmla="*/ 1237682 w 1425848"/>
                  <a:gd name="connsiteY16" fmla="*/ 551379 h 1384383"/>
                  <a:gd name="connsiteX17" fmla="*/ 1339713 w 1425848"/>
                  <a:gd name="connsiteY17" fmla="*/ 344707 h 1384383"/>
                  <a:gd name="connsiteX18" fmla="*/ 1372431 w 1425848"/>
                  <a:gd name="connsiteY18" fmla="*/ 165609 h 1384383"/>
                  <a:gd name="connsiteX19" fmla="*/ 1372264 w 1425848"/>
                  <a:gd name="connsiteY19" fmla="*/ 45404 h 1384383"/>
                  <a:gd name="connsiteX20" fmla="*/ 1375567 w 1425848"/>
                  <a:gd name="connsiteY20" fmla="*/ -93 h 138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25848" h="1384383">
                    <a:moveTo>
                      <a:pt x="1375580" y="-94"/>
                    </a:moveTo>
                    <a:cubicBezTo>
                      <a:pt x="1380147" y="-1333"/>
                      <a:pt x="1389058" y="12291"/>
                      <a:pt x="1398946" y="40124"/>
                    </a:cubicBezTo>
                    <a:cubicBezTo>
                      <a:pt x="1408835" y="67957"/>
                      <a:pt x="1419494" y="110188"/>
                      <a:pt x="1423746" y="165110"/>
                    </a:cubicBezTo>
                    <a:cubicBezTo>
                      <a:pt x="1427999" y="220037"/>
                      <a:pt x="1425642" y="287820"/>
                      <a:pt x="1408813" y="362972"/>
                    </a:cubicBezTo>
                    <a:cubicBezTo>
                      <a:pt x="1391984" y="438126"/>
                      <a:pt x="1360524" y="520696"/>
                      <a:pt x="1308620" y="599896"/>
                    </a:cubicBezTo>
                    <a:cubicBezTo>
                      <a:pt x="1281400" y="641343"/>
                      <a:pt x="1249231" y="681663"/>
                      <a:pt x="1212618" y="719901"/>
                    </a:cubicBezTo>
                    <a:cubicBezTo>
                      <a:pt x="1176005" y="758142"/>
                      <a:pt x="1134951" y="794304"/>
                      <a:pt x="1090489" y="827599"/>
                    </a:cubicBezTo>
                    <a:cubicBezTo>
                      <a:pt x="1047972" y="859431"/>
                      <a:pt x="1002769" y="888662"/>
                      <a:pt x="956092" y="916223"/>
                    </a:cubicBezTo>
                    <a:cubicBezTo>
                      <a:pt x="912623" y="941893"/>
                      <a:pt x="869297" y="965348"/>
                      <a:pt x="827182" y="987779"/>
                    </a:cubicBezTo>
                    <a:lnTo>
                      <a:pt x="827181" y="987779"/>
                    </a:lnTo>
                    <a:cubicBezTo>
                      <a:pt x="371317" y="1231247"/>
                      <a:pt x="11493" y="1403620"/>
                      <a:pt x="25" y="1382455"/>
                    </a:cubicBezTo>
                    <a:cubicBezTo>
                      <a:pt x="-11445" y="1361293"/>
                      <a:pt x="329388" y="1153895"/>
                      <a:pt x="782214" y="904827"/>
                    </a:cubicBezTo>
                    <a:cubicBezTo>
                      <a:pt x="782214" y="904827"/>
                      <a:pt x="782214" y="904827"/>
                      <a:pt x="782214" y="904826"/>
                    </a:cubicBezTo>
                    <a:cubicBezTo>
                      <a:pt x="823827" y="881874"/>
                      <a:pt x="866035" y="858691"/>
                      <a:pt x="907705" y="834162"/>
                    </a:cubicBezTo>
                    <a:cubicBezTo>
                      <a:pt x="952446" y="807825"/>
                      <a:pt x="995000" y="780780"/>
                      <a:pt x="1034368" y="751908"/>
                    </a:cubicBezTo>
                    <a:cubicBezTo>
                      <a:pt x="1075524" y="721734"/>
                      <a:pt x="1113609" y="689619"/>
                      <a:pt x="1147715" y="656020"/>
                    </a:cubicBezTo>
                    <a:cubicBezTo>
                      <a:pt x="1181820" y="622427"/>
                      <a:pt x="1211944" y="587355"/>
                      <a:pt x="1237682" y="551379"/>
                    </a:cubicBezTo>
                    <a:cubicBezTo>
                      <a:pt x="1286435" y="483434"/>
                      <a:pt x="1319045" y="411391"/>
                      <a:pt x="1339713" y="344707"/>
                    </a:cubicBezTo>
                    <a:cubicBezTo>
                      <a:pt x="1360381" y="278023"/>
                      <a:pt x="1369197" y="216644"/>
                      <a:pt x="1372431" y="165609"/>
                    </a:cubicBezTo>
                    <a:cubicBezTo>
                      <a:pt x="1375665" y="114573"/>
                      <a:pt x="1373488" y="73717"/>
                      <a:pt x="1372264" y="45404"/>
                    </a:cubicBezTo>
                    <a:cubicBezTo>
                      <a:pt x="1371040" y="17090"/>
                      <a:pt x="1371000" y="1146"/>
                      <a:pt x="1375567" y="-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7D58F39-D54A-5439-6304-2BC5E86143E5}"/>
                </a:ext>
              </a:extLst>
            </p:cNvPr>
            <p:cNvSpPr/>
            <p:nvPr/>
          </p:nvSpPr>
          <p:spPr>
            <a:xfrm>
              <a:off x="6453482" y="4399771"/>
              <a:ext cx="314624" cy="274567"/>
            </a:xfrm>
            <a:custGeom>
              <a:avLst/>
              <a:gdLst>
                <a:gd name="connsiteX0" fmla="*/ 1334 w 314624"/>
                <a:gd name="connsiteY0" fmla="*/ 67854 h 274567"/>
                <a:gd name="connsiteX1" fmla="*/ 2982 w 314624"/>
                <a:gd name="connsiteY1" fmla="*/ 50928 h 274567"/>
                <a:gd name="connsiteX2" fmla="*/ 24849 w 314624"/>
                <a:gd name="connsiteY2" fmla="*/ 27741 h 274567"/>
                <a:gd name="connsiteX3" fmla="*/ 68679 w 314624"/>
                <a:gd name="connsiteY3" fmla="*/ 6767 h 274567"/>
                <a:gd name="connsiteX4" fmla="*/ 132229 w 314624"/>
                <a:gd name="connsiteY4" fmla="*/ 359 h 274567"/>
                <a:gd name="connsiteX5" fmla="*/ 185012 w 314624"/>
                <a:gd name="connsiteY5" fmla="*/ 12050 h 274567"/>
                <a:gd name="connsiteX6" fmla="*/ 236373 w 314624"/>
                <a:gd name="connsiteY6" fmla="*/ 40124 h 274567"/>
                <a:gd name="connsiteX7" fmla="*/ 271645 w 314624"/>
                <a:gd name="connsiteY7" fmla="*/ 74004 h 274567"/>
                <a:gd name="connsiteX8" fmla="*/ 271645 w 314624"/>
                <a:gd name="connsiteY8" fmla="*/ 74004 h 274567"/>
                <a:gd name="connsiteX9" fmla="*/ 310142 w 314624"/>
                <a:gd name="connsiteY9" fmla="*/ 153585 h 274567"/>
                <a:gd name="connsiteX10" fmla="*/ 311424 w 314624"/>
                <a:gd name="connsiteY10" fmla="*/ 222225 h 274567"/>
                <a:gd name="connsiteX11" fmla="*/ 293850 w 314624"/>
                <a:gd name="connsiteY11" fmla="*/ 263744 h 274567"/>
                <a:gd name="connsiteX12" fmla="*/ 274396 w 314624"/>
                <a:gd name="connsiteY12" fmla="*/ 274020 h 274567"/>
                <a:gd name="connsiteX13" fmla="*/ 261204 w 314624"/>
                <a:gd name="connsiteY13" fmla="*/ 257475 h 274567"/>
                <a:gd name="connsiteX14" fmla="*/ 249993 w 314624"/>
                <a:gd name="connsiteY14" fmla="*/ 223422 h 274567"/>
                <a:gd name="connsiteX15" fmla="*/ 231924 w 314624"/>
                <a:gd name="connsiteY15" fmla="*/ 179514 h 274567"/>
                <a:gd name="connsiteX16" fmla="*/ 200734 w 314624"/>
                <a:gd name="connsiteY16" fmla="*/ 135338 h 274567"/>
                <a:gd name="connsiteX17" fmla="*/ 200734 w 314624"/>
                <a:gd name="connsiteY17" fmla="*/ 135338 h 274567"/>
                <a:gd name="connsiteX18" fmla="*/ 179196 w 314624"/>
                <a:gd name="connsiteY18" fmla="*/ 116309 h 274567"/>
                <a:gd name="connsiteX19" fmla="*/ 118781 w 314624"/>
                <a:gd name="connsiteY19" fmla="*/ 86144 h 274567"/>
                <a:gd name="connsiteX20" fmla="*/ 78080 w 314624"/>
                <a:gd name="connsiteY20" fmla="*/ 78563 h 274567"/>
                <a:gd name="connsiteX21" fmla="*/ 42695 w 314624"/>
                <a:gd name="connsiteY21" fmla="*/ 76892 h 274567"/>
                <a:gd name="connsiteX22" fmla="*/ 16128 w 314624"/>
                <a:gd name="connsiteY22" fmla="*/ 75364 h 274567"/>
                <a:gd name="connsiteX23" fmla="*/ 1335 w 314624"/>
                <a:gd name="connsiteY23" fmla="*/ 67853 h 27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4624" h="274567">
                  <a:moveTo>
                    <a:pt x="1334" y="67854"/>
                  </a:moveTo>
                  <a:cubicBezTo>
                    <a:pt x="-1175" y="63731"/>
                    <a:pt x="-782" y="57937"/>
                    <a:pt x="2982" y="50928"/>
                  </a:cubicBezTo>
                  <a:cubicBezTo>
                    <a:pt x="6746" y="43919"/>
                    <a:pt x="13920" y="35709"/>
                    <a:pt x="24849" y="27741"/>
                  </a:cubicBezTo>
                  <a:cubicBezTo>
                    <a:pt x="35780" y="19774"/>
                    <a:pt x="50500" y="12078"/>
                    <a:pt x="68679" y="6767"/>
                  </a:cubicBezTo>
                  <a:cubicBezTo>
                    <a:pt x="86856" y="1456"/>
                    <a:pt x="108509" y="-1429"/>
                    <a:pt x="132229" y="359"/>
                  </a:cubicBezTo>
                  <a:cubicBezTo>
                    <a:pt x="149378" y="1708"/>
                    <a:pt x="167300" y="5483"/>
                    <a:pt x="185012" y="12050"/>
                  </a:cubicBezTo>
                  <a:cubicBezTo>
                    <a:pt x="202725" y="18617"/>
                    <a:pt x="220220" y="27980"/>
                    <a:pt x="236373" y="40124"/>
                  </a:cubicBezTo>
                  <a:cubicBezTo>
                    <a:pt x="249700" y="50142"/>
                    <a:pt x="261547" y="61622"/>
                    <a:pt x="271645" y="74004"/>
                  </a:cubicBezTo>
                  <a:lnTo>
                    <a:pt x="271645" y="74004"/>
                  </a:lnTo>
                  <a:cubicBezTo>
                    <a:pt x="292161" y="99486"/>
                    <a:pt x="304402" y="127614"/>
                    <a:pt x="310142" y="153585"/>
                  </a:cubicBezTo>
                  <a:cubicBezTo>
                    <a:pt x="315882" y="179557"/>
                    <a:pt x="315232" y="203336"/>
                    <a:pt x="311424" y="222225"/>
                  </a:cubicBezTo>
                  <a:cubicBezTo>
                    <a:pt x="307617" y="241113"/>
                    <a:pt x="300765" y="255149"/>
                    <a:pt x="293850" y="263744"/>
                  </a:cubicBezTo>
                  <a:cubicBezTo>
                    <a:pt x="286935" y="272339"/>
                    <a:pt x="280038" y="275577"/>
                    <a:pt x="274396" y="274020"/>
                  </a:cubicBezTo>
                  <a:cubicBezTo>
                    <a:pt x="268755" y="272463"/>
                    <a:pt x="264761" y="266364"/>
                    <a:pt x="261204" y="257475"/>
                  </a:cubicBezTo>
                  <a:cubicBezTo>
                    <a:pt x="257647" y="248586"/>
                    <a:pt x="254430" y="236843"/>
                    <a:pt x="249993" y="223422"/>
                  </a:cubicBezTo>
                  <a:cubicBezTo>
                    <a:pt x="245556" y="210001"/>
                    <a:pt x="239876" y="194849"/>
                    <a:pt x="231924" y="179514"/>
                  </a:cubicBezTo>
                  <a:cubicBezTo>
                    <a:pt x="223972" y="164179"/>
                    <a:pt x="213781" y="148659"/>
                    <a:pt x="200734" y="135338"/>
                  </a:cubicBezTo>
                  <a:lnTo>
                    <a:pt x="200734" y="135338"/>
                  </a:lnTo>
                  <a:cubicBezTo>
                    <a:pt x="194314" y="128622"/>
                    <a:pt x="187101" y="122225"/>
                    <a:pt x="179196" y="116309"/>
                  </a:cubicBezTo>
                  <a:cubicBezTo>
                    <a:pt x="160034" y="101966"/>
                    <a:pt x="138902" y="91978"/>
                    <a:pt x="118781" y="86144"/>
                  </a:cubicBezTo>
                  <a:cubicBezTo>
                    <a:pt x="104885" y="82034"/>
                    <a:pt x="91005" y="79802"/>
                    <a:pt x="78080" y="78563"/>
                  </a:cubicBezTo>
                  <a:cubicBezTo>
                    <a:pt x="65154" y="77324"/>
                    <a:pt x="53174" y="77087"/>
                    <a:pt x="42695" y="76892"/>
                  </a:cubicBezTo>
                  <a:cubicBezTo>
                    <a:pt x="32217" y="76697"/>
                    <a:pt x="23213" y="76537"/>
                    <a:pt x="16128" y="75364"/>
                  </a:cubicBezTo>
                  <a:cubicBezTo>
                    <a:pt x="9044" y="74191"/>
                    <a:pt x="3845" y="71976"/>
                    <a:pt x="1335" y="67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2F65E5A-161A-7146-2D36-6E7A2BAF4760}"/>
                </a:ext>
              </a:extLst>
            </p:cNvPr>
            <p:cNvSpPr/>
            <p:nvPr/>
          </p:nvSpPr>
          <p:spPr>
            <a:xfrm>
              <a:off x="6615984" y="4701839"/>
              <a:ext cx="418446" cy="485259"/>
            </a:xfrm>
            <a:custGeom>
              <a:avLst/>
              <a:gdLst>
                <a:gd name="connsiteX0" fmla="*/ 147157 w 418446"/>
                <a:gd name="connsiteY0" fmla="*/ 3148 h 485259"/>
                <a:gd name="connsiteX1" fmla="*/ 145532 w 418446"/>
                <a:gd name="connsiteY1" fmla="*/ 18429 h 485259"/>
                <a:gd name="connsiteX2" fmla="*/ 131185 w 418446"/>
                <a:gd name="connsiteY2" fmla="*/ 44879 h 485259"/>
                <a:gd name="connsiteX3" fmla="*/ 111174 w 418446"/>
                <a:gd name="connsiteY3" fmla="*/ 83351 h 485259"/>
                <a:gd name="connsiteX4" fmla="*/ 93802 w 418446"/>
                <a:gd name="connsiteY4" fmla="*/ 134165 h 485259"/>
                <a:gd name="connsiteX5" fmla="*/ 87731 w 418446"/>
                <a:gd name="connsiteY5" fmla="*/ 192933 h 485259"/>
                <a:gd name="connsiteX6" fmla="*/ 98202 w 418446"/>
                <a:gd name="connsiteY6" fmla="*/ 256947 h 485259"/>
                <a:gd name="connsiteX7" fmla="*/ 124446 w 418446"/>
                <a:gd name="connsiteY7" fmla="*/ 311533 h 485259"/>
                <a:gd name="connsiteX8" fmla="*/ 164438 w 418446"/>
                <a:gd name="connsiteY8" fmla="*/ 357000 h 485259"/>
                <a:gd name="connsiteX9" fmla="*/ 219277 w 418446"/>
                <a:gd name="connsiteY9" fmla="*/ 391640 h 485259"/>
                <a:gd name="connsiteX10" fmla="*/ 275749 w 418446"/>
                <a:gd name="connsiteY10" fmla="*/ 409004 h 485259"/>
                <a:gd name="connsiteX11" fmla="*/ 329318 w 418446"/>
                <a:gd name="connsiteY11" fmla="*/ 412858 h 485259"/>
                <a:gd name="connsiteX12" fmla="*/ 372555 w 418446"/>
                <a:gd name="connsiteY12" fmla="*/ 409460 h 485259"/>
                <a:gd name="connsiteX13" fmla="*/ 402510 w 418446"/>
                <a:gd name="connsiteY13" fmla="*/ 406581 h 485259"/>
                <a:gd name="connsiteX14" fmla="*/ 417214 w 418446"/>
                <a:gd name="connsiteY14" fmla="*/ 411052 h 485259"/>
                <a:gd name="connsiteX15" fmla="*/ 413504 w 418446"/>
                <a:gd name="connsiteY15" fmla="*/ 426322 h 485259"/>
                <a:gd name="connsiteX16" fmla="*/ 388736 w 418446"/>
                <a:gd name="connsiteY16" fmla="*/ 449576 h 485259"/>
                <a:gd name="connsiteX17" fmla="*/ 341019 w 418446"/>
                <a:gd name="connsiteY17" fmla="*/ 473077 h 485259"/>
                <a:gd name="connsiteX18" fmla="*/ 270971 w 418446"/>
                <a:gd name="connsiteY18" fmla="*/ 485048 h 485259"/>
                <a:gd name="connsiteX19" fmla="*/ 189287 w 418446"/>
                <a:gd name="connsiteY19" fmla="*/ 473132 h 485259"/>
                <a:gd name="connsiteX20" fmla="*/ 105872 w 418446"/>
                <a:gd name="connsiteY20" fmla="*/ 429682 h 485259"/>
                <a:gd name="connsiteX21" fmla="*/ 45009 w 418446"/>
                <a:gd name="connsiteY21" fmla="*/ 364125 h 485259"/>
                <a:gd name="connsiteX22" fmla="*/ 8420 w 418446"/>
                <a:gd name="connsiteY22" fmla="*/ 282474 h 485259"/>
                <a:gd name="connsiteX23" fmla="*/ 1001 w 418446"/>
                <a:gd name="connsiteY23" fmla="*/ 188713 h 485259"/>
                <a:gd name="connsiteX24" fmla="*/ 21936 w 418446"/>
                <a:gd name="connsiteY24" fmla="*/ 108864 h 485259"/>
                <a:gd name="connsiteX25" fmla="*/ 60311 w 418446"/>
                <a:gd name="connsiteY25" fmla="*/ 49062 h 485259"/>
                <a:gd name="connsiteX26" fmla="*/ 100577 w 418446"/>
                <a:gd name="connsiteY26" fmla="*/ 14316 h 485259"/>
                <a:gd name="connsiteX27" fmla="*/ 131652 w 418446"/>
                <a:gd name="connsiteY27" fmla="*/ 600 h 485259"/>
                <a:gd name="connsiteX28" fmla="*/ 147157 w 418446"/>
                <a:gd name="connsiteY28" fmla="*/ 3148 h 48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18446" h="485259">
                  <a:moveTo>
                    <a:pt x="147157" y="3148"/>
                  </a:moveTo>
                  <a:cubicBezTo>
                    <a:pt x="149409" y="6324"/>
                    <a:pt x="148552" y="11489"/>
                    <a:pt x="145532" y="18429"/>
                  </a:cubicBezTo>
                  <a:cubicBezTo>
                    <a:pt x="142511" y="25369"/>
                    <a:pt x="137336" y="34121"/>
                    <a:pt x="131185" y="44879"/>
                  </a:cubicBezTo>
                  <a:cubicBezTo>
                    <a:pt x="125034" y="55636"/>
                    <a:pt x="117905" y="68430"/>
                    <a:pt x="111174" y="83351"/>
                  </a:cubicBezTo>
                  <a:cubicBezTo>
                    <a:pt x="104443" y="98272"/>
                    <a:pt x="98106" y="115336"/>
                    <a:pt x="93802" y="134165"/>
                  </a:cubicBezTo>
                  <a:cubicBezTo>
                    <a:pt x="89643" y="152186"/>
                    <a:pt x="87298" y="172064"/>
                    <a:pt x="87731" y="192933"/>
                  </a:cubicBezTo>
                  <a:cubicBezTo>
                    <a:pt x="88165" y="213803"/>
                    <a:pt x="91374" y="235658"/>
                    <a:pt x="98202" y="256947"/>
                  </a:cubicBezTo>
                  <a:cubicBezTo>
                    <a:pt x="104124" y="275588"/>
                    <a:pt x="112934" y="294144"/>
                    <a:pt x="124446" y="311533"/>
                  </a:cubicBezTo>
                  <a:cubicBezTo>
                    <a:pt x="135955" y="328917"/>
                    <a:pt x="149594" y="344270"/>
                    <a:pt x="164438" y="357000"/>
                  </a:cubicBezTo>
                  <a:cubicBezTo>
                    <a:pt x="181369" y="371600"/>
                    <a:pt x="200235" y="383090"/>
                    <a:pt x="219277" y="391640"/>
                  </a:cubicBezTo>
                  <a:cubicBezTo>
                    <a:pt x="238320" y="400191"/>
                    <a:pt x="257535" y="405795"/>
                    <a:pt x="275749" y="409004"/>
                  </a:cubicBezTo>
                  <a:cubicBezTo>
                    <a:pt x="294765" y="412397"/>
                    <a:pt x="312951" y="413227"/>
                    <a:pt x="329318" y="412858"/>
                  </a:cubicBezTo>
                  <a:cubicBezTo>
                    <a:pt x="345684" y="412489"/>
                    <a:pt x="360248" y="410922"/>
                    <a:pt x="372555" y="409460"/>
                  </a:cubicBezTo>
                  <a:cubicBezTo>
                    <a:pt x="384862" y="407999"/>
                    <a:pt x="394940" y="406652"/>
                    <a:pt x="402510" y="406581"/>
                  </a:cubicBezTo>
                  <a:cubicBezTo>
                    <a:pt x="410079" y="406515"/>
                    <a:pt x="415169" y="407739"/>
                    <a:pt x="417214" y="411052"/>
                  </a:cubicBezTo>
                  <a:cubicBezTo>
                    <a:pt x="419258" y="414365"/>
                    <a:pt x="418123" y="419604"/>
                    <a:pt x="413504" y="426322"/>
                  </a:cubicBezTo>
                  <a:cubicBezTo>
                    <a:pt x="408884" y="433040"/>
                    <a:pt x="400750" y="441226"/>
                    <a:pt x="388736" y="449576"/>
                  </a:cubicBezTo>
                  <a:cubicBezTo>
                    <a:pt x="376723" y="457925"/>
                    <a:pt x="360798" y="466421"/>
                    <a:pt x="341019" y="473077"/>
                  </a:cubicBezTo>
                  <a:cubicBezTo>
                    <a:pt x="321241" y="479732"/>
                    <a:pt x="297587" y="484522"/>
                    <a:pt x="270971" y="485048"/>
                  </a:cubicBezTo>
                  <a:cubicBezTo>
                    <a:pt x="245483" y="485512"/>
                    <a:pt x="217597" y="482009"/>
                    <a:pt x="189287" y="473132"/>
                  </a:cubicBezTo>
                  <a:cubicBezTo>
                    <a:pt x="160977" y="464255"/>
                    <a:pt x="132257" y="449985"/>
                    <a:pt x="105872" y="429682"/>
                  </a:cubicBezTo>
                  <a:cubicBezTo>
                    <a:pt x="82826" y="411879"/>
                    <a:pt x="61972" y="389746"/>
                    <a:pt x="45009" y="364125"/>
                  </a:cubicBezTo>
                  <a:cubicBezTo>
                    <a:pt x="28042" y="338497"/>
                    <a:pt x="15808" y="310649"/>
                    <a:pt x="8420" y="282474"/>
                  </a:cubicBezTo>
                  <a:cubicBezTo>
                    <a:pt x="35" y="250254"/>
                    <a:pt x="-1885" y="218243"/>
                    <a:pt x="1001" y="188713"/>
                  </a:cubicBezTo>
                  <a:cubicBezTo>
                    <a:pt x="3887" y="159184"/>
                    <a:pt x="11555" y="132146"/>
                    <a:pt x="21936" y="108864"/>
                  </a:cubicBezTo>
                  <a:cubicBezTo>
                    <a:pt x="32815" y="84570"/>
                    <a:pt x="46461" y="64669"/>
                    <a:pt x="60311" y="49062"/>
                  </a:cubicBezTo>
                  <a:cubicBezTo>
                    <a:pt x="74160" y="33455"/>
                    <a:pt x="88200" y="22114"/>
                    <a:pt x="100577" y="14316"/>
                  </a:cubicBezTo>
                  <a:cubicBezTo>
                    <a:pt x="112954" y="6519"/>
                    <a:pt x="123665" y="2228"/>
                    <a:pt x="131652" y="600"/>
                  </a:cubicBezTo>
                  <a:cubicBezTo>
                    <a:pt x="139639" y="-1029"/>
                    <a:pt x="144905" y="-28"/>
                    <a:pt x="147157" y="3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图形 149">
            <a:extLst>
              <a:ext uri="{FF2B5EF4-FFF2-40B4-BE49-F238E27FC236}">
                <a16:creationId xmlns:a16="http://schemas.microsoft.com/office/drawing/2014/main" id="{A7C50383-069F-313C-6E3D-3F80450DFC5F}"/>
              </a:ext>
            </a:extLst>
          </p:cNvPr>
          <p:cNvGrpSpPr/>
          <p:nvPr/>
        </p:nvGrpSpPr>
        <p:grpSpPr>
          <a:xfrm>
            <a:off x="4035466" y="4090828"/>
            <a:ext cx="1485730" cy="1542626"/>
            <a:chOff x="8635039" y="3512452"/>
            <a:chExt cx="1944158" cy="2018609"/>
          </a:xfrm>
        </p:grpSpPr>
        <p:grpSp>
          <p:nvGrpSpPr>
            <p:cNvPr id="42" name="图形 149">
              <a:extLst>
                <a:ext uri="{FF2B5EF4-FFF2-40B4-BE49-F238E27FC236}">
                  <a16:creationId xmlns:a16="http://schemas.microsoft.com/office/drawing/2014/main" id="{F7B83380-33FD-23C6-DEEB-26803367A85E}"/>
                </a:ext>
              </a:extLst>
            </p:cNvPr>
            <p:cNvGrpSpPr/>
            <p:nvPr/>
          </p:nvGrpSpPr>
          <p:grpSpPr>
            <a:xfrm>
              <a:off x="9082945" y="3512452"/>
              <a:ext cx="905446" cy="538067"/>
              <a:chOff x="9082945" y="3512452"/>
              <a:chExt cx="905446" cy="538067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01D5FFDA-39B8-662F-6C18-39AA0AC44CA7}"/>
                  </a:ext>
                </a:extLst>
              </p:cNvPr>
              <p:cNvSpPr/>
              <p:nvPr/>
            </p:nvSpPr>
            <p:spPr>
              <a:xfrm>
                <a:off x="9082945" y="3512452"/>
                <a:ext cx="905446" cy="538067"/>
              </a:xfrm>
              <a:custGeom>
                <a:avLst/>
                <a:gdLst>
                  <a:gd name="connsiteX0" fmla="*/ 0 w 905446"/>
                  <a:gd name="connsiteY0" fmla="*/ 497001 h 538067"/>
                  <a:gd name="connsiteX1" fmla="*/ 905447 w 905446"/>
                  <a:gd name="connsiteY1" fmla="*/ 13417 h 538067"/>
                  <a:gd name="connsiteX2" fmla="*/ 238125 w 905446"/>
                  <a:gd name="connsiteY2" fmla="*/ 532530 h 538067"/>
                  <a:gd name="connsiteX3" fmla="*/ 0 w 905446"/>
                  <a:gd name="connsiteY3" fmla="*/ 497001 h 538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446" h="538067">
                    <a:moveTo>
                      <a:pt x="0" y="497001"/>
                    </a:moveTo>
                    <a:cubicBezTo>
                      <a:pt x="0" y="497001"/>
                      <a:pt x="400526" y="-95739"/>
                      <a:pt x="905447" y="13417"/>
                    </a:cubicBezTo>
                    <a:cubicBezTo>
                      <a:pt x="765619" y="255447"/>
                      <a:pt x="492823" y="451377"/>
                      <a:pt x="238125" y="532530"/>
                    </a:cubicBezTo>
                    <a:cubicBezTo>
                      <a:pt x="91916" y="556056"/>
                      <a:pt x="0" y="497001"/>
                      <a:pt x="0" y="4970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8CBD1610-7610-6BAA-EA3A-4BA6231FC4F5}"/>
                  </a:ext>
                </a:extLst>
              </p:cNvPr>
              <p:cNvSpPr/>
              <p:nvPr/>
            </p:nvSpPr>
            <p:spPr>
              <a:xfrm>
                <a:off x="9140285" y="3956177"/>
                <a:ext cx="279463" cy="80040"/>
              </a:xfrm>
              <a:custGeom>
                <a:avLst/>
                <a:gdLst>
                  <a:gd name="connsiteX0" fmla="*/ 207264 w 279463"/>
                  <a:gd name="connsiteY0" fmla="*/ 80041 h 80040"/>
                  <a:gd name="connsiteX1" fmla="*/ 0 w 279463"/>
                  <a:gd name="connsiteY1" fmla="*/ 14795 h 80040"/>
                  <a:gd name="connsiteX2" fmla="*/ 279464 w 279463"/>
                  <a:gd name="connsiteY2" fmla="*/ 52037 h 80040"/>
                  <a:gd name="connsiteX3" fmla="*/ 207264 w 279463"/>
                  <a:gd name="connsiteY3" fmla="*/ 80041 h 8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63" h="80040">
                    <a:moveTo>
                      <a:pt x="207264" y="80041"/>
                    </a:moveTo>
                    <a:cubicBezTo>
                      <a:pt x="206883" y="79660"/>
                      <a:pt x="124968" y="7270"/>
                      <a:pt x="0" y="14795"/>
                    </a:cubicBezTo>
                    <a:cubicBezTo>
                      <a:pt x="104013" y="-19686"/>
                      <a:pt x="220695" y="11651"/>
                      <a:pt x="279464" y="52037"/>
                    </a:cubicBezTo>
                    <a:cubicBezTo>
                      <a:pt x="255365" y="62324"/>
                      <a:pt x="231267" y="71659"/>
                      <a:pt x="207264" y="8004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图形 149">
              <a:extLst>
                <a:ext uri="{FF2B5EF4-FFF2-40B4-BE49-F238E27FC236}">
                  <a16:creationId xmlns:a16="http://schemas.microsoft.com/office/drawing/2014/main" id="{390A6EB0-D8B6-4DCB-C1EF-917209166A3A}"/>
                </a:ext>
              </a:extLst>
            </p:cNvPr>
            <p:cNvGrpSpPr/>
            <p:nvPr/>
          </p:nvGrpSpPr>
          <p:grpSpPr>
            <a:xfrm>
              <a:off x="8635039" y="3969732"/>
              <a:ext cx="1944158" cy="1561329"/>
              <a:chOff x="8635039" y="3969732"/>
              <a:chExt cx="1944158" cy="156132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E8907E9-2520-658E-7F0A-DB2AAD97491C}"/>
                  </a:ext>
                </a:extLst>
              </p:cNvPr>
              <p:cNvSpPr/>
              <p:nvPr/>
            </p:nvSpPr>
            <p:spPr>
              <a:xfrm>
                <a:off x="8665209" y="4364069"/>
                <a:ext cx="84708" cy="155487"/>
              </a:xfrm>
              <a:custGeom>
                <a:avLst/>
                <a:gdLst>
                  <a:gd name="connsiteX0" fmla="*/ 35782 w 84708"/>
                  <a:gd name="connsiteY0" fmla="*/ 0 h 155487"/>
                  <a:gd name="connsiteX1" fmla="*/ 445 w 84708"/>
                  <a:gd name="connsiteY1" fmla="*/ 56102 h 155487"/>
                  <a:gd name="connsiteX2" fmla="*/ 73978 w 84708"/>
                  <a:gd name="connsiteY2" fmla="*/ 155353 h 155487"/>
                  <a:gd name="connsiteX3" fmla="*/ 35782 w 84708"/>
                  <a:gd name="connsiteY3" fmla="*/ 0 h 155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708" h="155487">
                    <a:moveTo>
                      <a:pt x="35782" y="0"/>
                    </a:moveTo>
                    <a:cubicBezTo>
                      <a:pt x="35782" y="0"/>
                      <a:pt x="5588" y="9430"/>
                      <a:pt x="445" y="56102"/>
                    </a:cubicBezTo>
                    <a:cubicBezTo>
                      <a:pt x="-4699" y="102775"/>
                      <a:pt x="35687" y="149923"/>
                      <a:pt x="73978" y="155353"/>
                    </a:cubicBezTo>
                    <a:cubicBezTo>
                      <a:pt x="112268" y="160782"/>
                      <a:pt x="35782" y="0"/>
                      <a:pt x="35782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D2665C68-E845-1C35-1746-9AC2D76CB1B9}"/>
                  </a:ext>
                </a:extLst>
              </p:cNvPr>
              <p:cNvSpPr/>
              <p:nvPr/>
            </p:nvSpPr>
            <p:spPr>
              <a:xfrm>
                <a:off x="9158595" y="5382780"/>
                <a:ext cx="436603" cy="148280"/>
              </a:xfrm>
              <a:custGeom>
                <a:avLst/>
                <a:gdLst>
                  <a:gd name="connsiteX0" fmla="*/ 101228 w 436603"/>
                  <a:gd name="connsiteY0" fmla="*/ 940 h 148280"/>
                  <a:gd name="connsiteX1" fmla="*/ 304492 w 436603"/>
                  <a:gd name="connsiteY1" fmla="*/ 104381 h 148280"/>
                  <a:gd name="connsiteX2" fmla="*/ 436603 w 436603"/>
                  <a:gd name="connsiteY2" fmla="*/ 144862 h 148280"/>
                  <a:gd name="connsiteX3" fmla="*/ 26933 w 436603"/>
                  <a:gd name="connsiteY3" fmla="*/ 146386 h 148280"/>
                  <a:gd name="connsiteX4" fmla="*/ 101228 w 436603"/>
                  <a:gd name="connsiteY4" fmla="*/ 940 h 14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603" h="148280">
                    <a:moveTo>
                      <a:pt x="101228" y="940"/>
                    </a:moveTo>
                    <a:cubicBezTo>
                      <a:pt x="216957" y="-11538"/>
                      <a:pt x="304492" y="104381"/>
                      <a:pt x="304492" y="104381"/>
                    </a:cubicBezTo>
                    <a:lnTo>
                      <a:pt x="436603" y="144862"/>
                    </a:lnTo>
                    <a:cubicBezTo>
                      <a:pt x="436603" y="144862"/>
                      <a:pt x="72272" y="125908"/>
                      <a:pt x="26933" y="146386"/>
                    </a:cubicBezTo>
                    <a:cubicBezTo>
                      <a:pt x="-18406" y="166960"/>
                      <a:pt x="-14501" y="13417"/>
                      <a:pt x="101228" y="94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B3FF0D69-C9C8-AE78-B4E3-2CBD851A3B43}"/>
                  </a:ext>
                </a:extLst>
              </p:cNvPr>
              <p:cNvSpPr/>
              <p:nvPr/>
            </p:nvSpPr>
            <p:spPr>
              <a:xfrm>
                <a:off x="8686161" y="3969732"/>
                <a:ext cx="1667891" cy="1559371"/>
              </a:xfrm>
              <a:custGeom>
                <a:avLst/>
                <a:gdLst>
                  <a:gd name="connsiteX0" fmla="*/ 408023 w 1667891"/>
                  <a:gd name="connsiteY0" fmla="*/ 772194 h 1559371"/>
                  <a:gd name="connsiteX1" fmla="*/ 242859 w 1667891"/>
                  <a:gd name="connsiteY1" fmla="*/ 705614 h 1559371"/>
                  <a:gd name="connsiteX2" fmla="*/ 5877 w 1667891"/>
                  <a:gd name="connsiteY2" fmla="*/ 494445 h 1559371"/>
                  <a:gd name="connsiteX3" fmla="*/ 79124 w 1667891"/>
                  <a:gd name="connsiteY3" fmla="*/ 302421 h 1559371"/>
                  <a:gd name="connsiteX4" fmla="*/ 280388 w 1667891"/>
                  <a:gd name="connsiteY4" fmla="*/ 70773 h 1559371"/>
                  <a:gd name="connsiteX5" fmla="*/ 641861 w 1667891"/>
                  <a:gd name="connsiteY5" fmla="*/ 52389 h 1559371"/>
                  <a:gd name="connsiteX6" fmla="*/ 1035434 w 1667891"/>
                  <a:gd name="connsiteY6" fmla="*/ 358333 h 1559371"/>
                  <a:gd name="connsiteX7" fmla="*/ 1639319 w 1667891"/>
                  <a:gd name="connsiteY7" fmla="*/ 804103 h 1559371"/>
                  <a:gd name="connsiteX8" fmla="*/ 1070867 w 1667891"/>
                  <a:gd name="connsiteY8" fmla="*/ 1548767 h 1559371"/>
                  <a:gd name="connsiteX9" fmla="*/ 501653 w 1667891"/>
                  <a:gd name="connsiteY9" fmla="*/ 1229775 h 1559371"/>
                  <a:gd name="connsiteX10" fmla="*/ 408023 w 1667891"/>
                  <a:gd name="connsiteY10" fmla="*/ 772194 h 1559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891" h="1559371">
                    <a:moveTo>
                      <a:pt x="408023" y="772194"/>
                    </a:moveTo>
                    <a:cubicBezTo>
                      <a:pt x="408023" y="772194"/>
                      <a:pt x="324774" y="719521"/>
                      <a:pt x="242859" y="705614"/>
                    </a:cubicBezTo>
                    <a:cubicBezTo>
                      <a:pt x="160944" y="691708"/>
                      <a:pt x="24927" y="551595"/>
                      <a:pt x="5877" y="494445"/>
                    </a:cubicBezTo>
                    <a:cubicBezTo>
                      <a:pt x="-13173" y="437295"/>
                      <a:pt x="14830" y="371572"/>
                      <a:pt x="79124" y="302421"/>
                    </a:cubicBezTo>
                    <a:cubicBezTo>
                      <a:pt x="143323" y="233269"/>
                      <a:pt x="178089" y="144687"/>
                      <a:pt x="280388" y="70773"/>
                    </a:cubicBezTo>
                    <a:cubicBezTo>
                      <a:pt x="382686" y="-3141"/>
                      <a:pt x="511273" y="-34193"/>
                      <a:pt x="641861" y="52389"/>
                    </a:cubicBezTo>
                    <a:cubicBezTo>
                      <a:pt x="772449" y="138972"/>
                      <a:pt x="822550" y="288990"/>
                      <a:pt x="1035434" y="358333"/>
                    </a:cubicBezTo>
                    <a:cubicBezTo>
                      <a:pt x="1248413" y="427675"/>
                      <a:pt x="1494920" y="479776"/>
                      <a:pt x="1639319" y="804103"/>
                    </a:cubicBezTo>
                    <a:cubicBezTo>
                      <a:pt x="1783718" y="1128524"/>
                      <a:pt x="1347759" y="1499618"/>
                      <a:pt x="1070867" y="1548767"/>
                    </a:cubicBezTo>
                    <a:cubicBezTo>
                      <a:pt x="794071" y="1597821"/>
                      <a:pt x="546325" y="1474186"/>
                      <a:pt x="501653" y="1229775"/>
                    </a:cubicBezTo>
                    <a:cubicBezTo>
                      <a:pt x="457076" y="985459"/>
                      <a:pt x="492509" y="879445"/>
                      <a:pt x="408023" y="7721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BA7E209-5D41-F5FA-D61D-743337F50629}"/>
                  </a:ext>
                </a:extLst>
              </p:cNvPr>
              <p:cNvSpPr/>
              <p:nvPr/>
            </p:nvSpPr>
            <p:spPr>
              <a:xfrm>
                <a:off x="8635039" y="4667789"/>
                <a:ext cx="713434" cy="250063"/>
              </a:xfrm>
              <a:custGeom>
                <a:avLst/>
                <a:gdLst>
                  <a:gd name="connsiteX0" fmla="*/ 671172 w 713434"/>
                  <a:gd name="connsiteY0" fmla="*/ 36703 h 250063"/>
                  <a:gd name="connsiteX1" fmla="*/ 102815 w 713434"/>
                  <a:gd name="connsiteY1" fmla="*/ 36703 h 250063"/>
                  <a:gd name="connsiteX2" fmla="*/ 134533 w 713434"/>
                  <a:gd name="connsiteY2" fmla="*/ 210820 h 250063"/>
                  <a:gd name="connsiteX3" fmla="*/ 671077 w 713434"/>
                  <a:gd name="connsiteY3" fmla="*/ 249492 h 250063"/>
                  <a:gd name="connsiteX4" fmla="*/ 671172 w 713434"/>
                  <a:gd name="connsiteY4" fmla="*/ 36703 h 25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34" h="250063">
                    <a:moveTo>
                      <a:pt x="671172" y="36703"/>
                    </a:moveTo>
                    <a:cubicBezTo>
                      <a:pt x="671172" y="36703"/>
                      <a:pt x="267979" y="-45879"/>
                      <a:pt x="102815" y="36703"/>
                    </a:cubicBezTo>
                    <a:cubicBezTo>
                      <a:pt x="-62253" y="119285"/>
                      <a:pt x="-11485" y="213392"/>
                      <a:pt x="134533" y="210820"/>
                    </a:cubicBezTo>
                    <a:cubicBezTo>
                      <a:pt x="280552" y="208153"/>
                      <a:pt x="575827" y="255778"/>
                      <a:pt x="671077" y="249492"/>
                    </a:cubicBezTo>
                    <a:cubicBezTo>
                      <a:pt x="766327" y="243205"/>
                      <a:pt x="671172" y="36703"/>
                      <a:pt x="671172" y="36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A968BC0D-CC32-326C-B657-9F9B05BE8A63}"/>
                  </a:ext>
                </a:extLst>
              </p:cNvPr>
              <p:cNvSpPr/>
              <p:nvPr/>
            </p:nvSpPr>
            <p:spPr>
              <a:xfrm>
                <a:off x="9156515" y="4933121"/>
                <a:ext cx="410299" cy="266575"/>
              </a:xfrm>
              <a:custGeom>
                <a:avLst/>
                <a:gdLst>
                  <a:gd name="connsiteX0" fmla="*/ 410300 w 410299"/>
                  <a:gd name="connsiteY0" fmla="*/ 119700 h 266575"/>
                  <a:gd name="connsiteX1" fmla="*/ 31299 w 410299"/>
                  <a:gd name="connsiteY1" fmla="*/ 266576 h 266575"/>
                  <a:gd name="connsiteX2" fmla="*/ 410300 w 410299"/>
                  <a:gd name="connsiteY2" fmla="*/ 119700 h 26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0299" h="266575">
                    <a:moveTo>
                      <a:pt x="410300" y="119700"/>
                    </a:moveTo>
                    <a:cubicBezTo>
                      <a:pt x="410300" y="119700"/>
                      <a:pt x="21584" y="-83563"/>
                      <a:pt x="31299" y="266576"/>
                    </a:cubicBezTo>
                    <a:cubicBezTo>
                      <a:pt x="-51473" y="102365"/>
                      <a:pt x="15202" y="-152620"/>
                      <a:pt x="410300" y="11970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2731E83E-19BA-B421-FBF0-24AB3059D392}"/>
                  </a:ext>
                </a:extLst>
              </p:cNvPr>
              <p:cNvSpPr/>
              <p:nvPr/>
            </p:nvSpPr>
            <p:spPr>
              <a:xfrm>
                <a:off x="9945433" y="4878510"/>
                <a:ext cx="633764" cy="570546"/>
              </a:xfrm>
              <a:custGeom>
                <a:avLst/>
                <a:gdLst>
                  <a:gd name="connsiteX0" fmla="*/ 0 w 633764"/>
                  <a:gd name="connsiteY0" fmla="*/ 569028 h 570546"/>
                  <a:gd name="connsiteX1" fmla="*/ 153448 w 633764"/>
                  <a:gd name="connsiteY1" fmla="*/ 309567 h 570546"/>
                  <a:gd name="connsiteX2" fmla="*/ 569119 w 633764"/>
                  <a:gd name="connsiteY2" fmla="*/ 49343 h 570546"/>
                  <a:gd name="connsiteX3" fmla="*/ 0 w 633764"/>
                  <a:gd name="connsiteY3" fmla="*/ 569028 h 57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70546">
                    <a:moveTo>
                      <a:pt x="0" y="569028"/>
                    </a:moveTo>
                    <a:cubicBezTo>
                      <a:pt x="0" y="569028"/>
                      <a:pt x="103822" y="545215"/>
                      <a:pt x="153448" y="309567"/>
                    </a:cubicBezTo>
                    <a:cubicBezTo>
                      <a:pt x="203073" y="73918"/>
                      <a:pt x="393859" y="-85435"/>
                      <a:pt x="569119" y="49343"/>
                    </a:cubicBezTo>
                    <a:cubicBezTo>
                      <a:pt x="744474" y="184122"/>
                      <a:pt x="565785" y="598746"/>
                      <a:pt x="0" y="569028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185D7500-6840-04C3-C258-371ABE23C188}"/>
                  </a:ext>
                </a:extLst>
              </p:cNvPr>
              <p:cNvSpPr/>
              <p:nvPr/>
            </p:nvSpPr>
            <p:spPr>
              <a:xfrm>
                <a:off x="9945433" y="4881156"/>
                <a:ext cx="633764" cy="567900"/>
              </a:xfrm>
              <a:custGeom>
                <a:avLst/>
                <a:gdLst>
                  <a:gd name="connsiteX0" fmla="*/ 0 w 633764"/>
                  <a:gd name="connsiteY0" fmla="*/ 566382 h 567900"/>
                  <a:gd name="connsiteX1" fmla="*/ 244507 w 633764"/>
                  <a:gd name="connsiteY1" fmla="*/ 324066 h 567900"/>
                  <a:gd name="connsiteX2" fmla="*/ 569119 w 633764"/>
                  <a:gd name="connsiteY2" fmla="*/ 46698 h 567900"/>
                  <a:gd name="connsiteX3" fmla="*/ 0 w 633764"/>
                  <a:gd name="connsiteY3" fmla="*/ 566382 h 56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67900">
                    <a:moveTo>
                      <a:pt x="0" y="566382"/>
                    </a:moveTo>
                    <a:cubicBezTo>
                      <a:pt x="0" y="566382"/>
                      <a:pt x="194881" y="559619"/>
                      <a:pt x="244507" y="324066"/>
                    </a:cubicBezTo>
                    <a:cubicBezTo>
                      <a:pt x="294132" y="88417"/>
                      <a:pt x="393859" y="-87986"/>
                      <a:pt x="569119" y="46698"/>
                    </a:cubicBezTo>
                    <a:cubicBezTo>
                      <a:pt x="744474" y="181477"/>
                      <a:pt x="565785" y="596100"/>
                      <a:pt x="0" y="566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257BE2C8-9D17-7BED-144C-F1C24E219A8F}"/>
                  </a:ext>
                </a:extLst>
              </p:cNvPr>
              <p:cNvSpPr/>
              <p:nvPr/>
            </p:nvSpPr>
            <p:spPr>
              <a:xfrm>
                <a:off x="9041796" y="4275488"/>
                <a:ext cx="1031462" cy="194879"/>
              </a:xfrm>
              <a:custGeom>
                <a:avLst/>
                <a:gdLst>
                  <a:gd name="connsiteX0" fmla="*/ 652081 w 1031462"/>
                  <a:gd name="connsiteY0" fmla="*/ 42861 h 194879"/>
                  <a:gd name="connsiteX1" fmla="*/ 679704 w 1031462"/>
                  <a:gd name="connsiteY1" fmla="*/ 52767 h 194879"/>
                  <a:gd name="connsiteX2" fmla="*/ 1031462 w 1031462"/>
                  <a:gd name="connsiteY2" fmla="*/ 194880 h 194879"/>
                  <a:gd name="connsiteX3" fmla="*/ 443674 w 1031462"/>
                  <a:gd name="connsiteY3" fmla="*/ 172210 h 194879"/>
                  <a:gd name="connsiteX4" fmla="*/ 0 w 1031462"/>
                  <a:gd name="connsiteY4" fmla="*/ 7142 h 194879"/>
                  <a:gd name="connsiteX5" fmla="*/ 652081 w 1031462"/>
                  <a:gd name="connsiteY5" fmla="*/ 42861 h 194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1462" h="194879">
                    <a:moveTo>
                      <a:pt x="652081" y="42861"/>
                    </a:moveTo>
                    <a:cubicBezTo>
                      <a:pt x="661035" y="46290"/>
                      <a:pt x="670179" y="49623"/>
                      <a:pt x="679704" y="52767"/>
                    </a:cubicBezTo>
                    <a:cubicBezTo>
                      <a:pt x="794289" y="90105"/>
                      <a:pt x="918591" y="122490"/>
                      <a:pt x="1031462" y="194880"/>
                    </a:cubicBezTo>
                    <a:cubicBezTo>
                      <a:pt x="844010" y="118108"/>
                      <a:pt x="711708" y="184212"/>
                      <a:pt x="443674" y="172210"/>
                    </a:cubicBezTo>
                    <a:cubicBezTo>
                      <a:pt x="94392" y="156589"/>
                      <a:pt x="0" y="7142"/>
                      <a:pt x="0" y="7142"/>
                    </a:cubicBezTo>
                    <a:cubicBezTo>
                      <a:pt x="0" y="7142"/>
                      <a:pt x="317754" y="-23719"/>
                      <a:pt x="652081" y="4286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149">
              <a:extLst>
                <a:ext uri="{FF2B5EF4-FFF2-40B4-BE49-F238E27FC236}">
                  <a16:creationId xmlns:a16="http://schemas.microsoft.com/office/drawing/2014/main" id="{6B1BF21A-788C-48D5-F700-3F5F4E75F8DD}"/>
                </a:ext>
              </a:extLst>
            </p:cNvPr>
            <p:cNvGrpSpPr/>
            <p:nvPr/>
          </p:nvGrpSpPr>
          <p:grpSpPr>
            <a:xfrm>
              <a:off x="8825753" y="4305283"/>
              <a:ext cx="66802" cy="66803"/>
              <a:chOff x="8825753" y="4305283"/>
              <a:chExt cx="66802" cy="66803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A55A94B-0F8A-8889-73F1-2029D9B0077F}"/>
                  </a:ext>
                </a:extLst>
              </p:cNvPr>
              <p:cNvSpPr/>
              <p:nvPr/>
            </p:nvSpPr>
            <p:spPr>
              <a:xfrm>
                <a:off x="8825753" y="4305283"/>
                <a:ext cx="66802" cy="66803"/>
              </a:xfrm>
              <a:custGeom>
                <a:avLst/>
                <a:gdLst>
                  <a:gd name="connsiteX0" fmla="*/ 16 w 66802"/>
                  <a:gd name="connsiteY0" fmla="*/ 32401 h 66803"/>
                  <a:gd name="connsiteX1" fmla="*/ 32401 w 66802"/>
                  <a:gd name="connsiteY1" fmla="*/ 66787 h 66803"/>
                  <a:gd name="connsiteX2" fmla="*/ 66786 w 66802"/>
                  <a:gd name="connsiteY2" fmla="*/ 34401 h 66803"/>
                  <a:gd name="connsiteX3" fmla="*/ 34401 w 66802"/>
                  <a:gd name="connsiteY3" fmla="*/ 16 h 66803"/>
                  <a:gd name="connsiteX4" fmla="*/ 16 w 66802"/>
                  <a:gd name="connsiteY4" fmla="*/ 32401 h 66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02" h="66803">
                    <a:moveTo>
                      <a:pt x="16" y="32401"/>
                    </a:moveTo>
                    <a:cubicBezTo>
                      <a:pt x="-555" y="50880"/>
                      <a:pt x="13922" y="66215"/>
                      <a:pt x="32401" y="66787"/>
                    </a:cubicBezTo>
                    <a:cubicBezTo>
                      <a:pt x="50880" y="67358"/>
                      <a:pt x="66215" y="52880"/>
                      <a:pt x="66786" y="34401"/>
                    </a:cubicBezTo>
                    <a:cubicBezTo>
                      <a:pt x="67358" y="15923"/>
                      <a:pt x="52880" y="588"/>
                      <a:pt x="34401" y="16"/>
                    </a:cubicBezTo>
                    <a:cubicBezTo>
                      <a:pt x="16018" y="-555"/>
                      <a:pt x="588" y="13923"/>
                      <a:pt x="16" y="32401"/>
                    </a:cubicBezTo>
                    <a:close/>
                  </a:path>
                </a:pathLst>
              </a:custGeom>
              <a:solidFill>
                <a:srgbClr val="D8720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516C275-A143-3630-9CD2-53F5CA739376}"/>
                  </a:ext>
                </a:extLst>
              </p:cNvPr>
              <p:cNvSpPr/>
              <p:nvPr/>
            </p:nvSpPr>
            <p:spPr>
              <a:xfrm>
                <a:off x="8840716" y="4320151"/>
                <a:ext cx="36971" cy="36971"/>
              </a:xfrm>
              <a:custGeom>
                <a:avLst/>
                <a:gdLst>
                  <a:gd name="connsiteX0" fmla="*/ 7 w 36971"/>
                  <a:gd name="connsiteY0" fmla="*/ 17914 h 36971"/>
                  <a:gd name="connsiteX1" fmla="*/ 17914 w 36971"/>
                  <a:gd name="connsiteY1" fmla="*/ 36964 h 36971"/>
                  <a:gd name="connsiteX2" fmla="*/ 36964 w 36971"/>
                  <a:gd name="connsiteY2" fmla="*/ 19057 h 36971"/>
                  <a:gd name="connsiteX3" fmla="*/ 19057 w 36971"/>
                  <a:gd name="connsiteY3" fmla="*/ 7 h 36971"/>
                  <a:gd name="connsiteX4" fmla="*/ 7 w 36971"/>
                  <a:gd name="connsiteY4" fmla="*/ 17914 h 36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71" h="36971">
                    <a:moveTo>
                      <a:pt x="7" y="17914"/>
                    </a:moveTo>
                    <a:cubicBezTo>
                      <a:pt x="-278" y="28106"/>
                      <a:pt x="7723" y="36679"/>
                      <a:pt x="17914" y="36964"/>
                    </a:cubicBezTo>
                    <a:cubicBezTo>
                      <a:pt x="28106" y="37250"/>
                      <a:pt x="36679" y="29249"/>
                      <a:pt x="36964" y="19057"/>
                    </a:cubicBezTo>
                    <a:cubicBezTo>
                      <a:pt x="37250" y="8866"/>
                      <a:pt x="29249" y="293"/>
                      <a:pt x="19057" y="7"/>
                    </a:cubicBezTo>
                    <a:cubicBezTo>
                      <a:pt x="8771" y="-278"/>
                      <a:pt x="293" y="7723"/>
                      <a:pt x="7" y="17914"/>
                    </a:cubicBezTo>
                    <a:close/>
                  </a:path>
                </a:pathLst>
              </a:custGeom>
              <a:solidFill>
                <a:srgbClr val="2626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420AD9D-5FEC-7848-C655-1D938953419B}"/>
                  </a:ext>
                </a:extLst>
              </p:cNvPr>
              <p:cNvSpPr/>
              <p:nvPr/>
            </p:nvSpPr>
            <p:spPr>
              <a:xfrm>
                <a:off x="8853961" y="4315203"/>
                <a:ext cx="14006" cy="14006"/>
              </a:xfrm>
              <a:custGeom>
                <a:avLst/>
                <a:gdLst>
                  <a:gd name="connsiteX0" fmla="*/ 2 w 14006"/>
                  <a:gd name="connsiteY0" fmla="*/ 6765 h 14006"/>
                  <a:gd name="connsiteX1" fmla="*/ 6765 w 14006"/>
                  <a:gd name="connsiteY1" fmla="*/ 14004 h 14006"/>
                  <a:gd name="connsiteX2" fmla="*/ 14004 w 14006"/>
                  <a:gd name="connsiteY2" fmla="*/ 7241 h 14006"/>
                  <a:gd name="connsiteX3" fmla="*/ 7241 w 14006"/>
                  <a:gd name="connsiteY3" fmla="*/ 2 h 14006"/>
                  <a:gd name="connsiteX4" fmla="*/ 2 w 14006"/>
                  <a:gd name="connsiteY4" fmla="*/ 6765 h 1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06" h="14006">
                    <a:moveTo>
                      <a:pt x="2" y="6765"/>
                    </a:moveTo>
                    <a:cubicBezTo>
                      <a:pt x="-93" y="10575"/>
                      <a:pt x="2955" y="13813"/>
                      <a:pt x="6765" y="14004"/>
                    </a:cubicBezTo>
                    <a:cubicBezTo>
                      <a:pt x="10670" y="14099"/>
                      <a:pt x="13814" y="11051"/>
                      <a:pt x="14004" y="7241"/>
                    </a:cubicBezTo>
                    <a:cubicBezTo>
                      <a:pt x="14100" y="3336"/>
                      <a:pt x="11052" y="193"/>
                      <a:pt x="7241" y="2"/>
                    </a:cubicBezTo>
                    <a:cubicBezTo>
                      <a:pt x="3336" y="-93"/>
                      <a:pt x="98" y="2955"/>
                      <a:pt x="2" y="67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图形 149">
              <a:extLst>
                <a:ext uri="{FF2B5EF4-FFF2-40B4-BE49-F238E27FC236}">
                  <a16:creationId xmlns:a16="http://schemas.microsoft.com/office/drawing/2014/main" id="{6C48D2B7-80B8-2208-E5D6-04AE56C6EF75}"/>
                </a:ext>
              </a:extLst>
            </p:cNvPr>
            <p:cNvGrpSpPr/>
            <p:nvPr/>
          </p:nvGrpSpPr>
          <p:grpSpPr>
            <a:xfrm>
              <a:off x="8963977" y="4045930"/>
              <a:ext cx="1189768" cy="353902"/>
              <a:chOff x="8963977" y="4045930"/>
              <a:chExt cx="1189768" cy="353902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293D03F-E821-5FCE-56EF-1D705C75B8B1}"/>
                  </a:ext>
                </a:extLst>
              </p:cNvPr>
              <p:cNvSpPr/>
              <p:nvPr/>
            </p:nvSpPr>
            <p:spPr>
              <a:xfrm>
                <a:off x="8963977" y="4045930"/>
                <a:ext cx="1189768" cy="353902"/>
              </a:xfrm>
              <a:custGeom>
                <a:avLst/>
                <a:gdLst>
                  <a:gd name="connsiteX0" fmla="*/ 0 w 1189768"/>
                  <a:gd name="connsiteY0" fmla="*/ 144117 h 353902"/>
                  <a:gd name="connsiteX1" fmla="*/ 1189768 w 1189768"/>
                  <a:gd name="connsiteY1" fmla="*/ 195075 h 353902"/>
                  <a:gd name="connsiteX2" fmla="*/ 216884 w 1189768"/>
                  <a:gd name="connsiteY2" fmla="*/ 320139 h 353902"/>
                  <a:gd name="connsiteX3" fmla="*/ 0 w 1189768"/>
                  <a:gd name="connsiteY3" fmla="*/ 144117 h 3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9768" h="353902">
                    <a:moveTo>
                      <a:pt x="0" y="144117"/>
                    </a:moveTo>
                    <a:cubicBezTo>
                      <a:pt x="0" y="144117"/>
                      <a:pt x="749808" y="-211833"/>
                      <a:pt x="1189768" y="195075"/>
                    </a:cubicBezTo>
                    <a:cubicBezTo>
                      <a:pt x="907352" y="354429"/>
                      <a:pt x="519303" y="389290"/>
                      <a:pt x="216884" y="320139"/>
                    </a:cubicBezTo>
                    <a:cubicBezTo>
                      <a:pt x="57150" y="257274"/>
                      <a:pt x="0" y="144117"/>
                      <a:pt x="0" y="144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1FB2BA6-B697-63C3-6F3D-267F5CFEEDC8}"/>
                  </a:ext>
                </a:extLst>
              </p:cNvPr>
              <p:cNvSpPr/>
              <p:nvPr/>
            </p:nvSpPr>
            <p:spPr>
              <a:xfrm>
                <a:off x="9081135" y="4129973"/>
                <a:ext cx="866792" cy="212214"/>
              </a:xfrm>
              <a:custGeom>
                <a:avLst/>
                <a:gdLst>
                  <a:gd name="connsiteX0" fmla="*/ 0 w 866792"/>
                  <a:gd name="connsiteY0" fmla="*/ 95221 h 212214"/>
                  <a:gd name="connsiteX1" fmla="*/ 455676 w 866792"/>
                  <a:gd name="connsiteY1" fmla="*/ 67 h 212214"/>
                  <a:gd name="connsiteX2" fmla="*/ 866775 w 866792"/>
                  <a:gd name="connsiteY2" fmla="*/ 123129 h 212214"/>
                  <a:gd name="connsiteX3" fmla="*/ 250126 w 866792"/>
                  <a:gd name="connsiteY3" fmla="*/ 190281 h 212214"/>
                  <a:gd name="connsiteX4" fmla="*/ 0 w 866792"/>
                  <a:gd name="connsiteY4" fmla="*/ 95221 h 21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6792" h="212214">
                    <a:moveTo>
                      <a:pt x="0" y="95221"/>
                    </a:moveTo>
                    <a:cubicBezTo>
                      <a:pt x="0" y="95221"/>
                      <a:pt x="183261" y="2257"/>
                      <a:pt x="455676" y="67"/>
                    </a:cubicBezTo>
                    <a:cubicBezTo>
                      <a:pt x="728091" y="-2029"/>
                      <a:pt x="868585" y="45501"/>
                      <a:pt x="866775" y="123129"/>
                    </a:cubicBezTo>
                    <a:cubicBezTo>
                      <a:pt x="864965" y="200758"/>
                      <a:pt x="430149" y="239620"/>
                      <a:pt x="250126" y="190281"/>
                    </a:cubicBezTo>
                    <a:cubicBezTo>
                      <a:pt x="70104" y="140941"/>
                      <a:pt x="0" y="95221"/>
                      <a:pt x="0" y="95221"/>
                    </a:cubicBezTo>
                    <a:close/>
                  </a:path>
                </a:pathLst>
              </a:custGeom>
              <a:solidFill>
                <a:srgbClr val="F5BB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3725139-38D2-E58E-BAEC-D86AF7DFF7CB}"/>
                  </a:ext>
                </a:extLst>
              </p:cNvPr>
              <p:cNvSpPr/>
              <p:nvPr/>
            </p:nvSpPr>
            <p:spPr>
              <a:xfrm>
                <a:off x="9081135" y="4197381"/>
                <a:ext cx="861631" cy="144906"/>
              </a:xfrm>
              <a:custGeom>
                <a:avLst/>
                <a:gdLst>
                  <a:gd name="connsiteX0" fmla="*/ 67723 w 861631"/>
                  <a:gd name="connsiteY0" fmla="*/ 0 h 144906"/>
                  <a:gd name="connsiteX1" fmla="*/ 308420 w 861631"/>
                  <a:gd name="connsiteY1" fmla="*/ 89535 h 144906"/>
                  <a:gd name="connsiteX2" fmla="*/ 861631 w 861631"/>
                  <a:gd name="connsiteY2" fmla="*/ 69818 h 144906"/>
                  <a:gd name="connsiteX3" fmla="*/ 250126 w 861631"/>
                  <a:gd name="connsiteY3" fmla="*/ 122967 h 144906"/>
                  <a:gd name="connsiteX4" fmla="*/ 0 w 861631"/>
                  <a:gd name="connsiteY4" fmla="*/ 27908 h 144906"/>
                  <a:gd name="connsiteX5" fmla="*/ 67723 w 861631"/>
                  <a:gd name="connsiteY5" fmla="*/ 0 h 144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631" h="144906">
                    <a:moveTo>
                      <a:pt x="67723" y="0"/>
                    </a:moveTo>
                    <a:cubicBezTo>
                      <a:pt x="91916" y="13525"/>
                      <a:pt x="165354" y="50292"/>
                      <a:pt x="308420" y="89535"/>
                    </a:cubicBezTo>
                    <a:cubicBezTo>
                      <a:pt x="446437" y="127444"/>
                      <a:pt x="733997" y="113347"/>
                      <a:pt x="861631" y="69818"/>
                    </a:cubicBezTo>
                    <a:cubicBezTo>
                      <a:pt x="812006" y="137922"/>
                      <a:pt x="419005" y="169259"/>
                      <a:pt x="250126" y="122967"/>
                    </a:cubicBezTo>
                    <a:cubicBezTo>
                      <a:pt x="70104" y="73533"/>
                      <a:pt x="0" y="27908"/>
                      <a:pt x="0" y="27908"/>
                    </a:cubicBezTo>
                    <a:cubicBezTo>
                      <a:pt x="0" y="27908"/>
                      <a:pt x="24193" y="15621"/>
                      <a:pt x="67723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0555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893D08-CF96-191D-B3CA-186F3842D1C5}"/>
              </a:ext>
            </a:extLst>
          </p:cNvPr>
          <p:cNvSpPr txBox="1"/>
          <p:nvPr/>
        </p:nvSpPr>
        <p:spPr>
          <a:xfrm>
            <a:off x="971600" y="2499742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rgbClr val="FFC14A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C14A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C14A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rgbClr val="FFC14A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964130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图形 4">
            <a:extLst>
              <a:ext uri="{FF2B5EF4-FFF2-40B4-BE49-F238E27FC236}">
                <a16:creationId xmlns:a16="http://schemas.microsoft.com/office/drawing/2014/main" id="{A2BDACA2-302A-696B-E61E-12DEF952896B}"/>
              </a:ext>
            </a:extLst>
          </p:cNvPr>
          <p:cNvGrpSpPr/>
          <p:nvPr/>
        </p:nvGrpSpPr>
        <p:grpSpPr>
          <a:xfrm>
            <a:off x="-1013745" y="-55340"/>
            <a:ext cx="14624970" cy="7495920"/>
            <a:chOff x="-1013745" y="-55340"/>
            <a:chExt cx="14624970" cy="749592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54C7879-B782-5A61-E390-3AD3E8F2A72F}"/>
                </a:ext>
              </a:extLst>
            </p:cNvPr>
            <p:cNvSpPr/>
            <p:nvPr/>
          </p:nvSpPr>
          <p:spPr>
            <a:xfrm>
              <a:off x="-760571" y="-55340"/>
              <a:ext cx="8389048" cy="2068865"/>
            </a:xfrm>
            <a:custGeom>
              <a:avLst/>
              <a:gdLst>
                <a:gd name="connsiteX0" fmla="*/ 0 w 8389048"/>
                <a:gd name="connsiteY0" fmla="*/ 1899190 h 2068865"/>
                <a:gd name="connsiteX1" fmla="*/ 293180 w 8389048"/>
                <a:gd name="connsiteY1" fmla="*/ 1349026 h 2068865"/>
                <a:gd name="connsiteX2" fmla="*/ 759143 w 8389048"/>
                <a:gd name="connsiteY2" fmla="*/ 901637 h 2068865"/>
                <a:gd name="connsiteX3" fmla="*/ 1351407 w 8389048"/>
                <a:gd name="connsiteY3" fmla="*/ 596456 h 2068865"/>
                <a:gd name="connsiteX4" fmla="*/ 1682210 w 8389048"/>
                <a:gd name="connsiteY4" fmla="*/ 508826 h 2068865"/>
                <a:gd name="connsiteX5" fmla="*/ 1767650 w 8389048"/>
                <a:gd name="connsiteY5" fmla="*/ 495109 h 2068865"/>
                <a:gd name="connsiteX6" fmla="*/ 1853851 w 8389048"/>
                <a:gd name="connsiteY6" fmla="*/ 483584 h 2068865"/>
                <a:gd name="connsiteX7" fmla="*/ 1875473 w 8389048"/>
                <a:gd name="connsiteY7" fmla="*/ 480822 h 2068865"/>
                <a:gd name="connsiteX8" fmla="*/ 1896809 w 8389048"/>
                <a:gd name="connsiteY8" fmla="*/ 479298 h 2068865"/>
                <a:gd name="connsiteX9" fmla="*/ 1939576 w 8389048"/>
                <a:gd name="connsiteY9" fmla="*/ 476345 h 2068865"/>
                <a:gd name="connsiteX10" fmla="*/ 2025396 w 8389048"/>
                <a:gd name="connsiteY10" fmla="*/ 471202 h 2068865"/>
                <a:gd name="connsiteX11" fmla="*/ 2695004 w 8389048"/>
                <a:gd name="connsiteY11" fmla="*/ 521494 h 2068865"/>
                <a:gd name="connsiteX12" fmla="*/ 2854833 w 8389048"/>
                <a:gd name="connsiteY12" fmla="*/ 553022 h 2068865"/>
                <a:gd name="connsiteX13" fmla="*/ 2933795 w 8389048"/>
                <a:gd name="connsiteY13" fmla="*/ 570262 h 2068865"/>
                <a:gd name="connsiteX14" fmla="*/ 3011043 w 8389048"/>
                <a:gd name="connsiteY14" fmla="*/ 589598 h 2068865"/>
                <a:gd name="connsiteX15" fmla="*/ 3088291 w 8389048"/>
                <a:gd name="connsiteY15" fmla="*/ 609029 h 2068865"/>
                <a:gd name="connsiteX16" fmla="*/ 3163919 w 8389048"/>
                <a:gd name="connsiteY16" fmla="*/ 629698 h 2068865"/>
                <a:gd name="connsiteX17" fmla="*/ 3239357 w 8389048"/>
                <a:gd name="connsiteY17" fmla="*/ 651034 h 2068865"/>
                <a:gd name="connsiteX18" fmla="*/ 3313271 w 8389048"/>
                <a:gd name="connsiteY18" fmla="*/ 673037 h 2068865"/>
                <a:gd name="connsiteX19" fmla="*/ 4411980 w 8389048"/>
                <a:gd name="connsiteY19" fmla="*/ 1012984 h 2068865"/>
                <a:gd name="connsiteX20" fmla="*/ 5475256 w 8389048"/>
                <a:gd name="connsiteY20" fmla="*/ 1168146 h 2068865"/>
                <a:gd name="connsiteX21" fmla="*/ 6027706 w 8389048"/>
                <a:gd name="connsiteY21" fmla="*/ 1176338 h 2068865"/>
                <a:gd name="connsiteX22" fmla="*/ 6566440 w 8389048"/>
                <a:gd name="connsiteY22" fmla="*/ 1139381 h 2068865"/>
                <a:gd name="connsiteX23" fmla="*/ 7070503 w 8389048"/>
                <a:gd name="connsiteY23" fmla="*/ 1026224 h 2068865"/>
                <a:gd name="connsiteX24" fmla="*/ 7304342 w 8389048"/>
                <a:gd name="connsiteY24" fmla="*/ 928211 h 2068865"/>
                <a:gd name="connsiteX25" fmla="*/ 7360825 w 8389048"/>
                <a:gd name="connsiteY25" fmla="*/ 898779 h 2068865"/>
                <a:gd name="connsiteX26" fmla="*/ 7416261 w 8389048"/>
                <a:gd name="connsiteY26" fmla="*/ 866204 h 2068865"/>
                <a:gd name="connsiteX27" fmla="*/ 7471410 w 8389048"/>
                <a:gd name="connsiteY27" fmla="*/ 831152 h 2068865"/>
                <a:gd name="connsiteX28" fmla="*/ 7526179 w 8389048"/>
                <a:gd name="connsiteY28" fmla="*/ 793528 h 2068865"/>
                <a:gd name="connsiteX29" fmla="*/ 7741920 w 8389048"/>
                <a:gd name="connsiteY29" fmla="*/ 621125 h 2068865"/>
                <a:gd name="connsiteX30" fmla="*/ 7953280 w 8389048"/>
                <a:gd name="connsiteY30" fmla="*/ 421672 h 2068865"/>
                <a:gd name="connsiteX31" fmla="*/ 8389049 w 8389048"/>
                <a:gd name="connsiteY31" fmla="*/ 0 h 2068865"/>
                <a:gd name="connsiteX32" fmla="*/ 8171593 w 8389048"/>
                <a:gd name="connsiteY32" fmla="*/ 571119 h 2068865"/>
                <a:gd name="connsiteX33" fmla="*/ 8032718 w 8389048"/>
                <a:gd name="connsiteY33" fmla="*/ 851440 h 2068865"/>
                <a:gd name="connsiteX34" fmla="*/ 7854506 w 8389048"/>
                <a:gd name="connsiteY34" fmla="*/ 1123283 h 2068865"/>
                <a:gd name="connsiteX35" fmla="*/ 7624858 w 8389048"/>
                <a:gd name="connsiteY35" fmla="*/ 1373791 h 2068865"/>
                <a:gd name="connsiteX36" fmla="*/ 7559612 w 8389048"/>
                <a:gd name="connsiteY36" fmla="*/ 1430274 h 2068865"/>
                <a:gd name="connsiteX37" fmla="*/ 7491984 w 8389048"/>
                <a:gd name="connsiteY37" fmla="*/ 1483995 h 2068865"/>
                <a:gd name="connsiteX38" fmla="*/ 7422451 w 8389048"/>
                <a:gd name="connsiteY38" fmla="*/ 1535240 h 2068865"/>
                <a:gd name="connsiteX39" fmla="*/ 7350633 w 8389048"/>
                <a:gd name="connsiteY39" fmla="*/ 1582484 h 2068865"/>
                <a:gd name="connsiteX40" fmla="*/ 7050310 w 8389048"/>
                <a:gd name="connsiteY40" fmla="*/ 1744694 h 2068865"/>
                <a:gd name="connsiteX41" fmla="*/ 6736938 w 8389048"/>
                <a:gd name="connsiteY41" fmla="*/ 1864614 h 2068865"/>
                <a:gd name="connsiteX42" fmla="*/ 6419279 w 8389048"/>
                <a:gd name="connsiteY42" fmla="*/ 1950434 h 2068865"/>
                <a:gd name="connsiteX43" fmla="*/ 6339840 w 8389048"/>
                <a:gd name="connsiteY43" fmla="*/ 1967198 h 2068865"/>
                <a:gd name="connsiteX44" fmla="*/ 6260497 w 8389048"/>
                <a:gd name="connsiteY44" fmla="*/ 1982534 h 2068865"/>
                <a:gd name="connsiteX45" fmla="*/ 6181249 w 8389048"/>
                <a:gd name="connsiteY45" fmla="*/ 1996726 h 2068865"/>
                <a:gd name="connsiteX46" fmla="*/ 6102287 w 8389048"/>
                <a:gd name="connsiteY46" fmla="*/ 2009013 h 2068865"/>
                <a:gd name="connsiteX47" fmla="*/ 5786819 w 8389048"/>
                <a:gd name="connsiteY47" fmla="*/ 2046923 h 2068865"/>
                <a:gd name="connsiteX48" fmla="*/ 5627751 w 8389048"/>
                <a:gd name="connsiteY48" fmla="*/ 2059400 h 2068865"/>
                <a:gd name="connsiteX49" fmla="*/ 5467827 w 8389048"/>
                <a:gd name="connsiteY49" fmla="*/ 2066449 h 2068865"/>
                <a:gd name="connsiteX50" fmla="*/ 4178141 w 8389048"/>
                <a:gd name="connsiteY50" fmla="*/ 1929765 h 2068865"/>
                <a:gd name="connsiteX51" fmla="*/ 4020979 w 8389048"/>
                <a:gd name="connsiteY51" fmla="*/ 1886426 h 2068865"/>
                <a:gd name="connsiteX52" fmla="*/ 3868007 w 8389048"/>
                <a:gd name="connsiteY52" fmla="*/ 1839277 h 2068865"/>
                <a:gd name="connsiteX53" fmla="*/ 3719131 w 8389048"/>
                <a:gd name="connsiteY53" fmla="*/ 1788605 h 2068865"/>
                <a:gd name="connsiteX54" fmla="*/ 3573780 w 8389048"/>
                <a:gd name="connsiteY54" fmla="*/ 1736122 h 2068865"/>
                <a:gd name="connsiteX55" fmla="*/ 3021902 w 8389048"/>
                <a:gd name="connsiteY55" fmla="*/ 1520762 h 2068865"/>
                <a:gd name="connsiteX56" fmla="*/ 1997583 w 8389048"/>
                <a:gd name="connsiteY56" fmla="*/ 1212914 h 2068865"/>
                <a:gd name="connsiteX57" fmla="*/ 1934909 w 8389048"/>
                <a:gd name="connsiteY57" fmla="*/ 1205389 h 2068865"/>
                <a:gd name="connsiteX58" fmla="*/ 1903381 w 8389048"/>
                <a:gd name="connsiteY58" fmla="*/ 1201293 h 2068865"/>
                <a:gd name="connsiteX59" fmla="*/ 1887569 w 8389048"/>
                <a:gd name="connsiteY59" fmla="*/ 1199198 h 2068865"/>
                <a:gd name="connsiteX60" fmla="*/ 1872044 w 8389048"/>
                <a:gd name="connsiteY60" fmla="*/ 1198150 h 2068865"/>
                <a:gd name="connsiteX61" fmla="*/ 1809845 w 8389048"/>
                <a:gd name="connsiteY61" fmla="*/ 1194149 h 2068865"/>
                <a:gd name="connsiteX62" fmla="*/ 1747171 w 8389048"/>
                <a:gd name="connsiteY62" fmla="*/ 1191292 h 2068865"/>
                <a:gd name="connsiteX63" fmla="*/ 1492187 w 8389048"/>
                <a:gd name="connsiteY63" fmla="*/ 1200341 h 2068865"/>
                <a:gd name="connsiteX64" fmla="*/ 974884 w 8389048"/>
                <a:gd name="connsiteY64" fmla="*/ 1311021 h 2068865"/>
                <a:gd name="connsiteX65" fmla="*/ 470249 w 8389048"/>
                <a:gd name="connsiteY65" fmla="*/ 1543336 h 2068865"/>
                <a:gd name="connsiteX66" fmla="*/ 0 w 8389048"/>
                <a:gd name="connsiteY66" fmla="*/ 1899190 h 20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389048" h="2068865">
                  <a:moveTo>
                    <a:pt x="0" y="1899190"/>
                  </a:moveTo>
                  <a:cubicBezTo>
                    <a:pt x="61436" y="1703451"/>
                    <a:pt x="164211" y="1517999"/>
                    <a:pt x="293180" y="1349026"/>
                  </a:cubicBezTo>
                  <a:cubicBezTo>
                    <a:pt x="422910" y="1180433"/>
                    <a:pt x="580549" y="1029081"/>
                    <a:pt x="759143" y="901637"/>
                  </a:cubicBezTo>
                  <a:cubicBezTo>
                    <a:pt x="937736" y="774097"/>
                    <a:pt x="1137380" y="670370"/>
                    <a:pt x="1351407" y="596456"/>
                  </a:cubicBezTo>
                  <a:cubicBezTo>
                    <a:pt x="1458278" y="558832"/>
                    <a:pt x="1569149" y="530828"/>
                    <a:pt x="1682210" y="508826"/>
                  </a:cubicBezTo>
                  <a:cubicBezTo>
                    <a:pt x="1710309" y="502349"/>
                    <a:pt x="1738979" y="499205"/>
                    <a:pt x="1767650" y="495109"/>
                  </a:cubicBezTo>
                  <a:lnTo>
                    <a:pt x="1853851" y="483584"/>
                  </a:lnTo>
                  <a:lnTo>
                    <a:pt x="1875473" y="480822"/>
                  </a:lnTo>
                  <a:lnTo>
                    <a:pt x="1896809" y="479298"/>
                  </a:lnTo>
                  <a:lnTo>
                    <a:pt x="1939576" y="476345"/>
                  </a:lnTo>
                  <a:lnTo>
                    <a:pt x="2025396" y="471202"/>
                  </a:lnTo>
                  <a:cubicBezTo>
                    <a:pt x="2254091" y="461677"/>
                    <a:pt x="2479739" y="483680"/>
                    <a:pt x="2695004" y="521494"/>
                  </a:cubicBezTo>
                  <a:cubicBezTo>
                    <a:pt x="2749582" y="530257"/>
                    <a:pt x="2801969" y="541973"/>
                    <a:pt x="2854833" y="553022"/>
                  </a:cubicBezTo>
                  <a:cubicBezTo>
                    <a:pt x="2881122" y="558832"/>
                    <a:pt x="2908078" y="563785"/>
                    <a:pt x="2933795" y="570262"/>
                  </a:cubicBezTo>
                  <a:lnTo>
                    <a:pt x="3011043" y="589598"/>
                  </a:lnTo>
                  <a:lnTo>
                    <a:pt x="3088291" y="609029"/>
                  </a:lnTo>
                  <a:lnTo>
                    <a:pt x="3163919" y="629698"/>
                  </a:lnTo>
                  <a:lnTo>
                    <a:pt x="3239357" y="651034"/>
                  </a:lnTo>
                  <a:lnTo>
                    <a:pt x="3313271" y="673037"/>
                  </a:lnTo>
                  <a:cubicBezTo>
                    <a:pt x="3707130" y="791051"/>
                    <a:pt x="4068699" y="926306"/>
                    <a:pt x="4411980" y="1012984"/>
                  </a:cubicBezTo>
                  <a:cubicBezTo>
                    <a:pt x="4754213" y="1099471"/>
                    <a:pt x="5110448" y="1149191"/>
                    <a:pt x="5475256" y="1168146"/>
                  </a:cubicBezTo>
                  <a:cubicBezTo>
                    <a:pt x="5657469" y="1177576"/>
                    <a:pt x="5842350" y="1180243"/>
                    <a:pt x="6027706" y="1176338"/>
                  </a:cubicBezTo>
                  <a:cubicBezTo>
                    <a:pt x="6211824" y="1172813"/>
                    <a:pt x="6391752" y="1161860"/>
                    <a:pt x="6566440" y="1139381"/>
                  </a:cubicBezTo>
                  <a:cubicBezTo>
                    <a:pt x="6740938" y="1116140"/>
                    <a:pt x="6909911" y="1080802"/>
                    <a:pt x="7070503" y="1026224"/>
                  </a:cubicBezTo>
                  <a:cubicBezTo>
                    <a:pt x="7151275" y="999268"/>
                    <a:pt x="7228237" y="965835"/>
                    <a:pt x="7304342" y="928211"/>
                  </a:cubicBezTo>
                  <a:lnTo>
                    <a:pt x="7360825" y="898779"/>
                  </a:lnTo>
                  <a:cubicBezTo>
                    <a:pt x="7379113" y="887921"/>
                    <a:pt x="7397496" y="876967"/>
                    <a:pt x="7416261" y="866204"/>
                  </a:cubicBezTo>
                  <a:cubicBezTo>
                    <a:pt x="7435025" y="855536"/>
                    <a:pt x="7452836" y="842772"/>
                    <a:pt x="7471410" y="831152"/>
                  </a:cubicBezTo>
                  <a:cubicBezTo>
                    <a:pt x="7490079" y="819626"/>
                    <a:pt x="7507796" y="806291"/>
                    <a:pt x="7526179" y="793528"/>
                  </a:cubicBezTo>
                  <a:cubicBezTo>
                    <a:pt x="7599045" y="741807"/>
                    <a:pt x="7671054" y="683895"/>
                    <a:pt x="7741920" y="621125"/>
                  </a:cubicBezTo>
                  <a:cubicBezTo>
                    <a:pt x="7812691" y="558070"/>
                    <a:pt x="7882986" y="491014"/>
                    <a:pt x="7953280" y="421672"/>
                  </a:cubicBezTo>
                  <a:cubicBezTo>
                    <a:pt x="8094535" y="283464"/>
                    <a:pt x="8234363" y="134684"/>
                    <a:pt x="8389049" y="0"/>
                  </a:cubicBezTo>
                  <a:cubicBezTo>
                    <a:pt x="8322469" y="193834"/>
                    <a:pt x="8254175" y="382334"/>
                    <a:pt x="8171593" y="571119"/>
                  </a:cubicBezTo>
                  <a:cubicBezTo>
                    <a:pt x="8129969" y="665131"/>
                    <a:pt x="8084534" y="758952"/>
                    <a:pt x="8032718" y="851440"/>
                  </a:cubicBezTo>
                  <a:cubicBezTo>
                    <a:pt x="7980902" y="944023"/>
                    <a:pt x="7921752" y="1035082"/>
                    <a:pt x="7854506" y="1123283"/>
                  </a:cubicBezTo>
                  <a:cubicBezTo>
                    <a:pt x="7786878" y="1210913"/>
                    <a:pt x="7711154" y="1297115"/>
                    <a:pt x="7624858" y="1373791"/>
                  </a:cubicBezTo>
                  <a:cubicBezTo>
                    <a:pt x="7604093" y="1394079"/>
                    <a:pt x="7581710" y="1411891"/>
                    <a:pt x="7559612" y="1430274"/>
                  </a:cubicBezTo>
                  <a:cubicBezTo>
                    <a:pt x="7537418" y="1448562"/>
                    <a:pt x="7515225" y="1467422"/>
                    <a:pt x="7491984" y="1483995"/>
                  </a:cubicBezTo>
                  <a:cubicBezTo>
                    <a:pt x="7468934" y="1501045"/>
                    <a:pt x="7445883" y="1518476"/>
                    <a:pt x="7422451" y="1535240"/>
                  </a:cubicBezTo>
                  <a:lnTo>
                    <a:pt x="7350633" y="1582484"/>
                  </a:lnTo>
                  <a:cubicBezTo>
                    <a:pt x="7253954" y="1643634"/>
                    <a:pt x="7153085" y="1698308"/>
                    <a:pt x="7050310" y="1744694"/>
                  </a:cubicBezTo>
                  <a:cubicBezTo>
                    <a:pt x="6947250" y="1790129"/>
                    <a:pt x="6842570" y="1831658"/>
                    <a:pt x="6736938" y="1864614"/>
                  </a:cubicBezTo>
                  <a:cubicBezTo>
                    <a:pt x="6631591" y="1898333"/>
                    <a:pt x="6525102" y="1926908"/>
                    <a:pt x="6419279" y="1950434"/>
                  </a:cubicBezTo>
                  <a:cubicBezTo>
                    <a:pt x="6392704" y="1957007"/>
                    <a:pt x="6366320" y="1961769"/>
                    <a:pt x="6339840" y="1967198"/>
                  </a:cubicBezTo>
                  <a:cubicBezTo>
                    <a:pt x="6313360" y="1972532"/>
                    <a:pt x="6286786" y="1978057"/>
                    <a:pt x="6260497" y="1982534"/>
                  </a:cubicBezTo>
                  <a:lnTo>
                    <a:pt x="6181249" y="1996726"/>
                  </a:lnTo>
                  <a:lnTo>
                    <a:pt x="6102287" y="2009013"/>
                  </a:lnTo>
                  <a:cubicBezTo>
                    <a:pt x="5997321" y="2024253"/>
                    <a:pt x="5892737" y="2038064"/>
                    <a:pt x="5786819" y="2046923"/>
                  </a:cubicBezTo>
                  <a:cubicBezTo>
                    <a:pt x="5733955" y="2052066"/>
                    <a:pt x="5680901" y="2055876"/>
                    <a:pt x="5627751" y="2059400"/>
                  </a:cubicBezTo>
                  <a:cubicBezTo>
                    <a:pt x="5574506" y="2062163"/>
                    <a:pt x="5521262" y="2064830"/>
                    <a:pt x="5467827" y="2066449"/>
                  </a:cubicBezTo>
                  <a:cubicBezTo>
                    <a:pt x="5040725" y="2079784"/>
                    <a:pt x="4604004" y="2038445"/>
                    <a:pt x="4178141" y="1929765"/>
                  </a:cubicBezTo>
                  <a:lnTo>
                    <a:pt x="4020979" y="1886426"/>
                  </a:lnTo>
                  <a:cubicBezTo>
                    <a:pt x="3970020" y="1870710"/>
                    <a:pt x="3918871" y="1855375"/>
                    <a:pt x="3868007" y="1839277"/>
                  </a:cubicBezTo>
                  <a:lnTo>
                    <a:pt x="3719131" y="1788605"/>
                  </a:lnTo>
                  <a:cubicBezTo>
                    <a:pt x="3669983" y="1771460"/>
                    <a:pt x="3622072" y="1754124"/>
                    <a:pt x="3573780" y="1736122"/>
                  </a:cubicBezTo>
                  <a:cubicBezTo>
                    <a:pt x="3382423" y="1664684"/>
                    <a:pt x="3199447" y="1590770"/>
                    <a:pt x="3021902" y="1520762"/>
                  </a:cubicBezTo>
                  <a:cubicBezTo>
                    <a:pt x="2666714" y="1381125"/>
                    <a:pt x="2332196" y="1261015"/>
                    <a:pt x="1997583" y="1212914"/>
                  </a:cubicBezTo>
                  <a:lnTo>
                    <a:pt x="1934909" y="1205389"/>
                  </a:lnTo>
                  <a:lnTo>
                    <a:pt x="1903381" y="1201293"/>
                  </a:lnTo>
                  <a:lnTo>
                    <a:pt x="1887569" y="1199198"/>
                  </a:lnTo>
                  <a:lnTo>
                    <a:pt x="1872044" y="1198150"/>
                  </a:lnTo>
                  <a:lnTo>
                    <a:pt x="1809845" y="1194149"/>
                  </a:lnTo>
                  <a:cubicBezTo>
                    <a:pt x="1788986" y="1192816"/>
                    <a:pt x="1768126" y="1190720"/>
                    <a:pt x="1747171" y="1191292"/>
                  </a:cubicBezTo>
                  <a:cubicBezTo>
                    <a:pt x="1663256" y="1189292"/>
                    <a:pt x="1578007" y="1191959"/>
                    <a:pt x="1492187" y="1200341"/>
                  </a:cubicBezTo>
                  <a:cubicBezTo>
                    <a:pt x="1320546" y="1216724"/>
                    <a:pt x="1146620" y="1253776"/>
                    <a:pt x="974884" y="1311021"/>
                  </a:cubicBezTo>
                  <a:cubicBezTo>
                    <a:pt x="803148" y="1368266"/>
                    <a:pt x="633508" y="1445419"/>
                    <a:pt x="470249" y="1543336"/>
                  </a:cubicBezTo>
                  <a:cubicBezTo>
                    <a:pt x="306515" y="1640967"/>
                    <a:pt x="150590" y="1760125"/>
                    <a:pt x="0" y="189919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5000">
                  <a:srgbClr val="FFFFFF">
                    <a:alpha val="11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EACCAAF-5D96-5354-6894-1D84A796F0D1}"/>
                </a:ext>
              </a:extLst>
            </p:cNvPr>
            <p:cNvSpPr/>
            <p:nvPr/>
          </p:nvSpPr>
          <p:spPr>
            <a:xfrm>
              <a:off x="-1013745" y="2721817"/>
              <a:ext cx="14624970" cy="2529981"/>
            </a:xfrm>
            <a:custGeom>
              <a:avLst/>
              <a:gdLst>
                <a:gd name="connsiteX0" fmla="*/ 0 w 14624970"/>
                <a:gd name="connsiteY0" fmla="*/ 887204 h 2529981"/>
                <a:gd name="connsiteX1" fmla="*/ 78581 w 14624970"/>
                <a:gd name="connsiteY1" fmla="*/ 776334 h 2529981"/>
                <a:gd name="connsiteX2" fmla="*/ 167354 w 14624970"/>
                <a:gd name="connsiteY2" fmla="*/ 672320 h 2529981"/>
                <a:gd name="connsiteX3" fmla="*/ 214884 w 14624970"/>
                <a:gd name="connsiteY3" fmla="*/ 622600 h 2529981"/>
                <a:gd name="connsiteX4" fmla="*/ 264605 w 14624970"/>
                <a:gd name="connsiteY4" fmla="*/ 574689 h 2529981"/>
                <a:gd name="connsiteX5" fmla="*/ 289750 w 14624970"/>
                <a:gd name="connsiteY5" fmla="*/ 550686 h 2529981"/>
                <a:gd name="connsiteX6" fmla="*/ 315944 w 14624970"/>
                <a:gd name="connsiteY6" fmla="*/ 528017 h 2529981"/>
                <a:gd name="connsiteX7" fmla="*/ 369380 w 14624970"/>
                <a:gd name="connsiteY7" fmla="*/ 483535 h 2529981"/>
                <a:gd name="connsiteX8" fmla="*/ 850773 w 14624970"/>
                <a:gd name="connsiteY8" fmla="*/ 192070 h 2529981"/>
                <a:gd name="connsiteX9" fmla="*/ 1403414 w 14624970"/>
                <a:gd name="connsiteY9" fmla="*/ 29002 h 2529981"/>
                <a:gd name="connsiteX10" fmla="*/ 1993011 w 14624970"/>
                <a:gd name="connsiteY10" fmla="*/ 10714 h 2529981"/>
                <a:gd name="connsiteX11" fmla="*/ 2067592 w 14624970"/>
                <a:gd name="connsiteY11" fmla="*/ 18239 h 2529981"/>
                <a:gd name="connsiteX12" fmla="*/ 2141887 w 14624970"/>
                <a:gd name="connsiteY12" fmla="*/ 30050 h 2529981"/>
                <a:gd name="connsiteX13" fmla="*/ 2216277 w 14624970"/>
                <a:gd name="connsiteY13" fmla="*/ 42813 h 2529981"/>
                <a:gd name="connsiteX14" fmla="*/ 2288858 w 14624970"/>
                <a:gd name="connsiteY14" fmla="*/ 59196 h 2529981"/>
                <a:gd name="connsiteX15" fmla="*/ 2361152 w 14624970"/>
                <a:gd name="connsiteY15" fmla="*/ 76627 h 2529981"/>
                <a:gd name="connsiteX16" fmla="*/ 2432685 w 14624970"/>
                <a:gd name="connsiteY16" fmla="*/ 96153 h 2529981"/>
                <a:gd name="connsiteX17" fmla="*/ 2573274 w 14624970"/>
                <a:gd name="connsiteY17" fmla="*/ 140730 h 2529981"/>
                <a:gd name="connsiteX18" fmla="*/ 3093434 w 14624970"/>
                <a:gd name="connsiteY18" fmla="*/ 379236 h 2529981"/>
                <a:gd name="connsiteX19" fmla="*/ 3952970 w 14624970"/>
                <a:gd name="connsiteY19" fmla="*/ 994361 h 2529981"/>
                <a:gd name="connsiteX20" fmla="*/ 4326065 w 14624970"/>
                <a:gd name="connsiteY20" fmla="*/ 1317544 h 2529981"/>
                <a:gd name="connsiteX21" fmla="*/ 4512945 w 14624970"/>
                <a:gd name="connsiteY21" fmla="*/ 1469944 h 2529981"/>
                <a:gd name="connsiteX22" fmla="*/ 4609434 w 14624970"/>
                <a:gd name="connsiteY22" fmla="*/ 1542905 h 2529981"/>
                <a:gd name="connsiteX23" fmla="*/ 4708875 w 14624970"/>
                <a:gd name="connsiteY23" fmla="*/ 1613105 h 2529981"/>
                <a:gd name="connsiteX24" fmla="*/ 4915948 w 14624970"/>
                <a:gd name="connsiteY24" fmla="*/ 1744359 h 2529981"/>
                <a:gd name="connsiteX25" fmla="*/ 5133213 w 14624970"/>
                <a:gd name="connsiteY25" fmla="*/ 1861898 h 2529981"/>
                <a:gd name="connsiteX26" fmla="*/ 5594700 w 14624970"/>
                <a:gd name="connsiteY26" fmla="*/ 2045730 h 2529981"/>
                <a:gd name="connsiteX27" fmla="*/ 6080094 w 14624970"/>
                <a:gd name="connsiteY27" fmla="*/ 2159268 h 2529981"/>
                <a:gd name="connsiteX28" fmla="*/ 6570155 w 14624970"/>
                <a:gd name="connsiteY28" fmla="*/ 2195559 h 2529981"/>
                <a:gd name="connsiteX29" fmla="*/ 7451979 w 14624970"/>
                <a:gd name="connsiteY29" fmla="*/ 1943432 h 2529981"/>
                <a:gd name="connsiteX30" fmla="*/ 7630668 w 14624970"/>
                <a:gd name="connsiteY30" fmla="*/ 1808177 h 2529981"/>
                <a:gd name="connsiteX31" fmla="*/ 7673626 w 14624970"/>
                <a:gd name="connsiteY31" fmla="*/ 1770648 h 2529981"/>
                <a:gd name="connsiteX32" fmla="*/ 7716107 w 14624970"/>
                <a:gd name="connsiteY32" fmla="*/ 1732072 h 2529981"/>
                <a:gd name="connsiteX33" fmla="*/ 7758304 w 14624970"/>
                <a:gd name="connsiteY33" fmla="*/ 1692638 h 2529981"/>
                <a:gd name="connsiteX34" fmla="*/ 7800022 w 14624970"/>
                <a:gd name="connsiteY34" fmla="*/ 1651586 h 2529981"/>
                <a:gd name="connsiteX35" fmla="*/ 7966425 w 14624970"/>
                <a:gd name="connsiteY35" fmla="*/ 1479469 h 2529981"/>
                <a:gd name="connsiteX36" fmla="*/ 8050816 w 14624970"/>
                <a:gd name="connsiteY36" fmla="*/ 1389648 h 2529981"/>
                <a:gd name="connsiteX37" fmla="*/ 8137017 w 14624970"/>
                <a:gd name="connsiteY37" fmla="*/ 1297351 h 2529981"/>
                <a:gd name="connsiteX38" fmla="*/ 8318850 w 14624970"/>
                <a:gd name="connsiteY38" fmla="*/ 1109804 h 2529981"/>
                <a:gd name="connsiteX39" fmla="*/ 8367046 w 14624970"/>
                <a:gd name="connsiteY39" fmla="*/ 1062655 h 2529981"/>
                <a:gd name="connsiteX40" fmla="*/ 8417338 w 14624970"/>
                <a:gd name="connsiteY40" fmla="*/ 1015030 h 2529981"/>
                <a:gd name="connsiteX41" fmla="*/ 8469153 w 14624970"/>
                <a:gd name="connsiteY41" fmla="*/ 968072 h 2529981"/>
                <a:gd name="connsiteX42" fmla="*/ 8522113 w 14624970"/>
                <a:gd name="connsiteY42" fmla="*/ 921590 h 2529981"/>
                <a:gd name="connsiteX43" fmla="*/ 8749284 w 14624970"/>
                <a:gd name="connsiteY43" fmla="*/ 742615 h 2529981"/>
                <a:gd name="connsiteX44" fmla="*/ 9004363 w 14624970"/>
                <a:gd name="connsiteY44" fmla="*/ 578595 h 2529981"/>
                <a:gd name="connsiteX45" fmla="*/ 9294781 w 14624970"/>
                <a:gd name="connsiteY45" fmla="*/ 441149 h 2529981"/>
                <a:gd name="connsiteX46" fmla="*/ 9373743 w 14624970"/>
                <a:gd name="connsiteY46" fmla="*/ 413241 h 2529981"/>
                <a:gd name="connsiteX47" fmla="*/ 9413653 w 14624970"/>
                <a:gd name="connsiteY47" fmla="*/ 399905 h 2529981"/>
                <a:gd name="connsiteX48" fmla="*/ 9454801 w 14624970"/>
                <a:gd name="connsiteY48" fmla="*/ 388285 h 2529981"/>
                <a:gd name="connsiteX49" fmla="*/ 9496139 w 14624970"/>
                <a:gd name="connsiteY49" fmla="*/ 376855 h 2529981"/>
                <a:gd name="connsiteX50" fmla="*/ 9538049 w 14624970"/>
                <a:gd name="connsiteY50" fmla="*/ 366378 h 2529981"/>
                <a:gd name="connsiteX51" fmla="*/ 9623584 w 14624970"/>
                <a:gd name="connsiteY51" fmla="*/ 348756 h 2529981"/>
                <a:gd name="connsiteX52" fmla="*/ 9711118 w 14624970"/>
                <a:gd name="connsiteY52" fmla="*/ 335993 h 2529981"/>
                <a:gd name="connsiteX53" fmla="*/ 9755219 w 14624970"/>
                <a:gd name="connsiteY53" fmla="*/ 330373 h 2529981"/>
                <a:gd name="connsiteX54" fmla="*/ 9799987 w 14624970"/>
                <a:gd name="connsiteY54" fmla="*/ 327325 h 2529981"/>
                <a:gd name="connsiteX55" fmla="*/ 9889712 w 14624970"/>
                <a:gd name="connsiteY55" fmla="*/ 322944 h 2529981"/>
                <a:gd name="connsiteX56" fmla="*/ 9979152 w 14624970"/>
                <a:gd name="connsiteY56" fmla="*/ 323896 h 2529981"/>
                <a:gd name="connsiteX57" fmla="*/ 10315384 w 14624970"/>
                <a:gd name="connsiteY57" fmla="*/ 367520 h 2529981"/>
                <a:gd name="connsiteX58" fmla="*/ 10609136 w 14624970"/>
                <a:gd name="connsiteY58" fmla="*/ 448959 h 2529981"/>
                <a:gd name="connsiteX59" fmla="*/ 10643330 w 14624970"/>
                <a:gd name="connsiteY59" fmla="*/ 460294 h 2529981"/>
                <a:gd name="connsiteX60" fmla="*/ 10676191 w 14624970"/>
                <a:gd name="connsiteY60" fmla="*/ 471724 h 2529981"/>
                <a:gd name="connsiteX61" fmla="*/ 10741152 w 14624970"/>
                <a:gd name="connsiteY61" fmla="*/ 494489 h 2529981"/>
                <a:gd name="connsiteX62" fmla="*/ 10864025 w 14624970"/>
                <a:gd name="connsiteY62" fmla="*/ 540113 h 2529981"/>
                <a:gd name="connsiteX63" fmla="*/ 11086624 w 14624970"/>
                <a:gd name="connsiteY63" fmla="*/ 622314 h 2529981"/>
                <a:gd name="connsiteX64" fmla="*/ 11282553 w 14624970"/>
                <a:gd name="connsiteY64" fmla="*/ 683846 h 2529981"/>
                <a:gd name="connsiteX65" fmla="*/ 11477815 w 14624970"/>
                <a:gd name="connsiteY65" fmla="*/ 726137 h 2529981"/>
                <a:gd name="connsiteX66" fmla="*/ 11677936 w 14624970"/>
                <a:gd name="connsiteY66" fmla="*/ 750235 h 2529981"/>
                <a:gd name="connsiteX67" fmla="*/ 11880914 w 14624970"/>
                <a:gd name="connsiteY67" fmla="*/ 754712 h 2529981"/>
                <a:gd name="connsiteX68" fmla="*/ 11982831 w 14624970"/>
                <a:gd name="connsiteY68" fmla="*/ 749854 h 2529981"/>
                <a:gd name="connsiteX69" fmla="*/ 12033694 w 14624970"/>
                <a:gd name="connsiteY69" fmla="*/ 745187 h 2529981"/>
                <a:gd name="connsiteX70" fmla="*/ 12084463 w 14624970"/>
                <a:gd name="connsiteY70" fmla="*/ 739281 h 2529981"/>
                <a:gd name="connsiteX71" fmla="*/ 12135136 w 14624970"/>
                <a:gd name="connsiteY71" fmla="*/ 732328 h 2529981"/>
                <a:gd name="connsiteX72" fmla="*/ 12186475 w 14624970"/>
                <a:gd name="connsiteY72" fmla="*/ 723946 h 2529981"/>
                <a:gd name="connsiteX73" fmla="*/ 12295156 w 14624970"/>
                <a:gd name="connsiteY73" fmla="*/ 702134 h 2529981"/>
                <a:gd name="connsiteX74" fmla="*/ 12538996 w 14624970"/>
                <a:gd name="connsiteY74" fmla="*/ 644508 h 2529981"/>
                <a:gd name="connsiteX75" fmla="*/ 12817888 w 14624970"/>
                <a:gd name="connsiteY75" fmla="*/ 586691 h 2529981"/>
                <a:gd name="connsiteX76" fmla="*/ 12893611 w 14624970"/>
                <a:gd name="connsiteY76" fmla="*/ 575356 h 2529981"/>
                <a:gd name="connsiteX77" fmla="*/ 12971717 w 14624970"/>
                <a:gd name="connsiteY77" fmla="*/ 566212 h 2529981"/>
                <a:gd name="connsiteX78" fmla="*/ 13052584 w 14624970"/>
                <a:gd name="connsiteY78" fmla="*/ 560497 h 2529981"/>
                <a:gd name="connsiteX79" fmla="*/ 13135642 w 14624970"/>
                <a:gd name="connsiteY79" fmla="*/ 558402 h 2529981"/>
                <a:gd name="connsiteX80" fmla="*/ 13478923 w 14624970"/>
                <a:gd name="connsiteY80" fmla="*/ 600693 h 2529981"/>
                <a:gd name="connsiteX81" fmla="*/ 13796962 w 14624970"/>
                <a:gd name="connsiteY81" fmla="*/ 732995 h 2529981"/>
                <a:gd name="connsiteX82" fmla="*/ 14053947 w 14624970"/>
                <a:gd name="connsiteY82" fmla="*/ 933401 h 2529981"/>
                <a:gd name="connsiteX83" fmla="*/ 14245590 w 14624970"/>
                <a:gd name="connsiteY83" fmla="*/ 1168478 h 2529981"/>
                <a:gd name="connsiteX84" fmla="*/ 14386750 w 14624970"/>
                <a:gd name="connsiteY84" fmla="*/ 1417271 h 2529981"/>
                <a:gd name="connsiteX85" fmla="*/ 14415802 w 14624970"/>
                <a:gd name="connsiteY85" fmla="*/ 1480517 h 2529981"/>
                <a:gd name="connsiteX86" fmla="*/ 14442948 w 14624970"/>
                <a:gd name="connsiteY86" fmla="*/ 1543858 h 2529981"/>
                <a:gd name="connsiteX87" fmla="*/ 14491144 w 14624970"/>
                <a:gd name="connsiteY87" fmla="*/ 1671493 h 2529981"/>
                <a:gd name="connsiteX88" fmla="*/ 14532768 w 14624970"/>
                <a:gd name="connsiteY88" fmla="*/ 1799604 h 2529981"/>
                <a:gd name="connsiteX89" fmla="*/ 14568678 w 14624970"/>
                <a:gd name="connsiteY89" fmla="*/ 1928192 h 2529981"/>
                <a:gd name="connsiteX90" fmla="*/ 14624971 w 14624970"/>
                <a:gd name="connsiteY90" fmla="*/ 2187081 h 2529981"/>
                <a:gd name="connsiteX91" fmla="*/ 14538484 w 14624970"/>
                <a:gd name="connsiteY91" fmla="*/ 2225562 h 2529981"/>
                <a:gd name="connsiteX92" fmla="*/ 14218920 w 14624970"/>
                <a:gd name="connsiteY92" fmla="*/ 1825608 h 2529981"/>
                <a:gd name="connsiteX93" fmla="*/ 14137005 w 14624970"/>
                <a:gd name="connsiteY93" fmla="*/ 1733310 h 2529981"/>
                <a:gd name="connsiteX94" fmla="*/ 14095761 w 14624970"/>
                <a:gd name="connsiteY94" fmla="*/ 1688733 h 2529981"/>
                <a:gd name="connsiteX95" fmla="*/ 14053852 w 14624970"/>
                <a:gd name="connsiteY95" fmla="*/ 1645776 h 2529981"/>
                <a:gd name="connsiteX96" fmla="*/ 13881544 w 14624970"/>
                <a:gd name="connsiteY96" fmla="*/ 1491375 h 2529981"/>
                <a:gd name="connsiteX97" fmla="*/ 13704475 w 14624970"/>
                <a:gd name="connsiteY97" fmla="*/ 1373551 h 2529981"/>
                <a:gd name="connsiteX98" fmla="*/ 13529119 w 14624970"/>
                <a:gd name="connsiteY98" fmla="*/ 1303638 h 2529981"/>
                <a:gd name="connsiteX99" fmla="*/ 13361193 w 14624970"/>
                <a:gd name="connsiteY99" fmla="*/ 1282968 h 2529981"/>
                <a:gd name="connsiteX100" fmla="*/ 13340715 w 14624970"/>
                <a:gd name="connsiteY100" fmla="*/ 1283159 h 2529981"/>
                <a:gd name="connsiteX101" fmla="*/ 13320236 w 14624970"/>
                <a:gd name="connsiteY101" fmla="*/ 1285064 h 2529981"/>
                <a:gd name="connsiteX102" fmla="*/ 13300043 w 14624970"/>
                <a:gd name="connsiteY102" fmla="*/ 1286493 h 2529981"/>
                <a:gd name="connsiteX103" fmla="*/ 13279374 w 14624970"/>
                <a:gd name="connsiteY103" fmla="*/ 1289255 h 2529981"/>
                <a:gd name="connsiteX104" fmla="*/ 13195173 w 14624970"/>
                <a:gd name="connsiteY104" fmla="*/ 1304780 h 2529981"/>
                <a:gd name="connsiteX105" fmla="*/ 12798361 w 14624970"/>
                <a:gd name="connsiteY105" fmla="*/ 1448608 h 2529981"/>
                <a:gd name="connsiteX106" fmla="*/ 12555855 w 14624970"/>
                <a:gd name="connsiteY106" fmla="*/ 1548144 h 2529981"/>
                <a:gd name="connsiteX107" fmla="*/ 12419076 w 14624970"/>
                <a:gd name="connsiteY107" fmla="*/ 1597198 h 2529981"/>
                <a:gd name="connsiteX108" fmla="*/ 12346591 w 14624970"/>
                <a:gd name="connsiteY108" fmla="*/ 1619963 h 2529981"/>
                <a:gd name="connsiteX109" fmla="*/ 12272677 w 14624970"/>
                <a:gd name="connsiteY109" fmla="*/ 1641013 h 2529981"/>
                <a:gd name="connsiteX110" fmla="*/ 11971115 w 14624970"/>
                <a:gd name="connsiteY110" fmla="*/ 1702259 h 2529981"/>
                <a:gd name="connsiteX111" fmla="*/ 11663648 w 14624970"/>
                <a:gd name="connsiteY111" fmla="*/ 1727881 h 2529981"/>
                <a:gd name="connsiteX112" fmla="*/ 11354276 w 14624970"/>
                <a:gd name="connsiteY112" fmla="*/ 1716356 h 2529981"/>
                <a:gd name="connsiteX113" fmla="*/ 11277029 w 14624970"/>
                <a:gd name="connsiteY113" fmla="*/ 1707879 h 2529981"/>
                <a:gd name="connsiteX114" fmla="*/ 11199972 w 14624970"/>
                <a:gd name="connsiteY114" fmla="*/ 1697115 h 2529981"/>
                <a:gd name="connsiteX115" fmla="*/ 11046904 w 14624970"/>
                <a:gd name="connsiteY115" fmla="*/ 1667588 h 2529981"/>
                <a:gd name="connsiteX116" fmla="*/ 10752963 w 14624970"/>
                <a:gd name="connsiteY116" fmla="*/ 1584435 h 2529981"/>
                <a:gd name="connsiteX117" fmla="*/ 10496741 w 14624970"/>
                <a:gd name="connsiteY117" fmla="*/ 1488042 h 2529981"/>
                <a:gd name="connsiteX118" fmla="*/ 10381202 w 14624970"/>
                <a:gd name="connsiteY118" fmla="*/ 1441941 h 2529981"/>
                <a:gd name="connsiteX119" fmla="*/ 10326434 w 14624970"/>
                <a:gd name="connsiteY119" fmla="*/ 1420033 h 2529981"/>
                <a:gd name="connsiteX120" fmla="*/ 10299382 w 14624970"/>
                <a:gd name="connsiteY120" fmla="*/ 1409270 h 2529981"/>
                <a:gd name="connsiteX121" fmla="*/ 10273284 w 14624970"/>
                <a:gd name="connsiteY121" fmla="*/ 1399364 h 2529981"/>
                <a:gd name="connsiteX122" fmla="*/ 10078402 w 14624970"/>
                <a:gd name="connsiteY122" fmla="*/ 1331641 h 2529981"/>
                <a:gd name="connsiteX123" fmla="*/ 9910858 w 14624970"/>
                <a:gd name="connsiteY123" fmla="*/ 1293065 h 2529981"/>
                <a:gd name="connsiteX124" fmla="*/ 9872663 w 14624970"/>
                <a:gd name="connsiteY124" fmla="*/ 1288397 h 2529981"/>
                <a:gd name="connsiteX125" fmla="*/ 9834658 w 14624970"/>
                <a:gd name="connsiteY125" fmla="*/ 1286302 h 2529981"/>
                <a:gd name="connsiteX126" fmla="*/ 9815513 w 14624970"/>
                <a:gd name="connsiteY126" fmla="*/ 1285064 h 2529981"/>
                <a:gd name="connsiteX127" fmla="*/ 9795986 w 14624970"/>
                <a:gd name="connsiteY127" fmla="*/ 1285730 h 2529981"/>
                <a:gd name="connsiteX128" fmla="*/ 9756553 w 14624970"/>
                <a:gd name="connsiteY128" fmla="*/ 1286873 h 2529981"/>
                <a:gd name="connsiteX129" fmla="*/ 9589198 w 14624970"/>
                <a:gd name="connsiteY129" fmla="*/ 1313925 h 2529981"/>
                <a:gd name="connsiteX130" fmla="*/ 9409557 w 14624970"/>
                <a:gd name="connsiteY130" fmla="*/ 1375837 h 2529981"/>
                <a:gd name="connsiteX131" fmla="*/ 9223343 w 14624970"/>
                <a:gd name="connsiteY131" fmla="*/ 1469182 h 2529981"/>
                <a:gd name="connsiteX132" fmla="*/ 9034748 w 14624970"/>
                <a:gd name="connsiteY132" fmla="*/ 1587197 h 2529981"/>
                <a:gd name="connsiteX133" fmla="*/ 8939498 w 14624970"/>
                <a:gd name="connsiteY133" fmla="*/ 1652729 h 2529981"/>
                <a:gd name="connsiteX134" fmla="*/ 8891492 w 14624970"/>
                <a:gd name="connsiteY134" fmla="*/ 1686733 h 2529981"/>
                <a:gd name="connsiteX135" fmla="*/ 8842343 w 14624970"/>
                <a:gd name="connsiteY135" fmla="*/ 1722356 h 2529981"/>
                <a:gd name="connsiteX136" fmla="*/ 8638699 w 14624970"/>
                <a:gd name="connsiteY136" fmla="*/ 1870470 h 2529981"/>
                <a:gd name="connsiteX137" fmla="*/ 8422386 w 14624970"/>
                <a:gd name="connsiteY137" fmla="*/ 2022299 h 2529981"/>
                <a:gd name="connsiteX138" fmla="*/ 8190071 w 14624970"/>
                <a:gd name="connsiteY138" fmla="*/ 2169746 h 2529981"/>
                <a:gd name="connsiteX139" fmla="*/ 7939279 w 14624970"/>
                <a:gd name="connsiteY139" fmla="*/ 2303763 h 2529981"/>
                <a:gd name="connsiteX140" fmla="*/ 7669721 w 14624970"/>
                <a:gd name="connsiteY140" fmla="*/ 2413300 h 2529981"/>
                <a:gd name="connsiteX141" fmla="*/ 7529037 w 14624970"/>
                <a:gd name="connsiteY141" fmla="*/ 2454829 h 2529981"/>
                <a:gd name="connsiteX142" fmla="*/ 7458266 w 14624970"/>
                <a:gd name="connsiteY142" fmla="*/ 2472260 h 2529981"/>
                <a:gd name="connsiteX143" fmla="*/ 7387400 w 14624970"/>
                <a:gd name="connsiteY143" fmla="*/ 2486928 h 2529981"/>
                <a:gd name="connsiteX144" fmla="*/ 7316534 w 14624970"/>
                <a:gd name="connsiteY144" fmla="*/ 2499025 h 2529981"/>
                <a:gd name="connsiteX145" fmla="*/ 7245858 w 14624970"/>
                <a:gd name="connsiteY145" fmla="*/ 2509312 h 2529981"/>
                <a:gd name="connsiteX146" fmla="*/ 7105270 w 14624970"/>
                <a:gd name="connsiteY146" fmla="*/ 2522838 h 2529981"/>
                <a:gd name="connsiteX147" fmla="*/ 7035451 w 14624970"/>
                <a:gd name="connsiteY147" fmla="*/ 2527124 h 2529981"/>
                <a:gd name="connsiteX148" fmla="*/ 6966013 w 14624970"/>
                <a:gd name="connsiteY148" fmla="*/ 2529029 h 2529981"/>
                <a:gd name="connsiteX149" fmla="*/ 6931438 w 14624970"/>
                <a:gd name="connsiteY149" fmla="*/ 2529981 h 2529981"/>
                <a:gd name="connsiteX150" fmla="*/ 6896957 w 14624970"/>
                <a:gd name="connsiteY150" fmla="*/ 2529791 h 2529981"/>
                <a:gd name="connsiteX151" fmla="*/ 6828282 w 14624970"/>
                <a:gd name="connsiteY151" fmla="*/ 2529315 h 2529981"/>
                <a:gd name="connsiteX152" fmla="*/ 6557677 w 14624970"/>
                <a:gd name="connsiteY152" fmla="*/ 2513313 h 2529981"/>
                <a:gd name="connsiteX153" fmla="*/ 6032183 w 14624970"/>
                <a:gd name="connsiteY153" fmla="*/ 2440446 h 2529981"/>
                <a:gd name="connsiteX154" fmla="*/ 5903214 w 14624970"/>
                <a:gd name="connsiteY154" fmla="*/ 2416920 h 2529981"/>
                <a:gd name="connsiteX155" fmla="*/ 5774912 w 14624970"/>
                <a:gd name="connsiteY155" fmla="*/ 2392250 h 2529981"/>
                <a:gd name="connsiteX156" fmla="*/ 5518214 w 14624970"/>
                <a:gd name="connsiteY156" fmla="*/ 2340815 h 2529981"/>
                <a:gd name="connsiteX157" fmla="*/ 5002435 w 14624970"/>
                <a:gd name="connsiteY157" fmla="*/ 2226610 h 2529981"/>
                <a:gd name="connsiteX158" fmla="*/ 4742974 w 14624970"/>
                <a:gd name="connsiteY158" fmla="*/ 2160221 h 2529981"/>
                <a:gd name="connsiteX159" fmla="*/ 4678014 w 14624970"/>
                <a:gd name="connsiteY159" fmla="*/ 2142219 h 2529981"/>
                <a:gd name="connsiteX160" fmla="*/ 4613148 w 14624970"/>
                <a:gd name="connsiteY160" fmla="*/ 2123359 h 2529981"/>
                <a:gd name="connsiteX161" fmla="*/ 4483227 w 14624970"/>
                <a:gd name="connsiteY161" fmla="*/ 2083735 h 2529981"/>
                <a:gd name="connsiteX162" fmla="*/ 3970687 w 14624970"/>
                <a:gd name="connsiteY162" fmla="*/ 1887234 h 2529981"/>
                <a:gd name="connsiteX163" fmla="*/ 3495961 w 14624970"/>
                <a:gd name="connsiteY163" fmla="*/ 1639680 h 2529981"/>
                <a:gd name="connsiteX164" fmla="*/ 3065145 w 14624970"/>
                <a:gd name="connsiteY164" fmla="*/ 1369646 h 2529981"/>
                <a:gd name="connsiteX165" fmla="*/ 2963037 w 14624970"/>
                <a:gd name="connsiteY165" fmla="*/ 1301923 h 2529981"/>
                <a:gd name="connsiteX166" fmla="*/ 2912555 w 14624970"/>
                <a:gd name="connsiteY166" fmla="*/ 1268490 h 2529981"/>
                <a:gd name="connsiteX167" fmla="*/ 2862644 w 14624970"/>
                <a:gd name="connsiteY167" fmla="*/ 1234772 h 2529981"/>
                <a:gd name="connsiteX168" fmla="*/ 2763584 w 14624970"/>
                <a:gd name="connsiteY168" fmla="*/ 1169145 h 2529981"/>
                <a:gd name="connsiteX169" fmla="*/ 2665000 w 14624970"/>
                <a:gd name="connsiteY169" fmla="*/ 1106756 h 2529981"/>
                <a:gd name="connsiteX170" fmla="*/ 2272189 w 14624970"/>
                <a:gd name="connsiteY170" fmla="*/ 887871 h 2529981"/>
                <a:gd name="connsiteX171" fmla="*/ 2173129 w 14624970"/>
                <a:gd name="connsiteY171" fmla="*/ 843770 h 2529981"/>
                <a:gd name="connsiteX172" fmla="*/ 2123218 w 14624970"/>
                <a:gd name="connsiteY172" fmla="*/ 823578 h 2529981"/>
                <a:gd name="connsiteX173" fmla="*/ 2073212 w 14624970"/>
                <a:gd name="connsiteY173" fmla="*/ 804242 h 2529981"/>
                <a:gd name="connsiteX174" fmla="*/ 2023110 w 14624970"/>
                <a:gd name="connsiteY174" fmla="*/ 785096 h 2529981"/>
                <a:gd name="connsiteX175" fmla="*/ 1972913 w 14624970"/>
                <a:gd name="connsiteY175" fmla="*/ 769285 h 2529981"/>
                <a:gd name="connsiteX176" fmla="*/ 1922717 w 14624970"/>
                <a:gd name="connsiteY176" fmla="*/ 752521 h 2529981"/>
                <a:gd name="connsiteX177" fmla="*/ 1871282 w 14624970"/>
                <a:gd name="connsiteY177" fmla="*/ 739281 h 2529981"/>
                <a:gd name="connsiteX178" fmla="*/ 1442466 w 14624970"/>
                <a:gd name="connsiteY178" fmla="*/ 668511 h 2529981"/>
                <a:gd name="connsiteX179" fmla="*/ 990124 w 14624970"/>
                <a:gd name="connsiteY179" fmla="*/ 680226 h 2529981"/>
                <a:gd name="connsiteX180" fmla="*/ 527876 w 14624970"/>
                <a:gd name="connsiteY180" fmla="*/ 775571 h 2529981"/>
                <a:gd name="connsiteX181" fmla="*/ 295751 w 14624970"/>
                <a:gd name="connsiteY181" fmla="*/ 855772 h 2529981"/>
                <a:gd name="connsiteX182" fmla="*/ 238030 w 14624970"/>
                <a:gd name="connsiteY182" fmla="*/ 879870 h 2529981"/>
                <a:gd name="connsiteX183" fmla="*/ 179642 w 14624970"/>
                <a:gd name="connsiteY183" fmla="*/ 904445 h 2529981"/>
                <a:gd name="connsiteX184" fmla="*/ 62675 w 14624970"/>
                <a:gd name="connsiteY184" fmla="*/ 958070 h 2529981"/>
                <a:gd name="connsiteX185" fmla="*/ 0 w 14624970"/>
                <a:gd name="connsiteY185" fmla="*/ 887204 h 252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4624970" h="2529981">
                  <a:moveTo>
                    <a:pt x="0" y="887204"/>
                  </a:moveTo>
                  <a:cubicBezTo>
                    <a:pt x="24956" y="849867"/>
                    <a:pt x="51530" y="813195"/>
                    <a:pt x="78581" y="776334"/>
                  </a:cubicBezTo>
                  <a:cubicBezTo>
                    <a:pt x="106680" y="740710"/>
                    <a:pt x="136779" y="706706"/>
                    <a:pt x="167354" y="672320"/>
                  </a:cubicBezTo>
                  <a:cubicBezTo>
                    <a:pt x="182309" y="654699"/>
                    <a:pt x="198596" y="638697"/>
                    <a:pt x="214884" y="622600"/>
                  </a:cubicBezTo>
                  <a:cubicBezTo>
                    <a:pt x="231172" y="606408"/>
                    <a:pt x="247936" y="590691"/>
                    <a:pt x="264605" y="574689"/>
                  </a:cubicBezTo>
                  <a:lnTo>
                    <a:pt x="289750" y="550686"/>
                  </a:lnTo>
                  <a:cubicBezTo>
                    <a:pt x="298133" y="542590"/>
                    <a:pt x="307181" y="535637"/>
                    <a:pt x="315944" y="528017"/>
                  </a:cubicBezTo>
                  <a:cubicBezTo>
                    <a:pt x="333470" y="512967"/>
                    <a:pt x="351377" y="498299"/>
                    <a:pt x="369380" y="483535"/>
                  </a:cubicBezTo>
                  <a:cubicBezTo>
                    <a:pt x="513874" y="366663"/>
                    <a:pt x="676561" y="268937"/>
                    <a:pt x="850773" y="192070"/>
                  </a:cubicBezTo>
                  <a:cubicBezTo>
                    <a:pt x="1025081" y="115679"/>
                    <a:pt x="1211009" y="59292"/>
                    <a:pt x="1403414" y="29002"/>
                  </a:cubicBezTo>
                  <a:cubicBezTo>
                    <a:pt x="1595723" y="-1669"/>
                    <a:pt x="1794320" y="-8431"/>
                    <a:pt x="1993011" y="10714"/>
                  </a:cubicBezTo>
                  <a:cubicBezTo>
                    <a:pt x="2017871" y="13191"/>
                    <a:pt x="2042732" y="15381"/>
                    <a:pt x="2067592" y="18239"/>
                  </a:cubicBezTo>
                  <a:lnTo>
                    <a:pt x="2141887" y="30050"/>
                  </a:lnTo>
                  <a:lnTo>
                    <a:pt x="2216277" y="42813"/>
                  </a:lnTo>
                  <a:cubicBezTo>
                    <a:pt x="2241042" y="47195"/>
                    <a:pt x="2264569" y="53767"/>
                    <a:pt x="2288858" y="59196"/>
                  </a:cubicBezTo>
                  <a:cubicBezTo>
                    <a:pt x="2312956" y="64911"/>
                    <a:pt x="2337149" y="70531"/>
                    <a:pt x="2361152" y="76627"/>
                  </a:cubicBezTo>
                  <a:cubicBezTo>
                    <a:pt x="2385251" y="82533"/>
                    <a:pt x="2409539" y="88438"/>
                    <a:pt x="2432685" y="96153"/>
                  </a:cubicBezTo>
                  <a:cubicBezTo>
                    <a:pt x="2479453" y="110822"/>
                    <a:pt x="2526506" y="125204"/>
                    <a:pt x="2573274" y="140730"/>
                  </a:cubicBezTo>
                  <a:cubicBezTo>
                    <a:pt x="2757297" y="206262"/>
                    <a:pt x="2930462" y="289035"/>
                    <a:pt x="3093434" y="379236"/>
                  </a:cubicBezTo>
                  <a:cubicBezTo>
                    <a:pt x="3420047" y="560116"/>
                    <a:pt x="3698939" y="776334"/>
                    <a:pt x="3952970" y="994361"/>
                  </a:cubicBezTo>
                  <a:cubicBezTo>
                    <a:pt x="4080510" y="1102946"/>
                    <a:pt x="4203097" y="1212293"/>
                    <a:pt x="4326065" y="1317544"/>
                  </a:cubicBezTo>
                  <a:cubicBezTo>
                    <a:pt x="4387882" y="1368503"/>
                    <a:pt x="4449604" y="1420890"/>
                    <a:pt x="4512945" y="1469944"/>
                  </a:cubicBezTo>
                  <a:cubicBezTo>
                    <a:pt x="4544568" y="1494804"/>
                    <a:pt x="4577144" y="1518426"/>
                    <a:pt x="4609434" y="1542905"/>
                  </a:cubicBezTo>
                  <a:cubicBezTo>
                    <a:pt x="4642485" y="1566146"/>
                    <a:pt x="4675156" y="1590340"/>
                    <a:pt x="4708875" y="1613105"/>
                  </a:cubicBezTo>
                  <a:cubicBezTo>
                    <a:pt x="4776311" y="1658444"/>
                    <a:pt x="4844796" y="1703592"/>
                    <a:pt x="4915948" y="1744359"/>
                  </a:cubicBezTo>
                  <a:cubicBezTo>
                    <a:pt x="4986528" y="1786460"/>
                    <a:pt x="5059204" y="1825417"/>
                    <a:pt x="5133213" y="1861898"/>
                  </a:cubicBezTo>
                  <a:cubicBezTo>
                    <a:pt x="5281232" y="1935240"/>
                    <a:pt x="5436108" y="1996010"/>
                    <a:pt x="5594700" y="2045730"/>
                  </a:cubicBezTo>
                  <a:cubicBezTo>
                    <a:pt x="5753100" y="2095165"/>
                    <a:pt x="5916549" y="2133551"/>
                    <a:pt x="6080094" y="2159268"/>
                  </a:cubicBezTo>
                  <a:cubicBezTo>
                    <a:pt x="6243542" y="2185272"/>
                    <a:pt x="6408039" y="2199559"/>
                    <a:pt x="6570155" y="2195559"/>
                  </a:cubicBezTo>
                  <a:cubicBezTo>
                    <a:pt x="6894386" y="2191463"/>
                    <a:pt x="7208235" y="2105738"/>
                    <a:pt x="7451979" y="1943432"/>
                  </a:cubicBezTo>
                  <a:cubicBezTo>
                    <a:pt x="7513511" y="1901712"/>
                    <a:pt x="7573042" y="1857516"/>
                    <a:pt x="7630668" y="1808177"/>
                  </a:cubicBezTo>
                  <a:cubicBezTo>
                    <a:pt x="7645241" y="1796461"/>
                    <a:pt x="7659339" y="1783031"/>
                    <a:pt x="7673626" y="1770648"/>
                  </a:cubicBezTo>
                  <a:cubicBezTo>
                    <a:pt x="7687914" y="1758075"/>
                    <a:pt x="7702010" y="1745502"/>
                    <a:pt x="7716107" y="1732072"/>
                  </a:cubicBezTo>
                  <a:lnTo>
                    <a:pt x="7758304" y="1692638"/>
                  </a:lnTo>
                  <a:lnTo>
                    <a:pt x="7800022" y="1651586"/>
                  </a:lnTo>
                  <a:cubicBezTo>
                    <a:pt x="7855553" y="1596055"/>
                    <a:pt x="7910894" y="1539572"/>
                    <a:pt x="7966425" y="1479469"/>
                  </a:cubicBezTo>
                  <a:cubicBezTo>
                    <a:pt x="7994333" y="1450418"/>
                    <a:pt x="8022717" y="1419652"/>
                    <a:pt x="8050816" y="1389648"/>
                  </a:cubicBezTo>
                  <a:cubicBezTo>
                    <a:pt x="8079201" y="1358787"/>
                    <a:pt x="8107585" y="1328403"/>
                    <a:pt x="8137017" y="1297351"/>
                  </a:cubicBezTo>
                  <a:cubicBezTo>
                    <a:pt x="8195120" y="1235534"/>
                    <a:pt x="8255508" y="1172764"/>
                    <a:pt x="8318850" y="1109804"/>
                  </a:cubicBezTo>
                  <a:cubicBezTo>
                    <a:pt x="8334947" y="1093992"/>
                    <a:pt x="8350282" y="1078657"/>
                    <a:pt x="8367046" y="1062655"/>
                  </a:cubicBezTo>
                  <a:lnTo>
                    <a:pt x="8417338" y="1015030"/>
                  </a:lnTo>
                  <a:cubicBezTo>
                    <a:pt x="8434102" y="999219"/>
                    <a:pt x="8451913" y="983693"/>
                    <a:pt x="8469153" y="968072"/>
                  </a:cubicBezTo>
                  <a:cubicBezTo>
                    <a:pt x="8486584" y="952451"/>
                    <a:pt x="8503825" y="936735"/>
                    <a:pt x="8522113" y="921590"/>
                  </a:cubicBezTo>
                  <a:cubicBezTo>
                    <a:pt x="8593265" y="859868"/>
                    <a:pt x="8669941" y="800527"/>
                    <a:pt x="8749284" y="742615"/>
                  </a:cubicBezTo>
                  <a:cubicBezTo>
                    <a:pt x="8829199" y="684894"/>
                    <a:pt x="8914638" y="630220"/>
                    <a:pt x="9004363" y="578595"/>
                  </a:cubicBezTo>
                  <a:cubicBezTo>
                    <a:pt x="9095613" y="528017"/>
                    <a:pt x="9191816" y="481059"/>
                    <a:pt x="9294781" y="441149"/>
                  </a:cubicBezTo>
                  <a:cubicBezTo>
                    <a:pt x="9320593" y="431338"/>
                    <a:pt x="9347359" y="422480"/>
                    <a:pt x="9373743" y="413241"/>
                  </a:cubicBezTo>
                  <a:cubicBezTo>
                    <a:pt x="9387078" y="408764"/>
                    <a:pt x="9400127" y="404001"/>
                    <a:pt x="9413653" y="399905"/>
                  </a:cubicBezTo>
                  <a:lnTo>
                    <a:pt x="9454801" y="388285"/>
                  </a:lnTo>
                  <a:lnTo>
                    <a:pt x="9496139" y="376855"/>
                  </a:lnTo>
                  <a:cubicBezTo>
                    <a:pt x="9509950" y="373045"/>
                    <a:pt x="9523666" y="369235"/>
                    <a:pt x="9538049" y="366378"/>
                  </a:cubicBezTo>
                  <a:cubicBezTo>
                    <a:pt x="9566434" y="360186"/>
                    <a:pt x="9595009" y="354471"/>
                    <a:pt x="9623584" y="348756"/>
                  </a:cubicBezTo>
                  <a:cubicBezTo>
                    <a:pt x="9652254" y="343232"/>
                    <a:pt x="9681877" y="340088"/>
                    <a:pt x="9711118" y="335993"/>
                  </a:cubicBezTo>
                  <a:lnTo>
                    <a:pt x="9755219" y="330373"/>
                  </a:lnTo>
                  <a:lnTo>
                    <a:pt x="9799987" y="327325"/>
                  </a:lnTo>
                  <a:cubicBezTo>
                    <a:pt x="9829800" y="325706"/>
                    <a:pt x="9859899" y="323325"/>
                    <a:pt x="9889712" y="322944"/>
                  </a:cubicBezTo>
                  <a:lnTo>
                    <a:pt x="9979152" y="323896"/>
                  </a:lnTo>
                  <a:cubicBezTo>
                    <a:pt x="10097167" y="328278"/>
                    <a:pt x="10209943" y="345232"/>
                    <a:pt x="10315384" y="367520"/>
                  </a:cubicBezTo>
                  <a:cubicBezTo>
                    <a:pt x="10421112" y="390285"/>
                    <a:pt x="10518172" y="418860"/>
                    <a:pt x="10609136" y="448959"/>
                  </a:cubicBezTo>
                  <a:lnTo>
                    <a:pt x="10643330" y="460294"/>
                  </a:lnTo>
                  <a:lnTo>
                    <a:pt x="10676191" y="471724"/>
                  </a:lnTo>
                  <a:lnTo>
                    <a:pt x="10741152" y="494489"/>
                  </a:lnTo>
                  <a:lnTo>
                    <a:pt x="10864025" y="540113"/>
                  </a:lnTo>
                  <a:cubicBezTo>
                    <a:pt x="10943272" y="569260"/>
                    <a:pt x="11016900" y="598311"/>
                    <a:pt x="11086624" y="622314"/>
                  </a:cubicBezTo>
                  <a:cubicBezTo>
                    <a:pt x="11156156" y="647841"/>
                    <a:pt x="11218640" y="666129"/>
                    <a:pt x="11282553" y="683846"/>
                  </a:cubicBezTo>
                  <a:cubicBezTo>
                    <a:pt x="11346562" y="700991"/>
                    <a:pt x="11411808" y="715088"/>
                    <a:pt x="11477815" y="726137"/>
                  </a:cubicBezTo>
                  <a:cubicBezTo>
                    <a:pt x="11543919" y="736710"/>
                    <a:pt x="11610690" y="745282"/>
                    <a:pt x="11677936" y="750235"/>
                  </a:cubicBezTo>
                  <a:cubicBezTo>
                    <a:pt x="11745278" y="754331"/>
                    <a:pt x="11813001" y="756712"/>
                    <a:pt x="11880914" y="754712"/>
                  </a:cubicBezTo>
                  <a:cubicBezTo>
                    <a:pt x="11914918" y="753950"/>
                    <a:pt x="11948732" y="751759"/>
                    <a:pt x="11982831" y="749854"/>
                  </a:cubicBezTo>
                  <a:lnTo>
                    <a:pt x="12033694" y="745187"/>
                  </a:lnTo>
                  <a:cubicBezTo>
                    <a:pt x="12050744" y="743853"/>
                    <a:pt x="12067413" y="740996"/>
                    <a:pt x="12084463" y="739281"/>
                  </a:cubicBezTo>
                  <a:cubicBezTo>
                    <a:pt x="12101512" y="737662"/>
                    <a:pt x="12118276" y="734995"/>
                    <a:pt x="12135136" y="732328"/>
                  </a:cubicBezTo>
                  <a:cubicBezTo>
                    <a:pt x="12151995" y="729852"/>
                    <a:pt x="12168854" y="727470"/>
                    <a:pt x="12186475" y="723946"/>
                  </a:cubicBezTo>
                  <a:cubicBezTo>
                    <a:pt x="12220861" y="717850"/>
                    <a:pt x="12257722" y="710135"/>
                    <a:pt x="12295156" y="702134"/>
                  </a:cubicBezTo>
                  <a:cubicBezTo>
                    <a:pt x="12370308" y="685560"/>
                    <a:pt x="12452128" y="664986"/>
                    <a:pt x="12538996" y="644508"/>
                  </a:cubicBezTo>
                  <a:cubicBezTo>
                    <a:pt x="12625959" y="624029"/>
                    <a:pt x="12718637" y="603169"/>
                    <a:pt x="12817888" y="586691"/>
                  </a:cubicBezTo>
                  <a:cubicBezTo>
                    <a:pt x="12843224" y="582881"/>
                    <a:pt x="12867799" y="578690"/>
                    <a:pt x="12893611" y="575356"/>
                  </a:cubicBezTo>
                  <a:lnTo>
                    <a:pt x="12971717" y="566212"/>
                  </a:lnTo>
                  <a:lnTo>
                    <a:pt x="13052584" y="560497"/>
                  </a:lnTo>
                  <a:cubicBezTo>
                    <a:pt x="13079921" y="559163"/>
                    <a:pt x="13108115" y="558973"/>
                    <a:pt x="13135642" y="558402"/>
                  </a:cubicBezTo>
                  <a:cubicBezTo>
                    <a:pt x="13247370" y="558402"/>
                    <a:pt x="13365766" y="571260"/>
                    <a:pt x="13478923" y="600693"/>
                  </a:cubicBezTo>
                  <a:cubicBezTo>
                    <a:pt x="13591794" y="629934"/>
                    <a:pt x="13700380" y="674987"/>
                    <a:pt x="13796962" y="732995"/>
                  </a:cubicBezTo>
                  <a:cubicBezTo>
                    <a:pt x="13893927" y="790621"/>
                    <a:pt x="13979652" y="859392"/>
                    <a:pt x="14053947" y="933401"/>
                  </a:cubicBezTo>
                  <a:cubicBezTo>
                    <a:pt x="14128146" y="1007696"/>
                    <a:pt x="14191107" y="1087039"/>
                    <a:pt x="14245590" y="1168478"/>
                  </a:cubicBezTo>
                  <a:cubicBezTo>
                    <a:pt x="14299692" y="1250202"/>
                    <a:pt x="14346937" y="1332784"/>
                    <a:pt x="14386750" y="1417271"/>
                  </a:cubicBezTo>
                  <a:lnTo>
                    <a:pt x="14415802" y="1480517"/>
                  </a:lnTo>
                  <a:cubicBezTo>
                    <a:pt x="14424850" y="1501758"/>
                    <a:pt x="14434280" y="1522713"/>
                    <a:pt x="14442948" y="1543858"/>
                  </a:cubicBezTo>
                  <a:cubicBezTo>
                    <a:pt x="14459998" y="1586435"/>
                    <a:pt x="14476095" y="1628916"/>
                    <a:pt x="14491144" y="1671493"/>
                  </a:cubicBezTo>
                  <a:cubicBezTo>
                    <a:pt x="14506480" y="1713879"/>
                    <a:pt x="14519814" y="1756932"/>
                    <a:pt x="14532768" y="1799604"/>
                  </a:cubicBezTo>
                  <a:cubicBezTo>
                    <a:pt x="14546008" y="1842276"/>
                    <a:pt x="14557630" y="1885234"/>
                    <a:pt x="14568678" y="1928192"/>
                  </a:cubicBezTo>
                  <a:cubicBezTo>
                    <a:pt x="14590872" y="2014012"/>
                    <a:pt x="14609826" y="2100118"/>
                    <a:pt x="14624971" y="2187081"/>
                  </a:cubicBezTo>
                  <a:lnTo>
                    <a:pt x="14538484" y="2225562"/>
                  </a:lnTo>
                  <a:cubicBezTo>
                    <a:pt x="14430470" y="2088117"/>
                    <a:pt x="14327410" y="1951433"/>
                    <a:pt x="14218920" y="1825608"/>
                  </a:cubicBezTo>
                  <a:cubicBezTo>
                    <a:pt x="14192060" y="1793985"/>
                    <a:pt x="14164723" y="1763314"/>
                    <a:pt x="14137005" y="1733310"/>
                  </a:cubicBezTo>
                  <a:lnTo>
                    <a:pt x="14095761" y="1688733"/>
                  </a:lnTo>
                  <a:lnTo>
                    <a:pt x="14053852" y="1645776"/>
                  </a:lnTo>
                  <a:cubicBezTo>
                    <a:pt x="13997082" y="1589959"/>
                    <a:pt x="13940504" y="1537095"/>
                    <a:pt x="13881544" y="1491375"/>
                  </a:cubicBezTo>
                  <a:cubicBezTo>
                    <a:pt x="13822871" y="1445560"/>
                    <a:pt x="13763815" y="1405174"/>
                    <a:pt x="13704475" y="1373551"/>
                  </a:cubicBezTo>
                  <a:cubicBezTo>
                    <a:pt x="13645229" y="1341928"/>
                    <a:pt x="13586269" y="1318687"/>
                    <a:pt x="13529119" y="1303638"/>
                  </a:cubicBezTo>
                  <a:cubicBezTo>
                    <a:pt x="13471969" y="1288207"/>
                    <a:pt x="13416153" y="1282683"/>
                    <a:pt x="13361193" y="1282968"/>
                  </a:cubicBezTo>
                  <a:lnTo>
                    <a:pt x="13340715" y="1283159"/>
                  </a:lnTo>
                  <a:lnTo>
                    <a:pt x="13320236" y="1285064"/>
                  </a:lnTo>
                  <a:lnTo>
                    <a:pt x="13300043" y="1286493"/>
                  </a:lnTo>
                  <a:cubicBezTo>
                    <a:pt x="13293471" y="1286588"/>
                    <a:pt x="13286232" y="1288397"/>
                    <a:pt x="13279374" y="1289255"/>
                  </a:cubicBezTo>
                  <a:cubicBezTo>
                    <a:pt x="13252132" y="1292398"/>
                    <a:pt x="13223843" y="1298589"/>
                    <a:pt x="13195173" y="1304780"/>
                  </a:cubicBezTo>
                  <a:cubicBezTo>
                    <a:pt x="13080112" y="1331165"/>
                    <a:pt x="12948285" y="1384981"/>
                    <a:pt x="12798361" y="1448608"/>
                  </a:cubicBezTo>
                  <a:cubicBezTo>
                    <a:pt x="12723018" y="1480231"/>
                    <a:pt x="12643580" y="1514712"/>
                    <a:pt x="12555855" y="1548144"/>
                  </a:cubicBezTo>
                  <a:cubicBezTo>
                    <a:pt x="12511850" y="1564908"/>
                    <a:pt x="12467082" y="1581672"/>
                    <a:pt x="12419076" y="1597198"/>
                  </a:cubicBezTo>
                  <a:cubicBezTo>
                    <a:pt x="12395835" y="1605294"/>
                    <a:pt x="12371165" y="1612629"/>
                    <a:pt x="12346591" y="1619963"/>
                  </a:cubicBezTo>
                  <a:cubicBezTo>
                    <a:pt x="12322016" y="1627392"/>
                    <a:pt x="12297442" y="1634727"/>
                    <a:pt x="12272677" y="1641013"/>
                  </a:cubicBezTo>
                  <a:cubicBezTo>
                    <a:pt x="12173617" y="1667302"/>
                    <a:pt x="12072937" y="1688352"/>
                    <a:pt x="11971115" y="1702259"/>
                  </a:cubicBezTo>
                  <a:cubicBezTo>
                    <a:pt x="11869388" y="1716165"/>
                    <a:pt x="11766709" y="1725881"/>
                    <a:pt x="11663648" y="1727881"/>
                  </a:cubicBezTo>
                  <a:cubicBezTo>
                    <a:pt x="11560588" y="1729881"/>
                    <a:pt x="11457242" y="1726547"/>
                    <a:pt x="11354276" y="1716356"/>
                  </a:cubicBezTo>
                  <a:cubicBezTo>
                    <a:pt x="11328559" y="1713594"/>
                    <a:pt x="11302746" y="1711308"/>
                    <a:pt x="11277029" y="1707879"/>
                  </a:cubicBezTo>
                  <a:cubicBezTo>
                    <a:pt x="11251406" y="1704354"/>
                    <a:pt x="11225593" y="1701021"/>
                    <a:pt x="11199972" y="1697115"/>
                  </a:cubicBezTo>
                  <a:cubicBezTo>
                    <a:pt x="11148822" y="1688257"/>
                    <a:pt x="11097673" y="1679208"/>
                    <a:pt x="11046904" y="1667588"/>
                  </a:cubicBezTo>
                  <a:cubicBezTo>
                    <a:pt x="10945178" y="1645585"/>
                    <a:pt x="10844212" y="1615105"/>
                    <a:pt x="10752963" y="1584435"/>
                  </a:cubicBezTo>
                  <a:cubicBezTo>
                    <a:pt x="10661809" y="1552335"/>
                    <a:pt x="10576370" y="1520427"/>
                    <a:pt x="10496741" y="1488042"/>
                  </a:cubicBezTo>
                  <a:lnTo>
                    <a:pt x="10381202" y="1441941"/>
                  </a:lnTo>
                  <a:lnTo>
                    <a:pt x="10326434" y="1420033"/>
                  </a:lnTo>
                  <a:lnTo>
                    <a:pt x="10299382" y="1409270"/>
                  </a:lnTo>
                  <a:lnTo>
                    <a:pt x="10273284" y="1399364"/>
                  </a:lnTo>
                  <a:cubicBezTo>
                    <a:pt x="10203561" y="1372884"/>
                    <a:pt x="10138410" y="1348691"/>
                    <a:pt x="10078402" y="1331641"/>
                  </a:cubicBezTo>
                  <a:cubicBezTo>
                    <a:pt x="10018300" y="1313639"/>
                    <a:pt x="9962769" y="1301447"/>
                    <a:pt x="9910858" y="1293065"/>
                  </a:cubicBezTo>
                  <a:cubicBezTo>
                    <a:pt x="9898190" y="1291731"/>
                    <a:pt x="9885426" y="1290207"/>
                    <a:pt x="9872663" y="1288397"/>
                  </a:cubicBezTo>
                  <a:cubicBezTo>
                    <a:pt x="9859899" y="1287159"/>
                    <a:pt x="9847421" y="1287255"/>
                    <a:pt x="9834658" y="1286302"/>
                  </a:cubicBezTo>
                  <a:lnTo>
                    <a:pt x="9815513" y="1285064"/>
                  </a:lnTo>
                  <a:lnTo>
                    <a:pt x="9795986" y="1285730"/>
                  </a:lnTo>
                  <a:cubicBezTo>
                    <a:pt x="9782937" y="1286397"/>
                    <a:pt x="9769983" y="1285540"/>
                    <a:pt x="9756553" y="1286873"/>
                  </a:cubicBezTo>
                  <a:cubicBezTo>
                    <a:pt x="9703403" y="1290303"/>
                    <a:pt x="9647206" y="1300018"/>
                    <a:pt x="9589198" y="1313925"/>
                  </a:cubicBezTo>
                  <a:cubicBezTo>
                    <a:pt x="9531001" y="1329260"/>
                    <a:pt x="9470803" y="1350501"/>
                    <a:pt x="9409557" y="1375837"/>
                  </a:cubicBezTo>
                  <a:cubicBezTo>
                    <a:pt x="9348311" y="1402983"/>
                    <a:pt x="9286018" y="1433463"/>
                    <a:pt x="9223343" y="1469182"/>
                  </a:cubicBezTo>
                  <a:cubicBezTo>
                    <a:pt x="9160860" y="1505472"/>
                    <a:pt x="9097803" y="1543858"/>
                    <a:pt x="9034748" y="1587197"/>
                  </a:cubicBezTo>
                  <a:cubicBezTo>
                    <a:pt x="9003126" y="1608152"/>
                    <a:pt x="8971312" y="1630440"/>
                    <a:pt x="8939498" y="1652729"/>
                  </a:cubicBezTo>
                  <a:lnTo>
                    <a:pt x="8891492" y="1686733"/>
                  </a:lnTo>
                  <a:cubicBezTo>
                    <a:pt x="8875490" y="1697972"/>
                    <a:pt x="8858822" y="1710641"/>
                    <a:pt x="8842343" y="1722356"/>
                  </a:cubicBezTo>
                  <a:lnTo>
                    <a:pt x="8638699" y="1870470"/>
                  </a:lnTo>
                  <a:cubicBezTo>
                    <a:pt x="8569357" y="1921048"/>
                    <a:pt x="8496586" y="1971340"/>
                    <a:pt x="8422386" y="2022299"/>
                  </a:cubicBezTo>
                  <a:cubicBezTo>
                    <a:pt x="8347996" y="2072400"/>
                    <a:pt x="8270367" y="2122406"/>
                    <a:pt x="8190071" y="2169746"/>
                  </a:cubicBezTo>
                  <a:cubicBezTo>
                    <a:pt x="8110252" y="2217466"/>
                    <a:pt x="8025670" y="2262329"/>
                    <a:pt x="7939279" y="2303763"/>
                  </a:cubicBezTo>
                  <a:cubicBezTo>
                    <a:pt x="7852696" y="2345291"/>
                    <a:pt x="7761922" y="2381677"/>
                    <a:pt x="7669721" y="2413300"/>
                  </a:cubicBezTo>
                  <a:cubicBezTo>
                    <a:pt x="7622953" y="2428254"/>
                    <a:pt x="7576662" y="2443494"/>
                    <a:pt x="7529037" y="2454829"/>
                  </a:cubicBezTo>
                  <a:cubicBezTo>
                    <a:pt x="7505320" y="2460640"/>
                    <a:pt x="7481983" y="2467593"/>
                    <a:pt x="7458266" y="2472260"/>
                  </a:cubicBezTo>
                  <a:lnTo>
                    <a:pt x="7387400" y="2486928"/>
                  </a:lnTo>
                  <a:cubicBezTo>
                    <a:pt x="7363873" y="2492262"/>
                    <a:pt x="7340156" y="2495310"/>
                    <a:pt x="7316534" y="2499025"/>
                  </a:cubicBezTo>
                  <a:cubicBezTo>
                    <a:pt x="7292912" y="2502454"/>
                    <a:pt x="7269385" y="2506360"/>
                    <a:pt x="7245858" y="2509312"/>
                  </a:cubicBezTo>
                  <a:cubicBezTo>
                    <a:pt x="7198710" y="2514170"/>
                    <a:pt x="7152037" y="2520932"/>
                    <a:pt x="7105270" y="2522838"/>
                  </a:cubicBezTo>
                  <a:lnTo>
                    <a:pt x="7035451" y="2527124"/>
                  </a:lnTo>
                  <a:lnTo>
                    <a:pt x="6966013" y="2529029"/>
                  </a:lnTo>
                  <a:lnTo>
                    <a:pt x="6931438" y="2529981"/>
                  </a:lnTo>
                  <a:lnTo>
                    <a:pt x="6896957" y="2529791"/>
                  </a:lnTo>
                  <a:lnTo>
                    <a:pt x="6828282" y="2529315"/>
                  </a:lnTo>
                  <a:cubicBezTo>
                    <a:pt x="6737128" y="2526457"/>
                    <a:pt x="6646736" y="2521981"/>
                    <a:pt x="6557677" y="2513313"/>
                  </a:cubicBezTo>
                  <a:cubicBezTo>
                    <a:pt x="6379178" y="2497501"/>
                    <a:pt x="6204680" y="2470641"/>
                    <a:pt x="6032183" y="2440446"/>
                  </a:cubicBezTo>
                  <a:cubicBezTo>
                    <a:pt x="5988844" y="2433588"/>
                    <a:pt x="5946267" y="2424254"/>
                    <a:pt x="5903214" y="2416920"/>
                  </a:cubicBezTo>
                  <a:lnTo>
                    <a:pt x="5774912" y="2392250"/>
                  </a:lnTo>
                  <a:cubicBezTo>
                    <a:pt x="5689473" y="2375391"/>
                    <a:pt x="5603843" y="2358531"/>
                    <a:pt x="5518214" y="2340815"/>
                  </a:cubicBezTo>
                  <a:cubicBezTo>
                    <a:pt x="5346954" y="2305287"/>
                    <a:pt x="5175028" y="2268425"/>
                    <a:pt x="5002435" y="2226610"/>
                  </a:cubicBezTo>
                  <a:cubicBezTo>
                    <a:pt x="4916329" y="2205179"/>
                    <a:pt x="4829461" y="2184129"/>
                    <a:pt x="4742974" y="2160221"/>
                  </a:cubicBezTo>
                  <a:cubicBezTo>
                    <a:pt x="4721352" y="2154220"/>
                    <a:pt x="4699540" y="2148505"/>
                    <a:pt x="4678014" y="2142219"/>
                  </a:cubicBezTo>
                  <a:lnTo>
                    <a:pt x="4613148" y="2123359"/>
                  </a:lnTo>
                  <a:cubicBezTo>
                    <a:pt x="4569524" y="2111358"/>
                    <a:pt x="4526661" y="2097070"/>
                    <a:pt x="4483227" y="2083735"/>
                  </a:cubicBezTo>
                  <a:cubicBezTo>
                    <a:pt x="4310158" y="2029538"/>
                    <a:pt x="4137374" y="1962863"/>
                    <a:pt x="3970687" y="1887234"/>
                  </a:cubicBezTo>
                  <a:cubicBezTo>
                    <a:pt x="3804666" y="1811796"/>
                    <a:pt x="3646837" y="1727595"/>
                    <a:pt x="3495961" y="1639680"/>
                  </a:cubicBezTo>
                  <a:cubicBezTo>
                    <a:pt x="3344799" y="1551764"/>
                    <a:pt x="3202591" y="1460133"/>
                    <a:pt x="3065145" y="1369646"/>
                  </a:cubicBezTo>
                  <a:lnTo>
                    <a:pt x="2963037" y="1301923"/>
                  </a:lnTo>
                  <a:lnTo>
                    <a:pt x="2912555" y="1268490"/>
                  </a:lnTo>
                  <a:cubicBezTo>
                    <a:pt x="2895886" y="1257251"/>
                    <a:pt x="2879217" y="1245249"/>
                    <a:pt x="2862644" y="1234772"/>
                  </a:cubicBezTo>
                  <a:cubicBezTo>
                    <a:pt x="2829306" y="1213341"/>
                    <a:pt x="2796445" y="1191243"/>
                    <a:pt x="2763584" y="1169145"/>
                  </a:cubicBezTo>
                  <a:cubicBezTo>
                    <a:pt x="2730722" y="1147618"/>
                    <a:pt x="2697766" y="1127711"/>
                    <a:pt x="2665000" y="1106756"/>
                  </a:cubicBezTo>
                  <a:cubicBezTo>
                    <a:pt x="2534126" y="1024745"/>
                    <a:pt x="2403634" y="951403"/>
                    <a:pt x="2272189" y="887871"/>
                  </a:cubicBezTo>
                  <a:cubicBezTo>
                    <a:pt x="2239042" y="873870"/>
                    <a:pt x="2206181" y="858725"/>
                    <a:pt x="2173129" y="843770"/>
                  </a:cubicBezTo>
                  <a:cubicBezTo>
                    <a:pt x="2156651" y="835770"/>
                    <a:pt x="2139982" y="829769"/>
                    <a:pt x="2123218" y="823578"/>
                  </a:cubicBezTo>
                  <a:cubicBezTo>
                    <a:pt x="2106454" y="817386"/>
                    <a:pt x="2089880" y="810719"/>
                    <a:pt x="2073212" y="804242"/>
                  </a:cubicBezTo>
                  <a:cubicBezTo>
                    <a:pt x="2056543" y="798051"/>
                    <a:pt x="2039779" y="790430"/>
                    <a:pt x="2023110" y="785096"/>
                  </a:cubicBezTo>
                  <a:lnTo>
                    <a:pt x="1972913" y="769285"/>
                  </a:lnTo>
                  <a:lnTo>
                    <a:pt x="1922717" y="752521"/>
                  </a:lnTo>
                  <a:lnTo>
                    <a:pt x="1871282" y="739281"/>
                  </a:lnTo>
                  <a:cubicBezTo>
                    <a:pt x="1734026" y="702420"/>
                    <a:pt x="1590199" y="678797"/>
                    <a:pt x="1442466" y="668511"/>
                  </a:cubicBezTo>
                  <a:cubicBezTo>
                    <a:pt x="1294638" y="657938"/>
                    <a:pt x="1143191" y="662891"/>
                    <a:pt x="990124" y="680226"/>
                  </a:cubicBezTo>
                  <a:cubicBezTo>
                    <a:pt x="837057" y="697847"/>
                    <a:pt x="682562" y="729566"/>
                    <a:pt x="527876" y="775571"/>
                  </a:cubicBezTo>
                  <a:cubicBezTo>
                    <a:pt x="449866" y="797574"/>
                    <a:pt x="373571" y="826054"/>
                    <a:pt x="295751" y="855772"/>
                  </a:cubicBezTo>
                  <a:cubicBezTo>
                    <a:pt x="276701" y="863773"/>
                    <a:pt x="257651" y="872060"/>
                    <a:pt x="238030" y="879870"/>
                  </a:cubicBezTo>
                  <a:cubicBezTo>
                    <a:pt x="218789" y="888062"/>
                    <a:pt x="198406" y="895110"/>
                    <a:pt x="179642" y="904445"/>
                  </a:cubicBezTo>
                  <a:cubicBezTo>
                    <a:pt x="141542" y="922352"/>
                    <a:pt x="102870" y="940545"/>
                    <a:pt x="62675" y="958070"/>
                  </a:cubicBezTo>
                  <a:lnTo>
                    <a:pt x="0" y="887204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6000">
                  <a:srgbClr val="FFFFFF">
                    <a:alpha val="13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9490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9D43F2F-FE2D-C7D8-1413-88C767967459}"/>
                </a:ext>
              </a:extLst>
            </p:cNvPr>
            <p:cNvSpPr/>
            <p:nvPr/>
          </p:nvSpPr>
          <p:spPr>
            <a:xfrm>
              <a:off x="-751522" y="776187"/>
              <a:ext cx="13297567" cy="2888461"/>
            </a:xfrm>
            <a:custGeom>
              <a:avLst/>
              <a:gdLst>
                <a:gd name="connsiteX0" fmla="*/ 13269372 w 13297567"/>
                <a:gd name="connsiteY0" fmla="*/ 394340 h 2888461"/>
                <a:gd name="connsiteX1" fmla="*/ 13037820 w 13297567"/>
                <a:gd name="connsiteY1" fmla="*/ 386053 h 2888461"/>
                <a:gd name="connsiteX2" fmla="*/ 12981432 w 13297567"/>
                <a:gd name="connsiteY2" fmla="*/ 385101 h 2888461"/>
                <a:gd name="connsiteX3" fmla="*/ 12925901 w 13297567"/>
                <a:gd name="connsiteY3" fmla="*/ 384910 h 2888461"/>
                <a:gd name="connsiteX4" fmla="*/ 12898469 w 13297567"/>
                <a:gd name="connsiteY4" fmla="*/ 385101 h 2888461"/>
                <a:gd name="connsiteX5" fmla="*/ 12871323 w 13297567"/>
                <a:gd name="connsiteY5" fmla="*/ 386149 h 2888461"/>
                <a:gd name="connsiteX6" fmla="*/ 12817793 w 13297567"/>
                <a:gd name="connsiteY6" fmla="*/ 388625 h 2888461"/>
                <a:gd name="connsiteX7" fmla="*/ 12714636 w 13297567"/>
                <a:gd name="connsiteY7" fmla="*/ 398817 h 2888461"/>
                <a:gd name="connsiteX8" fmla="*/ 12618339 w 13297567"/>
                <a:gd name="connsiteY8" fmla="*/ 416438 h 2888461"/>
                <a:gd name="connsiteX9" fmla="*/ 12453747 w 13297567"/>
                <a:gd name="connsiteY9" fmla="*/ 478160 h 2888461"/>
                <a:gd name="connsiteX10" fmla="*/ 12324874 w 13297567"/>
                <a:gd name="connsiteY10" fmla="*/ 573791 h 2888461"/>
                <a:gd name="connsiteX11" fmla="*/ 12204858 w 13297567"/>
                <a:gd name="connsiteY11" fmla="*/ 703617 h 2888461"/>
                <a:gd name="connsiteX12" fmla="*/ 12078463 w 13297567"/>
                <a:gd name="connsiteY12" fmla="*/ 866208 h 2888461"/>
                <a:gd name="connsiteX13" fmla="*/ 11931873 w 13297567"/>
                <a:gd name="connsiteY13" fmla="*/ 1051946 h 2888461"/>
                <a:gd name="connsiteX14" fmla="*/ 11743182 w 13297567"/>
                <a:gd name="connsiteY14" fmla="*/ 1249590 h 2888461"/>
                <a:gd name="connsiteX15" fmla="*/ 11507343 w 13297567"/>
                <a:gd name="connsiteY15" fmla="*/ 1427612 h 2888461"/>
                <a:gd name="connsiteX16" fmla="*/ 11242644 w 13297567"/>
                <a:gd name="connsiteY16" fmla="*/ 1563820 h 2888461"/>
                <a:gd name="connsiteX17" fmla="*/ 10955083 w 13297567"/>
                <a:gd name="connsiteY17" fmla="*/ 1654212 h 2888461"/>
                <a:gd name="connsiteX18" fmla="*/ 10375964 w 13297567"/>
                <a:gd name="connsiteY18" fmla="*/ 1693931 h 2888461"/>
                <a:gd name="connsiteX19" fmla="*/ 10241756 w 13297567"/>
                <a:gd name="connsiteY19" fmla="*/ 1682977 h 2888461"/>
                <a:gd name="connsiteX20" fmla="*/ 10113455 w 13297567"/>
                <a:gd name="connsiteY20" fmla="*/ 1666499 h 2888461"/>
                <a:gd name="connsiteX21" fmla="*/ 10051161 w 13297567"/>
                <a:gd name="connsiteY21" fmla="*/ 1657165 h 2888461"/>
                <a:gd name="connsiteX22" fmla="*/ 9990010 w 13297567"/>
                <a:gd name="connsiteY22" fmla="*/ 1647258 h 2888461"/>
                <a:gd name="connsiteX23" fmla="*/ 9872091 w 13297567"/>
                <a:gd name="connsiteY23" fmla="*/ 1625542 h 2888461"/>
                <a:gd name="connsiteX24" fmla="*/ 9650444 w 13297567"/>
                <a:gd name="connsiteY24" fmla="*/ 1581346 h 2888461"/>
                <a:gd name="connsiteX25" fmla="*/ 9598152 w 13297567"/>
                <a:gd name="connsiteY25" fmla="*/ 1570487 h 2888461"/>
                <a:gd name="connsiteX26" fmla="*/ 9547289 w 13297567"/>
                <a:gd name="connsiteY26" fmla="*/ 1560391 h 2888461"/>
                <a:gd name="connsiteX27" fmla="*/ 9450419 w 13297567"/>
                <a:gd name="connsiteY27" fmla="*/ 1542388 h 2888461"/>
                <a:gd name="connsiteX28" fmla="*/ 9403175 w 13297567"/>
                <a:gd name="connsiteY28" fmla="*/ 1534483 h 2888461"/>
                <a:gd name="connsiteX29" fmla="*/ 9356598 w 13297567"/>
                <a:gd name="connsiteY29" fmla="*/ 1527434 h 2888461"/>
                <a:gd name="connsiteX30" fmla="*/ 9310783 w 13297567"/>
                <a:gd name="connsiteY30" fmla="*/ 1520671 h 2888461"/>
                <a:gd name="connsiteX31" fmla="*/ 9265920 w 13297567"/>
                <a:gd name="connsiteY31" fmla="*/ 1515242 h 2888461"/>
                <a:gd name="connsiteX32" fmla="*/ 9096089 w 13297567"/>
                <a:gd name="connsiteY32" fmla="*/ 1503336 h 2888461"/>
                <a:gd name="connsiteX33" fmla="*/ 8945404 w 13297567"/>
                <a:gd name="connsiteY33" fmla="*/ 1509051 h 2888461"/>
                <a:gd name="connsiteX34" fmla="*/ 8817864 w 13297567"/>
                <a:gd name="connsiteY34" fmla="*/ 1534864 h 2888461"/>
                <a:gd name="connsiteX35" fmla="*/ 8789194 w 13297567"/>
                <a:gd name="connsiteY35" fmla="*/ 1544293 h 2888461"/>
                <a:gd name="connsiteX36" fmla="*/ 8761857 w 13297567"/>
                <a:gd name="connsiteY36" fmla="*/ 1555342 h 2888461"/>
                <a:gd name="connsiteX37" fmla="*/ 8734615 w 13297567"/>
                <a:gd name="connsiteY37" fmla="*/ 1568011 h 2888461"/>
                <a:gd name="connsiteX38" fmla="*/ 8706993 w 13297567"/>
                <a:gd name="connsiteY38" fmla="*/ 1582584 h 2888461"/>
                <a:gd name="connsiteX39" fmla="*/ 8678799 w 13297567"/>
                <a:gd name="connsiteY39" fmla="*/ 1599443 h 2888461"/>
                <a:gd name="connsiteX40" fmla="*/ 8650033 w 13297567"/>
                <a:gd name="connsiteY40" fmla="*/ 1620017 h 2888461"/>
                <a:gd name="connsiteX41" fmla="*/ 8620506 w 13297567"/>
                <a:gd name="connsiteY41" fmla="*/ 1643163 h 2888461"/>
                <a:gd name="connsiteX42" fmla="*/ 8605552 w 13297567"/>
                <a:gd name="connsiteY42" fmla="*/ 1655164 h 2888461"/>
                <a:gd name="connsiteX43" fmla="*/ 8590407 w 13297567"/>
                <a:gd name="connsiteY43" fmla="*/ 1668785 h 2888461"/>
                <a:gd name="connsiteX44" fmla="*/ 8464296 w 13297567"/>
                <a:gd name="connsiteY44" fmla="*/ 1797944 h 2888461"/>
                <a:gd name="connsiteX45" fmla="*/ 8328660 w 13297567"/>
                <a:gd name="connsiteY45" fmla="*/ 1961107 h 2888461"/>
                <a:gd name="connsiteX46" fmla="*/ 8254937 w 13297567"/>
                <a:gd name="connsiteY46" fmla="*/ 2051214 h 2888461"/>
                <a:gd name="connsiteX47" fmla="*/ 8215503 w 13297567"/>
                <a:gd name="connsiteY47" fmla="*/ 2097791 h 2888461"/>
                <a:gd name="connsiteX48" fmla="*/ 8195596 w 13297567"/>
                <a:gd name="connsiteY48" fmla="*/ 2121127 h 2888461"/>
                <a:gd name="connsiteX49" fmla="*/ 8174641 w 13297567"/>
                <a:gd name="connsiteY49" fmla="*/ 2145035 h 2888461"/>
                <a:gd name="connsiteX50" fmla="*/ 8131874 w 13297567"/>
                <a:gd name="connsiteY50" fmla="*/ 2192565 h 2888461"/>
                <a:gd name="connsiteX51" fmla="*/ 8086916 w 13297567"/>
                <a:gd name="connsiteY51" fmla="*/ 2240476 h 2888461"/>
                <a:gd name="connsiteX52" fmla="*/ 8039291 w 13297567"/>
                <a:gd name="connsiteY52" fmla="*/ 2288386 h 2888461"/>
                <a:gd name="connsiteX53" fmla="*/ 8015097 w 13297567"/>
                <a:gd name="connsiteY53" fmla="*/ 2312199 h 2888461"/>
                <a:gd name="connsiteX54" fmla="*/ 7989380 w 13297567"/>
                <a:gd name="connsiteY54" fmla="*/ 2335630 h 2888461"/>
                <a:gd name="connsiteX55" fmla="*/ 7937754 w 13297567"/>
                <a:gd name="connsiteY55" fmla="*/ 2381922 h 2888461"/>
                <a:gd name="connsiteX56" fmla="*/ 7884033 w 13297567"/>
                <a:gd name="connsiteY56" fmla="*/ 2425356 h 2888461"/>
                <a:gd name="connsiteX57" fmla="*/ 7829360 w 13297567"/>
                <a:gd name="connsiteY57" fmla="*/ 2466980 h 2888461"/>
                <a:gd name="connsiteX58" fmla="*/ 7773829 w 13297567"/>
                <a:gd name="connsiteY58" fmla="*/ 2506985 h 2888461"/>
                <a:gd name="connsiteX59" fmla="*/ 7658577 w 13297567"/>
                <a:gd name="connsiteY59" fmla="*/ 2579375 h 2888461"/>
                <a:gd name="connsiteX60" fmla="*/ 7599902 w 13297567"/>
                <a:gd name="connsiteY60" fmla="*/ 2612903 h 2888461"/>
                <a:gd name="connsiteX61" fmla="*/ 7540086 w 13297567"/>
                <a:gd name="connsiteY61" fmla="*/ 2643859 h 2888461"/>
                <a:gd name="connsiteX62" fmla="*/ 7479506 w 13297567"/>
                <a:gd name="connsiteY62" fmla="*/ 2672625 h 2888461"/>
                <a:gd name="connsiteX63" fmla="*/ 7418451 w 13297567"/>
                <a:gd name="connsiteY63" fmla="*/ 2699771 h 2888461"/>
                <a:gd name="connsiteX64" fmla="*/ 7294245 w 13297567"/>
                <a:gd name="connsiteY64" fmla="*/ 2747110 h 2888461"/>
                <a:gd name="connsiteX65" fmla="*/ 7168515 w 13297567"/>
                <a:gd name="connsiteY65" fmla="*/ 2786925 h 2888461"/>
                <a:gd name="connsiteX66" fmla="*/ 7104984 w 13297567"/>
                <a:gd name="connsiteY66" fmla="*/ 2803498 h 2888461"/>
                <a:gd name="connsiteX67" fmla="*/ 7041356 w 13297567"/>
                <a:gd name="connsiteY67" fmla="*/ 2818357 h 2888461"/>
                <a:gd name="connsiteX68" fmla="*/ 6785515 w 13297567"/>
                <a:gd name="connsiteY68" fmla="*/ 2859220 h 2888461"/>
                <a:gd name="connsiteX69" fmla="*/ 6721317 w 13297567"/>
                <a:gd name="connsiteY69" fmla="*/ 2864363 h 2888461"/>
                <a:gd name="connsiteX70" fmla="*/ 6689408 w 13297567"/>
                <a:gd name="connsiteY70" fmla="*/ 2866744 h 2888461"/>
                <a:gd name="connsiteX71" fmla="*/ 6657023 w 13297567"/>
                <a:gd name="connsiteY71" fmla="*/ 2868078 h 2888461"/>
                <a:gd name="connsiteX72" fmla="*/ 6593300 w 13297567"/>
                <a:gd name="connsiteY72" fmla="*/ 2870650 h 2888461"/>
                <a:gd name="connsiteX73" fmla="*/ 6538246 w 13297567"/>
                <a:gd name="connsiteY73" fmla="*/ 2872269 h 2888461"/>
                <a:gd name="connsiteX74" fmla="*/ 6427851 w 13297567"/>
                <a:gd name="connsiteY74" fmla="*/ 2876460 h 2888461"/>
                <a:gd name="connsiteX75" fmla="*/ 6372606 w 13297567"/>
                <a:gd name="connsiteY75" fmla="*/ 2879222 h 2888461"/>
                <a:gd name="connsiteX76" fmla="*/ 6344984 w 13297567"/>
                <a:gd name="connsiteY76" fmla="*/ 2880651 h 2888461"/>
                <a:gd name="connsiteX77" fmla="*/ 6313647 w 13297567"/>
                <a:gd name="connsiteY77" fmla="*/ 2882747 h 2888461"/>
                <a:gd name="connsiteX78" fmla="*/ 6187821 w 13297567"/>
                <a:gd name="connsiteY78" fmla="*/ 2888461 h 2888461"/>
                <a:gd name="connsiteX79" fmla="*/ 6125718 w 13297567"/>
                <a:gd name="connsiteY79" fmla="*/ 2888176 h 2888461"/>
                <a:gd name="connsiteX80" fmla="*/ 6094762 w 13297567"/>
                <a:gd name="connsiteY80" fmla="*/ 2888080 h 2888461"/>
                <a:gd name="connsiteX81" fmla="*/ 6063996 w 13297567"/>
                <a:gd name="connsiteY81" fmla="*/ 2886842 h 2888461"/>
                <a:gd name="connsiteX82" fmla="*/ 5582126 w 13297567"/>
                <a:gd name="connsiteY82" fmla="*/ 2832264 h 2888461"/>
                <a:gd name="connsiteX83" fmla="*/ 5523072 w 13297567"/>
                <a:gd name="connsiteY83" fmla="*/ 2820929 h 2888461"/>
                <a:gd name="connsiteX84" fmla="*/ 5464302 w 13297567"/>
                <a:gd name="connsiteY84" fmla="*/ 2808642 h 2888461"/>
                <a:gd name="connsiteX85" fmla="*/ 5347526 w 13297567"/>
                <a:gd name="connsiteY85" fmla="*/ 2781686 h 2888461"/>
                <a:gd name="connsiteX86" fmla="*/ 5231797 w 13297567"/>
                <a:gd name="connsiteY86" fmla="*/ 2750920 h 2888461"/>
                <a:gd name="connsiteX87" fmla="*/ 5173885 w 13297567"/>
                <a:gd name="connsiteY87" fmla="*/ 2735585 h 2888461"/>
                <a:gd name="connsiteX88" fmla="*/ 5116735 w 13297567"/>
                <a:gd name="connsiteY88" fmla="*/ 2718154 h 2888461"/>
                <a:gd name="connsiteX89" fmla="*/ 5001768 w 13297567"/>
                <a:gd name="connsiteY89" fmla="*/ 2683769 h 2888461"/>
                <a:gd name="connsiteX90" fmla="*/ 4888135 w 13297567"/>
                <a:gd name="connsiteY90" fmla="*/ 2645288 h 2888461"/>
                <a:gd name="connsiteX91" fmla="*/ 4830794 w 13297567"/>
                <a:gd name="connsiteY91" fmla="*/ 2626714 h 2888461"/>
                <a:gd name="connsiteX92" fmla="*/ 4774597 w 13297567"/>
                <a:gd name="connsiteY92" fmla="*/ 2605569 h 2888461"/>
                <a:gd name="connsiteX93" fmla="*/ 4661154 w 13297567"/>
                <a:gd name="connsiteY93" fmla="*/ 2564135 h 2888461"/>
                <a:gd name="connsiteX94" fmla="*/ 4604957 w 13297567"/>
                <a:gd name="connsiteY94" fmla="*/ 2541942 h 2888461"/>
                <a:gd name="connsiteX95" fmla="*/ 4548950 w 13297567"/>
                <a:gd name="connsiteY95" fmla="*/ 2519082 h 2888461"/>
                <a:gd name="connsiteX96" fmla="*/ 4435888 w 13297567"/>
                <a:gd name="connsiteY96" fmla="*/ 2473838 h 2888461"/>
                <a:gd name="connsiteX97" fmla="*/ 4325208 w 13297567"/>
                <a:gd name="connsiteY97" fmla="*/ 2423737 h 2888461"/>
                <a:gd name="connsiteX98" fmla="*/ 4213765 w 13297567"/>
                <a:gd name="connsiteY98" fmla="*/ 2373159 h 2888461"/>
                <a:gd name="connsiteX99" fmla="*/ 3996500 w 13297567"/>
                <a:gd name="connsiteY99" fmla="*/ 2263907 h 2888461"/>
                <a:gd name="connsiteX100" fmla="*/ 3903345 w 13297567"/>
                <a:gd name="connsiteY100" fmla="*/ 2220568 h 2888461"/>
                <a:gd name="connsiteX101" fmla="*/ 3880295 w 13297567"/>
                <a:gd name="connsiteY101" fmla="*/ 2209805 h 2888461"/>
                <a:gd name="connsiteX102" fmla="*/ 3856482 w 13297567"/>
                <a:gd name="connsiteY102" fmla="*/ 2200090 h 2888461"/>
                <a:gd name="connsiteX103" fmla="*/ 3809238 w 13297567"/>
                <a:gd name="connsiteY103" fmla="*/ 2180659 h 2888461"/>
                <a:gd name="connsiteX104" fmla="*/ 3427190 w 13297567"/>
                <a:gd name="connsiteY104" fmla="*/ 2046547 h 2888461"/>
                <a:gd name="connsiteX105" fmla="*/ 3038285 w 13297567"/>
                <a:gd name="connsiteY105" fmla="*/ 1936914 h 2888461"/>
                <a:gd name="connsiteX106" fmla="*/ 2939701 w 13297567"/>
                <a:gd name="connsiteY106" fmla="*/ 1911673 h 2888461"/>
                <a:gd name="connsiteX107" fmla="*/ 2890266 w 13297567"/>
                <a:gd name="connsiteY107" fmla="*/ 1899195 h 2888461"/>
                <a:gd name="connsiteX108" fmla="*/ 2865692 w 13297567"/>
                <a:gd name="connsiteY108" fmla="*/ 1892527 h 2888461"/>
                <a:gd name="connsiteX109" fmla="*/ 2840736 w 13297567"/>
                <a:gd name="connsiteY109" fmla="*/ 1886812 h 2888461"/>
                <a:gd name="connsiteX110" fmla="*/ 2740914 w 13297567"/>
                <a:gd name="connsiteY110" fmla="*/ 1862714 h 2888461"/>
                <a:gd name="connsiteX111" fmla="*/ 2639949 w 13297567"/>
                <a:gd name="connsiteY111" fmla="*/ 1841092 h 2888461"/>
                <a:gd name="connsiteX112" fmla="*/ 1806797 w 13297567"/>
                <a:gd name="connsiteY112" fmla="*/ 1714791 h 2888461"/>
                <a:gd name="connsiteX113" fmla="*/ 1375886 w 13297567"/>
                <a:gd name="connsiteY113" fmla="*/ 1679643 h 2888461"/>
                <a:gd name="connsiteX114" fmla="*/ 937260 w 13297567"/>
                <a:gd name="connsiteY114" fmla="*/ 1659641 h 2888461"/>
                <a:gd name="connsiteX115" fmla="*/ 490728 w 13297567"/>
                <a:gd name="connsiteY115" fmla="*/ 1652974 h 2888461"/>
                <a:gd name="connsiteX116" fmla="*/ 32575 w 13297567"/>
                <a:gd name="connsiteY116" fmla="*/ 1661546 h 2888461"/>
                <a:gd name="connsiteX117" fmla="*/ 0 w 13297567"/>
                <a:gd name="connsiteY117" fmla="*/ 1572678 h 2888461"/>
                <a:gd name="connsiteX118" fmla="*/ 202216 w 13297567"/>
                <a:gd name="connsiteY118" fmla="*/ 1439804 h 2888461"/>
                <a:gd name="connsiteX119" fmla="*/ 254794 w 13297567"/>
                <a:gd name="connsiteY119" fmla="*/ 1409991 h 2888461"/>
                <a:gd name="connsiteX120" fmla="*/ 308134 w 13297567"/>
                <a:gd name="connsiteY120" fmla="*/ 1382178 h 2888461"/>
                <a:gd name="connsiteX121" fmla="*/ 416243 w 13297567"/>
                <a:gd name="connsiteY121" fmla="*/ 1329028 h 2888461"/>
                <a:gd name="connsiteX122" fmla="*/ 864965 w 13297567"/>
                <a:gd name="connsiteY122" fmla="*/ 1157197 h 2888461"/>
                <a:gd name="connsiteX123" fmla="*/ 1331595 w 13297567"/>
                <a:gd name="connsiteY123" fmla="*/ 1040707 h 2888461"/>
                <a:gd name="connsiteX124" fmla="*/ 1810703 w 13297567"/>
                <a:gd name="connsiteY124" fmla="*/ 976508 h 2888461"/>
                <a:gd name="connsiteX125" fmla="*/ 2789396 w 13297567"/>
                <a:gd name="connsiteY125" fmla="*/ 1010703 h 2888461"/>
                <a:gd name="connsiteX126" fmla="*/ 3743801 w 13297567"/>
                <a:gd name="connsiteY126" fmla="*/ 1322647 h 2888461"/>
                <a:gd name="connsiteX127" fmla="*/ 3854672 w 13297567"/>
                <a:gd name="connsiteY127" fmla="*/ 1386559 h 2888461"/>
                <a:gd name="connsiteX128" fmla="*/ 3962305 w 13297567"/>
                <a:gd name="connsiteY128" fmla="*/ 1456473 h 2888461"/>
                <a:gd name="connsiteX129" fmla="*/ 4014597 w 13297567"/>
                <a:gd name="connsiteY129" fmla="*/ 1493906 h 2888461"/>
                <a:gd name="connsiteX130" fmla="*/ 4066127 w 13297567"/>
                <a:gd name="connsiteY130" fmla="*/ 1532387 h 2888461"/>
                <a:gd name="connsiteX131" fmla="*/ 4117181 w 13297567"/>
                <a:gd name="connsiteY131" fmla="*/ 1571154 h 2888461"/>
                <a:gd name="connsiteX132" fmla="*/ 4166330 w 13297567"/>
                <a:gd name="connsiteY132" fmla="*/ 1612969 h 2888461"/>
                <a:gd name="connsiteX133" fmla="*/ 4215099 w 13297567"/>
                <a:gd name="connsiteY133" fmla="*/ 1654688 h 2888461"/>
                <a:gd name="connsiteX134" fmla="*/ 4262819 w 13297567"/>
                <a:gd name="connsiteY134" fmla="*/ 1697455 h 2888461"/>
                <a:gd name="connsiteX135" fmla="*/ 4354830 w 13297567"/>
                <a:gd name="connsiteY135" fmla="*/ 1786514 h 2888461"/>
                <a:gd name="connsiteX136" fmla="*/ 4365879 w 13297567"/>
                <a:gd name="connsiteY136" fmla="*/ 1797373 h 2888461"/>
                <a:gd name="connsiteX137" fmla="*/ 4375214 w 13297567"/>
                <a:gd name="connsiteY137" fmla="*/ 1806993 h 2888461"/>
                <a:gd name="connsiteX138" fmla="*/ 4393978 w 13297567"/>
                <a:gd name="connsiteY138" fmla="*/ 1826233 h 2888461"/>
                <a:gd name="connsiteX139" fmla="*/ 4431602 w 13297567"/>
                <a:gd name="connsiteY139" fmla="*/ 1864905 h 2888461"/>
                <a:gd name="connsiteX140" fmla="*/ 4507421 w 13297567"/>
                <a:gd name="connsiteY140" fmla="*/ 1942724 h 2888461"/>
                <a:gd name="connsiteX141" fmla="*/ 4667917 w 13297567"/>
                <a:gd name="connsiteY141" fmla="*/ 2088742 h 2888461"/>
                <a:gd name="connsiteX142" fmla="*/ 4752785 w 13297567"/>
                <a:gd name="connsiteY142" fmla="*/ 2155989 h 2888461"/>
                <a:gd name="connsiteX143" fmla="*/ 4839843 w 13297567"/>
                <a:gd name="connsiteY143" fmla="*/ 2221045 h 2888461"/>
                <a:gd name="connsiteX144" fmla="*/ 4930426 w 13297567"/>
                <a:gd name="connsiteY144" fmla="*/ 2280671 h 2888461"/>
                <a:gd name="connsiteX145" fmla="*/ 4976336 w 13297567"/>
                <a:gd name="connsiteY145" fmla="*/ 2309913 h 2888461"/>
                <a:gd name="connsiteX146" fmla="*/ 5023581 w 13297567"/>
                <a:gd name="connsiteY146" fmla="*/ 2336107 h 2888461"/>
                <a:gd name="connsiteX147" fmla="*/ 5119307 w 13297567"/>
                <a:gd name="connsiteY147" fmla="*/ 2387256 h 2888461"/>
                <a:gd name="connsiteX148" fmla="*/ 5218081 w 13297567"/>
                <a:gd name="connsiteY148" fmla="*/ 2431357 h 2888461"/>
                <a:gd name="connsiteX149" fmla="*/ 5267897 w 13297567"/>
                <a:gd name="connsiteY149" fmla="*/ 2452788 h 2888461"/>
                <a:gd name="connsiteX150" fmla="*/ 5318760 w 13297567"/>
                <a:gd name="connsiteY150" fmla="*/ 2470695 h 2888461"/>
                <a:gd name="connsiteX151" fmla="*/ 5421344 w 13297567"/>
                <a:gd name="connsiteY151" fmla="*/ 2504604 h 2888461"/>
                <a:gd name="connsiteX152" fmla="*/ 5525739 w 13297567"/>
                <a:gd name="connsiteY152" fmla="*/ 2531369 h 2888461"/>
                <a:gd name="connsiteX153" fmla="*/ 5578412 w 13297567"/>
                <a:gd name="connsiteY153" fmla="*/ 2542323 h 2888461"/>
                <a:gd name="connsiteX154" fmla="*/ 5631275 w 13297567"/>
                <a:gd name="connsiteY154" fmla="*/ 2551848 h 2888461"/>
                <a:gd name="connsiteX155" fmla="*/ 6055519 w 13297567"/>
                <a:gd name="connsiteY155" fmla="*/ 2569374 h 2888461"/>
                <a:gd name="connsiteX156" fmla="*/ 6159151 w 13297567"/>
                <a:gd name="connsiteY156" fmla="*/ 2556229 h 2888461"/>
                <a:gd name="connsiteX157" fmla="*/ 6259259 w 13297567"/>
                <a:gd name="connsiteY157" fmla="*/ 2534703 h 2888461"/>
                <a:gd name="connsiteX158" fmla="*/ 6370034 w 13297567"/>
                <a:gd name="connsiteY158" fmla="*/ 2506890 h 2888461"/>
                <a:gd name="connsiteX159" fmla="*/ 6484715 w 13297567"/>
                <a:gd name="connsiteY159" fmla="*/ 2476886 h 2888461"/>
                <a:gd name="connsiteX160" fmla="*/ 6542247 w 13297567"/>
                <a:gd name="connsiteY160" fmla="*/ 2461456 h 2888461"/>
                <a:gd name="connsiteX161" fmla="*/ 6591110 w 13297567"/>
                <a:gd name="connsiteY161" fmla="*/ 2447454 h 2888461"/>
                <a:gd name="connsiteX162" fmla="*/ 6615303 w 13297567"/>
                <a:gd name="connsiteY162" fmla="*/ 2440215 h 2888461"/>
                <a:gd name="connsiteX163" fmla="*/ 6639211 w 13297567"/>
                <a:gd name="connsiteY163" fmla="*/ 2431738 h 2888461"/>
                <a:gd name="connsiteX164" fmla="*/ 6686741 w 13297567"/>
                <a:gd name="connsiteY164" fmla="*/ 2414783 h 2888461"/>
                <a:gd name="connsiteX165" fmla="*/ 6779229 w 13297567"/>
                <a:gd name="connsiteY165" fmla="*/ 2375159 h 2888461"/>
                <a:gd name="connsiteX166" fmla="*/ 6824282 w 13297567"/>
                <a:gd name="connsiteY166" fmla="*/ 2353537 h 2888461"/>
                <a:gd name="connsiteX167" fmla="*/ 6868287 w 13297567"/>
                <a:gd name="connsiteY167" fmla="*/ 2330106 h 2888461"/>
                <a:gd name="connsiteX168" fmla="*/ 7426262 w 13297567"/>
                <a:gd name="connsiteY168" fmla="*/ 1821757 h 2888461"/>
                <a:gd name="connsiteX169" fmla="*/ 7439216 w 13297567"/>
                <a:gd name="connsiteY169" fmla="*/ 1803373 h 2888461"/>
                <a:gd name="connsiteX170" fmla="*/ 7451979 w 13297567"/>
                <a:gd name="connsiteY170" fmla="*/ 1783942 h 2888461"/>
                <a:gd name="connsiteX171" fmla="*/ 7477602 w 13297567"/>
                <a:gd name="connsiteY171" fmla="*/ 1744795 h 2888461"/>
                <a:gd name="connsiteX172" fmla="*/ 7503509 w 13297567"/>
                <a:gd name="connsiteY172" fmla="*/ 1703647 h 2888461"/>
                <a:gd name="connsiteX173" fmla="*/ 7529799 w 13297567"/>
                <a:gd name="connsiteY173" fmla="*/ 1660689 h 2888461"/>
                <a:gd name="connsiteX174" fmla="*/ 7642289 w 13297567"/>
                <a:gd name="connsiteY174" fmla="*/ 1475428 h 2888461"/>
                <a:gd name="connsiteX175" fmla="*/ 7774687 w 13297567"/>
                <a:gd name="connsiteY175" fmla="*/ 1270545 h 2888461"/>
                <a:gd name="connsiteX176" fmla="*/ 7942136 w 13297567"/>
                <a:gd name="connsiteY176" fmla="*/ 1051946 h 2888461"/>
                <a:gd name="connsiteX177" fmla="*/ 7966139 w 13297567"/>
                <a:gd name="connsiteY177" fmla="*/ 1024324 h 2888461"/>
                <a:gd name="connsiteX178" fmla="*/ 7992047 w 13297567"/>
                <a:gd name="connsiteY178" fmla="*/ 996796 h 2888461"/>
                <a:gd name="connsiteX179" fmla="*/ 8045672 w 13297567"/>
                <a:gd name="connsiteY179" fmla="*/ 942123 h 2888461"/>
                <a:gd name="connsiteX180" fmla="*/ 8103204 w 13297567"/>
                <a:gd name="connsiteY180" fmla="*/ 888402 h 2888461"/>
                <a:gd name="connsiteX181" fmla="*/ 8165878 w 13297567"/>
                <a:gd name="connsiteY181" fmla="*/ 836681 h 2888461"/>
                <a:gd name="connsiteX182" fmla="*/ 8232458 w 13297567"/>
                <a:gd name="connsiteY182" fmla="*/ 787437 h 2888461"/>
                <a:gd name="connsiteX183" fmla="*/ 8302467 w 13297567"/>
                <a:gd name="connsiteY183" fmla="*/ 741241 h 2888461"/>
                <a:gd name="connsiteX184" fmla="*/ 8375523 w 13297567"/>
                <a:gd name="connsiteY184" fmla="*/ 698664 h 2888461"/>
                <a:gd name="connsiteX185" fmla="*/ 8450580 w 13297567"/>
                <a:gd name="connsiteY185" fmla="*/ 661326 h 2888461"/>
                <a:gd name="connsiteX186" fmla="*/ 8758143 w 13297567"/>
                <a:gd name="connsiteY186" fmla="*/ 555789 h 2888461"/>
                <a:gd name="connsiteX187" fmla="*/ 9059608 w 13297567"/>
                <a:gd name="connsiteY187" fmla="*/ 511402 h 2888461"/>
                <a:gd name="connsiteX188" fmla="*/ 9611963 w 13297567"/>
                <a:gd name="connsiteY188" fmla="*/ 538930 h 2888461"/>
                <a:gd name="connsiteX189" fmla="*/ 9676257 w 13297567"/>
                <a:gd name="connsiteY189" fmla="*/ 549026 h 2888461"/>
                <a:gd name="connsiteX190" fmla="*/ 9739218 w 13297567"/>
                <a:gd name="connsiteY190" fmla="*/ 560742 h 2888461"/>
                <a:gd name="connsiteX191" fmla="*/ 9799986 w 13297567"/>
                <a:gd name="connsiteY191" fmla="*/ 572743 h 2888461"/>
                <a:gd name="connsiteX192" fmla="*/ 9859137 w 13297567"/>
                <a:gd name="connsiteY192" fmla="*/ 584935 h 2888461"/>
                <a:gd name="connsiteX193" fmla="*/ 10082594 w 13297567"/>
                <a:gd name="connsiteY193" fmla="*/ 636370 h 2888461"/>
                <a:gd name="connsiteX194" fmla="*/ 10287667 w 13297567"/>
                <a:gd name="connsiteY194" fmla="*/ 684186 h 2888461"/>
                <a:gd name="connsiteX195" fmla="*/ 10383965 w 13297567"/>
                <a:gd name="connsiteY195" fmla="*/ 704569 h 2888461"/>
                <a:gd name="connsiteX196" fmla="*/ 10475690 w 13297567"/>
                <a:gd name="connsiteY196" fmla="*/ 721428 h 2888461"/>
                <a:gd name="connsiteX197" fmla="*/ 10520172 w 13297567"/>
                <a:gd name="connsiteY197" fmla="*/ 728286 h 2888461"/>
                <a:gd name="connsiteX198" fmla="*/ 10563701 w 13297567"/>
                <a:gd name="connsiteY198" fmla="*/ 734668 h 2888461"/>
                <a:gd name="connsiteX199" fmla="*/ 10605992 w 13297567"/>
                <a:gd name="connsiteY199" fmla="*/ 739526 h 2888461"/>
                <a:gd name="connsiteX200" fmla="*/ 10647331 w 13297567"/>
                <a:gd name="connsiteY200" fmla="*/ 742955 h 2888461"/>
                <a:gd name="connsiteX201" fmla="*/ 10804398 w 13297567"/>
                <a:gd name="connsiteY201" fmla="*/ 745432 h 2888461"/>
                <a:gd name="connsiteX202" fmla="*/ 10958132 w 13297567"/>
                <a:gd name="connsiteY202" fmla="*/ 725429 h 2888461"/>
                <a:gd name="connsiteX203" fmla="*/ 11111008 w 13297567"/>
                <a:gd name="connsiteY203" fmla="*/ 681328 h 2888461"/>
                <a:gd name="connsiteX204" fmla="*/ 11258170 w 13297567"/>
                <a:gd name="connsiteY204" fmla="*/ 614082 h 2888461"/>
                <a:gd name="connsiteX205" fmla="*/ 11412379 w 13297567"/>
                <a:gd name="connsiteY205" fmla="*/ 512545 h 2888461"/>
                <a:gd name="connsiteX206" fmla="*/ 11588305 w 13297567"/>
                <a:gd name="connsiteY206" fmla="*/ 376909 h 2888461"/>
                <a:gd name="connsiteX207" fmla="*/ 11792617 w 13297567"/>
                <a:gd name="connsiteY207" fmla="*/ 226605 h 2888461"/>
                <a:gd name="connsiteX208" fmla="*/ 12040363 w 13297567"/>
                <a:gd name="connsiteY208" fmla="*/ 89064 h 2888461"/>
                <a:gd name="connsiteX209" fmla="*/ 12329351 w 13297567"/>
                <a:gd name="connsiteY209" fmla="*/ 7720 h 2888461"/>
                <a:gd name="connsiteX210" fmla="*/ 12615387 w 13297567"/>
                <a:gd name="connsiteY210" fmla="*/ 12769 h 2888461"/>
                <a:gd name="connsiteX211" fmla="*/ 12746355 w 13297567"/>
                <a:gd name="connsiteY211" fmla="*/ 40486 h 2888461"/>
                <a:gd name="connsiteX212" fmla="*/ 12868847 w 13297567"/>
                <a:gd name="connsiteY212" fmla="*/ 80110 h 2888461"/>
                <a:gd name="connsiteX213" fmla="*/ 12927235 w 13297567"/>
                <a:gd name="connsiteY213" fmla="*/ 103161 h 2888461"/>
                <a:gd name="connsiteX214" fmla="*/ 12955905 w 13297567"/>
                <a:gd name="connsiteY214" fmla="*/ 115257 h 2888461"/>
                <a:gd name="connsiteX215" fmla="*/ 12983908 w 13297567"/>
                <a:gd name="connsiteY215" fmla="*/ 128116 h 2888461"/>
                <a:gd name="connsiteX216" fmla="*/ 13092875 w 13297567"/>
                <a:gd name="connsiteY216" fmla="*/ 182218 h 2888461"/>
                <a:gd name="connsiteX217" fmla="*/ 13297567 w 13297567"/>
                <a:gd name="connsiteY217" fmla="*/ 304138 h 2888461"/>
                <a:gd name="connsiteX218" fmla="*/ 13269372 w 13297567"/>
                <a:gd name="connsiteY218" fmla="*/ 394340 h 288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3297567" h="2888461">
                  <a:moveTo>
                    <a:pt x="13269372" y="394340"/>
                  </a:moveTo>
                  <a:lnTo>
                    <a:pt x="13037820" y="386053"/>
                  </a:lnTo>
                  <a:cubicBezTo>
                    <a:pt x="13018866" y="385291"/>
                    <a:pt x="13000100" y="385291"/>
                    <a:pt x="12981432" y="385101"/>
                  </a:cubicBezTo>
                  <a:cubicBezTo>
                    <a:pt x="12962763" y="384720"/>
                    <a:pt x="12944284" y="384625"/>
                    <a:pt x="12925901" y="384910"/>
                  </a:cubicBezTo>
                  <a:lnTo>
                    <a:pt x="12898469" y="385101"/>
                  </a:lnTo>
                  <a:lnTo>
                    <a:pt x="12871323" y="386149"/>
                  </a:lnTo>
                  <a:cubicBezTo>
                    <a:pt x="12853226" y="386911"/>
                    <a:pt x="12835319" y="387292"/>
                    <a:pt x="12817793" y="388625"/>
                  </a:cubicBezTo>
                  <a:cubicBezTo>
                    <a:pt x="12782454" y="390435"/>
                    <a:pt x="12747974" y="394054"/>
                    <a:pt x="12714636" y="398817"/>
                  </a:cubicBezTo>
                  <a:cubicBezTo>
                    <a:pt x="12681299" y="403103"/>
                    <a:pt x="12649104" y="409199"/>
                    <a:pt x="12618339" y="416438"/>
                  </a:cubicBezTo>
                  <a:cubicBezTo>
                    <a:pt x="12556903" y="431869"/>
                    <a:pt x="12501276" y="451109"/>
                    <a:pt x="12453747" y="478160"/>
                  </a:cubicBezTo>
                  <a:cubicBezTo>
                    <a:pt x="12406312" y="504544"/>
                    <a:pt x="12365451" y="536358"/>
                    <a:pt x="12324874" y="573791"/>
                  </a:cubicBezTo>
                  <a:cubicBezTo>
                    <a:pt x="12284488" y="611224"/>
                    <a:pt x="12245244" y="654658"/>
                    <a:pt x="12204858" y="703617"/>
                  </a:cubicBezTo>
                  <a:cubicBezTo>
                    <a:pt x="12164377" y="753147"/>
                    <a:pt x="12123134" y="807820"/>
                    <a:pt x="12078463" y="866208"/>
                  </a:cubicBezTo>
                  <a:cubicBezTo>
                    <a:pt x="12033980" y="924787"/>
                    <a:pt x="11986641" y="986890"/>
                    <a:pt x="11931873" y="1051946"/>
                  </a:cubicBezTo>
                  <a:cubicBezTo>
                    <a:pt x="11877295" y="1116621"/>
                    <a:pt x="11815667" y="1183867"/>
                    <a:pt x="11743182" y="1249590"/>
                  </a:cubicBezTo>
                  <a:cubicBezTo>
                    <a:pt x="11670030" y="1315312"/>
                    <a:pt x="11591068" y="1375034"/>
                    <a:pt x="11507343" y="1427612"/>
                  </a:cubicBezTo>
                  <a:cubicBezTo>
                    <a:pt x="11423428" y="1479904"/>
                    <a:pt x="11334940" y="1525720"/>
                    <a:pt x="11242644" y="1563820"/>
                  </a:cubicBezTo>
                  <a:cubicBezTo>
                    <a:pt x="11150346" y="1602015"/>
                    <a:pt x="11053953" y="1631637"/>
                    <a:pt x="10955083" y="1654212"/>
                  </a:cubicBezTo>
                  <a:cubicBezTo>
                    <a:pt x="10756011" y="1697646"/>
                    <a:pt x="10557319" y="1705551"/>
                    <a:pt x="10375964" y="1693931"/>
                  </a:cubicBezTo>
                  <a:cubicBezTo>
                    <a:pt x="10329958" y="1691455"/>
                    <a:pt x="10286143" y="1687073"/>
                    <a:pt x="10241756" y="1682977"/>
                  </a:cubicBezTo>
                  <a:cubicBezTo>
                    <a:pt x="10198513" y="1678310"/>
                    <a:pt x="10154983" y="1672595"/>
                    <a:pt x="10113455" y="1666499"/>
                  </a:cubicBezTo>
                  <a:cubicBezTo>
                    <a:pt x="10092309" y="1663546"/>
                    <a:pt x="10071354" y="1660498"/>
                    <a:pt x="10051161" y="1657165"/>
                  </a:cubicBezTo>
                  <a:cubicBezTo>
                    <a:pt x="10030778" y="1653831"/>
                    <a:pt x="10010013" y="1650878"/>
                    <a:pt x="9990010" y="1647258"/>
                  </a:cubicBezTo>
                  <a:lnTo>
                    <a:pt x="9872091" y="1625542"/>
                  </a:lnTo>
                  <a:cubicBezTo>
                    <a:pt x="9795034" y="1611445"/>
                    <a:pt x="9720929" y="1594871"/>
                    <a:pt x="9650444" y="1581346"/>
                  </a:cubicBezTo>
                  <a:lnTo>
                    <a:pt x="9598152" y="1570487"/>
                  </a:lnTo>
                  <a:cubicBezTo>
                    <a:pt x="9581007" y="1567058"/>
                    <a:pt x="9563195" y="1563248"/>
                    <a:pt x="9547289" y="1560391"/>
                  </a:cubicBezTo>
                  <a:lnTo>
                    <a:pt x="9450419" y="1542388"/>
                  </a:lnTo>
                  <a:cubicBezTo>
                    <a:pt x="9434322" y="1539245"/>
                    <a:pt x="9418892" y="1537150"/>
                    <a:pt x="9403175" y="1534483"/>
                  </a:cubicBezTo>
                  <a:cubicBezTo>
                    <a:pt x="9387459" y="1531911"/>
                    <a:pt x="9371743" y="1529339"/>
                    <a:pt x="9356598" y="1527434"/>
                  </a:cubicBezTo>
                  <a:lnTo>
                    <a:pt x="9310783" y="1520671"/>
                  </a:lnTo>
                  <a:lnTo>
                    <a:pt x="9265920" y="1515242"/>
                  </a:lnTo>
                  <a:cubicBezTo>
                    <a:pt x="9206960" y="1509241"/>
                    <a:pt x="9149715" y="1504003"/>
                    <a:pt x="9096089" y="1503336"/>
                  </a:cubicBezTo>
                  <a:cubicBezTo>
                    <a:pt x="9042654" y="1502288"/>
                    <a:pt x="8992362" y="1504860"/>
                    <a:pt x="8945404" y="1509051"/>
                  </a:cubicBezTo>
                  <a:cubicBezTo>
                    <a:pt x="8899303" y="1514575"/>
                    <a:pt x="8857011" y="1523338"/>
                    <a:pt x="8817864" y="1534864"/>
                  </a:cubicBezTo>
                  <a:cubicBezTo>
                    <a:pt x="8808434" y="1538293"/>
                    <a:pt x="8798909" y="1541436"/>
                    <a:pt x="8789194" y="1544293"/>
                  </a:cubicBezTo>
                  <a:cubicBezTo>
                    <a:pt x="8779859" y="1547722"/>
                    <a:pt x="8771192" y="1551913"/>
                    <a:pt x="8761857" y="1555342"/>
                  </a:cubicBezTo>
                  <a:cubicBezTo>
                    <a:pt x="8752427" y="1558295"/>
                    <a:pt x="8743664" y="1563534"/>
                    <a:pt x="8734615" y="1568011"/>
                  </a:cubicBezTo>
                  <a:cubicBezTo>
                    <a:pt x="8725567" y="1572773"/>
                    <a:pt x="8716137" y="1576202"/>
                    <a:pt x="8706993" y="1582584"/>
                  </a:cubicBezTo>
                  <a:cubicBezTo>
                    <a:pt x="8697754" y="1588394"/>
                    <a:pt x="8688324" y="1593823"/>
                    <a:pt x="8678799" y="1599443"/>
                  </a:cubicBezTo>
                  <a:cubicBezTo>
                    <a:pt x="8669369" y="1606396"/>
                    <a:pt x="8659749" y="1613254"/>
                    <a:pt x="8650033" y="1620017"/>
                  </a:cubicBezTo>
                  <a:cubicBezTo>
                    <a:pt x="8640223" y="1626113"/>
                    <a:pt x="8630507" y="1635448"/>
                    <a:pt x="8620506" y="1643163"/>
                  </a:cubicBezTo>
                  <a:lnTo>
                    <a:pt x="8605552" y="1655164"/>
                  </a:lnTo>
                  <a:cubicBezTo>
                    <a:pt x="8600503" y="1659260"/>
                    <a:pt x="8595455" y="1664308"/>
                    <a:pt x="8590407" y="1668785"/>
                  </a:cubicBezTo>
                  <a:cubicBezTo>
                    <a:pt x="8549830" y="1704028"/>
                    <a:pt x="8507730" y="1748890"/>
                    <a:pt x="8464296" y="1797944"/>
                  </a:cubicBezTo>
                  <a:cubicBezTo>
                    <a:pt x="8421053" y="1846712"/>
                    <a:pt x="8376095" y="1902529"/>
                    <a:pt x="8328660" y="1961107"/>
                  </a:cubicBezTo>
                  <a:lnTo>
                    <a:pt x="8254937" y="2051214"/>
                  </a:lnTo>
                  <a:lnTo>
                    <a:pt x="8215503" y="2097791"/>
                  </a:lnTo>
                  <a:lnTo>
                    <a:pt x="8195596" y="2121127"/>
                  </a:lnTo>
                  <a:lnTo>
                    <a:pt x="8174641" y="2145035"/>
                  </a:lnTo>
                  <a:cubicBezTo>
                    <a:pt x="8160354" y="2160942"/>
                    <a:pt x="8146923" y="2176468"/>
                    <a:pt x="8131874" y="2192565"/>
                  </a:cubicBezTo>
                  <a:lnTo>
                    <a:pt x="8086916" y="2240476"/>
                  </a:lnTo>
                  <a:cubicBezTo>
                    <a:pt x="8071676" y="2256382"/>
                    <a:pt x="8055103" y="2272480"/>
                    <a:pt x="8039291" y="2288386"/>
                  </a:cubicBezTo>
                  <a:cubicBezTo>
                    <a:pt x="8031195" y="2296292"/>
                    <a:pt x="8023384" y="2304293"/>
                    <a:pt x="8015097" y="2312199"/>
                  </a:cubicBezTo>
                  <a:lnTo>
                    <a:pt x="7989380" y="2335630"/>
                  </a:lnTo>
                  <a:cubicBezTo>
                    <a:pt x="7972140" y="2351156"/>
                    <a:pt x="7955185" y="2366872"/>
                    <a:pt x="7937754" y="2381922"/>
                  </a:cubicBezTo>
                  <a:lnTo>
                    <a:pt x="7884033" y="2425356"/>
                  </a:lnTo>
                  <a:cubicBezTo>
                    <a:pt x="7866317" y="2440024"/>
                    <a:pt x="7847838" y="2453550"/>
                    <a:pt x="7829360" y="2466980"/>
                  </a:cubicBezTo>
                  <a:cubicBezTo>
                    <a:pt x="7810786" y="2480410"/>
                    <a:pt x="7792688" y="2494222"/>
                    <a:pt x="7773829" y="2506985"/>
                  </a:cubicBezTo>
                  <a:cubicBezTo>
                    <a:pt x="7735634" y="2531941"/>
                    <a:pt x="7698010" y="2557182"/>
                    <a:pt x="7658577" y="2579375"/>
                  </a:cubicBezTo>
                  <a:cubicBezTo>
                    <a:pt x="7638955" y="2590615"/>
                    <a:pt x="7619905" y="2602521"/>
                    <a:pt x="7599902" y="2612903"/>
                  </a:cubicBezTo>
                  <a:lnTo>
                    <a:pt x="7540086" y="2643859"/>
                  </a:lnTo>
                  <a:cubicBezTo>
                    <a:pt x="7520369" y="2654432"/>
                    <a:pt x="7499604" y="2663195"/>
                    <a:pt x="7479506" y="2672625"/>
                  </a:cubicBezTo>
                  <a:cubicBezTo>
                    <a:pt x="7459123" y="2681674"/>
                    <a:pt x="7439311" y="2691675"/>
                    <a:pt x="7418451" y="2699771"/>
                  </a:cubicBezTo>
                  <a:cubicBezTo>
                    <a:pt x="7377208" y="2716630"/>
                    <a:pt x="7336250" y="2733204"/>
                    <a:pt x="7294245" y="2747110"/>
                  </a:cubicBezTo>
                  <a:cubicBezTo>
                    <a:pt x="7252907" y="2762350"/>
                    <a:pt x="7210425" y="2774352"/>
                    <a:pt x="7168515" y="2786925"/>
                  </a:cubicBezTo>
                  <a:cubicBezTo>
                    <a:pt x="7147560" y="2793116"/>
                    <a:pt x="7126034" y="2797974"/>
                    <a:pt x="7104984" y="2803498"/>
                  </a:cubicBezTo>
                  <a:cubicBezTo>
                    <a:pt x="7083838" y="2808737"/>
                    <a:pt x="7062788" y="2814357"/>
                    <a:pt x="7041356" y="2818357"/>
                  </a:cubicBezTo>
                  <a:cubicBezTo>
                    <a:pt x="6956584" y="2837788"/>
                    <a:pt x="6870573" y="2849314"/>
                    <a:pt x="6785515" y="2859220"/>
                  </a:cubicBezTo>
                  <a:cubicBezTo>
                    <a:pt x="6764084" y="2861220"/>
                    <a:pt x="6742652" y="2862649"/>
                    <a:pt x="6721317" y="2864363"/>
                  </a:cubicBezTo>
                  <a:lnTo>
                    <a:pt x="6689408" y="2866744"/>
                  </a:lnTo>
                  <a:lnTo>
                    <a:pt x="6657023" y="2868078"/>
                  </a:lnTo>
                  <a:lnTo>
                    <a:pt x="6593300" y="2870650"/>
                  </a:lnTo>
                  <a:lnTo>
                    <a:pt x="6538246" y="2872269"/>
                  </a:lnTo>
                  <a:cubicBezTo>
                    <a:pt x="6501479" y="2873222"/>
                    <a:pt x="6464713" y="2874841"/>
                    <a:pt x="6427851" y="2876460"/>
                  </a:cubicBezTo>
                  <a:lnTo>
                    <a:pt x="6372606" y="2879222"/>
                  </a:lnTo>
                  <a:lnTo>
                    <a:pt x="6344984" y="2880651"/>
                  </a:lnTo>
                  <a:lnTo>
                    <a:pt x="6313647" y="2882747"/>
                  </a:lnTo>
                  <a:cubicBezTo>
                    <a:pt x="6271165" y="2886652"/>
                    <a:pt x="6229445" y="2886747"/>
                    <a:pt x="6187821" y="2888461"/>
                  </a:cubicBezTo>
                  <a:lnTo>
                    <a:pt x="6125718" y="2888176"/>
                  </a:lnTo>
                  <a:cubicBezTo>
                    <a:pt x="6115431" y="2888080"/>
                    <a:pt x="6105049" y="2888366"/>
                    <a:pt x="6094762" y="2888080"/>
                  </a:cubicBezTo>
                  <a:lnTo>
                    <a:pt x="6063996" y="2886842"/>
                  </a:lnTo>
                  <a:cubicBezTo>
                    <a:pt x="5900071" y="2881032"/>
                    <a:pt x="5739765" y="2861410"/>
                    <a:pt x="5582126" y="2832264"/>
                  </a:cubicBezTo>
                  <a:lnTo>
                    <a:pt x="5523072" y="2820929"/>
                  </a:lnTo>
                  <a:cubicBezTo>
                    <a:pt x="5503355" y="2817119"/>
                    <a:pt x="5483638" y="2813500"/>
                    <a:pt x="5464302" y="2808642"/>
                  </a:cubicBezTo>
                  <a:cubicBezTo>
                    <a:pt x="5425345" y="2799688"/>
                    <a:pt x="5386578" y="2789973"/>
                    <a:pt x="5347526" y="2781686"/>
                  </a:cubicBezTo>
                  <a:cubicBezTo>
                    <a:pt x="5308759" y="2772256"/>
                    <a:pt x="5270659" y="2760541"/>
                    <a:pt x="5231797" y="2750920"/>
                  </a:cubicBezTo>
                  <a:cubicBezTo>
                    <a:pt x="5212461" y="2745777"/>
                    <a:pt x="5193030" y="2741014"/>
                    <a:pt x="5173885" y="2735585"/>
                  </a:cubicBezTo>
                  <a:lnTo>
                    <a:pt x="5116735" y="2718154"/>
                  </a:lnTo>
                  <a:lnTo>
                    <a:pt x="5001768" y="2683769"/>
                  </a:lnTo>
                  <a:cubicBezTo>
                    <a:pt x="4964240" y="2670434"/>
                    <a:pt x="4926140" y="2658242"/>
                    <a:pt x="4888135" y="2645288"/>
                  </a:cubicBezTo>
                  <a:lnTo>
                    <a:pt x="4830794" y="2626714"/>
                  </a:lnTo>
                  <a:lnTo>
                    <a:pt x="4774597" y="2605569"/>
                  </a:lnTo>
                  <a:cubicBezTo>
                    <a:pt x="4736878" y="2591758"/>
                    <a:pt x="4699350" y="2577565"/>
                    <a:pt x="4661154" y="2564135"/>
                  </a:cubicBezTo>
                  <a:cubicBezTo>
                    <a:pt x="4641914" y="2557753"/>
                    <a:pt x="4623531" y="2549657"/>
                    <a:pt x="4604957" y="2541942"/>
                  </a:cubicBezTo>
                  <a:lnTo>
                    <a:pt x="4548950" y="2519082"/>
                  </a:lnTo>
                  <a:lnTo>
                    <a:pt x="4435888" y="2473838"/>
                  </a:lnTo>
                  <a:cubicBezTo>
                    <a:pt x="4399122" y="2457169"/>
                    <a:pt x="4362545" y="2440024"/>
                    <a:pt x="4325208" y="2423737"/>
                  </a:cubicBezTo>
                  <a:cubicBezTo>
                    <a:pt x="4288250" y="2406877"/>
                    <a:pt x="4250150" y="2391161"/>
                    <a:pt x="4213765" y="2373159"/>
                  </a:cubicBezTo>
                  <a:lnTo>
                    <a:pt x="3996500" y="2263907"/>
                  </a:lnTo>
                  <a:lnTo>
                    <a:pt x="3903345" y="2220568"/>
                  </a:lnTo>
                  <a:cubicBezTo>
                    <a:pt x="3895630" y="2217044"/>
                    <a:pt x="3888200" y="2213139"/>
                    <a:pt x="3880295" y="2209805"/>
                  </a:cubicBezTo>
                  <a:lnTo>
                    <a:pt x="3856482" y="2200090"/>
                  </a:lnTo>
                  <a:lnTo>
                    <a:pt x="3809238" y="2180659"/>
                  </a:lnTo>
                  <a:cubicBezTo>
                    <a:pt x="3683032" y="2129890"/>
                    <a:pt x="3556349" y="2085123"/>
                    <a:pt x="3427190" y="2046547"/>
                  </a:cubicBezTo>
                  <a:cubicBezTo>
                    <a:pt x="3298413" y="2007684"/>
                    <a:pt x="3169825" y="1970061"/>
                    <a:pt x="3038285" y="1936914"/>
                  </a:cubicBezTo>
                  <a:cubicBezTo>
                    <a:pt x="3005900" y="1927675"/>
                    <a:pt x="2972753" y="1919959"/>
                    <a:pt x="2939701" y="1911673"/>
                  </a:cubicBezTo>
                  <a:lnTo>
                    <a:pt x="2890266" y="1899195"/>
                  </a:lnTo>
                  <a:lnTo>
                    <a:pt x="2865692" y="1892527"/>
                  </a:lnTo>
                  <a:lnTo>
                    <a:pt x="2840736" y="1886812"/>
                  </a:lnTo>
                  <a:cubicBezTo>
                    <a:pt x="2807399" y="1879383"/>
                    <a:pt x="2774156" y="1871001"/>
                    <a:pt x="2740914" y="1862714"/>
                  </a:cubicBezTo>
                  <a:lnTo>
                    <a:pt x="2639949" y="1841092"/>
                  </a:lnTo>
                  <a:cubicBezTo>
                    <a:pt x="2370106" y="1783466"/>
                    <a:pt x="2091119" y="1744033"/>
                    <a:pt x="1806797" y="1714791"/>
                  </a:cubicBezTo>
                  <a:cubicBezTo>
                    <a:pt x="1664494" y="1700599"/>
                    <a:pt x="1520857" y="1688978"/>
                    <a:pt x="1375886" y="1679643"/>
                  </a:cubicBezTo>
                  <a:cubicBezTo>
                    <a:pt x="1230916" y="1670595"/>
                    <a:pt x="1084707" y="1664213"/>
                    <a:pt x="937260" y="1659641"/>
                  </a:cubicBezTo>
                  <a:cubicBezTo>
                    <a:pt x="789718" y="1655069"/>
                    <a:pt x="641033" y="1652974"/>
                    <a:pt x="490728" y="1652974"/>
                  </a:cubicBezTo>
                  <a:cubicBezTo>
                    <a:pt x="340043" y="1652402"/>
                    <a:pt x="189167" y="1656783"/>
                    <a:pt x="32575" y="1661546"/>
                  </a:cubicBezTo>
                  <a:lnTo>
                    <a:pt x="0" y="1572678"/>
                  </a:lnTo>
                  <a:cubicBezTo>
                    <a:pt x="64389" y="1523815"/>
                    <a:pt x="132302" y="1479333"/>
                    <a:pt x="202216" y="1439804"/>
                  </a:cubicBezTo>
                  <a:cubicBezTo>
                    <a:pt x="219647" y="1429898"/>
                    <a:pt x="237173" y="1419611"/>
                    <a:pt x="254794" y="1409991"/>
                  </a:cubicBezTo>
                  <a:cubicBezTo>
                    <a:pt x="272415" y="1400466"/>
                    <a:pt x="290322" y="1391512"/>
                    <a:pt x="308134" y="1382178"/>
                  </a:cubicBezTo>
                  <a:cubicBezTo>
                    <a:pt x="343853" y="1363509"/>
                    <a:pt x="379857" y="1345887"/>
                    <a:pt x="416243" y="1329028"/>
                  </a:cubicBezTo>
                  <a:cubicBezTo>
                    <a:pt x="561785" y="1261210"/>
                    <a:pt x="711994" y="1204918"/>
                    <a:pt x="864965" y="1157197"/>
                  </a:cubicBezTo>
                  <a:cubicBezTo>
                    <a:pt x="1017937" y="1109668"/>
                    <a:pt x="1173766" y="1070710"/>
                    <a:pt x="1331595" y="1040707"/>
                  </a:cubicBezTo>
                  <a:cubicBezTo>
                    <a:pt x="1489520" y="1010989"/>
                    <a:pt x="1649444" y="989748"/>
                    <a:pt x="1810703" y="976508"/>
                  </a:cubicBezTo>
                  <a:cubicBezTo>
                    <a:pt x="2133219" y="951457"/>
                    <a:pt x="2461736" y="960411"/>
                    <a:pt x="2789396" y="1010703"/>
                  </a:cubicBezTo>
                  <a:cubicBezTo>
                    <a:pt x="3116675" y="1059566"/>
                    <a:pt x="3444812" y="1156531"/>
                    <a:pt x="3743801" y="1322647"/>
                  </a:cubicBezTo>
                  <a:cubicBezTo>
                    <a:pt x="3781044" y="1343697"/>
                    <a:pt x="3818477" y="1363604"/>
                    <a:pt x="3854672" y="1386559"/>
                  </a:cubicBezTo>
                  <a:cubicBezTo>
                    <a:pt x="3890963" y="1409324"/>
                    <a:pt x="3926681" y="1433232"/>
                    <a:pt x="3962305" y="1456473"/>
                  </a:cubicBezTo>
                  <a:cubicBezTo>
                    <a:pt x="3980212" y="1467903"/>
                    <a:pt x="3997262" y="1481238"/>
                    <a:pt x="4014597" y="1493906"/>
                  </a:cubicBezTo>
                  <a:lnTo>
                    <a:pt x="4066127" y="1532387"/>
                  </a:lnTo>
                  <a:cubicBezTo>
                    <a:pt x="4083177" y="1545341"/>
                    <a:pt x="4100322" y="1558009"/>
                    <a:pt x="4117181" y="1571154"/>
                  </a:cubicBezTo>
                  <a:lnTo>
                    <a:pt x="4166330" y="1612969"/>
                  </a:lnTo>
                  <a:lnTo>
                    <a:pt x="4215099" y="1654688"/>
                  </a:lnTo>
                  <a:cubicBezTo>
                    <a:pt x="4231386" y="1668499"/>
                    <a:pt x="4247484" y="1682310"/>
                    <a:pt x="4262819" y="1697455"/>
                  </a:cubicBezTo>
                  <a:lnTo>
                    <a:pt x="4354830" y="1786514"/>
                  </a:lnTo>
                  <a:lnTo>
                    <a:pt x="4365879" y="1797373"/>
                  </a:lnTo>
                  <a:lnTo>
                    <a:pt x="4375214" y="1806993"/>
                  </a:lnTo>
                  <a:lnTo>
                    <a:pt x="4393978" y="1826233"/>
                  </a:lnTo>
                  <a:lnTo>
                    <a:pt x="4431602" y="1864905"/>
                  </a:lnTo>
                  <a:lnTo>
                    <a:pt x="4507421" y="1942724"/>
                  </a:lnTo>
                  <a:cubicBezTo>
                    <a:pt x="4559618" y="1992254"/>
                    <a:pt x="4613434" y="2040450"/>
                    <a:pt x="4667917" y="2088742"/>
                  </a:cubicBezTo>
                  <a:cubicBezTo>
                    <a:pt x="4695920" y="2111317"/>
                    <a:pt x="4724115" y="2133891"/>
                    <a:pt x="4752785" y="2155989"/>
                  </a:cubicBezTo>
                  <a:cubicBezTo>
                    <a:pt x="4781645" y="2177706"/>
                    <a:pt x="4809744" y="2201423"/>
                    <a:pt x="4839843" y="2221045"/>
                  </a:cubicBezTo>
                  <a:cubicBezTo>
                    <a:pt x="4869657" y="2241238"/>
                    <a:pt x="4900041" y="2260764"/>
                    <a:pt x="4930426" y="2280671"/>
                  </a:cubicBezTo>
                  <a:cubicBezTo>
                    <a:pt x="4945571" y="2290577"/>
                    <a:pt x="4961001" y="2300197"/>
                    <a:pt x="4976336" y="2309913"/>
                  </a:cubicBezTo>
                  <a:lnTo>
                    <a:pt x="5023581" y="2336107"/>
                  </a:lnTo>
                  <a:cubicBezTo>
                    <a:pt x="5055394" y="2353061"/>
                    <a:pt x="5087017" y="2370778"/>
                    <a:pt x="5119307" y="2387256"/>
                  </a:cubicBezTo>
                  <a:cubicBezTo>
                    <a:pt x="5151882" y="2402782"/>
                    <a:pt x="5184934" y="2417069"/>
                    <a:pt x="5218081" y="2431357"/>
                  </a:cubicBezTo>
                  <a:lnTo>
                    <a:pt x="5267897" y="2452788"/>
                  </a:lnTo>
                  <a:cubicBezTo>
                    <a:pt x="5284756" y="2459074"/>
                    <a:pt x="5301806" y="2464694"/>
                    <a:pt x="5318760" y="2470695"/>
                  </a:cubicBezTo>
                  <a:cubicBezTo>
                    <a:pt x="5352765" y="2482506"/>
                    <a:pt x="5386864" y="2494412"/>
                    <a:pt x="5421344" y="2504604"/>
                  </a:cubicBezTo>
                  <a:cubicBezTo>
                    <a:pt x="5455920" y="2514224"/>
                    <a:pt x="5490972" y="2522416"/>
                    <a:pt x="5525739" y="2531369"/>
                  </a:cubicBezTo>
                  <a:cubicBezTo>
                    <a:pt x="5543074" y="2536322"/>
                    <a:pt x="5560791" y="2539180"/>
                    <a:pt x="5578412" y="2542323"/>
                  </a:cubicBezTo>
                  <a:lnTo>
                    <a:pt x="5631275" y="2551848"/>
                  </a:lnTo>
                  <a:cubicBezTo>
                    <a:pt x="5772436" y="2575375"/>
                    <a:pt x="5915883" y="2582233"/>
                    <a:pt x="6055519" y="2569374"/>
                  </a:cubicBezTo>
                  <a:cubicBezTo>
                    <a:pt x="6090571" y="2567374"/>
                    <a:pt x="6124766" y="2560897"/>
                    <a:pt x="6159151" y="2556229"/>
                  </a:cubicBezTo>
                  <a:cubicBezTo>
                    <a:pt x="6192965" y="2549848"/>
                    <a:pt x="6226874" y="2543466"/>
                    <a:pt x="6259259" y="2534703"/>
                  </a:cubicBezTo>
                  <a:lnTo>
                    <a:pt x="6370034" y="2506890"/>
                  </a:lnTo>
                  <a:cubicBezTo>
                    <a:pt x="6408230" y="2497079"/>
                    <a:pt x="6446520" y="2487364"/>
                    <a:pt x="6484715" y="2476886"/>
                  </a:cubicBezTo>
                  <a:lnTo>
                    <a:pt x="6542247" y="2461456"/>
                  </a:lnTo>
                  <a:lnTo>
                    <a:pt x="6591110" y="2447454"/>
                  </a:lnTo>
                  <a:cubicBezTo>
                    <a:pt x="6599206" y="2445168"/>
                    <a:pt x="6607303" y="2442787"/>
                    <a:pt x="6615303" y="2440215"/>
                  </a:cubicBezTo>
                  <a:lnTo>
                    <a:pt x="6639211" y="2431738"/>
                  </a:lnTo>
                  <a:lnTo>
                    <a:pt x="6686741" y="2414783"/>
                  </a:lnTo>
                  <a:cubicBezTo>
                    <a:pt x="6717888" y="2401734"/>
                    <a:pt x="6749225" y="2390399"/>
                    <a:pt x="6779229" y="2375159"/>
                  </a:cubicBezTo>
                  <a:cubicBezTo>
                    <a:pt x="6794278" y="2367825"/>
                    <a:pt x="6809423" y="2361157"/>
                    <a:pt x="6824282" y="2353537"/>
                  </a:cubicBezTo>
                  <a:lnTo>
                    <a:pt x="6868287" y="2330106"/>
                  </a:lnTo>
                  <a:cubicBezTo>
                    <a:pt x="7100697" y="2201137"/>
                    <a:pt x="7290435" y="2019210"/>
                    <a:pt x="7426262" y="1821757"/>
                  </a:cubicBezTo>
                  <a:lnTo>
                    <a:pt x="7439216" y="1803373"/>
                  </a:lnTo>
                  <a:lnTo>
                    <a:pt x="7451979" y="1783942"/>
                  </a:lnTo>
                  <a:cubicBezTo>
                    <a:pt x="7460552" y="1770798"/>
                    <a:pt x="7469029" y="1758415"/>
                    <a:pt x="7477602" y="1744795"/>
                  </a:cubicBezTo>
                  <a:lnTo>
                    <a:pt x="7503509" y="1703647"/>
                  </a:lnTo>
                  <a:cubicBezTo>
                    <a:pt x="7512178" y="1690121"/>
                    <a:pt x="7521036" y="1674881"/>
                    <a:pt x="7529799" y="1660689"/>
                  </a:cubicBezTo>
                  <a:lnTo>
                    <a:pt x="7642289" y="1475428"/>
                  </a:lnTo>
                  <a:cubicBezTo>
                    <a:pt x="7682770" y="1410277"/>
                    <a:pt x="7725347" y="1341982"/>
                    <a:pt x="7774687" y="1270545"/>
                  </a:cubicBezTo>
                  <a:cubicBezTo>
                    <a:pt x="7823835" y="1199488"/>
                    <a:pt x="7877175" y="1125860"/>
                    <a:pt x="7942136" y="1051946"/>
                  </a:cubicBezTo>
                  <a:cubicBezTo>
                    <a:pt x="7950137" y="1042707"/>
                    <a:pt x="7957661" y="1033563"/>
                    <a:pt x="7966139" y="1024324"/>
                  </a:cubicBezTo>
                  <a:lnTo>
                    <a:pt x="7992047" y="996796"/>
                  </a:lnTo>
                  <a:cubicBezTo>
                    <a:pt x="8009763" y="978508"/>
                    <a:pt x="8025955" y="960030"/>
                    <a:pt x="8045672" y="942123"/>
                  </a:cubicBezTo>
                  <a:lnTo>
                    <a:pt x="8103204" y="888402"/>
                  </a:lnTo>
                  <a:cubicBezTo>
                    <a:pt x="8123777" y="870971"/>
                    <a:pt x="8144828" y="853826"/>
                    <a:pt x="8165878" y="836681"/>
                  </a:cubicBezTo>
                  <a:cubicBezTo>
                    <a:pt x="8186357" y="819250"/>
                    <a:pt x="8209788" y="803534"/>
                    <a:pt x="8232458" y="787437"/>
                  </a:cubicBezTo>
                  <a:cubicBezTo>
                    <a:pt x="8255318" y="771435"/>
                    <a:pt x="8277987" y="755242"/>
                    <a:pt x="8302467" y="741241"/>
                  </a:cubicBezTo>
                  <a:cubicBezTo>
                    <a:pt x="8326660" y="726858"/>
                    <a:pt x="8350854" y="711999"/>
                    <a:pt x="8375523" y="698664"/>
                  </a:cubicBezTo>
                  <a:cubicBezTo>
                    <a:pt x="8400288" y="685900"/>
                    <a:pt x="8425434" y="673518"/>
                    <a:pt x="8450580" y="661326"/>
                  </a:cubicBezTo>
                  <a:cubicBezTo>
                    <a:pt x="8551735" y="615034"/>
                    <a:pt x="8655463" y="580554"/>
                    <a:pt x="8758143" y="555789"/>
                  </a:cubicBezTo>
                  <a:cubicBezTo>
                    <a:pt x="8860441" y="531976"/>
                    <a:pt x="8961406" y="518736"/>
                    <a:pt x="9059608" y="511402"/>
                  </a:cubicBezTo>
                  <a:cubicBezTo>
                    <a:pt x="9255538" y="499210"/>
                    <a:pt x="9439561" y="512450"/>
                    <a:pt x="9611963" y="538930"/>
                  </a:cubicBezTo>
                  <a:lnTo>
                    <a:pt x="9676257" y="549026"/>
                  </a:lnTo>
                  <a:lnTo>
                    <a:pt x="9739218" y="560742"/>
                  </a:lnTo>
                  <a:cubicBezTo>
                    <a:pt x="9760649" y="564647"/>
                    <a:pt x="9779984" y="568743"/>
                    <a:pt x="9799986" y="572743"/>
                  </a:cubicBezTo>
                  <a:lnTo>
                    <a:pt x="9859137" y="584935"/>
                  </a:lnTo>
                  <a:cubicBezTo>
                    <a:pt x="9937242" y="602557"/>
                    <a:pt x="10011251" y="618940"/>
                    <a:pt x="10082594" y="636370"/>
                  </a:cubicBezTo>
                  <a:cubicBezTo>
                    <a:pt x="10154221" y="653515"/>
                    <a:pt x="10222230" y="669327"/>
                    <a:pt x="10287667" y="684186"/>
                  </a:cubicBezTo>
                  <a:cubicBezTo>
                    <a:pt x="10320719" y="691901"/>
                    <a:pt x="10352246" y="697521"/>
                    <a:pt x="10383965" y="704569"/>
                  </a:cubicBezTo>
                  <a:cubicBezTo>
                    <a:pt x="10414730" y="710380"/>
                    <a:pt x="10446067" y="716952"/>
                    <a:pt x="10475690" y="721428"/>
                  </a:cubicBezTo>
                  <a:cubicBezTo>
                    <a:pt x="10490740" y="724000"/>
                    <a:pt x="10505789" y="726572"/>
                    <a:pt x="10520172" y="728286"/>
                  </a:cubicBezTo>
                  <a:cubicBezTo>
                    <a:pt x="10534650" y="730287"/>
                    <a:pt x="10549414" y="732858"/>
                    <a:pt x="10563701" y="734668"/>
                  </a:cubicBezTo>
                  <a:lnTo>
                    <a:pt x="10605992" y="739526"/>
                  </a:lnTo>
                  <a:cubicBezTo>
                    <a:pt x="10620184" y="741241"/>
                    <a:pt x="10633424" y="741717"/>
                    <a:pt x="10647331" y="742955"/>
                  </a:cubicBezTo>
                  <a:cubicBezTo>
                    <a:pt x="10701623" y="746384"/>
                    <a:pt x="10754488" y="748765"/>
                    <a:pt x="10804398" y="745432"/>
                  </a:cubicBezTo>
                  <a:cubicBezTo>
                    <a:pt x="10855262" y="742860"/>
                    <a:pt x="10906601" y="735621"/>
                    <a:pt x="10958132" y="725429"/>
                  </a:cubicBezTo>
                  <a:cubicBezTo>
                    <a:pt x="11009375" y="714380"/>
                    <a:pt x="11060620" y="699807"/>
                    <a:pt x="11111008" y="681328"/>
                  </a:cubicBezTo>
                  <a:cubicBezTo>
                    <a:pt x="11161395" y="662850"/>
                    <a:pt x="11210449" y="640085"/>
                    <a:pt x="11258170" y="614082"/>
                  </a:cubicBezTo>
                  <a:cubicBezTo>
                    <a:pt x="11305984" y="587221"/>
                    <a:pt x="11357610" y="553027"/>
                    <a:pt x="11412379" y="512545"/>
                  </a:cubicBezTo>
                  <a:cubicBezTo>
                    <a:pt x="11467243" y="472540"/>
                    <a:pt x="11525440" y="425582"/>
                    <a:pt x="11588305" y="376909"/>
                  </a:cubicBezTo>
                  <a:cubicBezTo>
                    <a:pt x="11650980" y="327951"/>
                    <a:pt x="11718417" y="276706"/>
                    <a:pt x="11792617" y="226605"/>
                  </a:cubicBezTo>
                  <a:cubicBezTo>
                    <a:pt x="11867293" y="176598"/>
                    <a:pt x="11949780" y="128402"/>
                    <a:pt x="12040363" y="89064"/>
                  </a:cubicBezTo>
                  <a:cubicBezTo>
                    <a:pt x="12130659" y="50011"/>
                    <a:pt x="12229814" y="19912"/>
                    <a:pt x="12329351" y="7720"/>
                  </a:cubicBezTo>
                  <a:cubicBezTo>
                    <a:pt x="12428600" y="-4472"/>
                    <a:pt x="12525184" y="-1805"/>
                    <a:pt x="12615387" y="12769"/>
                  </a:cubicBezTo>
                  <a:cubicBezTo>
                    <a:pt x="12660440" y="20103"/>
                    <a:pt x="12704159" y="29152"/>
                    <a:pt x="12746355" y="40486"/>
                  </a:cubicBezTo>
                  <a:cubicBezTo>
                    <a:pt x="12788551" y="52202"/>
                    <a:pt x="12829413" y="65442"/>
                    <a:pt x="12868847" y="80110"/>
                  </a:cubicBezTo>
                  <a:cubicBezTo>
                    <a:pt x="12888849" y="87063"/>
                    <a:pt x="12908090" y="94874"/>
                    <a:pt x="12927235" y="103161"/>
                  </a:cubicBezTo>
                  <a:lnTo>
                    <a:pt x="12955905" y="115257"/>
                  </a:lnTo>
                  <a:lnTo>
                    <a:pt x="12983908" y="128116"/>
                  </a:lnTo>
                  <a:cubicBezTo>
                    <a:pt x="13021342" y="144785"/>
                    <a:pt x="13057346" y="163359"/>
                    <a:pt x="13092875" y="182218"/>
                  </a:cubicBezTo>
                  <a:cubicBezTo>
                    <a:pt x="13163740" y="220032"/>
                    <a:pt x="13231558" y="260609"/>
                    <a:pt x="13297567" y="304138"/>
                  </a:cubicBezTo>
                  <a:lnTo>
                    <a:pt x="13269372" y="39434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981735C-C3A8-1BD5-2344-EFA714927EB5}"/>
                </a:ext>
              </a:extLst>
            </p:cNvPr>
            <p:cNvSpPr/>
            <p:nvPr/>
          </p:nvSpPr>
          <p:spPr>
            <a:xfrm>
              <a:off x="-101822" y="5299614"/>
              <a:ext cx="12689871" cy="2140965"/>
            </a:xfrm>
            <a:custGeom>
              <a:avLst/>
              <a:gdLst>
                <a:gd name="connsiteX0" fmla="*/ 0 w 12689871"/>
                <a:gd name="connsiteY0" fmla="*/ 329184 h 2140965"/>
                <a:gd name="connsiteX1" fmla="*/ 97250 w 12689871"/>
                <a:gd name="connsiteY1" fmla="*/ 276796 h 2140965"/>
                <a:gd name="connsiteX2" fmla="*/ 146685 w 12689871"/>
                <a:gd name="connsiteY2" fmla="*/ 251079 h 2140965"/>
                <a:gd name="connsiteX3" fmla="*/ 197358 w 12689871"/>
                <a:gd name="connsiteY3" fmla="*/ 228409 h 2140965"/>
                <a:gd name="connsiteX4" fmla="*/ 299942 w 12689871"/>
                <a:gd name="connsiteY4" fmla="*/ 183832 h 2140965"/>
                <a:gd name="connsiteX5" fmla="*/ 405384 w 12689871"/>
                <a:gd name="connsiteY5" fmla="*/ 145637 h 2140965"/>
                <a:gd name="connsiteX6" fmla="*/ 458629 w 12689871"/>
                <a:gd name="connsiteY6" fmla="*/ 126968 h 2140965"/>
                <a:gd name="connsiteX7" fmla="*/ 512731 w 12689871"/>
                <a:gd name="connsiteY7" fmla="*/ 111443 h 2140965"/>
                <a:gd name="connsiteX8" fmla="*/ 621887 w 12689871"/>
                <a:gd name="connsiteY8" fmla="*/ 80676 h 2140965"/>
                <a:gd name="connsiteX9" fmla="*/ 732854 w 12689871"/>
                <a:gd name="connsiteY9" fmla="*/ 56579 h 2140965"/>
                <a:gd name="connsiteX10" fmla="*/ 788765 w 12689871"/>
                <a:gd name="connsiteY10" fmla="*/ 44958 h 2140965"/>
                <a:gd name="connsiteX11" fmla="*/ 845153 w 12689871"/>
                <a:gd name="connsiteY11" fmla="*/ 36195 h 2140965"/>
                <a:gd name="connsiteX12" fmla="*/ 958691 w 12689871"/>
                <a:gd name="connsiteY12" fmla="*/ 19240 h 2140965"/>
                <a:gd name="connsiteX13" fmla="*/ 1073182 w 12689871"/>
                <a:gd name="connsiteY13" fmla="*/ 9049 h 2140965"/>
                <a:gd name="connsiteX14" fmla="*/ 1130808 w 12689871"/>
                <a:gd name="connsiteY14" fmla="*/ 4286 h 2140965"/>
                <a:gd name="connsiteX15" fmla="*/ 1188434 w 12689871"/>
                <a:gd name="connsiteY15" fmla="*/ 2381 h 2140965"/>
                <a:gd name="connsiteX16" fmla="*/ 1304354 w 12689871"/>
                <a:gd name="connsiteY16" fmla="*/ 0 h 2140965"/>
                <a:gd name="connsiteX17" fmla="*/ 1420463 w 12689871"/>
                <a:gd name="connsiteY17" fmla="*/ 3905 h 2140965"/>
                <a:gd name="connsiteX18" fmla="*/ 1478756 w 12689871"/>
                <a:gd name="connsiteY18" fmla="*/ 6382 h 2140965"/>
                <a:gd name="connsiteX19" fmla="*/ 1536859 w 12689871"/>
                <a:gd name="connsiteY19" fmla="*/ 11525 h 2140965"/>
                <a:gd name="connsiteX20" fmla="*/ 1653445 w 12689871"/>
                <a:gd name="connsiteY20" fmla="*/ 23431 h 2140965"/>
                <a:gd name="connsiteX21" fmla="*/ 1769555 w 12689871"/>
                <a:gd name="connsiteY21" fmla="*/ 41529 h 2140965"/>
                <a:gd name="connsiteX22" fmla="*/ 1827848 w 12689871"/>
                <a:gd name="connsiteY22" fmla="*/ 51054 h 2140965"/>
                <a:gd name="connsiteX23" fmla="*/ 1885569 w 12689871"/>
                <a:gd name="connsiteY23" fmla="*/ 63436 h 2140965"/>
                <a:gd name="connsiteX24" fmla="*/ 2001107 w 12689871"/>
                <a:gd name="connsiteY24" fmla="*/ 89725 h 2140965"/>
                <a:gd name="connsiteX25" fmla="*/ 2115407 w 12689871"/>
                <a:gd name="connsiteY25" fmla="*/ 122301 h 2140965"/>
                <a:gd name="connsiteX26" fmla="*/ 2172653 w 12689871"/>
                <a:gd name="connsiteY26" fmla="*/ 139255 h 2140965"/>
                <a:gd name="connsiteX27" fmla="*/ 2229136 w 12689871"/>
                <a:gd name="connsiteY27" fmla="*/ 158686 h 2140965"/>
                <a:gd name="connsiteX28" fmla="*/ 2341817 w 12689871"/>
                <a:gd name="connsiteY28" fmla="*/ 199549 h 2140965"/>
                <a:gd name="connsiteX29" fmla="*/ 2452402 w 12689871"/>
                <a:gd name="connsiteY29" fmla="*/ 246793 h 2140965"/>
                <a:gd name="connsiteX30" fmla="*/ 2669762 w 12689871"/>
                <a:gd name="connsiteY30" fmla="*/ 353473 h 2140965"/>
                <a:gd name="connsiteX31" fmla="*/ 3416427 w 12689871"/>
                <a:gd name="connsiteY31" fmla="*/ 844772 h 2140965"/>
                <a:gd name="connsiteX32" fmla="*/ 3582924 w 12689871"/>
                <a:gd name="connsiteY32" fmla="*/ 948690 h 2140965"/>
                <a:gd name="connsiteX33" fmla="*/ 3664458 w 12689871"/>
                <a:gd name="connsiteY33" fmla="*/ 994791 h 2140965"/>
                <a:gd name="connsiteX34" fmla="*/ 3745516 w 12689871"/>
                <a:gd name="connsiteY34" fmla="*/ 1034986 h 2140965"/>
                <a:gd name="connsiteX35" fmla="*/ 4082034 w 12689871"/>
                <a:gd name="connsiteY35" fmla="*/ 1159383 h 2140965"/>
                <a:gd name="connsiteX36" fmla="*/ 4439126 w 12689871"/>
                <a:gd name="connsiteY36" fmla="*/ 1227677 h 2140965"/>
                <a:gd name="connsiteX37" fmla="*/ 4484656 w 12689871"/>
                <a:gd name="connsiteY37" fmla="*/ 1232821 h 2140965"/>
                <a:gd name="connsiteX38" fmla="*/ 4530471 w 12689871"/>
                <a:gd name="connsiteY38" fmla="*/ 1236345 h 2140965"/>
                <a:gd name="connsiteX39" fmla="*/ 4576287 w 12689871"/>
                <a:gd name="connsiteY39" fmla="*/ 1239678 h 2140965"/>
                <a:gd name="connsiteX40" fmla="*/ 4622388 w 12689871"/>
                <a:gd name="connsiteY40" fmla="*/ 1241488 h 2140965"/>
                <a:gd name="connsiteX41" fmla="*/ 4714589 w 12689871"/>
                <a:gd name="connsiteY41" fmla="*/ 1243869 h 2140965"/>
                <a:gd name="connsiteX42" fmla="*/ 4807077 w 12689871"/>
                <a:gd name="connsiteY42" fmla="*/ 1242917 h 2140965"/>
                <a:gd name="connsiteX43" fmla="*/ 5177124 w 12689871"/>
                <a:gd name="connsiteY43" fmla="*/ 1208246 h 2140965"/>
                <a:gd name="connsiteX44" fmla="*/ 5547360 w 12689871"/>
                <a:gd name="connsiteY44" fmla="*/ 1127855 h 2140965"/>
                <a:gd name="connsiteX45" fmla="*/ 5914358 w 12689871"/>
                <a:gd name="connsiteY45" fmla="*/ 1007650 h 2140965"/>
                <a:gd name="connsiteX46" fmla="*/ 6276404 w 12689871"/>
                <a:gd name="connsiteY46" fmla="*/ 853154 h 2140965"/>
                <a:gd name="connsiteX47" fmla="*/ 6366129 w 12689871"/>
                <a:gd name="connsiteY47" fmla="*/ 810006 h 2140965"/>
                <a:gd name="connsiteX48" fmla="*/ 6455474 w 12689871"/>
                <a:gd name="connsiteY48" fmla="*/ 765143 h 2140965"/>
                <a:gd name="connsiteX49" fmla="*/ 6636544 w 12689871"/>
                <a:gd name="connsiteY49" fmla="*/ 668560 h 2140965"/>
                <a:gd name="connsiteX50" fmla="*/ 7037737 w 12689871"/>
                <a:gd name="connsiteY50" fmla="*/ 457962 h 2140965"/>
                <a:gd name="connsiteX51" fmla="*/ 7148894 w 12689871"/>
                <a:gd name="connsiteY51" fmla="*/ 406432 h 2140965"/>
                <a:gd name="connsiteX52" fmla="*/ 7206044 w 12689871"/>
                <a:gd name="connsiteY52" fmla="*/ 381285 h 2140965"/>
                <a:gd name="connsiteX53" fmla="*/ 7265099 w 12689871"/>
                <a:gd name="connsiteY53" fmla="*/ 357092 h 2140965"/>
                <a:gd name="connsiteX54" fmla="*/ 7294721 w 12689871"/>
                <a:gd name="connsiteY54" fmla="*/ 345091 h 2140965"/>
                <a:gd name="connsiteX55" fmla="*/ 7325487 w 12689871"/>
                <a:gd name="connsiteY55" fmla="*/ 333660 h 2140965"/>
                <a:gd name="connsiteX56" fmla="*/ 7387019 w 12689871"/>
                <a:gd name="connsiteY56" fmla="*/ 311086 h 2140965"/>
                <a:gd name="connsiteX57" fmla="*/ 7450836 w 12689871"/>
                <a:gd name="connsiteY57" fmla="*/ 290322 h 2140965"/>
                <a:gd name="connsiteX58" fmla="*/ 7515797 w 12689871"/>
                <a:gd name="connsiteY58" fmla="*/ 270891 h 2140965"/>
                <a:gd name="connsiteX59" fmla="*/ 7651052 w 12689871"/>
                <a:gd name="connsiteY59" fmla="*/ 237839 h 2140965"/>
                <a:gd name="connsiteX60" fmla="*/ 7720489 w 12689871"/>
                <a:gd name="connsiteY60" fmla="*/ 224028 h 2140965"/>
                <a:gd name="connsiteX61" fmla="*/ 7792022 w 12689871"/>
                <a:gd name="connsiteY61" fmla="*/ 213550 h 2140965"/>
                <a:gd name="connsiteX62" fmla="*/ 7827836 w 12689871"/>
                <a:gd name="connsiteY62" fmla="*/ 208597 h 2140965"/>
                <a:gd name="connsiteX63" fmla="*/ 7864507 w 12689871"/>
                <a:gd name="connsiteY63" fmla="*/ 205359 h 2140965"/>
                <a:gd name="connsiteX64" fmla="*/ 7937945 w 12689871"/>
                <a:gd name="connsiteY64" fmla="*/ 199930 h 2140965"/>
                <a:gd name="connsiteX65" fmla="*/ 8012430 w 12689871"/>
                <a:gd name="connsiteY65" fmla="*/ 198787 h 2140965"/>
                <a:gd name="connsiteX66" fmla="*/ 8086916 w 12689871"/>
                <a:gd name="connsiteY66" fmla="*/ 199930 h 2140965"/>
                <a:gd name="connsiteX67" fmla="*/ 8611934 w 12689871"/>
                <a:gd name="connsiteY67" fmla="*/ 297085 h 2140965"/>
                <a:gd name="connsiteX68" fmla="*/ 8822722 w 12689871"/>
                <a:gd name="connsiteY68" fmla="*/ 361569 h 2140965"/>
                <a:gd name="connsiteX69" fmla="*/ 9005697 w 12689871"/>
                <a:gd name="connsiteY69" fmla="*/ 414147 h 2140965"/>
                <a:gd name="connsiteX70" fmla="*/ 9047798 w 12689871"/>
                <a:gd name="connsiteY70" fmla="*/ 424339 h 2140965"/>
                <a:gd name="connsiteX71" fmla="*/ 9088088 w 12689871"/>
                <a:gd name="connsiteY71" fmla="*/ 433006 h 2140965"/>
                <a:gd name="connsiteX72" fmla="*/ 9165622 w 12689871"/>
                <a:gd name="connsiteY72" fmla="*/ 445198 h 2140965"/>
                <a:gd name="connsiteX73" fmla="*/ 9204579 w 12689871"/>
                <a:gd name="connsiteY73" fmla="*/ 449675 h 2140965"/>
                <a:gd name="connsiteX74" fmla="*/ 9224296 w 12689871"/>
                <a:gd name="connsiteY74" fmla="*/ 451771 h 2140965"/>
                <a:gd name="connsiteX75" fmla="*/ 9244870 w 12689871"/>
                <a:gd name="connsiteY75" fmla="*/ 452438 h 2140965"/>
                <a:gd name="connsiteX76" fmla="*/ 9286113 w 12689871"/>
                <a:gd name="connsiteY76" fmla="*/ 454057 h 2140965"/>
                <a:gd name="connsiteX77" fmla="*/ 9306877 w 12689871"/>
                <a:gd name="connsiteY77" fmla="*/ 454914 h 2140965"/>
                <a:gd name="connsiteX78" fmla="*/ 9328499 w 12689871"/>
                <a:gd name="connsiteY78" fmla="*/ 454437 h 2140965"/>
                <a:gd name="connsiteX79" fmla="*/ 9703022 w 12689871"/>
                <a:gd name="connsiteY79" fmla="*/ 417862 h 2140965"/>
                <a:gd name="connsiteX80" fmla="*/ 10131933 w 12689871"/>
                <a:gd name="connsiteY80" fmla="*/ 344138 h 2140965"/>
                <a:gd name="connsiteX81" fmla="*/ 10615041 w 12689871"/>
                <a:gd name="connsiteY81" fmla="*/ 300704 h 2140965"/>
                <a:gd name="connsiteX82" fmla="*/ 10679049 w 12689871"/>
                <a:gd name="connsiteY82" fmla="*/ 302037 h 2140965"/>
                <a:gd name="connsiteX83" fmla="*/ 10743247 w 12689871"/>
                <a:gd name="connsiteY83" fmla="*/ 304609 h 2140965"/>
                <a:gd name="connsiteX84" fmla="*/ 10808113 w 12689871"/>
                <a:gd name="connsiteY84" fmla="*/ 310419 h 2140965"/>
                <a:gd name="connsiteX85" fmla="*/ 10873073 w 12689871"/>
                <a:gd name="connsiteY85" fmla="*/ 317849 h 2140965"/>
                <a:gd name="connsiteX86" fmla="*/ 11127771 w 12689871"/>
                <a:gd name="connsiteY86" fmla="*/ 373761 h 2140965"/>
                <a:gd name="connsiteX87" fmla="*/ 11364849 w 12689871"/>
                <a:gd name="connsiteY87" fmla="*/ 465582 h 2140965"/>
                <a:gd name="connsiteX88" fmla="*/ 11581256 w 12689871"/>
                <a:gd name="connsiteY88" fmla="*/ 585597 h 2140965"/>
                <a:gd name="connsiteX89" fmla="*/ 12248578 w 12689871"/>
                <a:gd name="connsiteY89" fmla="*/ 1239298 h 2140965"/>
                <a:gd name="connsiteX90" fmla="*/ 12689871 w 12689871"/>
                <a:gd name="connsiteY90" fmla="*/ 2010061 h 2140965"/>
                <a:gd name="connsiteX91" fmla="*/ 12054745 w 12689871"/>
                <a:gd name="connsiteY91" fmla="*/ 1418272 h 2140965"/>
                <a:gd name="connsiteX92" fmla="*/ 11719846 w 12689871"/>
                <a:gd name="connsiteY92" fmla="*/ 1175099 h 2140965"/>
                <a:gd name="connsiteX93" fmla="*/ 11676602 w 12689871"/>
                <a:gd name="connsiteY93" fmla="*/ 1149096 h 2140965"/>
                <a:gd name="connsiteX94" fmla="*/ 11633264 w 12689871"/>
                <a:gd name="connsiteY94" fmla="*/ 1123855 h 2140965"/>
                <a:gd name="connsiteX95" fmla="*/ 11545348 w 12689871"/>
                <a:gd name="connsiteY95" fmla="*/ 1077373 h 2140965"/>
                <a:gd name="connsiteX96" fmla="*/ 11456670 w 12689871"/>
                <a:gd name="connsiteY96" fmla="*/ 1035177 h 2140965"/>
                <a:gd name="connsiteX97" fmla="*/ 11366944 w 12689871"/>
                <a:gd name="connsiteY97" fmla="*/ 998696 h 2140965"/>
                <a:gd name="connsiteX98" fmla="*/ 11277028 w 12689871"/>
                <a:gd name="connsiteY98" fmla="*/ 967168 h 2140965"/>
                <a:gd name="connsiteX99" fmla="*/ 11231975 w 12689871"/>
                <a:gd name="connsiteY99" fmla="*/ 953834 h 2140965"/>
                <a:gd name="connsiteX100" fmla="*/ 11209497 w 12689871"/>
                <a:gd name="connsiteY100" fmla="*/ 947356 h 2140965"/>
                <a:gd name="connsiteX101" fmla="*/ 11186922 w 12689871"/>
                <a:gd name="connsiteY101" fmla="*/ 941927 h 2140965"/>
                <a:gd name="connsiteX102" fmla="*/ 11008138 w 12689871"/>
                <a:gd name="connsiteY102" fmla="*/ 909638 h 2140965"/>
                <a:gd name="connsiteX103" fmla="*/ 10657617 w 12689871"/>
                <a:gd name="connsiteY103" fmla="*/ 922211 h 2140965"/>
                <a:gd name="connsiteX104" fmla="*/ 9867901 w 12689871"/>
                <a:gd name="connsiteY104" fmla="*/ 1144428 h 2140965"/>
                <a:gd name="connsiteX105" fmla="*/ 9385840 w 12689871"/>
                <a:gd name="connsiteY105" fmla="*/ 1246918 h 2140965"/>
                <a:gd name="connsiteX106" fmla="*/ 9353359 w 12689871"/>
                <a:gd name="connsiteY106" fmla="*/ 1251109 h 2140965"/>
                <a:gd name="connsiteX107" fmla="*/ 9319832 w 12689871"/>
                <a:gd name="connsiteY107" fmla="*/ 1253585 h 2140965"/>
                <a:gd name="connsiteX108" fmla="*/ 9252490 w 12689871"/>
                <a:gd name="connsiteY108" fmla="*/ 1257872 h 2140965"/>
                <a:gd name="connsiteX109" fmla="*/ 9218771 w 12689871"/>
                <a:gd name="connsiteY109" fmla="*/ 1259871 h 2140965"/>
                <a:gd name="connsiteX110" fmla="*/ 9184291 w 12689871"/>
                <a:gd name="connsiteY110" fmla="*/ 1260157 h 2140965"/>
                <a:gd name="connsiteX111" fmla="*/ 9114758 w 12689871"/>
                <a:gd name="connsiteY111" fmla="*/ 1259586 h 2140965"/>
                <a:gd name="connsiteX112" fmla="*/ 8976170 w 12689871"/>
                <a:gd name="connsiteY112" fmla="*/ 1251871 h 2140965"/>
                <a:gd name="connsiteX113" fmla="*/ 8909114 w 12689871"/>
                <a:gd name="connsiteY113" fmla="*/ 1244251 h 2140965"/>
                <a:gd name="connsiteX114" fmla="*/ 8844439 w 12689871"/>
                <a:gd name="connsiteY114" fmla="*/ 1234631 h 2140965"/>
                <a:gd name="connsiteX115" fmla="*/ 8604695 w 12689871"/>
                <a:gd name="connsiteY115" fmla="*/ 1187672 h 2140965"/>
                <a:gd name="connsiteX116" fmla="*/ 8395716 w 12689871"/>
                <a:gd name="connsiteY116" fmla="*/ 1140428 h 2140965"/>
                <a:gd name="connsiteX117" fmla="*/ 8215408 w 12689871"/>
                <a:gd name="connsiteY117" fmla="*/ 1108043 h 2140965"/>
                <a:gd name="connsiteX118" fmla="*/ 8065294 w 12689871"/>
                <a:gd name="connsiteY118" fmla="*/ 1098137 h 2140965"/>
                <a:gd name="connsiteX119" fmla="*/ 7780306 w 12689871"/>
                <a:gd name="connsiteY119" fmla="*/ 1151763 h 2140965"/>
                <a:gd name="connsiteX120" fmla="*/ 7455694 w 12689871"/>
                <a:gd name="connsiteY120" fmla="*/ 1294257 h 2140965"/>
                <a:gd name="connsiteX121" fmla="*/ 7091934 w 12689871"/>
                <a:gd name="connsiteY121" fmla="*/ 1495139 h 2140965"/>
                <a:gd name="connsiteX122" fmla="*/ 6890385 w 12689871"/>
                <a:gd name="connsiteY122" fmla="*/ 1604200 h 2140965"/>
                <a:gd name="connsiteX123" fmla="*/ 6680073 w 12689871"/>
                <a:gd name="connsiteY123" fmla="*/ 1708880 h 2140965"/>
                <a:gd name="connsiteX124" fmla="*/ 6241828 w 12689871"/>
                <a:gd name="connsiteY124" fmla="*/ 1891760 h 2140965"/>
                <a:gd name="connsiteX125" fmla="*/ 5780342 w 12689871"/>
                <a:gd name="connsiteY125" fmla="*/ 2031778 h 2140965"/>
                <a:gd name="connsiteX126" fmla="*/ 5298472 w 12689871"/>
                <a:gd name="connsiteY126" fmla="*/ 2118170 h 2140965"/>
                <a:gd name="connsiteX127" fmla="*/ 4802315 w 12689871"/>
                <a:gd name="connsiteY127" fmla="*/ 2139220 h 2140965"/>
                <a:gd name="connsiteX128" fmla="*/ 4677728 w 12689871"/>
                <a:gd name="connsiteY128" fmla="*/ 2133124 h 2140965"/>
                <a:gd name="connsiteX129" fmla="*/ 4553236 w 12689871"/>
                <a:gd name="connsiteY129" fmla="*/ 2122361 h 2140965"/>
                <a:gd name="connsiteX130" fmla="*/ 4491038 w 12689871"/>
                <a:gd name="connsiteY130" fmla="*/ 2115312 h 2140965"/>
                <a:gd name="connsiteX131" fmla="*/ 4428935 w 12689871"/>
                <a:gd name="connsiteY131" fmla="*/ 2106359 h 2140965"/>
                <a:gd name="connsiteX132" fmla="*/ 4366927 w 12689871"/>
                <a:gd name="connsiteY132" fmla="*/ 2096928 h 2140965"/>
                <a:gd name="connsiteX133" fmla="*/ 4305110 w 12689871"/>
                <a:gd name="connsiteY133" fmla="*/ 2085499 h 2140965"/>
                <a:gd name="connsiteX134" fmla="*/ 3818763 w 12689871"/>
                <a:gd name="connsiteY134" fmla="*/ 1950339 h 2140965"/>
                <a:gd name="connsiteX135" fmla="*/ 3360801 w 12689871"/>
                <a:gd name="connsiteY135" fmla="*/ 1726787 h 2140965"/>
                <a:gd name="connsiteX136" fmla="*/ 3254121 w 12689871"/>
                <a:gd name="connsiteY136" fmla="*/ 1657826 h 2140965"/>
                <a:gd name="connsiteX137" fmla="*/ 3153632 w 12689871"/>
                <a:gd name="connsiteY137" fmla="*/ 1585531 h 2140965"/>
                <a:gd name="connsiteX138" fmla="*/ 2967514 w 12689871"/>
                <a:gd name="connsiteY138" fmla="*/ 1435894 h 2140965"/>
                <a:gd name="connsiteX139" fmla="*/ 2332958 w 12689871"/>
                <a:gd name="connsiteY139" fmla="*/ 874300 h 2140965"/>
                <a:gd name="connsiteX140" fmla="*/ 2255425 w 12689871"/>
                <a:gd name="connsiteY140" fmla="*/ 816769 h 2140965"/>
                <a:gd name="connsiteX141" fmla="*/ 2175605 w 12689871"/>
                <a:gd name="connsiteY141" fmla="*/ 761429 h 2140965"/>
                <a:gd name="connsiteX142" fmla="*/ 2093786 w 12689871"/>
                <a:gd name="connsiteY142" fmla="*/ 708088 h 2140965"/>
                <a:gd name="connsiteX143" fmla="*/ 2009013 w 12689871"/>
                <a:gd name="connsiteY143" fmla="*/ 658653 h 2140965"/>
                <a:gd name="connsiteX144" fmla="*/ 1966151 w 12689871"/>
                <a:gd name="connsiteY144" fmla="*/ 634269 h 2140965"/>
                <a:gd name="connsiteX145" fmla="*/ 1922145 w 12689871"/>
                <a:gd name="connsiteY145" fmla="*/ 611886 h 2140965"/>
                <a:gd name="connsiteX146" fmla="*/ 1878044 w 12689871"/>
                <a:gd name="connsiteY146" fmla="*/ 589407 h 2140965"/>
                <a:gd name="connsiteX147" fmla="*/ 1833658 w 12689871"/>
                <a:gd name="connsiteY147" fmla="*/ 567023 h 2140965"/>
                <a:gd name="connsiteX148" fmla="*/ 1742599 w 12689871"/>
                <a:gd name="connsiteY148" fmla="*/ 526446 h 2140965"/>
                <a:gd name="connsiteX149" fmla="*/ 1696593 w 12689871"/>
                <a:gd name="connsiteY149" fmla="*/ 506539 h 2140965"/>
                <a:gd name="connsiteX150" fmla="*/ 1649825 w 12689871"/>
                <a:gd name="connsiteY150" fmla="*/ 488537 h 2140965"/>
                <a:gd name="connsiteX151" fmla="*/ 1555623 w 12689871"/>
                <a:gd name="connsiteY151" fmla="*/ 452628 h 2140965"/>
                <a:gd name="connsiteX152" fmla="*/ 1459325 w 12689871"/>
                <a:gd name="connsiteY152" fmla="*/ 421386 h 2140965"/>
                <a:gd name="connsiteX153" fmla="*/ 1410843 w 12689871"/>
                <a:gd name="connsiteY153" fmla="*/ 405860 h 2140965"/>
                <a:gd name="connsiteX154" fmla="*/ 1361694 w 12689871"/>
                <a:gd name="connsiteY154" fmla="*/ 392811 h 2140965"/>
                <a:gd name="connsiteX155" fmla="*/ 1262825 w 12689871"/>
                <a:gd name="connsiteY155" fmla="*/ 366426 h 2140965"/>
                <a:gd name="connsiteX156" fmla="*/ 1162431 w 12689871"/>
                <a:gd name="connsiteY156" fmla="*/ 345091 h 2140965"/>
                <a:gd name="connsiteX157" fmla="*/ 1111853 w 12689871"/>
                <a:gd name="connsiteY157" fmla="*/ 334327 h 2140965"/>
                <a:gd name="connsiteX158" fmla="*/ 1060895 w 12689871"/>
                <a:gd name="connsiteY158" fmla="*/ 326136 h 2140965"/>
                <a:gd name="connsiteX159" fmla="*/ 958310 w 12689871"/>
                <a:gd name="connsiteY159" fmla="*/ 309658 h 2140965"/>
                <a:gd name="connsiteX160" fmla="*/ 854678 w 12689871"/>
                <a:gd name="connsiteY160" fmla="*/ 298132 h 2140965"/>
                <a:gd name="connsiteX161" fmla="*/ 802481 w 12689871"/>
                <a:gd name="connsiteY161" fmla="*/ 292512 h 2140965"/>
                <a:gd name="connsiteX162" fmla="*/ 750189 w 12689871"/>
                <a:gd name="connsiteY162" fmla="*/ 289750 h 2140965"/>
                <a:gd name="connsiteX163" fmla="*/ 644747 w 12689871"/>
                <a:gd name="connsiteY163" fmla="*/ 283750 h 2140965"/>
                <a:gd name="connsiteX164" fmla="*/ 538829 w 12689871"/>
                <a:gd name="connsiteY164" fmla="*/ 283083 h 2140965"/>
                <a:gd name="connsiteX165" fmla="*/ 485394 w 12689871"/>
                <a:gd name="connsiteY165" fmla="*/ 282893 h 2140965"/>
                <a:gd name="connsiteX166" fmla="*/ 432149 w 12689871"/>
                <a:gd name="connsiteY166" fmla="*/ 285464 h 2140965"/>
                <a:gd name="connsiteX167" fmla="*/ 324612 w 12689871"/>
                <a:gd name="connsiteY167" fmla="*/ 290036 h 2140965"/>
                <a:gd name="connsiteX168" fmla="*/ 217170 w 12689871"/>
                <a:gd name="connsiteY168" fmla="*/ 300609 h 2140965"/>
                <a:gd name="connsiteX169" fmla="*/ 162878 w 12689871"/>
                <a:gd name="connsiteY169" fmla="*/ 305657 h 2140965"/>
                <a:gd name="connsiteX170" fmla="*/ 109156 w 12689871"/>
                <a:gd name="connsiteY170" fmla="*/ 313849 h 2140965"/>
                <a:gd name="connsiteX171" fmla="*/ 0 w 12689871"/>
                <a:gd name="connsiteY171" fmla="*/ 329184 h 214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2689871" h="2140965">
                  <a:moveTo>
                    <a:pt x="0" y="329184"/>
                  </a:moveTo>
                  <a:cubicBezTo>
                    <a:pt x="32004" y="311372"/>
                    <a:pt x="64579" y="294322"/>
                    <a:pt x="97250" y="276796"/>
                  </a:cubicBezTo>
                  <a:lnTo>
                    <a:pt x="146685" y="251079"/>
                  </a:lnTo>
                  <a:lnTo>
                    <a:pt x="197358" y="228409"/>
                  </a:lnTo>
                  <a:cubicBezTo>
                    <a:pt x="231267" y="213170"/>
                    <a:pt x="265557" y="198596"/>
                    <a:pt x="299942" y="183832"/>
                  </a:cubicBezTo>
                  <a:lnTo>
                    <a:pt x="405384" y="145637"/>
                  </a:lnTo>
                  <a:lnTo>
                    <a:pt x="458629" y="126968"/>
                  </a:lnTo>
                  <a:cubicBezTo>
                    <a:pt x="476536" y="121539"/>
                    <a:pt x="494633" y="116586"/>
                    <a:pt x="512731" y="111443"/>
                  </a:cubicBezTo>
                  <a:lnTo>
                    <a:pt x="621887" y="80676"/>
                  </a:lnTo>
                  <a:cubicBezTo>
                    <a:pt x="658654" y="71914"/>
                    <a:pt x="695706" y="64294"/>
                    <a:pt x="732854" y="56579"/>
                  </a:cubicBezTo>
                  <a:lnTo>
                    <a:pt x="788765" y="44958"/>
                  </a:lnTo>
                  <a:cubicBezTo>
                    <a:pt x="807529" y="41624"/>
                    <a:pt x="826294" y="39148"/>
                    <a:pt x="845153" y="36195"/>
                  </a:cubicBezTo>
                  <a:lnTo>
                    <a:pt x="958691" y="19240"/>
                  </a:lnTo>
                  <a:cubicBezTo>
                    <a:pt x="996696" y="14954"/>
                    <a:pt x="1034891" y="12382"/>
                    <a:pt x="1073182" y="9049"/>
                  </a:cubicBezTo>
                  <a:lnTo>
                    <a:pt x="1130808" y="4286"/>
                  </a:lnTo>
                  <a:cubicBezTo>
                    <a:pt x="1150049" y="3048"/>
                    <a:pt x="1169194" y="2953"/>
                    <a:pt x="1188434" y="2381"/>
                  </a:cubicBezTo>
                  <a:lnTo>
                    <a:pt x="1304354" y="0"/>
                  </a:lnTo>
                  <a:cubicBezTo>
                    <a:pt x="1343025" y="476"/>
                    <a:pt x="1381697" y="2381"/>
                    <a:pt x="1420463" y="3905"/>
                  </a:cubicBezTo>
                  <a:lnTo>
                    <a:pt x="1478756" y="6382"/>
                  </a:lnTo>
                  <a:cubicBezTo>
                    <a:pt x="1498187" y="7334"/>
                    <a:pt x="1517428" y="9810"/>
                    <a:pt x="1536859" y="11525"/>
                  </a:cubicBezTo>
                  <a:cubicBezTo>
                    <a:pt x="1575626" y="15240"/>
                    <a:pt x="1614488" y="19240"/>
                    <a:pt x="1653445" y="23431"/>
                  </a:cubicBezTo>
                  <a:cubicBezTo>
                    <a:pt x="1692212" y="28575"/>
                    <a:pt x="1730693" y="35528"/>
                    <a:pt x="1769555" y="41529"/>
                  </a:cubicBezTo>
                  <a:lnTo>
                    <a:pt x="1827848" y="51054"/>
                  </a:lnTo>
                  <a:cubicBezTo>
                    <a:pt x="1847279" y="54197"/>
                    <a:pt x="1866233" y="59341"/>
                    <a:pt x="1885569" y="63436"/>
                  </a:cubicBezTo>
                  <a:lnTo>
                    <a:pt x="2001107" y="89725"/>
                  </a:lnTo>
                  <a:cubicBezTo>
                    <a:pt x="2039493" y="99346"/>
                    <a:pt x="2077307" y="111157"/>
                    <a:pt x="2115407" y="122301"/>
                  </a:cubicBezTo>
                  <a:lnTo>
                    <a:pt x="2172653" y="139255"/>
                  </a:lnTo>
                  <a:cubicBezTo>
                    <a:pt x="2191893" y="144589"/>
                    <a:pt x="2210276" y="152305"/>
                    <a:pt x="2229136" y="158686"/>
                  </a:cubicBezTo>
                  <a:lnTo>
                    <a:pt x="2341817" y="199549"/>
                  </a:lnTo>
                  <a:cubicBezTo>
                    <a:pt x="2379155" y="214026"/>
                    <a:pt x="2415445" y="230981"/>
                    <a:pt x="2452402" y="246793"/>
                  </a:cubicBezTo>
                  <a:cubicBezTo>
                    <a:pt x="2527078" y="277082"/>
                    <a:pt x="2597563" y="316420"/>
                    <a:pt x="2669762" y="353473"/>
                  </a:cubicBezTo>
                  <a:cubicBezTo>
                    <a:pt x="2953131" y="509206"/>
                    <a:pt x="3191161" y="696659"/>
                    <a:pt x="3416427" y="844772"/>
                  </a:cubicBezTo>
                  <a:cubicBezTo>
                    <a:pt x="3472529" y="881634"/>
                    <a:pt x="3528346" y="917067"/>
                    <a:pt x="3582924" y="948690"/>
                  </a:cubicBezTo>
                  <a:cubicBezTo>
                    <a:pt x="3610261" y="965454"/>
                    <a:pt x="3637407" y="979361"/>
                    <a:pt x="3664458" y="994791"/>
                  </a:cubicBezTo>
                  <a:cubicBezTo>
                    <a:pt x="3691604" y="1008221"/>
                    <a:pt x="3718179" y="1023271"/>
                    <a:pt x="3745516" y="1034986"/>
                  </a:cubicBezTo>
                  <a:cubicBezTo>
                    <a:pt x="3853148" y="1086136"/>
                    <a:pt x="3965829" y="1127665"/>
                    <a:pt x="4082034" y="1159383"/>
                  </a:cubicBezTo>
                  <a:cubicBezTo>
                    <a:pt x="4198049" y="1191863"/>
                    <a:pt x="4317873" y="1213485"/>
                    <a:pt x="4439126" y="1227677"/>
                  </a:cubicBezTo>
                  <a:cubicBezTo>
                    <a:pt x="4454271" y="1229297"/>
                    <a:pt x="4469416" y="1231392"/>
                    <a:pt x="4484656" y="1232821"/>
                  </a:cubicBezTo>
                  <a:lnTo>
                    <a:pt x="4530471" y="1236345"/>
                  </a:lnTo>
                  <a:cubicBezTo>
                    <a:pt x="4545806" y="1237393"/>
                    <a:pt x="4560951" y="1239107"/>
                    <a:pt x="4576287" y="1239678"/>
                  </a:cubicBezTo>
                  <a:lnTo>
                    <a:pt x="4622388" y="1241488"/>
                  </a:lnTo>
                  <a:cubicBezTo>
                    <a:pt x="4652963" y="1243393"/>
                    <a:pt x="4683824" y="1243584"/>
                    <a:pt x="4714589" y="1243869"/>
                  </a:cubicBezTo>
                  <a:cubicBezTo>
                    <a:pt x="4745260" y="1244822"/>
                    <a:pt x="4776216" y="1243584"/>
                    <a:pt x="4807077" y="1242917"/>
                  </a:cubicBezTo>
                  <a:cubicBezTo>
                    <a:pt x="4930712" y="1239012"/>
                    <a:pt x="5053394" y="1227963"/>
                    <a:pt x="5177124" y="1208246"/>
                  </a:cubicBezTo>
                  <a:cubicBezTo>
                    <a:pt x="5300758" y="1188053"/>
                    <a:pt x="5424488" y="1162240"/>
                    <a:pt x="5547360" y="1127855"/>
                  </a:cubicBezTo>
                  <a:cubicBezTo>
                    <a:pt x="5670233" y="1093946"/>
                    <a:pt x="5792915" y="1054227"/>
                    <a:pt x="5914358" y="1007650"/>
                  </a:cubicBezTo>
                  <a:cubicBezTo>
                    <a:pt x="6035993" y="961549"/>
                    <a:pt x="6156865" y="910209"/>
                    <a:pt x="6276404" y="853154"/>
                  </a:cubicBezTo>
                  <a:lnTo>
                    <a:pt x="6366129" y="810006"/>
                  </a:lnTo>
                  <a:cubicBezTo>
                    <a:pt x="6395847" y="794956"/>
                    <a:pt x="6425756" y="780574"/>
                    <a:pt x="6455474" y="765143"/>
                  </a:cubicBezTo>
                  <a:cubicBezTo>
                    <a:pt x="6514624" y="734568"/>
                    <a:pt x="6574060" y="702945"/>
                    <a:pt x="6636544" y="668560"/>
                  </a:cubicBezTo>
                  <a:cubicBezTo>
                    <a:pt x="6761512" y="601599"/>
                    <a:pt x="6892767" y="528256"/>
                    <a:pt x="7037737" y="457962"/>
                  </a:cubicBezTo>
                  <a:cubicBezTo>
                    <a:pt x="7074122" y="440531"/>
                    <a:pt x="7110413" y="423196"/>
                    <a:pt x="7148894" y="406432"/>
                  </a:cubicBezTo>
                  <a:cubicBezTo>
                    <a:pt x="7167944" y="398050"/>
                    <a:pt x="7186422" y="389477"/>
                    <a:pt x="7206044" y="381285"/>
                  </a:cubicBezTo>
                  <a:lnTo>
                    <a:pt x="7265099" y="357092"/>
                  </a:lnTo>
                  <a:lnTo>
                    <a:pt x="7294721" y="345091"/>
                  </a:lnTo>
                  <a:lnTo>
                    <a:pt x="7325487" y="333660"/>
                  </a:lnTo>
                  <a:lnTo>
                    <a:pt x="7387019" y="311086"/>
                  </a:lnTo>
                  <a:cubicBezTo>
                    <a:pt x="7407784" y="303847"/>
                    <a:pt x="7429500" y="297085"/>
                    <a:pt x="7450836" y="290322"/>
                  </a:cubicBezTo>
                  <a:cubicBezTo>
                    <a:pt x="7472458" y="283750"/>
                    <a:pt x="7493127" y="276510"/>
                    <a:pt x="7515797" y="270891"/>
                  </a:cubicBezTo>
                  <a:cubicBezTo>
                    <a:pt x="7560469" y="259175"/>
                    <a:pt x="7604094" y="246697"/>
                    <a:pt x="7651052" y="237839"/>
                  </a:cubicBezTo>
                  <a:cubicBezTo>
                    <a:pt x="7674197" y="233172"/>
                    <a:pt x="7697152" y="228219"/>
                    <a:pt x="7720489" y="224028"/>
                  </a:cubicBezTo>
                  <a:lnTo>
                    <a:pt x="7792022" y="213550"/>
                  </a:lnTo>
                  <a:lnTo>
                    <a:pt x="7827836" y="208597"/>
                  </a:lnTo>
                  <a:cubicBezTo>
                    <a:pt x="7839933" y="207264"/>
                    <a:pt x="7852220" y="206407"/>
                    <a:pt x="7864507" y="205359"/>
                  </a:cubicBezTo>
                  <a:cubicBezTo>
                    <a:pt x="7888986" y="203359"/>
                    <a:pt x="7913465" y="201453"/>
                    <a:pt x="7937945" y="199930"/>
                  </a:cubicBezTo>
                  <a:cubicBezTo>
                    <a:pt x="7962424" y="198405"/>
                    <a:pt x="7987570" y="199072"/>
                    <a:pt x="8012430" y="198787"/>
                  </a:cubicBezTo>
                  <a:cubicBezTo>
                    <a:pt x="8037290" y="199072"/>
                    <a:pt x="8062246" y="198120"/>
                    <a:pt x="8086916" y="199930"/>
                  </a:cubicBezTo>
                  <a:cubicBezTo>
                    <a:pt x="8287131" y="209264"/>
                    <a:pt x="8462105" y="253269"/>
                    <a:pt x="8611934" y="297085"/>
                  </a:cubicBezTo>
                  <a:cubicBezTo>
                    <a:pt x="8686991" y="319183"/>
                    <a:pt x="8757190" y="340804"/>
                    <a:pt x="8822722" y="361569"/>
                  </a:cubicBezTo>
                  <a:cubicBezTo>
                    <a:pt x="8887777" y="381857"/>
                    <a:pt x="8948642" y="399764"/>
                    <a:pt x="9005697" y="414147"/>
                  </a:cubicBezTo>
                  <a:lnTo>
                    <a:pt x="9047798" y="424339"/>
                  </a:lnTo>
                  <a:lnTo>
                    <a:pt x="9088088" y="433006"/>
                  </a:lnTo>
                  <a:cubicBezTo>
                    <a:pt x="9114282" y="437674"/>
                    <a:pt x="9139524" y="443293"/>
                    <a:pt x="9165622" y="445198"/>
                  </a:cubicBezTo>
                  <a:lnTo>
                    <a:pt x="9204579" y="449675"/>
                  </a:lnTo>
                  <a:cubicBezTo>
                    <a:pt x="9211151" y="450342"/>
                    <a:pt x="9217438" y="451675"/>
                    <a:pt x="9224296" y="451771"/>
                  </a:cubicBezTo>
                  <a:lnTo>
                    <a:pt x="9244870" y="452438"/>
                  </a:lnTo>
                  <a:lnTo>
                    <a:pt x="9286113" y="454057"/>
                  </a:lnTo>
                  <a:cubicBezTo>
                    <a:pt x="9293066" y="454343"/>
                    <a:pt x="9299829" y="454819"/>
                    <a:pt x="9306877" y="454914"/>
                  </a:cubicBezTo>
                  <a:lnTo>
                    <a:pt x="9328499" y="454437"/>
                  </a:lnTo>
                  <a:cubicBezTo>
                    <a:pt x="9442990" y="454247"/>
                    <a:pt x="9568720" y="439007"/>
                    <a:pt x="9703022" y="417862"/>
                  </a:cubicBezTo>
                  <a:cubicBezTo>
                    <a:pt x="9837325" y="396144"/>
                    <a:pt x="9980295" y="368712"/>
                    <a:pt x="10131933" y="344138"/>
                  </a:cubicBezTo>
                  <a:cubicBezTo>
                    <a:pt x="10283857" y="320802"/>
                    <a:pt x="10445306" y="300514"/>
                    <a:pt x="10615041" y="300704"/>
                  </a:cubicBezTo>
                  <a:cubicBezTo>
                    <a:pt x="10635711" y="299751"/>
                    <a:pt x="10657808" y="301561"/>
                    <a:pt x="10679049" y="302037"/>
                  </a:cubicBezTo>
                  <a:lnTo>
                    <a:pt x="10743247" y="304609"/>
                  </a:lnTo>
                  <a:cubicBezTo>
                    <a:pt x="10764394" y="304990"/>
                    <a:pt x="10786491" y="308229"/>
                    <a:pt x="10808113" y="310419"/>
                  </a:cubicBezTo>
                  <a:lnTo>
                    <a:pt x="10873073" y="317849"/>
                  </a:lnTo>
                  <a:cubicBezTo>
                    <a:pt x="10959656" y="329946"/>
                    <a:pt x="11046047" y="347663"/>
                    <a:pt x="11127771" y="373761"/>
                  </a:cubicBezTo>
                  <a:cubicBezTo>
                    <a:pt x="11209877" y="399288"/>
                    <a:pt x="11289601" y="429006"/>
                    <a:pt x="11364849" y="465582"/>
                  </a:cubicBezTo>
                  <a:cubicBezTo>
                    <a:pt x="11440382" y="501491"/>
                    <a:pt x="11512963" y="541115"/>
                    <a:pt x="11581256" y="585597"/>
                  </a:cubicBezTo>
                  <a:cubicBezTo>
                    <a:pt x="11855958" y="761524"/>
                    <a:pt x="12074366" y="993457"/>
                    <a:pt x="12248578" y="1239298"/>
                  </a:cubicBezTo>
                  <a:cubicBezTo>
                    <a:pt x="12424314" y="1485519"/>
                    <a:pt x="12562142" y="1745266"/>
                    <a:pt x="12689871" y="2010061"/>
                  </a:cubicBezTo>
                  <a:cubicBezTo>
                    <a:pt x="12476606" y="1807178"/>
                    <a:pt x="12272200" y="1598009"/>
                    <a:pt x="12054745" y="1418272"/>
                  </a:cubicBezTo>
                  <a:cubicBezTo>
                    <a:pt x="11945778" y="1328928"/>
                    <a:pt x="11834336" y="1245679"/>
                    <a:pt x="11719846" y="1175099"/>
                  </a:cubicBezTo>
                  <a:cubicBezTo>
                    <a:pt x="11705558" y="1166146"/>
                    <a:pt x="11691271" y="1157288"/>
                    <a:pt x="11676602" y="1149096"/>
                  </a:cubicBezTo>
                  <a:lnTo>
                    <a:pt x="11633264" y="1123855"/>
                  </a:lnTo>
                  <a:cubicBezTo>
                    <a:pt x="11603926" y="1108043"/>
                    <a:pt x="11575066" y="1091660"/>
                    <a:pt x="11545348" y="1077373"/>
                  </a:cubicBezTo>
                  <a:cubicBezTo>
                    <a:pt x="11516010" y="1062228"/>
                    <a:pt x="11486102" y="1049084"/>
                    <a:pt x="11456670" y="1035177"/>
                  </a:cubicBezTo>
                  <a:cubicBezTo>
                    <a:pt x="11426666" y="1022795"/>
                    <a:pt x="11397234" y="1009364"/>
                    <a:pt x="11366944" y="998696"/>
                  </a:cubicBezTo>
                  <a:cubicBezTo>
                    <a:pt x="11337036" y="986980"/>
                    <a:pt x="11306937" y="977169"/>
                    <a:pt x="11277028" y="967168"/>
                  </a:cubicBezTo>
                  <a:cubicBezTo>
                    <a:pt x="11262075" y="962215"/>
                    <a:pt x="11246929" y="958405"/>
                    <a:pt x="11231975" y="953834"/>
                  </a:cubicBezTo>
                  <a:lnTo>
                    <a:pt x="11209497" y="947356"/>
                  </a:lnTo>
                  <a:lnTo>
                    <a:pt x="11186922" y="941927"/>
                  </a:lnTo>
                  <a:cubicBezTo>
                    <a:pt x="11127010" y="926592"/>
                    <a:pt x="11067192" y="916114"/>
                    <a:pt x="11008138" y="909638"/>
                  </a:cubicBezTo>
                  <a:cubicBezTo>
                    <a:pt x="10889646" y="896112"/>
                    <a:pt x="10777632" y="903065"/>
                    <a:pt x="10657617" y="922211"/>
                  </a:cubicBezTo>
                  <a:cubicBezTo>
                    <a:pt x="10418254" y="961168"/>
                    <a:pt x="10163365" y="1058609"/>
                    <a:pt x="9867901" y="1144428"/>
                  </a:cubicBezTo>
                  <a:cubicBezTo>
                    <a:pt x="9720072" y="1187291"/>
                    <a:pt x="9560338" y="1226153"/>
                    <a:pt x="9385840" y="1246918"/>
                  </a:cubicBezTo>
                  <a:lnTo>
                    <a:pt x="9353359" y="1251109"/>
                  </a:lnTo>
                  <a:cubicBezTo>
                    <a:pt x="9342406" y="1252252"/>
                    <a:pt x="9330976" y="1252823"/>
                    <a:pt x="9319832" y="1253585"/>
                  </a:cubicBezTo>
                  <a:lnTo>
                    <a:pt x="9252490" y="1257872"/>
                  </a:lnTo>
                  <a:lnTo>
                    <a:pt x="9218771" y="1259871"/>
                  </a:lnTo>
                  <a:cubicBezTo>
                    <a:pt x="9207532" y="1260538"/>
                    <a:pt x="9195721" y="1260062"/>
                    <a:pt x="9184291" y="1260157"/>
                  </a:cubicBezTo>
                  <a:lnTo>
                    <a:pt x="9114758" y="1259586"/>
                  </a:lnTo>
                  <a:cubicBezTo>
                    <a:pt x="9068371" y="1259871"/>
                    <a:pt x="9021794" y="1255680"/>
                    <a:pt x="8976170" y="1251871"/>
                  </a:cubicBezTo>
                  <a:lnTo>
                    <a:pt x="8909114" y="1244251"/>
                  </a:lnTo>
                  <a:cubicBezTo>
                    <a:pt x="8887206" y="1241298"/>
                    <a:pt x="8865965" y="1237869"/>
                    <a:pt x="8844439" y="1234631"/>
                  </a:cubicBezTo>
                  <a:cubicBezTo>
                    <a:pt x="8759476" y="1220914"/>
                    <a:pt x="8679656" y="1204246"/>
                    <a:pt x="8604695" y="1187672"/>
                  </a:cubicBezTo>
                  <a:cubicBezTo>
                    <a:pt x="8530304" y="1171289"/>
                    <a:pt x="8460867" y="1154335"/>
                    <a:pt x="8395716" y="1140428"/>
                  </a:cubicBezTo>
                  <a:cubicBezTo>
                    <a:pt x="8330375" y="1126045"/>
                    <a:pt x="8270558" y="1115282"/>
                    <a:pt x="8215408" y="1108043"/>
                  </a:cubicBezTo>
                  <a:cubicBezTo>
                    <a:pt x="8160449" y="1100804"/>
                    <a:pt x="8109680" y="1096327"/>
                    <a:pt x="8065294" y="1098137"/>
                  </a:cubicBezTo>
                  <a:cubicBezTo>
                    <a:pt x="7975473" y="1100328"/>
                    <a:pt x="7881842" y="1118521"/>
                    <a:pt x="7780306" y="1151763"/>
                  </a:cubicBezTo>
                  <a:cubicBezTo>
                    <a:pt x="7678960" y="1185005"/>
                    <a:pt x="7569613" y="1234821"/>
                    <a:pt x="7455694" y="1294257"/>
                  </a:cubicBezTo>
                  <a:cubicBezTo>
                    <a:pt x="7341394" y="1353026"/>
                    <a:pt x="7220712" y="1422559"/>
                    <a:pt x="7091934" y="1495139"/>
                  </a:cubicBezTo>
                  <a:cubicBezTo>
                    <a:pt x="7027736" y="1530953"/>
                    <a:pt x="6959727" y="1567910"/>
                    <a:pt x="6890385" y="1604200"/>
                  </a:cubicBezTo>
                  <a:cubicBezTo>
                    <a:pt x="6821139" y="1640205"/>
                    <a:pt x="6751130" y="1675352"/>
                    <a:pt x="6680073" y="1708880"/>
                  </a:cubicBezTo>
                  <a:cubicBezTo>
                    <a:pt x="6537674" y="1775365"/>
                    <a:pt x="6391847" y="1837277"/>
                    <a:pt x="6241828" y="1891760"/>
                  </a:cubicBezTo>
                  <a:cubicBezTo>
                    <a:pt x="6091619" y="1945577"/>
                    <a:pt x="5937885" y="1993582"/>
                    <a:pt x="5780342" y="2031778"/>
                  </a:cubicBezTo>
                  <a:cubicBezTo>
                    <a:pt x="5622798" y="2069592"/>
                    <a:pt x="5461921" y="2100167"/>
                    <a:pt x="5298472" y="2118170"/>
                  </a:cubicBezTo>
                  <a:cubicBezTo>
                    <a:pt x="5135118" y="2136648"/>
                    <a:pt x="4968240" y="2144840"/>
                    <a:pt x="4802315" y="2139220"/>
                  </a:cubicBezTo>
                  <a:cubicBezTo>
                    <a:pt x="4760786" y="2137696"/>
                    <a:pt x="4719257" y="2136553"/>
                    <a:pt x="4677728" y="2133124"/>
                  </a:cubicBezTo>
                  <a:cubicBezTo>
                    <a:pt x="4636199" y="2130266"/>
                    <a:pt x="4594670" y="2127504"/>
                    <a:pt x="4553236" y="2122361"/>
                  </a:cubicBezTo>
                  <a:lnTo>
                    <a:pt x="4491038" y="2115312"/>
                  </a:lnTo>
                  <a:cubicBezTo>
                    <a:pt x="4470369" y="2112930"/>
                    <a:pt x="4449604" y="2109311"/>
                    <a:pt x="4428935" y="2106359"/>
                  </a:cubicBezTo>
                  <a:lnTo>
                    <a:pt x="4366927" y="2096928"/>
                  </a:lnTo>
                  <a:cubicBezTo>
                    <a:pt x="4346258" y="2093500"/>
                    <a:pt x="4325684" y="2089309"/>
                    <a:pt x="4305110" y="2085499"/>
                  </a:cubicBezTo>
                  <a:cubicBezTo>
                    <a:pt x="4140327" y="2054923"/>
                    <a:pt x="3977450" y="2009299"/>
                    <a:pt x="3818763" y="1950339"/>
                  </a:cubicBezTo>
                  <a:cubicBezTo>
                    <a:pt x="3660267" y="1890617"/>
                    <a:pt x="3506153" y="1816418"/>
                    <a:pt x="3360801" y="1726787"/>
                  </a:cubicBezTo>
                  <a:cubicBezTo>
                    <a:pt x="3323844" y="1705165"/>
                    <a:pt x="3289554" y="1680972"/>
                    <a:pt x="3254121" y="1657826"/>
                  </a:cubicBezTo>
                  <a:cubicBezTo>
                    <a:pt x="3220498" y="1633728"/>
                    <a:pt x="3185636" y="1610201"/>
                    <a:pt x="3153632" y="1585531"/>
                  </a:cubicBezTo>
                  <a:cubicBezTo>
                    <a:pt x="3087719" y="1536859"/>
                    <a:pt x="3027140" y="1485995"/>
                    <a:pt x="2967514" y="1435894"/>
                  </a:cubicBezTo>
                  <a:cubicBezTo>
                    <a:pt x="2731770" y="1233964"/>
                    <a:pt x="2536984" y="1032986"/>
                    <a:pt x="2332958" y="874300"/>
                  </a:cubicBezTo>
                  <a:lnTo>
                    <a:pt x="2255425" y="816769"/>
                  </a:lnTo>
                  <a:cubicBezTo>
                    <a:pt x="2230088" y="796480"/>
                    <a:pt x="2202752" y="779336"/>
                    <a:pt x="2175605" y="761429"/>
                  </a:cubicBezTo>
                  <a:cubicBezTo>
                    <a:pt x="2148364" y="743902"/>
                    <a:pt x="2121694" y="724948"/>
                    <a:pt x="2093786" y="708088"/>
                  </a:cubicBezTo>
                  <a:lnTo>
                    <a:pt x="2009013" y="658653"/>
                  </a:lnTo>
                  <a:cubicBezTo>
                    <a:pt x="1994726" y="650653"/>
                    <a:pt x="1980914" y="641318"/>
                    <a:pt x="1966151" y="634269"/>
                  </a:cubicBezTo>
                  <a:lnTo>
                    <a:pt x="1922145" y="611886"/>
                  </a:lnTo>
                  <a:lnTo>
                    <a:pt x="1878044" y="589407"/>
                  </a:lnTo>
                  <a:cubicBezTo>
                    <a:pt x="1863280" y="582073"/>
                    <a:pt x="1848803" y="573500"/>
                    <a:pt x="1833658" y="567023"/>
                  </a:cubicBezTo>
                  <a:lnTo>
                    <a:pt x="1742599" y="526446"/>
                  </a:lnTo>
                  <a:cubicBezTo>
                    <a:pt x="1727264" y="519874"/>
                    <a:pt x="1712309" y="512254"/>
                    <a:pt x="1696593" y="506539"/>
                  </a:cubicBezTo>
                  <a:lnTo>
                    <a:pt x="1649825" y="488537"/>
                  </a:lnTo>
                  <a:cubicBezTo>
                    <a:pt x="1618488" y="476726"/>
                    <a:pt x="1587341" y="463868"/>
                    <a:pt x="1555623" y="452628"/>
                  </a:cubicBezTo>
                  <a:lnTo>
                    <a:pt x="1459325" y="421386"/>
                  </a:lnTo>
                  <a:cubicBezTo>
                    <a:pt x="1443228" y="416337"/>
                    <a:pt x="1427131" y="410337"/>
                    <a:pt x="1410843" y="405860"/>
                  </a:cubicBezTo>
                  <a:lnTo>
                    <a:pt x="1361694" y="392811"/>
                  </a:lnTo>
                  <a:cubicBezTo>
                    <a:pt x="1328833" y="384334"/>
                    <a:pt x="1295972" y="374618"/>
                    <a:pt x="1262825" y="366426"/>
                  </a:cubicBezTo>
                  <a:lnTo>
                    <a:pt x="1162431" y="345091"/>
                  </a:lnTo>
                  <a:cubicBezTo>
                    <a:pt x="1145572" y="341662"/>
                    <a:pt x="1128808" y="337375"/>
                    <a:pt x="1111853" y="334327"/>
                  </a:cubicBezTo>
                  <a:lnTo>
                    <a:pt x="1060895" y="326136"/>
                  </a:lnTo>
                  <a:lnTo>
                    <a:pt x="958310" y="309658"/>
                  </a:lnTo>
                  <a:lnTo>
                    <a:pt x="854678" y="298132"/>
                  </a:lnTo>
                  <a:cubicBezTo>
                    <a:pt x="837343" y="296323"/>
                    <a:pt x="819912" y="294037"/>
                    <a:pt x="802481" y="292512"/>
                  </a:cubicBezTo>
                  <a:lnTo>
                    <a:pt x="750189" y="289750"/>
                  </a:lnTo>
                  <a:cubicBezTo>
                    <a:pt x="715232" y="288131"/>
                    <a:pt x="680085" y="285750"/>
                    <a:pt x="644747" y="283750"/>
                  </a:cubicBezTo>
                  <a:lnTo>
                    <a:pt x="538829" y="283083"/>
                  </a:lnTo>
                  <a:lnTo>
                    <a:pt x="485394" y="282893"/>
                  </a:lnTo>
                  <a:lnTo>
                    <a:pt x="432149" y="285464"/>
                  </a:lnTo>
                  <a:lnTo>
                    <a:pt x="324612" y="290036"/>
                  </a:lnTo>
                  <a:cubicBezTo>
                    <a:pt x="289084" y="293655"/>
                    <a:pt x="253270" y="297466"/>
                    <a:pt x="217170" y="300609"/>
                  </a:cubicBezTo>
                  <a:lnTo>
                    <a:pt x="162878" y="305657"/>
                  </a:lnTo>
                  <a:lnTo>
                    <a:pt x="109156" y="313849"/>
                  </a:lnTo>
                  <a:cubicBezTo>
                    <a:pt x="72962" y="318897"/>
                    <a:pt x="36766" y="324421"/>
                    <a:pt x="0" y="32918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2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83ECF2F-EC0D-E04B-8EDE-D57FDC340301}"/>
              </a:ext>
            </a:extLst>
          </p:cNvPr>
          <p:cNvGrpSpPr/>
          <p:nvPr/>
        </p:nvGrpSpPr>
        <p:grpSpPr>
          <a:xfrm>
            <a:off x="-806076" y="4662711"/>
            <a:ext cx="13690122" cy="3530264"/>
            <a:chOff x="-806076" y="4662711"/>
            <a:chExt cx="13690122" cy="3530264"/>
          </a:xfrm>
        </p:grpSpPr>
        <p:grpSp>
          <p:nvGrpSpPr>
            <p:cNvPr id="361" name="图形 4">
              <a:extLst>
                <a:ext uri="{FF2B5EF4-FFF2-40B4-BE49-F238E27FC236}">
                  <a16:creationId xmlns:a16="http://schemas.microsoft.com/office/drawing/2014/main" id="{40A99F5E-1FBB-E217-B8CD-78F013992BC8}"/>
                </a:ext>
              </a:extLst>
            </p:cNvPr>
            <p:cNvGrpSpPr/>
            <p:nvPr/>
          </p:nvGrpSpPr>
          <p:grpSpPr>
            <a:xfrm>
              <a:off x="7193800" y="5355579"/>
              <a:ext cx="3228145" cy="1996010"/>
              <a:chOff x="4621434" y="3933639"/>
              <a:chExt cx="1103821" cy="682509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A80EE8EC-A6B4-160E-A3CC-0AAA909814B7}"/>
                  </a:ext>
                </a:extLst>
              </p:cNvPr>
              <p:cNvSpPr/>
              <p:nvPr/>
            </p:nvSpPr>
            <p:spPr>
              <a:xfrm>
                <a:off x="4624387" y="3933639"/>
                <a:ext cx="1094891" cy="682509"/>
              </a:xfrm>
              <a:custGeom>
                <a:avLst/>
                <a:gdLst>
                  <a:gd name="connsiteX0" fmla="*/ 1004221 w 1094891"/>
                  <a:gd name="connsiteY0" fmla="*/ 225071 h 682509"/>
                  <a:gd name="connsiteX1" fmla="*/ 1017746 w 1094891"/>
                  <a:gd name="connsiteY1" fmla="*/ 110771 h 682509"/>
                  <a:gd name="connsiteX2" fmla="*/ 983837 w 1094891"/>
                  <a:gd name="connsiteY2" fmla="*/ 47906 h 682509"/>
                  <a:gd name="connsiteX3" fmla="*/ 809244 w 1094891"/>
                  <a:gd name="connsiteY3" fmla="*/ 13616 h 682509"/>
                  <a:gd name="connsiteX4" fmla="*/ 718375 w 1094891"/>
                  <a:gd name="connsiteY4" fmla="*/ 168493 h 682509"/>
                  <a:gd name="connsiteX5" fmla="*/ 459962 w 1094891"/>
                  <a:gd name="connsiteY5" fmla="*/ 193257 h 682509"/>
                  <a:gd name="connsiteX6" fmla="*/ 450723 w 1094891"/>
                  <a:gd name="connsiteY6" fmla="*/ 225166 h 682509"/>
                  <a:gd name="connsiteX7" fmla="*/ 272320 w 1094891"/>
                  <a:gd name="connsiteY7" fmla="*/ 264314 h 682509"/>
                  <a:gd name="connsiteX8" fmla="*/ 242697 w 1094891"/>
                  <a:gd name="connsiteY8" fmla="*/ 389853 h 682509"/>
                  <a:gd name="connsiteX9" fmla="*/ 0 w 1094891"/>
                  <a:gd name="connsiteY9" fmla="*/ 362231 h 682509"/>
                  <a:gd name="connsiteX10" fmla="*/ 50959 w 1094891"/>
                  <a:gd name="connsiteY10" fmla="*/ 437669 h 682509"/>
                  <a:gd name="connsiteX11" fmla="*/ 168688 w 1094891"/>
                  <a:gd name="connsiteY11" fmla="*/ 554350 h 682509"/>
                  <a:gd name="connsiteX12" fmla="*/ 324517 w 1094891"/>
                  <a:gd name="connsiteY12" fmla="*/ 605499 h 682509"/>
                  <a:gd name="connsiteX13" fmla="*/ 472535 w 1094891"/>
                  <a:gd name="connsiteY13" fmla="*/ 681795 h 682509"/>
                  <a:gd name="connsiteX14" fmla="*/ 568452 w 1094891"/>
                  <a:gd name="connsiteY14" fmla="*/ 598546 h 682509"/>
                  <a:gd name="connsiteX15" fmla="*/ 821531 w 1094891"/>
                  <a:gd name="connsiteY15" fmla="*/ 628074 h 682509"/>
                  <a:gd name="connsiteX16" fmla="*/ 907542 w 1094891"/>
                  <a:gd name="connsiteY16" fmla="*/ 492343 h 682509"/>
                  <a:gd name="connsiteX17" fmla="*/ 951548 w 1094891"/>
                  <a:gd name="connsiteY17" fmla="*/ 498057 h 682509"/>
                  <a:gd name="connsiteX18" fmla="*/ 1004221 w 1094891"/>
                  <a:gd name="connsiteY18" fmla="*/ 225071 h 68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4891" h="682509">
                    <a:moveTo>
                      <a:pt x="1004221" y="225071"/>
                    </a:moveTo>
                    <a:cubicBezTo>
                      <a:pt x="1024128" y="191829"/>
                      <a:pt x="1028319" y="148680"/>
                      <a:pt x="1017746" y="110771"/>
                    </a:cubicBezTo>
                    <a:cubicBezTo>
                      <a:pt x="1011269" y="87625"/>
                      <a:pt x="999839" y="65813"/>
                      <a:pt x="983837" y="47906"/>
                    </a:cubicBezTo>
                    <a:cubicBezTo>
                      <a:pt x="941451" y="567"/>
                      <a:pt x="866775" y="-13340"/>
                      <a:pt x="809244" y="13616"/>
                    </a:cubicBezTo>
                    <a:cubicBezTo>
                      <a:pt x="751713" y="40476"/>
                      <a:pt x="714756" y="105056"/>
                      <a:pt x="718375" y="168493"/>
                    </a:cubicBezTo>
                    <a:cubicBezTo>
                      <a:pt x="638556" y="44382"/>
                      <a:pt x="503206" y="92483"/>
                      <a:pt x="459962" y="193257"/>
                    </a:cubicBezTo>
                    <a:cubicBezTo>
                      <a:pt x="455486" y="203735"/>
                      <a:pt x="452438" y="214498"/>
                      <a:pt x="450723" y="225166"/>
                    </a:cubicBezTo>
                    <a:cubicBezTo>
                      <a:pt x="393002" y="191257"/>
                      <a:pt x="310420" y="209260"/>
                      <a:pt x="272320" y="264314"/>
                    </a:cubicBezTo>
                    <a:cubicBezTo>
                      <a:pt x="247460" y="300318"/>
                      <a:pt x="241649" y="346134"/>
                      <a:pt x="242697" y="389853"/>
                    </a:cubicBezTo>
                    <a:cubicBezTo>
                      <a:pt x="162592" y="414142"/>
                      <a:pt x="72580" y="403951"/>
                      <a:pt x="0" y="362231"/>
                    </a:cubicBezTo>
                    <a:cubicBezTo>
                      <a:pt x="15621" y="388234"/>
                      <a:pt x="32671" y="413476"/>
                      <a:pt x="50959" y="437669"/>
                    </a:cubicBezTo>
                    <a:cubicBezTo>
                      <a:pt x="84487" y="481960"/>
                      <a:pt x="122682" y="523299"/>
                      <a:pt x="168688" y="554350"/>
                    </a:cubicBezTo>
                    <a:cubicBezTo>
                      <a:pt x="214694" y="585402"/>
                      <a:pt x="269081" y="605785"/>
                      <a:pt x="324517" y="605499"/>
                    </a:cubicBezTo>
                    <a:cubicBezTo>
                      <a:pt x="360902" y="656553"/>
                      <a:pt x="410242" y="687700"/>
                      <a:pt x="472535" y="681795"/>
                    </a:cubicBezTo>
                    <a:cubicBezTo>
                      <a:pt x="531495" y="676270"/>
                      <a:pt x="563404" y="623978"/>
                      <a:pt x="568452" y="598546"/>
                    </a:cubicBezTo>
                    <a:cubicBezTo>
                      <a:pt x="635318" y="659887"/>
                      <a:pt x="741426" y="670651"/>
                      <a:pt x="821531" y="628074"/>
                    </a:cubicBezTo>
                    <a:cubicBezTo>
                      <a:pt x="881539" y="596165"/>
                      <a:pt x="911161" y="523680"/>
                      <a:pt x="907542" y="492343"/>
                    </a:cubicBezTo>
                    <a:cubicBezTo>
                      <a:pt x="923734" y="495867"/>
                      <a:pt x="938593" y="497962"/>
                      <a:pt x="951548" y="498057"/>
                    </a:cubicBezTo>
                    <a:cubicBezTo>
                      <a:pt x="1110520" y="499962"/>
                      <a:pt x="1150334" y="306319"/>
                      <a:pt x="1004221" y="225071"/>
                    </a:cubicBezTo>
                    <a:close/>
                  </a:path>
                </a:pathLst>
              </a:custGeom>
              <a:gradFill>
                <a:gsLst>
                  <a:gs pos="42910">
                    <a:srgbClr val="FFD25C"/>
                  </a:gs>
                  <a:gs pos="100000">
                    <a:srgbClr val="FFFFFF"/>
                  </a:gs>
                </a:gsLst>
                <a:lin ang="1584462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85C00042-1F35-9E1E-1462-79CCE99B09AE}"/>
                  </a:ext>
                </a:extLst>
              </p:cNvPr>
              <p:cNvSpPr/>
              <p:nvPr/>
            </p:nvSpPr>
            <p:spPr>
              <a:xfrm>
                <a:off x="4624197" y="4199000"/>
                <a:ext cx="1094995" cy="417147"/>
              </a:xfrm>
              <a:custGeom>
                <a:avLst/>
                <a:gdLst>
                  <a:gd name="connsiteX0" fmla="*/ 1055275 w 1094995"/>
                  <a:gd name="connsiteY0" fmla="*/ 0 h 417147"/>
                  <a:gd name="connsiteX1" fmla="*/ 1025080 w 1094995"/>
                  <a:gd name="connsiteY1" fmla="*/ 28004 h 417147"/>
                  <a:gd name="connsiteX2" fmla="*/ 901351 w 1094995"/>
                  <a:gd name="connsiteY2" fmla="*/ 40862 h 417147"/>
                  <a:gd name="connsiteX3" fmla="*/ 802672 w 1094995"/>
                  <a:gd name="connsiteY3" fmla="*/ 161925 h 417147"/>
                  <a:gd name="connsiteX4" fmla="*/ 638842 w 1094995"/>
                  <a:gd name="connsiteY4" fmla="*/ 157639 h 417147"/>
                  <a:gd name="connsiteX5" fmla="*/ 564261 w 1094995"/>
                  <a:gd name="connsiteY5" fmla="*/ 268414 h 417147"/>
                  <a:gd name="connsiteX6" fmla="*/ 425101 w 1094995"/>
                  <a:gd name="connsiteY6" fmla="*/ 262319 h 417147"/>
                  <a:gd name="connsiteX7" fmla="*/ 383191 w 1094995"/>
                  <a:gd name="connsiteY7" fmla="*/ 220028 h 417147"/>
                  <a:gd name="connsiteX8" fmla="*/ 214884 w 1094995"/>
                  <a:gd name="connsiteY8" fmla="*/ 226219 h 417147"/>
                  <a:gd name="connsiteX9" fmla="*/ 4763 w 1094995"/>
                  <a:gd name="connsiteY9" fmla="*/ 99441 h 417147"/>
                  <a:gd name="connsiteX10" fmla="*/ 0 w 1094995"/>
                  <a:gd name="connsiteY10" fmla="*/ 96869 h 417147"/>
                  <a:gd name="connsiteX11" fmla="*/ 50959 w 1094995"/>
                  <a:gd name="connsiteY11" fmla="*/ 172307 h 417147"/>
                  <a:gd name="connsiteX12" fmla="*/ 168688 w 1094995"/>
                  <a:gd name="connsiteY12" fmla="*/ 288988 h 417147"/>
                  <a:gd name="connsiteX13" fmla="*/ 324517 w 1094995"/>
                  <a:gd name="connsiteY13" fmla="*/ 340138 h 417147"/>
                  <a:gd name="connsiteX14" fmla="*/ 472535 w 1094995"/>
                  <a:gd name="connsiteY14" fmla="*/ 416433 h 417147"/>
                  <a:gd name="connsiteX15" fmla="*/ 568452 w 1094995"/>
                  <a:gd name="connsiteY15" fmla="*/ 333185 h 417147"/>
                  <a:gd name="connsiteX16" fmla="*/ 821531 w 1094995"/>
                  <a:gd name="connsiteY16" fmla="*/ 362712 h 417147"/>
                  <a:gd name="connsiteX17" fmla="*/ 907542 w 1094995"/>
                  <a:gd name="connsiteY17" fmla="*/ 226981 h 417147"/>
                  <a:gd name="connsiteX18" fmla="*/ 951547 w 1094995"/>
                  <a:gd name="connsiteY18" fmla="*/ 232696 h 417147"/>
                  <a:gd name="connsiteX19" fmla="*/ 1055275 w 1094995"/>
                  <a:gd name="connsiteY19" fmla="*/ 0 h 41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94995" h="417147">
                    <a:moveTo>
                      <a:pt x="1055275" y="0"/>
                    </a:moveTo>
                    <a:cubicBezTo>
                      <a:pt x="1046607" y="10763"/>
                      <a:pt x="1036606" y="20384"/>
                      <a:pt x="1025080" y="28004"/>
                    </a:cubicBezTo>
                    <a:cubicBezTo>
                      <a:pt x="989076" y="51721"/>
                      <a:pt x="941451" y="56674"/>
                      <a:pt x="901351" y="40862"/>
                    </a:cubicBezTo>
                    <a:cubicBezTo>
                      <a:pt x="900208" y="96298"/>
                      <a:pt x="855155" y="144018"/>
                      <a:pt x="802672" y="161925"/>
                    </a:cubicBezTo>
                    <a:cubicBezTo>
                      <a:pt x="750189" y="179832"/>
                      <a:pt x="692277" y="172784"/>
                      <a:pt x="638842" y="157639"/>
                    </a:cubicBezTo>
                    <a:cubicBezTo>
                      <a:pt x="642747" y="205073"/>
                      <a:pt x="608361" y="250412"/>
                      <a:pt x="564261" y="268414"/>
                    </a:cubicBezTo>
                    <a:cubicBezTo>
                      <a:pt x="520160" y="286417"/>
                      <a:pt x="469106" y="280606"/>
                      <a:pt x="425101" y="262319"/>
                    </a:cubicBezTo>
                    <a:cubicBezTo>
                      <a:pt x="405860" y="254318"/>
                      <a:pt x="385191" y="240792"/>
                      <a:pt x="383191" y="220028"/>
                    </a:cubicBezTo>
                    <a:cubicBezTo>
                      <a:pt x="332708" y="247745"/>
                      <a:pt x="270415" y="241459"/>
                      <a:pt x="214884" y="226219"/>
                    </a:cubicBezTo>
                    <a:cubicBezTo>
                      <a:pt x="134874" y="204216"/>
                      <a:pt x="57436" y="162401"/>
                      <a:pt x="4763" y="99441"/>
                    </a:cubicBezTo>
                    <a:cubicBezTo>
                      <a:pt x="3238" y="98584"/>
                      <a:pt x="1619" y="97822"/>
                      <a:pt x="0" y="96869"/>
                    </a:cubicBezTo>
                    <a:cubicBezTo>
                      <a:pt x="15621" y="122872"/>
                      <a:pt x="32671" y="148114"/>
                      <a:pt x="50959" y="172307"/>
                    </a:cubicBezTo>
                    <a:cubicBezTo>
                      <a:pt x="84487" y="216598"/>
                      <a:pt x="122682" y="257937"/>
                      <a:pt x="168688" y="288988"/>
                    </a:cubicBezTo>
                    <a:cubicBezTo>
                      <a:pt x="214693" y="320040"/>
                      <a:pt x="269081" y="340423"/>
                      <a:pt x="324517" y="340138"/>
                    </a:cubicBezTo>
                    <a:cubicBezTo>
                      <a:pt x="360902" y="391192"/>
                      <a:pt x="410242" y="422338"/>
                      <a:pt x="472535" y="416433"/>
                    </a:cubicBezTo>
                    <a:cubicBezTo>
                      <a:pt x="531495" y="410909"/>
                      <a:pt x="563404" y="358616"/>
                      <a:pt x="568452" y="333185"/>
                    </a:cubicBezTo>
                    <a:cubicBezTo>
                      <a:pt x="635317" y="394526"/>
                      <a:pt x="741426" y="405289"/>
                      <a:pt x="821531" y="362712"/>
                    </a:cubicBezTo>
                    <a:cubicBezTo>
                      <a:pt x="881539" y="330803"/>
                      <a:pt x="911162" y="258318"/>
                      <a:pt x="907542" y="226981"/>
                    </a:cubicBezTo>
                    <a:cubicBezTo>
                      <a:pt x="923735" y="230505"/>
                      <a:pt x="938594" y="232601"/>
                      <a:pt x="951547" y="232696"/>
                    </a:cubicBezTo>
                    <a:cubicBezTo>
                      <a:pt x="1088231" y="234315"/>
                      <a:pt x="1136809" y="91821"/>
                      <a:pt x="10552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58795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9E064550-92CE-C42E-B247-CBE60B9D7550}"/>
                  </a:ext>
                </a:extLst>
              </p:cNvPr>
              <p:cNvSpPr/>
              <p:nvPr/>
            </p:nvSpPr>
            <p:spPr>
              <a:xfrm>
                <a:off x="4621434" y="4140876"/>
                <a:ext cx="453866" cy="230717"/>
              </a:xfrm>
              <a:custGeom>
                <a:avLst/>
                <a:gdLst>
                  <a:gd name="connsiteX0" fmla="*/ 453295 w 453866"/>
                  <a:gd name="connsiteY0" fmla="*/ 18405 h 230717"/>
                  <a:gd name="connsiteX1" fmla="*/ 374428 w 453866"/>
                  <a:gd name="connsiteY1" fmla="*/ 6880 h 230717"/>
                  <a:gd name="connsiteX2" fmla="*/ 303562 w 453866"/>
                  <a:gd name="connsiteY2" fmla="*/ 38408 h 230717"/>
                  <a:gd name="connsiteX3" fmla="*/ 263843 w 453866"/>
                  <a:gd name="connsiteY3" fmla="*/ 103463 h 230717"/>
                  <a:gd name="connsiteX4" fmla="*/ 256032 w 453866"/>
                  <a:gd name="connsiteY4" fmla="*/ 182330 h 230717"/>
                  <a:gd name="connsiteX5" fmla="*/ 256318 w 453866"/>
                  <a:gd name="connsiteY5" fmla="*/ 190331 h 230717"/>
                  <a:gd name="connsiteX6" fmla="*/ 248603 w 453866"/>
                  <a:gd name="connsiteY6" fmla="*/ 192617 h 230717"/>
                  <a:gd name="connsiteX7" fmla="*/ 120301 w 453866"/>
                  <a:gd name="connsiteY7" fmla="*/ 202714 h 230717"/>
                  <a:gd name="connsiteX8" fmla="*/ 0 w 453866"/>
                  <a:gd name="connsiteY8" fmla="*/ 159947 h 230717"/>
                  <a:gd name="connsiteX9" fmla="*/ 7715 w 453866"/>
                  <a:gd name="connsiteY9" fmla="*/ 152041 h 230717"/>
                  <a:gd name="connsiteX10" fmla="*/ 30099 w 453866"/>
                  <a:gd name="connsiteY10" fmla="*/ 191474 h 230717"/>
                  <a:gd name="connsiteX11" fmla="*/ 54293 w 453866"/>
                  <a:gd name="connsiteY11" fmla="*/ 230051 h 230717"/>
                  <a:gd name="connsiteX12" fmla="*/ 53340 w 453866"/>
                  <a:gd name="connsiteY12" fmla="*/ 230717 h 230717"/>
                  <a:gd name="connsiteX13" fmla="*/ 2191 w 453866"/>
                  <a:gd name="connsiteY13" fmla="*/ 155375 h 230717"/>
                  <a:gd name="connsiteX14" fmla="*/ 667 w 453866"/>
                  <a:gd name="connsiteY14" fmla="*/ 152898 h 230717"/>
                  <a:gd name="connsiteX15" fmla="*/ 3143 w 453866"/>
                  <a:gd name="connsiteY15" fmla="*/ 154327 h 230717"/>
                  <a:gd name="connsiteX16" fmla="*/ 245173 w 453866"/>
                  <a:gd name="connsiteY16" fmla="*/ 181473 h 230717"/>
                  <a:gd name="connsiteX17" fmla="*/ 244316 w 453866"/>
                  <a:gd name="connsiteY17" fmla="*/ 182616 h 230717"/>
                  <a:gd name="connsiteX18" fmla="*/ 253651 w 453866"/>
                  <a:gd name="connsiteY18" fmla="*/ 100511 h 230717"/>
                  <a:gd name="connsiteX19" fmla="*/ 297847 w 453866"/>
                  <a:gd name="connsiteY19" fmla="*/ 31454 h 230717"/>
                  <a:gd name="connsiteX20" fmla="*/ 373856 w 453866"/>
                  <a:gd name="connsiteY20" fmla="*/ 784 h 230717"/>
                  <a:gd name="connsiteX21" fmla="*/ 453866 w 453866"/>
                  <a:gd name="connsiteY21" fmla="*/ 17357 h 230717"/>
                  <a:gd name="connsiteX22" fmla="*/ 453295 w 453866"/>
                  <a:gd name="connsiteY22" fmla="*/ 18405 h 2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3866" h="230717">
                    <a:moveTo>
                      <a:pt x="453295" y="18405"/>
                    </a:moveTo>
                    <a:cubicBezTo>
                      <a:pt x="428434" y="6785"/>
                      <a:pt x="400812" y="2403"/>
                      <a:pt x="374428" y="6880"/>
                    </a:cubicBezTo>
                    <a:cubicBezTo>
                      <a:pt x="348139" y="10404"/>
                      <a:pt x="322993" y="21358"/>
                      <a:pt x="303562" y="38408"/>
                    </a:cubicBezTo>
                    <a:cubicBezTo>
                      <a:pt x="284036" y="55362"/>
                      <a:pt x="270986" y="78317"/>
                      <a:pt x="263843" y="103463"/>
                    </a:cubicBezTo>
                    <a:cubicBezTo>
                      <a:pt x="256794" y="128705"/>
                      <a:pt x="255079" y="155470"/>
                      <a:pt x="256032" y="182330"/>
                    </a:cubicBezTo>
                    <a:lnTo>
                      <a:pt x="256318" y="190331"/>
                    </a:lnTo>
                    <a:lnTo>
                      <a:pt x="248603" y="192617"/>
                    </a:lnTo>
                    <a:cubicBezTo>
                      <a:pt x="206978" y="205000"/>
                      <a:pt x="163068" y="207953"/>
                      <a:pt x="120301" y="202714"/>
                    </a:cubicBezTo>
                    <a:cubicBezTo>
                      <a:pt x="77533" y="197571"/>
                      <a:pt x="36290" y="182140"/>
                      <a:pt x="0" y="159947"/>
                    </a:cubicBezTo>
                    <a:lnTo>
                      <a:pt x="7715" y="152041"/>
                    </a:lnTo>
                    <a:cubicBezTo>
                      <a:pt x="14954" y="165281"/>
                      <a:pt x="22288" y="178521"/>
                      <a:pt x="30099" y="191474"/>
                    </a:cubicBezTo>
                    <a:cubicBezTo>
                      <a:pt x="38005" y="204429"/>
                      <a:pt x="46006" y="217287"/>
                      <a:pt x="54293" y="230051"/>
                    </a:cubicBezTo>
                    <a:lnTo>
                      <a:pt x="53340" y="230717"/>
                    </a:lnTo>
                    <a:cubicBezTo>
                      <a:pt x="34957" y="206524"/>
                      <a:pt x="17907" y="181378"/>
                      <a:pt x="2191" y="155375"/>
                    </a:cubicBezTo>
                    <a:lnTo>
                      <a:pt x="667" y="152898"/>
                    </a:lnTo>
                    <a:lnTo>
                      <a:pt x="3143" y="154327"/>
                    </a:lnTo>
                    <a:cubicBezTo>
                      <a:pt x="75629" y="195761"/>
                      <a:pt x="165354" y="205762"/>
                      <a:pt x="245173" y="181473"/>
                    </a:cubicBezTo>
                    <a:lnTo>
                      <a:pt x="244316" y="182616"/>
                    </a:lnTo>
                    <a:cubicBezTo>
                      <a:pt x="243745" y="154994"/>
                      <a:pt x="245745" y="127085"/>
                      <a:pt x="253651" y="100511"/>
                    </a:cubicBezTo>
                    <a:cubicBezTo>
                      <a:pt x="261557" y="74126"/>
                      <a:pt x="275844" y="48790"/>
                      <a:pt x="297847" y="31454"/>
                    </a:cubicBezTo>
                    <a:cubicBezTo>
                      <a:pt x="319373" y="13929"/>
                      <a:pt x="346234" y="3356"/>
                      <a:pt x="373856" y="784"/>
                    </a:cubicBezTo>
                    <a:cubicBezTo>
                      <a:pt x="401384" y="-2264"/>
                      <a:pt x="429863" y="3641"/>
                      <a:pt x="453866" y="17357"/>
                    </a:cubicBezTo>
                    <a:lnTo>
                      <a:pt x="453295" y="18405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92676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5" name="图形 4">
                <a:extLst>
                  <a:ext uri="{FF2B5EF4-FFF2-40B4-BE49-F238E27FC236}">
                    <a16:creationId xmlns:a16="http://schemas.microsoft.com/office/drawing/2014/main" id="{5562931D-5D9E-3139-508A-9D11DEA3B3D3}"/>
                  </a:ext>
                </a:extLst>
              </p:cNvPr>
              <p:cNvGrpSpPr/>
              <p:nvPr/>
            </p:nvGrpSpPr>
            <p:grpSpPr>
              <a:xfrm>
                <a:off x="5067966" y="4029991"/>
                <a:ext cx="657289" cy="407813"/>
                <a:chOff x="5067966" y="4029991"/>
                <a:chExt cx="657289" cy="407813"/>
              </a:xfrm>
            </p:grpSpPr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2ED83614-2FFE-036C-3DCD-9FFC387C8830}"/>
                    </a:ext>
                  </a:extLst>
                </p:cNvPr>
                <p:cNvSpPr/>
                <p:nvPr/>
              </p:nvSpPr>
              <p:spPr>
                <a:xfrm>
                  <a:off x="5388105" y="4029991"/>
                  <a:ext cx="247075" cy="194907"/>
                </a:xfrm>
                <a:custGeom>
                  <a:avLst/>
                  <a:gdLst>
                    <a:gd name="connsiteX0" fmla="*/ 247075 w 247075"/>
                    <a:gd name="connsiteY0" fmla="*/ 116241 h 194907"/>
                    <a:gd name="connsiteX1" fmla="*/ 207642 w 247075"/>
                    <a:gd name="connsiteY1" fmla="*/ 167390 h 194907"/>
                    <a:gd name="connsiteX2" fmla="*/ 146967 w 247075"/>
                    <a:gd name="connsiteY2" fmla="*/ 192441 h 194907"/>
                    <a:gd name="connsiteX3" fmla="*/ 80768 w 247075"/>
                    <a:gd name="connsiteY3" fmla="*/ 189393 h 194907"/>
                    <a:gd name="connsiteX4" fmla="*/ 24381 w 247075"/>
                    <a:gd name="connsiteY4" fmla="*/ 153389 h 194907"/>
                    <a:gd name="connsiteX5" fmla="*/ 187 w 247075"/>
                    <a:gd name="connsiteY5" fmla="*/ 90905 h 194907"/>
                    <a:gd name="connsiteX6" fmla="*/ 19618 w 247075"/>
                    <a:gd name="connsiteY6" fmla="*/ 27182 h 194907"/>
                    <a:gd name="connsiteX7" fmla="*/ 79245 w 247075"/>
                    <a:gd name="connsiteY7" fmla="*/ 227 h 194907"/>
                    <a:gd name="connsiteX8" fmla="*/ 123822 w 247075"/>
                    <a:gd name="connsiteY8" fmla="*/ 42708 h 194907"/>
                    <a:gd name="connsiteX9" fmla="*/ 78769 w 247075"/>
                    <a:gd name="connsiteY9" fmla="*/ 6037 h 194907"/>
                    <a:gd name="connsiteX10" fmla="*/ 26571 w 247075"/>
                    <a:gd name="connsiteY10" fmla="*/ 32897 h 194907"/>
                    <a:gd name="connsiteX11" fmla="*/ 11141 w 247075"/>
                    <a:gd name="connsiteY11" fmla="*/ 90238 h 194907"/>
                    <a:gd name="connsiteX12" fmla="*/ 33334 w 247075"/>
                    <a:gd name="connsiteY12" fmla="*/ 146054 h 194907"/>
                    <a:gd name="connsiteX13" fmla="*/ 83817 w 247075"/>
                    <a:gd name="connsiteY13" fmla="*/ 178916 h 194907"/>
                    <a:gd name="connsiteX14" fmla="*/ 145444 w 247075"/>
                    <a:gd name="connsiteY14" fmla="*/ 183678 h 194907"/>
                    <a:gd name="connsiteX15" fmla="*/ 247075 w 247075"/>
                    <a:gd name="connsiteY15" fmla="*/ 116241 h 1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7075" h="194907">
                      <a:moveTo>
                        <a:pt x="247075" y="116241"/>
                      </a:moveTo>
                      <a:cubicBezTo>
                        <a:pt x="239455" y="136434"/>
                        <a:pt x="225549" y="154436"/>
                        <a:pt x="207642" y="167390"/>
                      </a:cubicBezTo>
                      <a:cubicBezTo>
                        <a:pt x="189640" y="179963"/>
                        <a:pt x="168780" y="188536"/>
                        <a:pt x="146967" y="192441"/>
                      </a:cubicBezTo>
                      <a:cubicBezTo>
                        <a:pt x="125251" y="196442"/>
                        <a:pt x="102390" y="195680"/>
                        <a:pt x="80768" y="189393"/>
                      </a:cubicBezTo>
                      <a:cubicBezTo>
                        <a:pt x="59337" y="183011"/>
                        <a:pt x="38954" y="171200"/>
                        <a:pt x="24381" y="153389"/>
                      </a:cubicBezTo>
                      <a:cubicBezTo>
                        <a:pt x="9998" y="135672"/>
                        <a:pt x="1521" y="113574"/>
                        <a:pt x="187" y="90905"/>
                      </a:cubicBezTo>
                      <a:cubicBezTo>
                        <a:pt x="-1146" y="68426"/>
                        <a:pt x="4568" y="44613"/>
                        <a:pt x="19618" y="27182"/>
                      </a:cubicBezTo>
                      <a:cubicBezTo>
                        <a:pt x="33906" y="9656"/>
                        <a:pt x="56480" y="-1774"/>
                        <a:pt x="79245" y="227"/>
                      </a:cubicBezTo>
                      <a:cubicBezTo>
                        <a:pt x="101724" y="2608"/>
                        <a:pt x="122393" y="20515"/>
                        <a:pt x="123822" y="42708"/>
                      </a:cubicBezTo>
                      <a:cubicBezTo>
                        <a:pt x="119631" y="21277"/>
                        <a:pt x="98962" y="6323"/>
                        <a:pt x="78769" y="6037"/>
                      </a:cubicBezTo>
                      <a:cubicBezTo>
                        <a:pt x="58290" y="5275"/>
                        <a:pt x="38383" y="16610"/>
                        <a:pt x="26571" y="32897"/>
                      </a:cubicBezTo>
                      <a:cubicBezTo>
                        <a:pt x="14284" y="48994"/>
                        <a:pt x="9236" y="70045"/>
                        <a:pt x="11141" y="90238"/>
                      </a:cubicBezTo>
                      <a:cubicBezTo>
                        <a:pt x="12665" y="110526"/>
                        <a:pt x="20476" y="130433"/>
                        <a:pt x="33334" y="146054"/>
                      </a:cubicBezTo>
                      <a:cubicBezTo>
                        <a:pt x="45907" y="161866"/>
                        <a:pt x="64386" y="172820"/>
                        <a:pt x="83817" y="178916"/>
                      </a:cubicBezTo>
                      <a:cubicBezTo>
                        <a:pt x="103438" y="185297"/>
                        <a:pt x="124679" y="186250"/>
                        <a:pt x="145444" y="183678"/>
                      </a:cubicBezTo>
                      <a:cubicBezTo>
                        <a:pt x="186687" y="178058"/>
                        <a:pt x="227740" y="155579"/>
                        <a:pt x="247075" y="116241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70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5093367E-3938-2AAD-5087-5B4AE4152266}"/>
                    </a:ext>
                  </a:extLst>
                </p:cNvPr>
                <p:cNvSpPr/>
                <p:nvPr/>
              </p:nvSpPr>
              <p:spPr>
                <a:xfrm>
                  <a:off x="5067966" y="4126801"/>
                  <a:ext cx="233850" cy="193998"/>
                </a:xfrm>
                <a:custGeom>
                  <a:avLst/>
                  <a:gdLst>
                    <a:gd name="connsiteX0" fmla="*/ 138113 w 233850"/>
                    <a:gd name="connsiteY0" fmla="*/ 74295 h 193998"/>
                    <a:gd name="connsiteX1" fmla="*/ 165354 w 233850"/>
                    <a:gd name="connsiteY1" fmla="*/ 54864 h 193998"/>
                    <a:gd name="connsiteX2" fmla="*/ 200596 w 233850"/>
                    <a:gd name="connsiteY2" fmla="*/ 56007 h 193998"/>
                    <a:gd name="connsiteX3" fmla="*/ 233648 w 233850"/>
                    <a:gd name="connsiteY3" fmla="*/ 115729 h 193998"/>
                    <a:gd name="connsiteX4" fmla="*/ 200120 w 233850"/>
                    <a:gd name="connsiteY4" fmla="*/ 175355 h 193998"/>
                    <a:gd name="connsiteX5" fmla="*/ 134684 w 233850"/>
                    <a:gd name="connsiteY5" fmla="*/ 193929 h 193998"/>
                    <a:gd name="connsiteX6" fmla="*/ 69437 w 233850"/>
                    <a:gd name="connsiteY6" fmla="*/ 176022 h 193998"/>
                    <a:gd name="connsiteX7" fmla="*/ 21145 w 233850"/>
                    <a:gd name="connsiteY7" fmla="*/ 128683 h 193998"/>
                    <a:gd name="connsiteX8" fmla="*/ 0 w 233850"/>
                    <a:gd name="connsiteY8" fmla="*/ 64484 h 193998"/>
                    <a:gd name="connsiteX9" fmla="*/ 16288 w 233850"/>
                    <a:gd name="connsiteY9" fmla="*/ 0 h 193998"/>
                    <a:gd name="connsiteX10" fmla="*/ 11620 w 233850"/>
                    <a:gd name="connsiteY10" fmla="*/ 63532 h 193998"/>
                    <a:gd name="connsiteX11" fmla="*/ 31052 w 233850"/>
                    <a:gd name="connsiteY11" fmla="*/ 122491 h 193998"/>
                    <a:gd name="connsiteX12" fmla="*/ 134874 w 233850"/>
                    <a:gd name="connsiteY12" fmla="*/ 182118 h 193998"/>
                    <a:gd name="connsiteX13" fmla="*/ 193262 w 233850"/>
                    <a:gd name="connsiteY13" fmla="*/ 165830 h 193998"/>
                    <a:gd name="connsiteX14" fmla="*/ 221932 w 233850"/>
                    <a:gd name="connsiteY14" fmla="*/ 114967 h 193998"/>
                    <a:gd name="connsiteX15" fmla="*/ 195358 w 233850"/>
                    <a:gd name="connsiteY15" fmla="*/ 66484 h 193998"/>
                    <a:gd name="connsiteX16" fmla="*/ 166878 w 233850"/>
                    <a:gd name="connsiteY16" fmla="*/ 60770 h 193998"/>
                    <a:gd name="connsiteX17" fmla="*/ 138113 w 233850"/>
                    <a:gd name="connsiteY17" fmla="*/ 74295 h 19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3850" h="193998">
                      <a:moveTo>
                        <a:pt x="138113" y="74295"/>
                      </a:moveTo>
                      <a:cubicBezTo>
                        <a:pt x="145447" y="66199"/>
                        <a:pt x="154210" y="58674"/>
                        <a:pt x="165354" y="54864"/>
                      </a:cubicBezTo>
                      <a:cubicBezTo>
                        <a:pt x="176403" y="51245"/>
                        <a:pt x="189166" y="51340"/>
                        <a:pt x="200596" y="56007"/>
                      </a:cubicBezTo>
                      <a:cubicBezTo>
                        <a:pt x="222695" y="66961"/>
                        <a:pt x="235648" y="91916"/>
                        <a:pt x="233648" y="115729"/>
                      </a:cubicBezTo>
                      <a:cubicBezTo>
                        <a:pt x="232220" y="139637"/>
                        <a:pt x="219075" y="161544"/>
                        <a:pt x="200120" y="175355"/>
                      </a:cubicBezTo>
                      <a:cubicBezTo>
                        <a:pt x="181070" y="189262"/>
                        <a:pt x="157258" y="194691"/>
                        <a:pt x="134684" y="193929"/>
                      </a:cubicBezTo>
                      <a:cubicBezTo>
                        <a:pt x="111919" y="193738"/>
                        <a:pt x="89059" y="187547"/>
                        <a:pt x="69437" y="176022"/>
                      </a:cubicBezTo>
                      <a:cubicBezTo>
                        <a:pt x="49720" y="164592"/>
                        <a:pt x="33051" y="148018"/>
                        <a:pt x="21145" y="128683"/>
                      </a:cubicBezTo>
                      <a:cubicBezTo>
                        <a:pt x="9144" y="109347"/>
                        <a:pt x="1810" y="87154"/>
                        <a:pt x="0" y="64484"/>
                      </a:cubicBezTo>
                      <a:cubicBezTo>
                        <a:pt x="95" y="41624"/>
                        <a:pt x="5619" y="19240"/>
                        <a:pt x="16288" y="0"/>
                      </a:cubicBezTo>
                      <a:cubicBezTo>
                        <a:pt x="10001" y="21050"/>
                        <a:pt x="8001" y="42863"/>
                        <a:pt x="11620" y="63532"/>
                      </a:cubicBezTo>
                      <a:cubicBezTo>
                        <a:pt x="13240" y="84391"/>
                        <a:pt x="20002" y="104775"/>
                        <a:pt x="31052" y="122491"/>
                      </a:cubicBezTo>
                      <a:cubicBezTo>
                        <a:pt x="52673" y="158305"/>
                        <a:pt x="92964" y="182308"/>
                        <a:pt x="134874" y="182118"/>
                      </a:cubicBezTo>
                      <a:cubicBezTo>
                        <a:pt x="155638" y="182880"/>
                        <a:pt x="176879" y="177832"/>
                        <a:pt x="193262" y="165830"/>
                      </a:cubicBezTo>
                      <a:cubicBezTo>
                        <a:pt x="209550" y="154019"/>
                        <a:pt x="220885" y="134683"/>
                        <a:pt x="221932" y="114967"/>
                      </a:cubicBezTo>
                      <a:cubicBezTo>
                        <a:pt x="223647" y="95250"/>
                        <a:pt x="212693" y="74866"/>
                        <a:pt x="195358" y="66484"/>
                      </a:cubicBezTo>
                      <a:cubicBezTo>
                        <a:pt x="187166" y="61436"/>
                        <a:pt x="177069" y="59246"/>
                        <a:pt x="166878" y="60770"/>
                      </a:cubicBezTo>
                      <a:cubicBezTo>
                        <a:pt x="156686" y="62674"/>
                        <a:pt x="147161" y="67913"/>
                        <a:pt x="138113" y="74295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06617314-1AE5-B9C4-A0F8-9E2BD18C9851}"/>
                    </a:ext>
                  </a:extLst>
                </p:cNvPr>
                <p:cNvSpPr/>
                <p:nvPr/>
              </p:nvSpPr>
              <p:spPr>
                <a:xfrm>
                  <a:off x="5463052" y="4158138"/>
                  <a:ext cx="262203" cy="279666"/>
                </a:xfrm>
                <a:custGeom>
                  <a:avLst/>
                  <a:gdLst>
                    <a:gd name="connsiteX0" fmla="*/ 93642 w 262203"/>
                    <a:gd name="connsiteY0" fmla="*/ 105156 h 279666"/>
                    <a:gd name="connsiteX1" fmla="*/ 52685 w 262203"/>
                    <a:gd name="connsiteY1" fmla="*/ 114110 h 279666"/>
                    <a:gd name="connsiteX2" fmla="*/ 23252 w 262203"/>
                    <a:gd name="connsiteY2" fmla="*/ 140494 h 279666"/>
                    <a:gd name="connsiteX3" fmla="*/ 20490 w 262203"/>
                    <a:gd name="connsiteY3" fmla="*/ 216218 h 279666"/>
                    <a:gd name="connsiteX4" fmla="*/ 45922 w 262203"/>
                    <a:gd name="connsiteY4" fmla="*/ 246793 h 279666"/>
                    <a:gd name="connsiteX5" fmla="*/ 82307 w 262203"/>
                    <a:gd name="connsiteY5" fmla="*/ 263938 h 279666"/>
                    <a:gd name="connsiteX6" fmla="*/ 123074 w 262203"/>
                    <a:gd name="connsiteY6" fmla="*/ 267558 h 279666"/>
                    <a:gd name="connsiteX7" fmla="*/ 163650 w 262203"/>
                    <a:gd name="connsiteY7" fmla="*/ 260604 h 279666"/>
                    <a:gd name="connsiteX8" fmla="*/ 228516 w 262203"/>
                    <a:gd name="connsiteY8" fmla="*/ 213265 h 279666"/>
                    <a:gd name="connsiteX9" fmla="*/ 250233 w 262203"/>
                    <a:gd name="connsiteY9" fmla="*/ 135827 h 279666"/>
                    <a:gd name="connsiteX10" fmla="*/ 223563 w 262203"/>
                    <a:gd name="connsiteY10" fmla="*/ 59150 h 279666"/>
                    <a:gd name="connsiteX11" fmla="*/ 197559 w 262203"/>
                    <a:gd name="connsiteY11" fmla="*/ 26575 h 279666"/>
                    <a:gd name="connsiteX12" fmla="*/ 164413 w 262203"/>
                    <a:gd name="connsiteY12" fmla="*/ 0 h 279666"/>
                    <a:gd name="connsiteX13" fmla="*/ 233183 w 262203"/>
                    <a:gd name="connsiteY13" fmla="*/ 52483 h 279666"/>
                    <a:gd name="connsiteX14" fmla="*/ 262044 w 262203"/>
                    <a:gd name="connsiteY14" fmla="*/ 135446 h 279666"/>
                    <a:gd name="connsiteX15" fmla="*/ 238231 w 262203"/>
                    <a:gd name="connsiteY15" fmla="*/ 220028 h 279666"/>
                    <a:gd name="connsiteX16" fmla="*/ 167270 w 262203"/>
                    <a:gd name="connsiteY16" fmla="*/ 271844 h 279666"/>
                    <a:gd name="connsiteX17" fmla="*/ 123646 w 262203"/>
                    <a:gd name="connsiteY17" fmla="*/ 279368 h 279666"/>
                    <a:gd name="connsiteX18" fmla="*/ 79450 w 262203"/>
                    <a:gd name="connsiteY18" fmla="*/ 275368 h 279666"/>
                    <a:gd name="connsiteX19" fmla="*/ 38873 w 262203"/>
                    <a:gd name="connsiteY19" fmla="*/ 256223 h 279666"/>
                    <a:gd name="connsiteX20" fmla="*/ 10012 w 262203"/>
                    <a:gd name="connsiteY20" fmla="*/ 221552 h 279666"/>
                    <a:gd name="connsiteX21" fmla="*/ 13536 w 262203"/>
                    <a:gd name="connsiteY21" fmla="*/ 133921 h 279666"/>
                    <a:gd name="connsiteX22" fmla="*/ 50493 w 262203"/>
                    <a:gd name="connsiteY22" fmla="*/ 108395 h 279666"/>
                    <a:gd name="connsiteX23" fmla="*/ 93642 w 262203"/>
                    <a:gd name="connsiteY23" fmla="*/ 105156 h 27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62203" h="279666">
                      <a:moveTo>
                        <a:pt x="93642" y="105156"/>
                      </a:moveTo>
                      <a:cubicBezTo>
                        <a:pt x="79354" y="105728"/>
                        <a:pt x="65162" y="108204"/>
                        <a:pt x="52685" y="114110"/>
                      </a:cubicBezTo>
                      <a:cubicBezTo>
                        <a:pt x="40302" y="120015"/>
                        <a:pt x="29634" y="128969"/>
                        <a:pt x="23252" y="140494"/>
                      </a:cubicBezTo>
                      <a:cubicBezTo>
                        <a:pt x="8012" y="162116"/>
                        <a:pt x="8584" y="192500"/>
                        <a:pt x="20490" y="216218"/>
                      </a:cubicBezTo>
                      <a:cubicBezTo>
                        <a:pt x="26586" y="228124"/>
                        <a:pt x="35349" y="238696"/>
                        <a:pt x="45922" y="246793"/>
                      </a:cubicBezTo>
                      <a:cubicBezTo>
                        <a:pt x="56590" y="254889"/>
                        <a:pt x="69163" y="260604"/>
                        <a:pt x="82307" y="263938"/>
                      </a:cubicBezTo>
                      <a:cubicBezTo>
                        <a:pt x="95547" y="267271"/>
                        <a:pt x="109263" y="268415"/>
                        <a:pt x="123074" y="267558"/>
                      </a:cubicBezTo>
                      <a:cubicBezTo>
                        <a:pt x="136885" y="266795"/>
                        <a:pt x="150601" y="264890"/>
                        <a:pt x="163650" y="260604"/>
                      </a:cubicBezTo>
                      <a:cubicBezTo>
                        <a:pt x="189749" y="252317"/>
                        <a:pt x="213085" y="235839"/>
                        <a:pt x="228516" y="213265"/>
                      </a:cubicBezTo>
                      <a:cubicBezTo>
                        <a:pt x="244042" y="190881"/>
                        <a:pt x="251567" y="163163"/>
                        <a:pt x="250233" y="135827"/>
                      </a:cubicBezTo>
                      <a:cubicBezTo>
                        <a:pt x="248995" y="108395"/>
                        <a:pt x="239279" y="81629"/>
                        <a:pt x="223563" y="59150"/>
                      </a:cubicBezTo>
                      <a:cubicBezTo>
                        <a:pt x="216324" y="47435"/>
                        <a:pt x="207466" y="36481"/>
                        <a:pt x="197559" y="26575"/>
                      </a:cubicBezTo>
                      <a:cubicBezTo>
                        <a:pt x="187558" y="16669"/>
                        <a:pt x="176224" y="8096"/>
                        <a:pt x="164413" y="0"/>
                      </a:cubicBezTo>
                      <a:cubicBezTo>
                        <a:pt x="190511" y="11716"/>
                        <a:pt x="214419" y="29433"/>
                        <a:pt x="233183" y="52483"/>
                      </a:cubicBezTo>
                      <a:cubicBezTo>
                        <a:pt x="250138" y="76676"/>
                        <a:pt x="260710" y="105633"/>
                        <a:pt x="262044" y="135446"/>
                      </a:cubicBezTo>
                      <a:cubicBezTo>
                        <a:pt x="263473" y="165164"/>
                        <a:pt x="255281" y="195453"/>
                        <a:pt x="238231" y="220028"/>
                      </a:cubicBezTo>
                      <a:cubicBezTo>
                        <a:pt x="221372" y="244793"/>
                        <a:pt x="195560" y="262890"/>
                        <a:pt x="167270" y="271844"/>
                      </a:cubicBezTo>
                      <a:cubicBezTo>
                        <a:pt x="153173" y="276511"/>
                        <a:pt x="138314" y="278511"/>
                        <a:pt x="123646" y="279368"/>
                      </a:cubicBezTo>
                      <a:cubicBezTo>
                        <a:pt x="108977" y="280321"/>
                        <a:pt x="93927" y="278987"/>
                        <a:pt x="79450" y="275368"/>
                      </a:cubicBezTo>
                      <a:cubicBezTo>
                        <a:pt x="64972" y="271653"/>
                        <a:pt x="50970" y="265367"/>
                        <a:pt x="38873" y="256223"/>
                      </a:cubicBezTo>
                      <a:cubicBezTo>
                        <a:pt x="26872" y="246983"/>
                        <a:pt x="16870" y="235077"/>
                        <a:pt x="10012" y="221552"/>
                      </a:cubicBezTo>
                      <a:cubicBezTo>
                        <a:pt x="-3513" y="194596"/>
                        <a:pt x="-4275" y="159925"/>
                        <a:pt x="13536" y="133921"/>
                      </a:cubicBezTo>
                      <a:cubicBezTo>
                        <a:pt x="22776" y="121349"/>
                        <a:pt x="36492" y="112967"/>
                        <a:pt x="50493" y="108395"/>
                      </a:cubicBezTo>
                      <a:cubicBezTo>
                        <a:pt x="64591" y="103537"/>
                        <a:pt x="79545" y="103251"/>
                        <a:pt x="93642" y="10515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8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9" name="图形 4">
              <a:extLst>
                <a:ext uri="{FF2B5EF4-FFF2-40B4-BE49-F238E27FC236}">
                  <a16:creationId xmlns:a16="http://schemas.microsoft.com/office/drawing/2014/main" id="{D05C101E-6533-4047-FBF6-8052FF17DE5D}"/>
                </a:ext>
              </a:extLst>
            </p:cNvPr>
            <p:cNvGrpSpPr/>
            <p:nvPr/>
          </p:nvGrpSpPr>
          <p:grpSpPr>
            <a:xfrm>
              <a:off x="4581355" y="5870757"/>
              <a:ext cx="3606008" cy="2047793"/>
              <a:chOff x="1994249" y="4738486"/>
              <a:chExt cx="784702" cy="445619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827088-3195-4ECD-FF9E-FEA61C122C47}"/>
                  </a:ext>
                </a:extLst>
              </p:cNvPr>
              <p:cNvSpPr/>
              <p:nvPr/>
            </p:nvSpPr>
            <p:spPr>
              <a:xfrm>
                <a:off x="2006822" y="4738486"/>
                <a:ext cx="766667" cy="440211"/>
              </a:xfrm>
              <a:custGeom>
                <a:avLst/>
                <a:gdLst>
                  <a:gd name="connsiteX0" fmla="*/ 721423 w 766667"/>
                  <a:gd name="connsiteY0" fmla="*/ 178414 h 440211"/>
                  <a:gd name="connsiteX1" fmla="*/ 747236 w 766667"/>
                  <a:gd name="connsiteY1" fmla="*/ 100499 h 440211"/>
                  <a:gd name="connsiteX2" fmla="*/ 732472 w 766667"/>
                  <a:gd name="connsiteY2" fmla="*/ 51731 h 440211"/>
                  <a:gd name="connsiteX3" fmla="*/ 615410 w 766667"/>
                  <a:gd name="connsiteY3" fmla="*/ 2772 h 440211"/>
                  <a:gd name="connsiteX4" fmla="*/ 529780 w 766667"/>
                  <a:gd name="connsiteY4" fmla="*/ 98022 h 440211"/>
                  <a:gd name="connsiteX5" fmla="*/ 345662 w 766667"/>
                  <a:gd name="connsiteY5" fmla="*/ 78401 h 440211"/>
                  <a:gd name="connsiteX6" fmla="*/ 334613 w 766667"/>
                  <a:gd name="connsiteY6" fmla="*/ 99356 h 440211"/>
                  <a:gd name="connsiteX7" fmla="*/ 204311 w 766667"/>
                  <a:gd name="connsiteY7" fmla="*/ 101261 h 440211"/>
                  <a:gd name="connsiteX8" fmla="*/ 165640 w 766667"/>
                  <a:gd name="connsiteY8" fmla="*/ 184700 h 440211"/>
                  <a:gd name="connsiteX9" fmla="*/ 0 w 766667"/>
                  <a:gd name="connsiteY9" fmla="*/ 130693 h 440211"/>
                  <a:gd name="connsiteX10" fmla="*/ 24860 w 766667"/>
                  <a:gd name="connsiteY10" fmla="*/ 190701 h 440211"/>
                  <a:gd name="connsiteX11" fmla="*/ 90488 w 766667"/>
                  <a:gd name="connsiteY11" fmla="*/ 289094 h 440211"/>
                  <a:gd name="connsiteX12" fmla="*/ 192119 w 766667"/>
                  <a:gd name="connsiteY12" fmla="*/ 347101 h 440211"/>
                  <a:gd name="connsiteX13" fmla="*/ 284702 w 766667"/>
                  <a:gd name="connsiteY13" fmla="*/ 421586 h 440211"/>
                  <a:gd name="connsiteX14" fmla="*/ 363569 w 766667"/>
                  <a:gd name="connsiteY14" fmla="*/ 377105 h 440211"/>
                  <a:gd name="connsiteX15" fmla="*/ 536162 w 766667"/>
                  <a:gd name="connsiteY15" fmla="*/ 433969 h 440211"/>
                  <a:gd name="connsiteX16" fmla="*/ 615696 w 766667"/>
                  <a:gd name="connsiteY16" fmla="*/ 351483 h 440211"/>
                  <a:gd name="connsiteX17" fmla="*/ 645605 w 766667"/>
                  <a:gd name="connsiteY17" fmla="*/ 361770 h 440211"/>
                  <a:gd name="connsiteX18" fmla="*/ 721423 w 766667"/>
                  <a:gd name="connsiteY18" fmla="*/ 178414 h 44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6667" h="440211">
                    <a:moveTo>
                      <a:pt x="721423" y="178414"/>
                    </a:moveTo>
                    <a:cubicBezTo>
                      <a:pt x="740093" y="158030"/>
                      <a:pt x="749237" y="128502"/>
                      <a:pt x="747236" y="100499"/>
                    </a:cubicBezTo>
                    <a:cubicBezTo>
                      <a:pt x="745998" y="83449"/>
                      <a:pt x="741140" y="66494"/>
                      <a:pt x="732472" y="51731"/>
                    </a:cubicBezTo>
                    <a:cubicBezTo>
                      <a:pt x="709613" y="12583"/>
                      <a:pt x="659416" y="-7800"/>
                      <a:pt x="615410" y="2772"/>
                    </a:cubicBezTo>
                    <a:cubicBezTo>
                      <a:pt x="571310" y="13345"/>
                      <a:pt x="536257" y="53160"/>
                      <a:pt x="529780" y="98022"/>
                    </a:cubicBezTo>
                    <a:cubicBezTo>
                      <a:pt x="491776" y="-85"/>
                      <a:pt x="390334" y="14107"/>
                      <a:pt x="345662" y="78401"/>
                    </a:cubicBezTo>
                    <a:cubicBezTo>
                      <a:pt x="340995" y="85068"/>
                      <a:pt x="337375" y="92117"/>
                      <a:pt x="334613" y="99356"/>
                    </a:cubicBezTo>
                    <a:cubicBezTo>
                      <a:pt x="299180" y="67447"/>
                      <a:pt x="238887" y="68209"/>
                      <a:pt x="204311" y="101261"/>
                    </a:cubicBezTo>
                    <a:cubicBezTo>
                      <a:pt x="181832" y="122883"/>
                      <a:pt x="171164" y="154030"/>
                      <a:pt x="165640" y="184700"/>
                    </a:cubicBezTo>
                    <a:cubicBezTo>
                      <a:pt x="106204" y="190224"/>
                      <a:pt x="44767" y="170222"/>
                      <a:pt x="0" y="130693"/>
                    </a:cubicBezTo>
                    <a:cubicBezTo>
                      <a:pt x="7239" y="151077"/>
                      <a:pt x="15526" y="171174"/>
                      <a:pt x="24860" y="190701"/>
                    </a:cubicBezTo>
                    <a:cubicBezTo>
                      <a:pt x="41910" y="226419"/>
                      <a:pt x="62770" y="260804"/>
                      <a:pt x="90488" y="289094"/>
                    </a:cubicBezTo>
                    <a:cubicBezTo>
                      <a:pt x="118205" y="317383"/>
                      <a:pt x="153257" y="339386"/>
                      <a:pt x="192119" y="347101"/>
                    </a:cubicBezTo>
                    <a:cubicBezTo>
                      <a:pt x="210217" y="387964"/>
                      <a:pt x="240221" y="416729"/>
                      <a:pt x="284702" y="421586"/>
                    </a:cubicBezTo>
                    <a:cubicBezTo>
                      <a:pt x="326708" y="426158"/>
                      <a:pt x="356425" y="394154"/>
                      <a:pt x="363569" y="377105"/>
                    </a:cubicBezTo>
                    <a:cubicBezTo>
                      <a:pt x="401479" y="429492"/>
                      <a:pt x="474059" y="452257"/>
                      <a:pt x="536162" y="433969"/>
                    </a:cubicBezTo>
                    <a:cubicBezTo>
                      <a:pt x="582644" y="420253"/>
                      <a:pt x="613696" y="373866"/>
                      <a:pt x="615696" y="351483"/>
                    </a:cubicBezTo>
                    <a:cubicBezTo>
                      <a:pt x="626459" y="356245"/>
                      <a:pt x="636651" y="359865"/>
                      <a:pt x="645605" y="361770"/>
                    </a:cubicBezTo>
                    <a:cubicBezTo>
                      <a:pt x="756380" y="385677"/>
                      <a:pt x="811911" y="256137"/>
                      <a:pt x="721423" y="1784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0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91C7A118-3B18-8F2E-E5BD-754823331ACB}"/>
                  </a:ext>
                </a:extLst>
              </p:cNvPr>
              <p:cNvSpPr/>
              <p:nvPr/>
            </p:nvSpPr>
            <p:spPr>
              <a:xfrm>
                <a:off x="2006822" y="4869275"/>
                <a:ext cx="766580" cy="309518"/>
              </a:xfrm>
              <a:custGeom>
                <a:avLst/>
                <a:gdLst>
                  <a:gd name="connsiteX0" fmla="*/ 751141 w 766580"/>
                  <a:gd name="connsiteY0" fmla="*/ 83058 h 309518"/>
                  <a:gd name="connsiteX1" fmla="*/ 725996 w 766580"/>
                  <a:gd name="connsiteY1" fmla="*/ 98298 h 309518"/>
                  <a:gd name="connsiteX2" fmla="*/ 637699 w 766580"/>
                  <a:gd name="connsiteY2" fmla="*/ 89630 h 309518"/>
                  <a:gd name="connsiteX3" fmla="*/ 551402 w 766580"/>
                  <a:gd name="connsiteY3" fmla="*/ 160116 h 309518"/>
                  <a:gd name="connsiteX4" fmla="*/ 437579 w 766580"/>
                  <a:gd name="connsiteY4" fmla="*/ 133731 h 309518"/>
                  <a:gd name="connsiteX5" fmla="*/ 369665 w 766580"/>
                  <a:gd name="connsiteY5" fmla="*/ 200501 h 309518"/>
                  <a:gd name="connsiteX6" fmla="*/ 273367 w 766580"/>
                  <a:gd name="connsiteY6" fmla="*/ 176403 h 309518"/>
                  <a:gd name="connsiteX7" fmla="*/ 250126 w 766580"/>
                  <a:gd name="connsiteY7" fmla="*/ 140875 h 309518"/>
                  <a:gd name="connsiteX8" fmla="*/ 131635 w 766580"/>
                  <a:gd name="connsiteY8" fmla="*/ 121158 h 309518"/>
                  <a:gd name="connsiteX9" fmla="*/ 2953 w 766580"/>
                  <a:gd name="connsiteY9" fmla="*/ 2477 h 309518"/>
                  <a:gd name="connsiteX10" fmla="*/ 0 w 766580"/>
                  <a:gd name="connsiteY10" fmla="*/ 0 h 309518"/>
                  <a:gd name="connsiteX11" fmla="*/ 24860 w 766580"/>
                  <a:gd name="connsiteY11" fmla="*/ 60008 h 309518"/>
                  <a:gd name="connsiteX12" fmla="*/ 90488 w 766580"/>
                  <a:gd name="connsiteY12" fmla="*/ 158401 h 309518"/>
                  <a:gd name="connsiteX13" fmla="*/ 192119 w 766580"/>
                  <a:gd name="connsiteY13" fmla="*/ 216408 h 309518"/>
                  <a:gd name="connsiteX14" fmla="*/ 284702 w 766580"/>
                  <a:gd name="connsiteY14" fmla="*/ 290894 h 309518"/>
                  <a:gd name="connsiteX15" fmla="*/ 363569 w 766580"/>
                  <a:gd name="connsiteY15" fmla="*/ 246412 h 309518"/>
                  <a:gd name="connsiteX16" fmla="*/ 536162 w 766580"/>
                  <a:gd name="connsiteY16" fmla="*/ 303276 h 309518"/>
                  <a:gd name="connsiteX17" fmla="*/ 615696 w 766580"/>
                  <a:gd name="connsiteY17" fmla="*/ 220790 h 309518"/>
                  <a:gd name="connsiteX18" fmla="*/ 645605 w 766580"/>
                  <a:gd name="connsiteY18" fmla="*/ 231076 h 309518"/>
                  <a:gd name="connsiteX19" fmla="*/ 751141 w 766580"/>
                  <a:gd name="connsiteY19" fmla="*/ 83058 h 30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6580" h="309518">
                    <a:moveTo>
                      <a:pt x="751141" y="83058"/>
                    </a:moveTo>
                    <a:cubicBezTo>
                      <a:pt x="743617" y="89345"/>
                      <a:pt x="735139" y="94583"/>
                      <a:pt x="725996" y="98298"/>
                    </a:cubicBezTo>
                    <a:cubicBezTo>
                      <a:pt x="697421" y="109728"/>
                      <a:pt x="663416" y="106394"/>
                      <a:pt x="637699" y="89630"/>
                    </a:cubicBezTo>
                    <a:cubicBezTo>
                      <a:pt x="629031" y="128206"/>
                      <a:pt x="590645" y="155162"/>
                      <a:pt x="551402" y="160116"/>
                    </a:cubicBezTo>
                    <a:cubicBezTo>
                      <a:pt x="512159" y="165068"/>
                      <a:pt x="472726" y="151924"/>
                      <a:pt x="437579" y="133731"/>
                    </a:cubicBezTo>
                    <a:cubicBezTo>
                      <a:pt x="433483" y="167449"/>
                      <a:pt x="403003" y="194215"/>
                      <a:pt x="369665" y="200501"/>
                    </a:cubicBezTo>
                    <a:cubicBezTo>
                      <a:pt x="336328" y="206788"/>
                      <a:pt x="301466" y="195358"/>
                      <a:pt x="273367" y="176403"/>
                    </a:cubicBezTo>
                    <a:cubicBezTo>
                      <a:pt x="261080" y="168021"/>
                      <a:pt x="248602" y="155638"/>
                      <a:pt x="250126" y="140875"/>
                    </a:cubicBezTo>
                    <a:cubicBezTo>
                      <a:pt x="210884" y="153067"/>
                      <a:pt x="168307" y="139732"/>
                      <a:pt x="131635" y="121158"/>
                    </a:cubicBezTo>
                    <a:cubicBezTo>
                      <a:pt x="78867" y="94297"/>
                      <a:pt x="30766" y="54007"/>
                      <a:pt x="2953" y="2477"/>
                    </a:cubicBezTo>
                    <a:cubicBezTo>
                      <a:pt x="2000" y="1619"/>
                      <a:pt x="952" y="857"/>
                      <a:pt x="0" y="0"/>
                    </a:cubicBezTo>
                    <a:cubicBezTo>
                      <a:pt x="7239" y="20383"/>
                      <a:pt x="15526" y="40482"/>
                      <a:pt x="24860" y="60008"/>
                    </a:cubicBezTo>
                    <a:cubicBezTo>
                      <a:pt x="41910" y="95726"/>
                      <a:pt x="62770" y="130112"/>
                      <a:pt x="90488" y="158401"/>
                    </a:cubicBezTo>
                    <a:cubicBezTo>
                      <a:pt x="118205" y="186690"/>
                      <a:pt x="153257" y="208693"/>
                      <a:pt x="192119" y="216408"/>
                    </a:cubicBezTo>
                    <a:cubicBezTo>
                      <a:pt x="210217" y="257270"/>
                      <a:pt x="240221" y="286036"/>
                      <a:pt x="284702" y="290894"/>
                    </a:cubicBezTo>
                    <a:cubicBezTo>
                      <a:pt x="326708" y="295465"/>
                      <a:pt x="356425" y="263462"/>
                      <a:pt x="363569" y="246412"/>
                    </a:cubicBezTo>
                    <a:cubicBezTo>
                      <a:pt x="401479" y="298800"/>
                      <a:pt x="474059" y="321564"/>
                      <a:pt x="536162" y="303276"/>
                    </a:cubicBezTo>
                    <a:cubicBezTo>
                      <a:pt x="582644" y="289560"/>
                      <a:pt x="613696" y="243173"/>
                      <a:pt x="615696" y="220790"/>
                    </a:cubicBezTo>
                    <a:cubicBezTo>
                      <a:pt x="626459" y="225552"/>
                      <a:pt x="636651" y="229172"/>
                      <a:pt x="645605" y="231076"/>
                    </a:cubicBezTo>
                    <a:cubicBezTo>
                      <a:pt x="740759" y="251555"/>
                      <a:pt x="795052" y="158877"/>
                      <a:pt x="751141" y="830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1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75564FBF-0278-5E62-F57B-51F3A97D3CB7}"/>
                  </a:ext>
                </a:extLst>
              </p:cNvPr>
              <p:cNvSpPr/>
              <p:nvPr/>
            </p:nvSpPr>
            <p:spPr>
              <a:xfrm>
                <a:off x="2198846" y="5085587"/>
                <a:ext cx="344042" cy="98518"/>
              </a:xfrm>
              <a:custGeom>
                <a:avLst/>
                <a:gdLst>
                  <a:gd name="connsiteX0" fmla="*/ 0 w 344042"/>
                  <a:gd name="connsiteY0" fmla="*/ 0 h 98518"/>
                  <a:gd name="connsiteX1" fmla="*/ 34861 w 344042"/>
                  <a:gd name="connsiteY1" fmla="*/ 41243 h 98518"/>
                  <a:gd name="connsiteX2" fmla="*/ 79819 w 344042"/>
                  <a:gd name="connsiteY2" fmla="*/ 66294 h 98518"/>
                  <a:gd name="connsiteX3" fmla="*/ 129921 w 344042"/>
                  <a:gd name="connsiteY3" fmla="*/ 62389 h 98518"/>
                  <a:gd name="connsiteX4" fmla="*/ 166021 w 344042"/>
                  <a:gd name="connsiteY4" fmla="*/ 27813 h 98518"/>
                  <a:gd name="connsiteX5" fmla="*/ 170402 w 344042"/>
                  <a:gd name="connsiteY5" fmla="*/ 18574 h 98518"/>
                  <a:gd name="connsiteX6" fmla="*/ 176213 w 344042"/>
                  <a:gd name="connsiteY6" fmla="*/ 26575 h 98518"/>
                  <a:gd name="connsiteX7" fmla="*/ 250698 w 344042"/>
                  <a:gd name="connsiteY7" fmla="*/ 79439 h 98518"/>
                  <a:gd name="connsiteX8" fmla="*/ 296513 w 344042"/>
                  <a:gd name="connsiteY8" fmla="*/ 87535 h 98518"/>
                  <a:gd name="connsiteX9" fmla="*/ 344043 w 344042"/>
                  <a:gd name="connsiteY9" fmla="*/ 86773 h 98518"/>
                  <a:gd name="connsiteX10" fmla="*/ 296228 w 344042"/>
                  <a:gd name="connsiteY10" fmla="*/ 98489 h 98518"/>
                  <a:gd name="connsiteX11" fmla="*/ 247079 w 344042"/>
                  <a:gd name="connsiteY11" fmla="*/ 90583 h 98518"/>
                  <a:gd name="connsiteX12" fmla="*/ 166688 w 344042"/>
                  <a:gd name="connsiteY12" fmla="*/ 33433 h 98518"/>
                  <a:gd name="connsiteX13" fmla="*/ 176784 w 344042"/>
                  <a:gd name="connsiteY13" fmla="*/ 32290 h 98518"/>
                  <a:gd name="connsiteX14" fmla="*/ 134874 w 344042"/>
                  <a:gd name="connsiteY14" fmla="*/ 72962 h 98518"/>
                  <a:gd name="connsiteX15" fmla="*/ 77057 w 344042"/>
                  <a:gd name="connsiteY15" fmla="*/ 77724 h 98518"/>
                  <a:gd name="connsiteX16" fmla="*/ 26479 w 344042"/>
                  <a:gd name="connsiteY16" fmla="*/ 49911 h 98518"/>
                  <a:gd name="connsiteX17" fmla="*/ 0 w 344042"/>
                  <a:gd name="connsiteY17" fmla="*/ 0 h 9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4042" h="98518">
                    <a:moveTo>
                      <a:pt x="0" y="0"/>
                    </a:moveTo>
                    <a:cubicBezTo>
                      <a:pt x="9811" y="15812"/>
                      <a:pt x="21241" y="30099"/>
                      <a:pt x="34861" y="41243"/>
                    </a:cubicBezTo>
                    <a:cubicBezTo>
                      <a:pt x="47244" y="53626"/>
                      <a:pt x="62960" y="62199"/>
                      <a:pt x="79819" y="66294"/>
                    </a:cubicBezTo>
                    <a:cubicBezTo>
                      <a:pt x="96964" y="70771"/>
                      <a:pt x="114300" y="69818"/>
                      <a:pt x="129921" y="62389"/>
                    </a:cubicBezTo>
                    <a:cubicBezTo>
                      <a:pt x="145161" y="55245"/>
                      <a:pt x="159163" y="42386"/>
                      <a:pt x="166021" y="27813"/>
                    </a:cubicBezTo>
                    <a:lnTo>
                      <a:pt x="170402" y="18574"/>
                    </a:lnTo>
                    <a:lnTo>
                      <a:pt x="176213" y="26575"/>
                    </a:lnTo>
                    <a:cubicBezTo>
                      <a:pt x="194310" y="51626"/>
                      <a:pt x="221171" y="69914"/>
                      <a:pt x="250698" y="79439"/>
                    </a:cubicBezTo>
                    <a:cubicBezTo>
                      <a:pt x="265462" y="84392"/>
                      <a:pt x="280988" y="86487"/>
                      <a:pt x="296513" y="87535"/>
                    </a:cubicBezTo>
                    <a:cubicBezTo>
                      <a:pt x="312039" y="89726"/>
                      <a:pt x="328041" y="89249"/>
                      <a:pt x="344043" y="86773"/>
                    </a:cubicBezTo>
                    <a:cubicBezTo>
                      <a:pt x="329184" y="93440"/>
                      <a:pt x="312896" y="97060"/>
                      <a:pt x="296228" y="98489"/>
                    </a:cubicBezTo>
                    <a:cubicBezTo>
                      <a:pt x="279559" y="98870"/>
                      <a:pt x="262985" y="95536"/>
                      <a:pt x="247079" y="90583"/>
                    </a:cubicBezTo>
                    <a:cubicBezTo>
                      <a:pt x="215455" y="80391"/>
                      <a:pt x="186404" y="60770"/>
                      <a:pt x="166688" y="33433"/>
                    </a:cubicBezTo>
                    <a:lnTo>
                      <a:pt x="176784" y="32290"/>
                    </a:lnTo>
                    <a:cubicBezTo>
                      <a:pt x="167735" y="51054"/>
                      <a:pt x="152686" y="64294"/>
                      <a:pt x="134874" y="72962"/>
                    </a:cubicBezTo>
                    <a:cubicBezTo>
                      <a:pt x="117157" y="81725"/>
                      <a:pt x="95536" y="82677"/>
                      <a:pt x="77057" y="77724"/>
                    </a:cubicBezTo>
                    <a:cubicBezTo>
                      <a:pt x="58102" y="73247"/>
                      <a:pt x="40576" y="63246"/>
                      <a:pt x="26479" y="49911"/>
                    </a:cubicBezTo>
                    <a:cubicBezTo>
                      <a:pt x="13716" y="35147"/>
                      <a:pt x="5334" y="1771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70003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8A02E438-158B-97F7-24E9-94BBA17549FC}"/>
                  </a:ext>
                </a:extLst>
              </p:cNvPr>
              <p:cNvSpPr/>
              <p:nvPr/>
            </p:nvSpPr>
            <p:spPr>
              <a:xfrm>
                <a:off x="1994249" y="4808563"/>
                <a:ext cx="347186" cy="121373"/>
              </a:xfrm>
              <a:custGeom>
                <a:avLst/>
                <a:gdLst>
                  <a:gd name="connsiteX0" fmla="*/ 347186 w 347186"/>
                  <a:gd name="connsiteY0" fmla="*/ 29279 h 121373"/>
                  <a:gd name="connsiteX1" fmla="*/ 293275 w 347186"/>
                  <a:gd name="connsiteY1" fmla="*/ 12229 h 121373"/>
                  <a:gd name="connsiteX2" fmla="*/ 239459 w 347186"/>
                  <a:gd name="connsiteY2" fmla="*/ 22231 h 121373"/>
                  <a:gd name="connsiteX3" fmla="*/ 201549 w 347186"/>
                  <a:gd name="connsiteY3" fmla="*/ 61474 h 121373"/>
                  <a:gd name="connsiteX4" fmla="*/ 184023 w 347186"/>
                  <a:gd name="connsiteY4" fmla="*/ 115671 h 121373"/>
                  <a:gd name="connsiteX5" fmla="*/ 183261 w 347186"/>
                  <a:gd name="connsiteY5" fmla="*/ 120052 h 121373"/>
                  <a:gd name="connsiteX6" fmla="*/ 178784 w 347186"/>
                  <a:gd name="connsiteY6" fmla="*/ 120433 h 121373"/>
                  <a:gd name="connsiteX7" fmla="*/ 88106 w 347186"/>
                  <a:gd name="connsiteY7" fmla="*/ 110051 h 121373"/>
                  <a:gd name="connsiteX8" fmla="*/ 8668 w 347186"/>
                  <a:gd name="connsiteY8" fmla="*/ 65093 h 121373"/>
                  <a:gd name="connsiteX9" fmla="*/ 18288 w 347186"/>
                  <a:gd name="connsiteY9" fmla="*/ 58616 h 121373"/>
                  <a:gd name="connsiteX10" fmla="*/ 22765 w 347186"/>
                  <a:gd name="connsiteY10" fmla="*/ 74142 h 121373"/>
                  <a:gd name="connsiteX11" fmla="*/ 27337 w 347186"/>
                  <a:gd name="connsiteY11" fmla="*/ 89668 h 121373"/>
                  <a:gd name="connsiteX12" fmla="*/ 37529 w 347186"/>
                  <a:gd name="connsiteY12" fmla="*/ 120624 h 121373"/>
                  <a:gd name="connsiteX13" fmla="*/ 21241 w 347186"/>
                  <a:gd name="connsiteY13" fmla="*/ 92240 h 121373"/>
                  <a:gd name="connsiteX14" fmla="*/ 13811 w 347186"/>
                  <a:gd name="connsiteY14" fmla="*/ 77666 h 121373"/>
                  <a:gd name="connsiteX15" fmla="*/ 7049 w 347186"/>
                  <a:gd name="connsiteY15" fmla="*/ 62712 h 121373"/>
                  <a:gd name="connsiteX16" fmla="*/ 0 w 347186"/>
                  <a:gd name="connsiteY16" fmla="*/ 41281 h 121373"/>
                  <a:gd name="connsiteX17" fmla="*/ 16669 w 347186"/>
                  <a:gd name="connsiteY17" fmla="*/ 56235 h 121373"/>
                  <a:gd name="connsiteX18" fmla="*/ 91821 w 347186"/>
                  <a:gd name="connsiteY18" fmla="*/ 99002 h 121373"/>
                  <a:gd name="connsiteX19" fmla="*/ 177832 w 347186"/>
                  <a:gd name="connsiteY19" fmla="*/ 108813 h 121373"/>
                  <a:gd name="connsiteX20" fmla="*/ 172593 w 347186"/>
                  <a:gd name="connsiteY20" fmla="*/ 113576 h 121373"/>
                  <a:gd name="connsiteX21" fmla="*/ 191262 w 347186"/>
                  <a:gd name="connsiteY21" fmla="*/ 55949 h 121373"/>
                  <a:gd name="connsiteX22" fmla="*/ 234125 w 347186"/>
                  <a:gd name="connsiteY22" fmla="*/ 11848 h 121373"/>
                  <a:gd name="connsiteX23" fmla="*/ 294608 w 347186"/>
                  <a:gd name="connsiteY23" fmla="*/ 609 h 121373"/>
                  <a:gd name="connsiteX24" fmla="*/ 347186 w 347186"/>
                  <a:gd name="connsiteY24" fmla="*/ 29279 h 12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7186" h="121373">
                    <a:moveTo>
                      <a:pt x="347186" y="29279"/>
                    </a:moveTo>
                    <a:cubicBezTo>
                      <a:pt x="330803" y="18230"/>
                      <a:pt x="312039" y="12039"/>
                      <a:pt x="293275" y="12229"/>
                    </a:cubicBezTo>
                    <a:cubicBezTo>
                      <a:pt x="274796" y="10229"/>
                      <a:pt x="255746" y="13658"/>
                      <a:pt x="239459" y="22231"/>
                    </a:cubicBezTo>
                    <a:cubicBezTo>
                      <a:pt x="222980" y="30517"/>
                      <a:pt x="210407" y="44995"/>
                      <a:pt x="201549" y="61474"/>
                    </a:cubicBezTo>
                    <a:cubicBezTo>
                      <a:pt x="192691" y="78142"/>
                      <a:pt x="187452" y="96716"/>
                      <a:pt x="184023" y="115671"/>
                    </a:cubicBezTo>
                    <a:lnTo>
                      <a:pt x="183261" y="120052"/>
                    </a:lnTo>
                    <a:lnTo>
                      <a:pt x="178784" y="120433"/>
                    </a:lnTo>
                    <a:cubicBezTo>
                      <a:pt x="148209" y="123291"/>
                      <a:pt x="117158" y="119576"/>
                      <a:pt x="88106" y="110051"/>
                    </a:cubicBezTo>
                    <a:cubicBezTo>
                      <a:pt x="58960" y="100622"/>
                      <a:pt x="31814" y="85191"/>
                      <a:pt x="8668" y="65093"/>
                    </a:cubicBezTo>
                    <a:lnTo>
                      <a:pt x="18288" y="58616"/>
                    </a:lnTo>
                    <a:cubicBezTo>
                      <a:pt x="20193" y="63664"/>
                      <a:pt x="21241" y="68999"/>
                      <a:pt x="22765" y="74142"/>
                    </a:cubicBezTo>
                    <a:lnTo>
                      <a:pt x="27337" y="89668"/>
                    </a:lnTo>
                    <a:cubicBezTo>
                      <a:pt x="30575" y="99955"/>
                      <a:pt x="34004" y="110241"/>
                      <a:pt x="37529" y="120624"/>
                    </a:cubicBezTo>
                    <a:cubicBezTo>
                      <a:pt x="31718" y="111385"/>
                      <a:pt x="26289" y="101955"/>
                      <a:pt x="21241" y="92240"/>
                    </a:cubicBezTo>
                    <a:lnTo>
                      <a:pt x="13811" y="77666"/>
                    </a:lnTo>
                    <a:cubicBezTo>
                      <a:pt x="11525" y="72713"/>
                      <a:pt x="8763" y="67855"/>
                      <a:pt x="7049" y="62712"/>
                    </a:cubicBezTo>
                    <a:lnTo>
                      <a:pt x="0" y="41281"/>
                    </a:lnTo>
                    <a:lnTo>
                      <a:pt x="16669" y="56235"/>
                    </a:lnTo>
                    <a:cubicBezTo>
                      <a:pt x="38291" y="75571"/>
                      <a:pt x="64294" y="89954"/>
                      <a:pt x="91821" y="99002"/>
                    </a:cubicBezTo>
                    <a:cubicBezTo>
                      <a:pt x="119444" y="108051"/>
                      <a:pt x="148876" y="111575"/>
                      <a:pt x="177832" y="108813"/>
                    </a:cubicBezTo>
                    <a:lnTo>
                      <a:pt x="172593" y="113576"/>
                    </a:lnTo>
                    <a:cubicBezTo>
                      <a:pt x="176117" y="93859"/>
                      <a:pt x="181642" y="74142"/>
                      <a:pt x="191262" y="55949"/>
                    </a:cubicBezTo>
                    <a:cubicBezTo>
                      <a:pt x="200787" y="37947"/>
                      <a:pt x="215265" y="21373"/>
                      <a:pt x="234125" y="11848"/>
                    </a:cubicBezTo>
                    <a:cubicBezTo>
                      <a:pt x="252698" y="2133"/>
                      <a:pt x="273939" y="-1582"/>
                      <a:pt x="294608" y="609"/>
                    </a:cubicBezTo>
                    <a:cubicBezTo>
                      <a:pt x="314801" y="4419"/>
                      <a:pt x="333946" y="14515"/>
                      <a:pt x="347186" y="2927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50742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4" name="图形 4">
                <a:extLst>
                  <a:ext uri="{FF2B5EF4-FFF2-40B4-BE49-F238E27FC236}">
                    <a16:creationId xmlns:a16="http://schemas.microsoft.com/office/drawing/2014/main" id="{BBBC0DA1-6C04-D29A-C611-336B1D48B670}"/>
                  </a:ext>
                </a:extLst>
              </p:cNvPr>
              <p:cNvGrpSpPr/>
              <p:nvPr/>
            </p:nvGrpSpPr>
            <p:grpSpPr>
              <a:xfrm>
                <a:off x="2329385" y="4798948"/>
                <a:ext cx="449566" cy="309695"/>
                <a:chOff x="2329385" y="4798948"/>
                <a:chExt cx="449566" cy="309695"/>
              </a:xfrm>
            </p:grpSpPr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2A2A015B-67F7-D8D0-A608-1A20B866FF20}"/>
                    </a:ext>
                  </a:extLst>
                </p:cNvPr>
                <p:cNvSpPr/>
                <p:nvPr/>
              </p:nvSpPr>
              <p:spPr>
                <a:xfrm>
                  <a:off x="2563186" y="4798948"/>
                  <a:ext cx="171441" cy="151987"/>
                </a:xfrm>
                <a:custGeom>
                  <a:avLst/>
                  <a:gdLst>
                    <a:gd name="connsiteX0" fmla="*/ 171441 w 171441"/>
                    <a:gd name="connsiteY0" fmla="*/ 110237 h 151987"/>
                    <a:gd name="connsiteX1" fmla="*/ 138104 w 171441"/>
                    <a:gd name="connsiteY1" fmla="*/ 143955 h 151987"/>
                    <a:gd name="connsiteX2" fmla="*/ 90574 w 171441"/>
                    <a:gd name="connsiteY2" fmla="*/ 151861 h 151987"/>
                    <a:gd name="connsiteX3" fmla="*/ 9135 w 171441"/>
                    <a:gd name="connsiteY3" fmla="*/ 105188 h 151987"/>
                    <a:gd name="connsiteX4" fmla="*/ 753 w 171441"/>
                    <a:gd name="connsiteY4" fmla="*/ 57087 h 151987"/>
                    <a:gd name="connsiteX5" fmla="*/ 23613 w 171441"/>
                    <a:gd name="connsiteY5" fmla="*/ 13558 h 151987"/>
                    <a:gd name="connsiteX6" fmla="*/ 71905 w 171441"/>
                    <a:gd name="connsiteY6" fmla="*/ 1651 h 151987"/>
                    <a:gd name="connsiteX7" fmla="*/ 96003 w 171441"/>
                    <a:gd name="connsiteY7" fmla="*/ 41371 h 151987"/>
                    <a:gd name="connsiteX8" fmla="*/ 68762 w 171441"/>
                    <a:gd name="connsiteY8" fmla="*/ 12986 h 151987"/>
                    <a:gd name="connsiteX9" fmla="*/ 31138 w 171441"/>
                    <a:gd name="connsiteY9" fmla="*/ 22606 h 151987"/>
                    <a:gd name="connsiteX10" fmla="*/ 19517 w 171441"/>
                    <a:gd name="connsiteY10" fmla="*/ 99854 h 151987"/>
                    <a:gd name="connsiteX11" fmla="*/ 91050 w 171441"/>
                    <a:gd name="connsiteY11" fmla="*/ 140335 h 151987"/>
                    <a:gd name="connsiteX12" fmla="*/ 133627 w 171441"/>
                    <a:gd name="connsiteY12" fmla="*/ 133192 h 151987"/>
                    <a:gd name="connsiteX13" fmla="*/ 171441 w 171441"/>
                    <a:gd name="connsiteY13" fmla="*/ 110237 h 151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41" h="151987">
                      <a:moveTo>
                        <a:pt x="171441" y="110237"/>
                      </a:moveTo>
                      <a:cubicBezTo>
                        <a:pt x="164488" y="124143"/>
                        <a:pt x="152582" y="136049"/>
                        <a:pt x="138104" y="143955"/>
                      </a:cubicBezTo>
                      <a:cubicBezTo>
                        <a:pt x="122959" y="149956"/>
                        <a:pt x="106766" y="152622"/>
                        <a:pt x="90574" y="151861"/>
                      </a:cubicBezTo>
                      <a:cubicBezTo>
                        <a:pt x="58760" y="150527"/>
                        <a:pt x="25232" y="135097"/>
                        <a:pt x="9135" y="105188"/>
                      </a:cubicBezTo>
                      <a:cubicBezTo>
                        <a:pt x="1420" y="90424"/>
                        <a:pt x="-1533" y="73470"/>
                        <a:pt x="753" y="57087"/>
                      </a:cubicBezTo>
                      <a:cubicBezTo>
                        <a:pt x="2849" y="40799"/>
                        <a:pt x="10373" y="24416"/>
                        <a:pt x="23613" y="13558"/>
                      </a:cubicBezTo>
                      <a:cubicBezTo>
                        <a:pt x="36472" y="2604"/>
                        <a:pt x="54569" y="-3016"/>
                        <a:pt x="71905" y="1651"/>
                      </a:cubicBezTo>
                      <a:cubicBezTo>
                        <a:pt x="88574" y="8224"/>
                        <a:pt x="99623" y="25750"/>
                        <a:pt x="96003" y="41371"/>
                      </a:cubicBezTo>
                      <a:cubicBezTo>
                        <a:pt x="94670" y="25750"/>
                        <a:pt x="81525" y="14415"/>
                        <a:pt x="68762" y="12986"/>
                      </a:cubicBezTo>
                      <a:cubicBezTo>
                        <a:pt x="56189" y="9462"/>
                        <a:pt x="41425" y="13748"/>
                        <a:pt x="31138" y="22606"/>
                      </a:cubicBezTo>
                      <a:cubicBezTo>
                        <a:pt x="9611" y="40323"/>
                        <a:pt x="6373" y="75280"/>
                        <a:pt x="19517" y="99854"/>
                      </a:cubicBezTo>
                      <a:cubicBezTo>
                        <a:pt x="32852" y="125000"/>
                        <a:pt x="62380" y="139192"/>
                        <a:pt x="91050" y="140335"/>
                      </a:cubicBezTo>
                      <a:cubicBezTo>
                        <a:pt x="105528" y="141002"/>
                        <a:pt x="120292" y="138621"/>
                        <a:pt x="133627" y="133192"/>
                      </a:cubicBezTo>
                      <a:cubicBezTo>
                        <a:pt x="147629" y="129381"/>
                        <a:pt x="160488" y="121190"/>
                        <a:pt x="171441" y="11023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9928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4F006642-EA41-CBCE-24FE-88D106D882D0}"/>
                    </a:ext>
                  </a:extLst>
                </p:cNvPr>
                <p:cNvSpPr/>
                <p:nvPr/>
              </p:nvSpPr>
              <p:spPr>
                <a:xfrm>
                  <a:off x="2329385" y="4816887"/>
                  <a:ext cx="161736" cy="156443"/>
                </a:xfrm>
                <a:custGeom>
                  <a:avLst/>
                  <a:gdLst>
                    <a:gd name="connsiteX0" fmla="*/ 97585 w 161736"/>
                    <a:gd name="connsiteY0" fmla="*/ 69247 h 156443"/>
                    <a:gd name="connsiteX1" fmla="*/ 119301 w 161736"/>
                    <a:gd name="connsiteY1" fmla="*/ 58674 h 156443"/>
                    <a:gd name="connsiteX2" fmla="*/ 144829 w 161736"/>
                    <a:gd name="connsiteY2" fmla="*/ 64103 h 156443"/>
                    <a:gd name="connsiteX3" fmla="*/ 159973 w 161736"/>
                    <a:gd name="connsiteY3" fmla="*/ 112300 h 156443"/>
                    <a:gd name="connsiteX4" fmla="*/ 127112 w 161736"/>
                    <a:gd name="connsiteY4" fmla="*/ 150304 h 156443"/>
                    <a:gd name="connsiteX5" fmla="*/ 77677 w 161736"/>
                    <a:gd name="connsiteY5" fmla="*/ 154019 h 156443"/>
                    <a:gd name="connsiteX6" fmla="*/ 6430 w 161736"/>
                    <a:gd name="connsiteY6" fmla="*/ 91155 h 156443"/>
                    <a:gd name="connsiteX7" fmla="*/ 811 w 161736"/>
                    <a:gd name="connsiteY7" fmla="*/ 42482 h 156443"/>
                    <a:gd name="connsiteX8" fmla="*/ 23099 w 161736"/>
                    <a:gd name="connsiteY8" fmla="*/ 0 h 156443"/>
                    <a:gd name="connsiteX9" fmla="*/ 12431 w 161736"/>
                    <a:gd name="connsiteY9" fmla="*/ 44005 h 156443"/>
                    <a:gd name="connsiteX10" fmla="*/ 17479 w 161736"/>
                    <a:gd name="connsiteY10" fmla="*/ 87249 h 156443"/>
                    <a:gd name="connsiteX11" fmla="*/ 80249 w 161736"/>
                    <a:gd name="connsiteY11" fmla="*/ 142685 h 156443"/>
                    <a:gd name="connsiteX12" fmla="*/ 122254 w 161736"/>
                    <a:gd name="connsiteY12" fmla="*/ 139732 h 156443"/>
                    <a:gd name="connsiteX13" fmla="*/ 148639 w 161736"/>
                    <a:gd name="connsiteY13" fmla="*/ 109442 h 156443"/>
                    <a:gd name="connsiteX14" fmla="*/ 137590 w 161736"/>
                    <a:gd name="connsiteY14" fmla="*/ 73533 h 156443"/>
                    <a:gd name="connsiteX15" fmla="*/ 119587 w 161736"/>
                    <a:gd name="connsiteY15" fmla="*/ 65056 h 156443"/>
                    <a:gd name="connsiteX16" fmla="*/ 97585 w 161736"/>
                    <a:gd name="connsiteY16" fmla="*/ 69247 h 156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1736" h="156443">
                      <a:moveTo>
                        <a:pt x="97585" y="69247"/>
                      </a:moveTo>
                      <a:cubicBezTo>
                        <a:pt x="103681" y="64389"/>
                        <a:pt x="110824" y="60008"/>
                        <a:pt x="119301" y="58674"/>
                      </a:cubicBezTo>
                      <a:cubicBezTo>
                        <a:pt x="127684" y="57436"/>
                        <a:pt x="137113" y="59150"/>
                        <a:pt x="144829" y="64103"/>
                      </a:cubicBezTo>
                      <a:cubicBezTo>
                        <a:pt x="159307" y="75438"/>
                        <a:pt x="164926" y="95345"/>
                        <a:pt x="159973" y="112300"/>
                      </a:cubicBezTo>
                      <a:cubicBezTo>
                        <a:pt x="155306" y="129349"/>
                        <a:pt x="142733" y="143161"/>
                        <a:pt x="127112" y="150304"/>
                      </a:cubicBezTo>
                      <a:cubicBezTo>
                        <a:pt x="111396" y="157544"/>
                        <a:pt x="93584" y="157830"/>
                        <a:pt x="77677" y="154019"/>
                      </a:cubicBezTo>
                      <a:cubicBezTo>
                        <a:pt x="45007" y="147447"/>
                        <a:pt x="17384" y="122206"/>
                        <a:pt x="6430" y="91155"/>
                      </a:cubicBezTo>
                      <a:cubicBezTo>
                        <a:pt x="715" y="75724"/>
                        <a:pt x="-1285" y="58865"/>
                        <a:pt x="811" y="42482"/>
                      </a:cubicBezTo>
                      <a:cubicBezTo>
                        <a:pt x="4716" y="26384"/>
                        <a:pt x="12241" y="11430"/>
                        <a:pt x="23099" y="0"/>
                      </a:cubicBezTo>
                      <a:cubicBezTo>
                        <a:pt x="16241" y="14192"/>
                        <a:pt x="12241" y="29146"/>
                        <a:pt x="12431" y="44005"/>
                      </a:cubicBezTo>
                      <a:cubicBezTo>
                        <a:pt x="10621" y="58484"/>
                        <a:pt x="12431" y="73438"/>
                        <a:pt x="17479" y="87249"/>
                      </a:cubicBezTo>
                      <a:cubicBezTo>
                        <a:pt x="27290" y="114872"/>
                        <a:pt x="51484" y="136970"/>
                        <a:pt x="80249" y="142685"/>
                      </a:cubicBezTo>
                      <a:cubicBezTo>
                        <a:pt x="94441" y="146113"/>
                        <a:pt x="109586" y="145542"/>
                        <a:pt x="122254" y="139732"/>
                      </a:cubicBezTo>
                      <a:cubicBezTo>
                        <a:pt x="134923" y="134017"/>
                        <a:pt x="145209" y="122492"/>
                        <a:pt x="148639" y="109442"/>
                      </a:cubicBezTo>
                      <a:cubicBezTo>
                        <a:pt x="152449" y="96489"/>
                        <a:pt x="147876" y="81439"/>
                        <a:pt x="137590" y="73533"/>
                      </a:cubicBezTo>
                      <a:cubicBezTo>
                        <a:pt x="133113" y="68866"/>
                        <a:pt x="126731" y="65722"/>
                        <a:pt x="119587" y="65056"/>
                      </a:cubicBezTo>
                      <a:cubicBezTo>
                        <a:pt x="112443" y="64484"/>
                        <a:pt x="104919" y="66389"/>
                        <a:pt x="97585" y="6924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2775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CA46F654-10F9-D23A-DEB5-BA7483812E78}"/>
                    </a:ext>
                  </a:extLst>
                </p:cNvPr>
                <p:cNvSpPr/>
                <p:nvPr/>
              </p:nvSpPr>
              <p:spPr>
                <a:xfrm>
                  <a:off x="2584111" y="4916138"/>
                  <a:ext cx="194840" cy="192505"/>
                </a:xfrm>
                <a:custGeom>
                  <a:avLst/>
                  <a:gdLst>
                    <a:gd name="connsiteX0" fmla="*/ 78888 w 194840"/>
                    <a:gd name="connsiteY0" fmla="*/ 63532 h 192505"/>
                    <a:gd name="connsiteX1" fmla="*/ 63743 w 194840"/>
                    <a:gd name="connsiteY1" fmla="*/ 62769 h 192505"/>
                    <a:gd name="connsiteX2" fmla="*/ 49170 w 194840"/>
                    <a:gd name="connsiteY2" fmla="*/ 64865 h 192505"/>
                    <a:gd name="connsiteX3" fmla="*/ 42407 w 194840"/>
                    <a:gd name="connsiteY3" fmla="*/ 67342 h 192505"/>
                    <a:gd name="connsiteX4" fmla="*/ 39169 w 194840"/>
                    <a:gd name="connsiteY4" fmla="*/ 68580 h 192505"/>
                    <a:gd name="connsiteX5" fmla="*/ 36216 w 194840"/>
                    <a:gd name="connsiteY5" fmla="*/ 70580 h 192505"/>
                    <a:gd name="connsiteX6" fmla="*/ 30501 w 194840"/>
                    <a:gd name="connsiteY6" fmla="*/ 74390 h 192505"/>
                    <a:gd name="connsiteX7" fmla="*/ 25929 w 194840"/>
                    <a:gd name="connsiteY7" fmla="*/ 79438 h 192505"/>
                    <a:gd name="connsiteX8" fmla="*/ 21547 w 194840"/>
                    <a:gd name="connsiteY8" fmla="*/ 84487 h 192505"/>
                    <a:gd name="connsiteX9" fmla="*/ 17642 w 194840"/>
                    <a:gd name="connsiteY9" fmla="*/ 90011 h 192505"/>
                    <a:gd name="connsiteX10" fmla="*/ 13070 w 194840"/>
                    <a:gd name="connsiteY10" fmla="*/ 102870 h 192505"/>
                    <a:gd name="connsiteX11" fmla="*/ 13546 w 194840"/>
                    <a:gd name="connsiteY11" fmla="*/ 130207 h 192505"/>
                    <a:gd name="connsiteX12" fmla="*/ 49170 w 194840"/>
                    <a:gd name="connsiteY12" fmla="*/ 171069 h 192505"/>
                    <a:gd name="connsiteX13" fmla="*/ 62505 w 194840"/>
                    <a:gd name="connsiteY13" fmla="*/ 176117 h 192505"/>
                    <a:gd name="connsiteX14" fmla="*/ 69363 w 194840"/>
                    <a:gd name="connsiteY14" fmla="*/ 178213 h 192505"/>
                    <a:gd name="connsiteX15" fmla="*/ 76602 w 194840"/>
                    <a:gd name="connsiteY15" fmla="*/ 179165 h 192505"/>
                    <a:gd name="connsiteX16" fmla="*/ 90985 w 194840"/>
                    <a:gd name="connsiteY16" fmla="*/ 180784 h 192505"/>
                    <a:gd name="connsiteX17" fmla="*/ 105463 w 194840"/>
                    <a:gd name="connsiteY17" fmla="*/ 180308 h 192505"/>
                    <a:gd name="connsiteX18" fmla="*/ 156326 w 194840"/>
                    <a:gd name="connsiteY18" fmla="*/ 156782 h 192505"/>
                    <a:gd name="connsiteX19" fmla="*/ 181948 w 194840"/>
                    <a:gd name="connsiteY19" fmla="*/ 106870 h 192505"/>
                    <a:gd name="connsiteX20" fmla="*/ 174614 w 194840"/>
                    <a:gd name="connsiteY20" fmla="*/ 50482 h 192505"/>
                    <a:gd name="connsiteX21" fmla="*/ 143277 w 194840"/>
                    <a:gd name="connsiteY21" fmla="*/ 0 h 192505"/>
                    <a:gd name="connsiteX22" fmla="*/ 185378 w 194840"/>
                    <a:gd name="connsiteY22" fmla="*/ 45815 h 192505"/>
                    <a:gd name="connsiteX23" fmla="*/ 193474 w 194840"/>
                    <a:gd name="connsiteY23" fmla="*/ 108775 h 192505"/>
                    <a:gd name="connsiteX24" fmla="*/ 164422 w 194840"/>
                    <a:gd name="connsiteY24" fmla="*/ 165259 h 192505"/>
                    <a:gd name="connsiteX25" fmla="*/ 106701 w 194840"/>
                    <a:gd name="connsiteY25" fmla="*/ 192024 h 192505"/>
                    <a:gd name="connsiteX26" fmla="*/ 90604 w 194840"/>
                    <a:gd name="connsiteY26" fmla="*/ 192500 h 192505"/>
                    <a:gd name="connsiteX27" fmla="*/ 74792 w 194840"/>
                    <a:gd name="connsiteY27" fmla="*/ 190785 h 192505"/>
                    <a:gd name="connsiteX28" fmla="*/ 66887 w 194840"/>
                    <a:gd name="connsiteY28" fmla="*/ 189643 h 192505"/>
                    <a:gd name="connsiteX29" fmla="*/ 59171 w 194840"/>
                    <a:gd name="connsiteY29" fmla="*/ 187357 h 192505"/>
                    <a:gd name="connsiteX30" fmla="*/ 44122 w 194840"/>
                    <a:gd name="connsiteY30" fmla="*/ 181642 h 192505"/>
                    <a:gd name="connsiteX31" fmla="*/ 2307 w 194840"/>
                    <a:gd name="connsiteY31" fmla="*/ 133255 h 192505"/>
                    <a:gd name="connsiteX32" fmla="*/ 1736 w 194840"/>
                    <a:gd name="connsiteY32" fmla="*/ 100203 h 192505"/>
                    <a:gd name="connsiteX33" fmla="*/ 7450 w 194840"/>
                    <a:gd name="connsiteY33" fmla="*/ 84391 h 192505"/>
                    <a:gd name="connsiteX34" fmla="*/ 12118 w 194840"/>
                    <a:gd name="connsiteY34" fmla="*/ 77343 h 192505"/>
                    <a:gd name="connsiteX35" fmla="*/ 17738 w 194840"/>
                    <a:gd name="connsiteY35" fmla="*/ 70961 h 192505"/>
                    <a:gd name="connsiteX36" fmla="*/ 24500 w 194840"/>
                    <a:gd name="connsiteY36" fmla="*/ 65817 h 192505"/>
                    <a:gd name="connsiteX37" fmla="*/ 32215 w 194840"/>
                    <a:gd name="connsiteY37" fmla="*/ 62389 h 192505"/>
                    <a:gd name="connsiteX38" fmla="*/ 36025 w 194840"/>
                    <a:gd name="connsiteY38" fmla="*/ 60770 h 192505"/>
                    <a:gd name="connsiteX39" fmla="*/ 40121 w 194840"/>
                    <a:gd name="connsiteY39" fmla="*/ 60007 h 192505"/>
                    <a:gd name="connsiteX40" fmla="*/ 48122 w 194840"/>
                    <a:gd name="connsiteY40" fmla="*/ 58579 h 192505"/>
                    <a:gd name="connsiteX41" fmla="*/ 63934 w 194840"/>
                    <a:gd name="connsiteY41" fmla="*/ 59245 h 192505"/>
                    <a:gd name="connsiteX42" fmla="*/ 78888 w 194840"/>
                    <a:gd name="connsiteY42" fmla="*/ 63532 h 1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94840" h="192505">
                      <a:moveTo>
                        <a:pt x="78888" y="63532"/>
                      </a:moveTo>
                      <a:lnTo>
                        <a:pt x="63743" y="62769"/>
                      </a:lnTo>
                      <a:cubicBezTo>
                        <a:pt x="58790" y="63436"/>
                        <a:pt x="53837" y="63818"/>
                        <a:pt x="49170" y="64865"/>
                      </a:cubicBezTo>
                      <a:lnTo>
                        <a:pt x="42407" y="67342"/>
                      </a:lnTo>
                      <a:cubicBezTo>
                        <a:pt x="41264" y="67818"/>
                        <a:pt x="40216" y="68104"/>
                        <a:pt x="39169" y="68580"/>
                      </a:cubicBezTo>
                      <a:lnTo>
                        <a:pt x="36216" y="70580"/>
                      </a:lnTo>
                      <a:lnTo>
                        <a:pt x="30501" y="74390"/>
                      </a:lnTo>
                      <a:lnTo>
                        <a:pt x="25929" y="79438"/>
                      </a:lnTo>
                      <a:cubicBezTo>
                        <a:pt x="24214" y="80867"/>
                        <a:pt x="22786" y="82582"/>
                        <a:pt x="21547" y="84487"/>
                      </a:cubicBezTo>
                      <a:cubicBezTo>
                        <a:pt x="20214" y="86296"/>
                        <a:pt x="18785" y="88011"/>
                        <a:pt x="17642" y="90011"/>
                      </a:cubicBezTo>
                      <a:cubicBezTo>
                        <a:pt x="16023" y="94298"/>
                        <a:pt x="13546" y="98203"/>
                        <a:pt x="13070" y="102870"/>
                      </a:cubicBezTo>
                      <a:cubicBezTo>
                        <a:pt x="10498" y="111728"/>
                        <a:pt x="11737" y="121253"/>
                        <a:pt x="13546" y="130207"/>
                      </a:cubicBezTo>
                      <a:cubicBezTo>
                        <a:pt x="18595" y="148114"/>
                        <a:pt x="32025" y="163068"/>
                        <a:pt x="49170" y="171069"/>
                      </a:cubicBezTo>
                      <a:cubicBezTo>
                        <a:pt x="53266" y="173545"/>
                        <a:pt x="57933" y="174784"/>
                        <a:pt x="62505" y="176117"/>
                      </a:cubicBezTo>
                      <a:lnTo>
                        <a:pt x="69363" y="178213"/>
                      </a:lnTo>
                      <a:lnTo>
                        <a:pt x="76602" y="179165"/>
                      </a:lnTo>
                      <a:cubicBezTo>
                        <a:pt x="81460" y="179641"/>
                        <a:pt x="86222" y="180880"/>
                        <a:pt x="90985" y="180784"/>
                      </a:cubicBezTo>
                      <a:lnTo>
                        <a:pt x="105463" y="180308"/>
                      </a:lnTo>
                      <a:cubicBezTo>
                        <a:pt x="124513" y="178022"/>
                        <a:pt x="142705" y="170021"/>
                        <a:pt x="156326" y="156782"/>
                      </a:cubicBezTo>
                      <a:cubicBezTo>
                        <a:pt x="170042" y="143637"/>
                        <a:pt x="178996" y="125730"/>
                        <a:pt x="181948" y="106870"/>
                      </a:cubicBezTo>
                      <a:cubicBezTo>
                        <a:pt x="184996" y="88011"/>
                        <a:pt x="182234" y="68294"/>
                        <a:pt x="174614" y="50482"/>
                      </a:cubicBezTo>
                      <a:cubicBezTo>
                        <a:pt x="168328" y="32004"/>
                        <a:pt x="156803" y="15430"/>
                        <a:pt x="143277" y="0"/>
                      </a:cubicBezTo>
                      <a:cubicBezTo>
                        <a:pt x="159946" y="11811"/>
                        <a:pt x="174710" y="27051"/>
                        <a:pt x="185378" y="45815"/>
                      </a:cubicBezTo>
                      <a:cubicBezTo>
                        <a:pt x="193760" y="65532"/>
                        <a:pt x="196903" y="87535"/>
                        <a:pt x="193474" y="108775"/>
                      </a:cubicBezTo>
                      <a:cubicBezTo>
                        <a:pt x="190140" y="130016"/>
                        <a:pt x="180044" y="150304"/>
                        <a:pt x="164422" y="165259"/>
                      </a:cubicBezTo>
                      <a:cubicBezTo>
                        <a:pt x="148897" y="180404"/>
                        <a:pt x="128037" y="189548"/>
                        <a:pt x="106701" y="192024"/>
                      </a:cubicBezTo>
                      <a:lnTo>
                        <a:pt x="90604" y="192500"/>
                      </a:lnTo>
                      <a:cubicBezTo>
                        <a:pt x="85270" y="192595"/>
                        <a:pt x="80031" y="191357"/>
                        <a:pt x="74792" y="190785"/>
                      </a:cubicBezTo>
                      <a:lnTo>
                        <a:pt x="66887" y="189643"/>
                      </a:lnTo>
                      <a:lnTo>
                        <a:pt x="59171" y="187357"/>
                      </a:lnTo>
                      <a:cubicBezTo>
                        <a:pt x="54028" y="185833"/>
                        <a:pt x="48789" y="184404"/>
                        <a:pt x="44122" y="181642"/>
                      </a:cubicBezTo>
                      <a:cubicBezTo>
                        <a:pt x="24500" y="172498"/>
                        <a:pt x="8213" y="154781"/>
                        <a:pt x="2307" y="133255"/>
                      </a:cubicBezTo>
                      <a:cubicBezTo>
                        <a:pt x="21" y="122491"/>
                        <a:pt x="-1217" y="111157"/>
                        <a:pt x="1736" y="100203"/>
                      </a:cubicBezTo>
                      <a:cubicBezTo>
                        <a:pt x="2497" y="94583"/>
                        <a:pt x="5260" y="89630"/>
                        <a:pt x="7450" y="84391"/>
                      </a:cubicBezTo>
                      <a:cubicBezTo>
                        <a:pt x="8784" y="81915"/>
                        <a:pt x="10594" y="79724"/>
                        <a:pt x="12118" y="77343"/>
                      </a:cubicBezTo>
                      <a:cubicBezTo>
                        <a:pt x="13642" y="74962"/>
                        <a:pt x="15261" y="72580"/>
                        <a:pt x="17738" y="70961"/>
                      </a:cubicBezTo>
                      <a:lnTo>
                        <a:pt x="24500" y="65817"/>
                      </a:lnTo>
                      <a:lnTo>
                        <a:pt x="32215" y="62389"/>
                      </a:lnTo>
                      <a:lnTo>
                        <a:pt x="36025" y="60770"/>
                      </a:lnTo>
                      <a:cubicBezTo>
                        <a:pt x="37359" y="60388"/>
                        <a:pt x="38692" y="60293"/>
                        <a:pt x="40121" y="60007"/>
                      </a:cubicBezTo>
                      <a:lnTo>
                        <a:pt x="48122" y="58579"/>
                      </a:lnTo>
                      <a:cubicBezTo>
                        <a:pt x="53456" y="58293"/>
                        <a:pt x="58790" y="58864"/>
                        <a:pt x="63934" y="59245"/>
                      </a:cubicBezTo>
                      <a:lnTo>
                        <a:pt x="78888" y="63532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512304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6" name="图形 4">
              <a:extLst>
                <a:ext uri="{FF2B5EF4-FFF2-40B4-BE49-F238E27FC236}">
                  <a16:creationId xmlns:a16="http://schemas.microsoft.com/office/drawing/2014/main" id="{09F2C588-9EE2-4CE7-1D72-133940B54787}"/>
                </a:ext>
              </a:extLst>
            </p:cNvPr>
            <p:cNvGrpSpPr/>
            <p:nvPr/>
          </p:nvGrpSpPr>
          <p:grpSpPr>
            <a:xfrm>
              <a:off x="3555688" y="6159696"/>
              <a:ext cx="2149397" cy="2007334"/>
              <a:chOff x="5482113" y="4533356"/>
              <a:chExt cx="711014" cy="664020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FF08EBC3-E942-F913-2CE8-0F0FE52AF947}"/>
                  </a:ext>
                </a:extLst>
              </p:cNvPr>
              <p:cNvSpPr/>
              <p:nvPr/>
            </p:nvSpPr>
            <p:spPr>
              <a:xfrm>
                <a:off x="5482113" y="4533356"/>
                <a:ext cx="710918" cy="664020"/>
              </a:xfrm>
              <a:custGeom>
                <a:avLst/>
                <a:gdLst>
                  <a:gd name="connsiteX0" fmla="*/ 0 w 710918"/>
                  <a:gd name="connsiteY0" fmla="*/ 99032 h 664020"/>
                  <a:gd name="connsiteX1" fmla="*/ 132588 w 710918"/>
                  <a:gd name="connsiteY1" fmla="*/ 67 h 664020"/>
                  <a:gd name="connsiteX2" fmla="*/ 264319 w 710918"/>
                  <a:gd name="connsiteY2" fmla="*/ 92174 h 664020"/>
                  <a:gd name="connsiteX3" fmla="*/ 463105 w 710918"/>
                  <a:gd name="connsiteY3" fmla="*/ 66647 h 664020"/>
                  <a:gd name="connsiteX4" fmla="*/ 575786 w 710918"/>
                  <a:gd name="connsiteY4" fmla="*/ 148085 h 664020"/>
                  <a:gd name="connsiteX5" fmla="*/ 555403 w 710918"/>
                  <a:gd name="connsiteY5" fmla="*/ 278483 h 664020"/>
                  <a:gd name="connsiteX6" fmla="*/ 701230 w 710918"/>
                  <a:gd name="connsiteY6" fmla="*/ 369923 h 664020"/>
                  <a:gd name="connsiteX7" fmla="*/ 656558 w 710918"/>
                  <a:gd name="connsiteY7" fmla="*/ 534991 h 664020"/>
                  <a:gd name="connsiteX8" fmla="*/ 486823 w 710918"/>
                  <a:gd name="connsiteY8" fmla="*/ 530324 h 664020"/>
                  <a:gd name="connsiteX9" fmla="*/ 481108 w 710918"/>
                  <a:gd name="connsiteY9" fmla="*/ 524894 h 664020"/>
                  <a:gd name="connsiteX10" fmla="*/ 481108 w 710918"/>
                  <a:gd name="connsiteY10" fmla="*/ 524894 h 664020"/>
                  <a:gd name="connsiteX11" fmla="*/ 410146 w 710918"/>
                  <a:gd name="connsiteY11" fmla="*/ 629289 h 664020"/>
                  <a:gd name="connsiteX12" fmla="*/ 282988 w 710918"/>
                  <a:gd name="connsiteY12" fmla="*/ 599951 h 664020"/>
                  <a:gd name="connsiteX13" fmla="*/ 241745 w 710918"/>
                  <a:gd name="connsiteY13" fmla="*/ 640433 h 664020"/>
                  <a:gd name="connsiteX14" fmla="*/ 86201 w 710918"/>
                  <a:gd name="connsiteY14" fmla="*/ 648148 h 664020"/>
                  <a:gd name="connsiteX15" fmla="*/ 7811 w 710918"/>
                  <a:gd name="connsiteY15" fmla="*/ 514036 h 664020"/>
                  <a:gd name="connsiteX16" fmla="*/ 7525 w 710918"/>
                  <a:gd name="connsiteY16" fmla="*/ 159039 h 664020"/>
                  <a:gd name="connsiteX17" fmla="*/ 0 w 710918"/>
                  <a:gd name="connsiteY17" fmla="*/ 99032 h 6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0918" h="664020">
                    <a:moveTo>
                      <a:pt x="0" y="99032"/>
                    </a:moveTo>
                    <a:cubicBezTo>
                      <a:pt x="20384" y="45120"/>
                      <a:pt x="74962" y="1972"/>
                      <a:pt x="132588" y="67"/>
                    </a:cubicBezTo>
                    <a:cubicBezTo>
                      <a:pt x="190119" y="-1838"/>
                      <a:pt x="247555" y="37024"/>
                      <a:pt x="264319" y="92174"/>
                    </a:cubicBezTo>
                    <a:cubicBezTo>
                      <a:pt x="323850" y="58265"/>
                      <a:pt x="396907" y="48835"/>
                      <a:pt x="463105" y="66647"/>
                    </a:cubicBezTo>
                    <a:cubicBezTo>
                      <a:pt x="509207" y="79029"/>
                      <a:pt x="553498" y="105985"/>
                      <a:pt x="575786" y="148085"/>
                    </a:cubicBezTo>
                    <a:cubicBezTo>
                      <a:pt x="598075" y="190281"/>
                      <a:pt x="592550" y="248574"/>
                      <a:pt x="555403" y="278483"/>
                    </a:cubicBezTo>
                    <a:cubicBezTo>
                      <a:pt x="616554" y="275054"/>
                      <a:pt x="678275" y="313154"/>
                      <a:pt x="701230" y="369923"/>
                    </a:cubicBezTo>
                    <a:cubicBezTo>
                      <a:pt x="724091" y="426692"/>
                      <a:pt x="705422" y="497938"/>
                      <a:pt x="656558" y="534991"/>
                    </a:cubicBezTo>
                    <a:cubicBezTo>
                      <a:pt x="607790" y="572043"/>
                      <a:pt x="533019" y="570424"/>
                      <a:pt x="486823" y="530324"/>
                    </a:cubicBezTo>
                    <a:cubicBezTo>
                      <a:pt x="484823" y="528609"/>
                      <a:pt x="483013" y="526800"/>
                      <a:pt x="481108" y="524894"/>
                    </a:cubicBezTo>
                    <a:lnTo>
                      <a:pt x="481108" y="524894"/>
                    </a:lnTo>
                    <a:cubicBezTo>
                      <a:pt x="475774" y="570424"/>
                      <a:pt x="453485" y="614334"/>
                      <a:pt x="410146" y="629289"/>
                    </a:cubicBezTo>
                    <a:cubicBezTo>
                      <a:pt x="366808" y="644243"/>
                      <a:pt x="315373" y="632432"/>
                      <a:pt x="282988" y="599951"/>
                    </a:cubicBezTo>
                    <a:cubicBezTo>
                      <a:pt x="273939" y="617287"/>
                      <a:pt x="258509" y="630527"/>
                      <a:pt x="241745" y="640433"/>
                    </a:cubicBezTo>
                    <a:cubicBezTo>
                      <a:pt x="195167" y="668055"/>
                      <a:pt x="134588" y="672437"/>
                      <a:pt x="86201" y="648148"/>
                    </a:cubicBezTo>
                    <a:cubicBezTo>
                      <a:pt x="37815" y="623859"/>
                      <a:pt x="4286" y="568138"/>
                      <a:pt x="7811" y="514036"/>
                    </a:cubicBezTo>
                    <a:lnTo>
                      <a:pt x="7525" y="159039"/>
                    </a:lnTo>
                    <a:lnTo>
                      <a:pt x="0" y="9903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DFA5427-4904-3A1E-D772-BDD81BE416FC}"/>
                  </a:ext>
                </a:extLst>
              </p:cNvPr>
              <p:cNvSpPr/>
              <p:nvPr/>
            </p:nvSpPr>
            <p:spPr>
              <a:xfrm>
                <a:off x="5489765" y="4868036"/>
                <a:ext cx="703362" cy="329245"/>
              </a:xfrm>
              <a:custGeom>
                <a:avLst/>
                <a:gdLst>
                  <a:gd name="connsiteX0" fmla="*/ 94361 w 703362"/>
                  <a:gd name="connsiteY0" fmla="*/ 182023 h 329245"/>
                  <a:gd name="connsiteX1" fmla="*/ 197231 w 703362"/>
                  <a:gd name="connsiteY1" fmla="*/ 213741 h 329245"/>
                  <a:gd name="connsiteX2" fmla="*/ 290671 w 703362"/>
                  <a:gd name="connsiteY2" fmla="*/ 165640 h 329245"/>
                  <a:gd name="connsiteX3" fmla="*/ 449167 w 703362"/>
                  <a:gd name="connsiteY3" fmla="*/ 91631 h 329245"/>
                  <a:gd name="connsiteX4" fmla="*/ 490887 w 703362"/>
                  <a:gd name="connsiteY4" fmla="*/ 152114 h 329245"/>
                  <a:gd name="connsiteX5" fmla="*/ 568515 w 703362"/>
                  <a:gd name="connsiteY5" fmla="*/ 145257 h 329245"/>
                  <a:gd name="connsiteX6" fmla="*/ 682815 w 703362"/>
                  <a:gd name="connsiteY6" fmla="*/ 14002 h 329245"/>
                  <a:gd name="connsiteX7" fmla="*/ 693674 w 703362"/>
                  <a:gd name="connsiteY7" fmla="*/ 35148 h 329245"/>
                  <a:gd name="connsiteX8" fmla="*/ 649001 w 703362"/>
                  <a:gd name="connsiteY8" fmla="*/ 200215 h 329245"/>
                  <a:gd name="connsiteX9" fmla="*/ 479266 w 703362"/>
                  <a:gd name="connsiteY9" fmla="*/ 195548 h 329245"/>
                  <a:gd name="connsiteX10" fmla="*/ 473551 w 703362"/>
                  <a:gd name="connsiteY10" fmla="*/ 190119 h 329245"/>
                  <a:gd name="connsiteX11" fmla="*/ 473551 w 703362"/>
                  <a:gd name="connsiteY11" fmla="*/ 190119 h 329245"/>
                  <a:gd name="connsiteX12" fmla="*/ 402590 w 703362"/>
                  <a:gd name="connsiteY12" fmla="*/ 294513 h 329245"/>
                  <a:gd name="connsiteX13" fmla="*/ 275431 w 703362"/>
                  <a:gd name="connsiteY13" fmla="*/ 265176 h 329245"/>
                  <a:gd name="connsiteX14" fmla="*/ 234188 w 703362"/>
                  <a:gd name="connsiteY14" fmla="*/ 305657 h 329245"/>
                  <a:gd name="connsiteX15" fmla="*/ 78644 w 703362"/>
                  <a:gd name="connsiteY15" fmla="*/ 313372 h 329245"/>
                  <a:gd name="connsiteX16" fmla="*/ 254 w 703362"/>
                  <a:gd name="connsiteY16" fmla="*/ 179261 h 329245"/>
                  <a:gd name="connsiteX17" fmla="*/ 158 w 703362"/>
                  <a:gd name="connsiteY17" fmla="*/ 0 h 329245"/>
                  <a:gd name="connsiteX18" fmla="*/ 50260 w 703362"/>
                  <a:gd name="connsiteY18" fmla="*/ 142399 h 329245"/>
                  <a:gd name="connsiteX19" fmla="*/ 94361 w 703362"/>
                  <a:gd name="connsiteY19" fmla="*/ 182023 h 32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3362" h="329245">
                    <a:moveTo>
                      <a:pt x="94361" y="182023"/>
                    </a:moveTo>
                    <a:cubicBezTo>
                      <a:pt x="125031" y="201549"/>
                      <a:pt x="160750" y="214789"/>
                      <a:pt x="197231" y="213741"/>
                    </a:cubicBezTo>
                    <a:cubicBezTo>
                      <a:pt x="233616" y="212693"/>
                      <a:pt x="270478" y="195930"/>
                      <a:pt x="290671" y="165640"/>
                    </a:cubicBezTo>
                    <a:cubicBezTo>
                      <a:pt x="340773" y="237077"/>
                      <a:pt x="439166" y="164783"/>
                      <a:pt x="449167" y="91631"/>
                    </a:cubicBezTo>
                    <a:cubicBezTo>
                      <a:pt x="445262" y="117920"/>
                      <a:pt x="465741" y="143447"/>
                      <a:pt x="490887" y="152114"/>
                    </a:cubicBezTo>
                    <a:cubicBezTo>
                      <a:pt x="516033" y="160782"/>
                      <a:pt x="544036" y="155543"/>
                      <a:pt x="568515" y="145257"/>
                    </a:cubicBezTo>
                    <a:cubicBezTo>
                      <a:pt x="623951" y="122016"/>
                      <a:pt x="666052" y="71533"/>
                      <a:pt x="682815" y="14002"/>
                    </a:cubicBezTo>
                    <a:cubicBezTo>
                      <a:pt x="687006" y="20765"/>
                      <a:pt x="690721" y="27813"/>
                      <a:pt x="693674" y="35148"/>
                    </a:cubicBezTo>
                    <a:cubicBezTo>
                      <a:pt x="716534" y="91916"/>
                      <a:pt x="697865" y="163164"/>
                      <a:pt x="649001" y="200215"/>
                    </a:cubicBezTo>
                    <a:cubicBezTo>
                      <a:pt x="600234" y="237268"/>
                      <a:pt x="525463" y="235649"/>
                      <a:pt x="479266" y="195548"/>
                    </a:cubicBezTo>
                    <a:cubicBezTo>
                      <a:pt x="477266" y="193834"/>
                      <a:pt x="475456" y="192024"/>
                      <a:pt x="473551" y="190119"/>
                    </a:cubicBezTo>
                    <a:lnTo>
                      <a:pt x="473551" y="190119"/>
                    </a:lnTo>
                    <a:cubicBezTo>
                      <a:pt x="468217" y="235649"/>
                      <a:pt x="445928" y="279559"/>
                      <a:pt x="402590" y="294513"/>
                    </a:cubicBezTo>
                    <a:cubicBezTo>
                      <a:pt x="359251" y="309467"/>
                      <a:pt x="307816" y="297657"/>
                      <a:pt x="275431" y="265176"/>
                    </a:cubicBezTo>
                    <a:cubicBezTo>
                      <a:pt x="266382" y="282512"/>
                      <a:pt x="250952" y="295751"/>
                      <a:pt x="234188" y="305657"/>
                    </a:cubicBezTo>
                    <a:cubicBezTo>
                      <a:pt x="187610" y="333280"/>
                      <a:pt x="127032" y="337662"/>
                      <a:pt x="78644" y="313372"/>
                    </a:cubicBezTo>
                    <a:cubicBezTo>
                      <a:pt x="30258" y="289084"/>
                      <a:pt x="-3270" y="233363"/>
                      <a:pt x="254" y="179261"/>
                    </a:cubicBezTo>
                    <a:lnTo>
                      <a:pt x="158" y="0"/>
                    </a:lnTo>
                    <a:cubicBezTo>
                      <a:pt x="19685" y="46672"/>
                      <a:pt x="20256" y="101632"/>
                      <a:pt x="50260" y="142399"/>
                    </a:cubicBezTo>
                    <a:cubicBezTo>
                      <a:pt x="61880" y="158591"/>
                      <a:pt x="77597" y="171355"/>
                      <a:pt x="94361" y="182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F00516B1-E8C3-1328-C523-E3E6A8025174}"/>
                </a:ext>
              </a:extLst>
            </p:cNvPr>
            <p:cNvSpPr/>
            <p:nvPr/>
          </p:nvSpPr>
          <p:spPr>
            <a:xfrm>
              <a:off x="-229296" y="4674334"/>
              <a:ext cx="1918307" cy="1805464"/>
            </a:xfrm>
            <a:custGeom>
              <a:avLst/>
              <a:gdLst>
                <a:gd name="connsiteX0" fmla="*/ 86296 w 634570"/>
                <a:gd name="connsiteY0" fmla="*/ 12694 h 597242"/>
                <a:gd name="connsiteX1" fmla="*/ 257080 w 634570"/>
                <a:gd name="connsiteY1" fmla="*/ 52127 h 597242"/>
                <a:gd name="connsiteX2" fmla="*/ 394430 w 634570"/>
                <a:gd name="connsiteY2" fmla="*/ 3645 h 597242"/>
                <a:gd name="connsiteX3" fmla="*/ 495490 w 634570"/>
                <a:gd name="connsiteY3" fmla="*/ 111563 h 597242"/>
                <a:gd name="connsiteX4" fmla="*/ 495490 w 634570"/>
                <a:gd name="connsiteY4" fmla="*/ 111658 h 597242"/>
                <a:gd name="connsiteX5" fmla="*/ 567119 w 634570"/>
                <a:gd name="connsiteY5" fmla="*/ 120707 h 597242"/>
                <a:gd name="connsiteX6" fmla="*/ 622840 w 634570"/>
                <a:gd name="connsiteY6" fmla="*/ 183858 h 597242"/>
                <a:gd name="connsiteX7" fmla="*/ 600647 w 634570"/>
                <a:gd name="connsiteY7" fmla="*/ 329590 h 597242"/>
                <a:gd name="connsiteX8" fmla="*/ 526542 w 634570"/>
                <a:gd name="connsiteY8" fmla="*/ 545903 h 597242"/>
                <a:gd name="connsiteX9" fmla="*/ 93631 w 634570"/>
                <a:gd name="connsiteY9" fmla="*/ 597243 h 597242"/>
                <a:gd name="connsiteX10" fmla="*/ 0 w 634570"/>
                <a:gd name="connsiteY10" fmla="*/ 140043 h 597242"/>
                <a:gd name="connsiteX11" fmla="*/ 86296 w 634570"/>
                <a:gd name="connsiteY11" fmla="*/ 12694 h 59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4570" h="597242">
                  <a:moveTo>
                    <a:pt x="86296" y="12694"/>
                  </a:moveTo>
                  <a:cubicBezTo>
                    <a:pt x="145542" y="-14357"/>
                    <a:pt x="230696" y="13265"/>
                    <a:pt x="257080" y="52127"/>
                  </a:cubicBezTo>
                  <a:cubicBezTo>
                    <a:pt x="288131" y="11170"/>
                    <a:pt x="344519" y="-8738"/>
                    <a:pt x="394430" y="3645"/>
                  </a:cubicBezTo>
                  <a:cubicBezTo>
                    <a:pt x="444341" y="16027"/>
                    <a:pt x="487204" y="60890"/>
                    <a:pt x="495490" y="111563"/>
                  </a:cubicBezTo>
                  <a:lnTo>
                    <a:pt x="495490" y="111658"/>
                  </a:lnTo>
                  <a:cubicBezTo>
                    <a:pt x="519684" y="107468"/>
                    <a:pt x="545211" y="109849"/>
                    <a:pt x="567119" y="120707"/>
                  </a:cubicBezTo>
                  <a:cubicBezTo>
                    <a:pt x="592836" y="133471"/>
                    <a:pt x="612172" y="157188"/>
                    <a:pt x="622840" y="183858"/>
                  </a:cubicBezTo>
                  <a:cubicBezTo>
                    <a:pt x="643223" y="234531"/>
                    <a:pt x="637794" y="289490"/>
                    <a:pt x="600647" y="329590"/>
                  </a:cubicBezTo>
                  <a:lnTo>
                    <a:pt x="526542" y="545903"/>
                  </a:lnTo>
                  <a:lnTo>
                    <a:pt x="93631" y="597243"/>
                  </a:lnTo>
                  <a:lnTo>
                    <a:pt x="0" y="140043"/>
                  </a:lnTo>
                  <a:cubicBezTo>
                    <a:pt x="5715" y="110134"/>
                    <a:pt x="4191" y="50318"/>
                    <a:pt x="86296" y="1269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527579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D8879A3-FE7C-E69B-9063-45012DEF5908}"/>
                </a:ext>
              </a:extLst>
            </p:cNvPr>
            <p:cNvSpPr/>
            <p:nvPr/>
          </p:nvSpPr>
          <p:spPr>
            <a:xfrm>
              <a:off x="836950" y="5601368"/>
              <a:ext cx="1979087" cy="1633987"/>
            </a:xfrm>
            <a:custGeom>
              <a:avLst/>
              <a:gdLst>
                <a:gd name="connsiteX0" fmla="*/ 61627 w 654676"/>
                <a:gd name="connsiteY0" fmla="*/ 106941 h 540518"/>
                <a:gd name="connsiteX1" fmla="*/ 173450 w 654676"/>
                <a:gd name="connsiteY1" fmla="*/ 832 h 540518"/>
                <a:gd name="connsiteX2" fmla="*/ 305276 w 654676"/>
                <a:gd name="connsiteY2" fmla="*/ 120276 h 540518"/>
                <a:gd name="connsiteX3" fmla="*/ 529209 w 654676"/>
                <a:gd name="connsiteY3" fmla="*/ 73032 h 540518"/>
                <a:gd name="connsiteX4" fmla="*/ 653034 w 654676"/>
                <a:gd name="connsiteY4" fmla="*/ 259722 h 540518"/>
                <a:gd name="connsiteX5" fmla="*/ 527875 w 654676"/>
                <a:gd name="connsiteY5" fmla="*/ 540519 h 540518"/>
                <a:gd name="connsiteX6" fmla="*/ 0 w 654676"/>
                <a:gd name="connsiteY6" fmla="*/ 423361 h 540518"/>
                <a:gd name="connsiteX7" fmla="*/ 61627 w 654676"/>
                <a:gd name="connsiteY7" fmla="*/ 106941 h 5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4676" h="540518">
                  <a:moveTo>
                    <a:pt x="61627" y="106941"/>
                  </a:moveTo>
                  <a:cubicBezTo>
                    <a:pt x="61627" y="106941"/>
                    <a:pt x="73914" y="13310"/>
                    <a:pt x="173450" y="832"/>
                  </a:cubicBezTo>
                  <a:cubicBezTo>
                    <a:pt x="272987" y="-11646"/>
                    <a:pt x="305276" y="120276"/>
                    <a:pt x="305276" y="120276"/>
                  </a:cubicBezTo>
                  <a:cubicBezTo>
                    <a:pt x="305276" y="120276"/>
                    <a:pt x="379952" y="20740"/>
                    <a:pt x="529209" y="73032"/>
                  </a:cubicBezTo>
                  <a:cubicBezTo>
                    <a:pt x="678466" y="125229"/>
                    <a:pt x="653034" y="259722"/>
                    <a:pt x="653034" y="259722"/>
                  </a:cubicBezTo>
                  <a:lnTo>
                    <a:pt x="527875" y="540519"/>
                  </a:lnTo>
                  <a:lnTo>
                    <a:pt x="0" y="423361"/>
                  </a:lnTo>
                  <a:lnTo>
                    <a:pt x="61627" y="10694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605064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EA4452D-13BC-6E90-815C-A0517A4196AA}"/>
                </a:ext>
              </a:extLst>
            </p:cNvPr>
            <p:cNvSpPr/>
            <p:nvPr/>
          </p:nvSpPr>
          <p:spPr>
            <a:xfrm>
              <a:off x="1" y="5245489"/>
              <a:ext cx="3686953" cy="1612511"/>
            </a:xfrm>
            <a:custGeom>
              <a:avLst/>
              <a:gdLst>
                <a:gd name="connsiteX0" fmla="*/ 2545027 w 3686953"/>
                <a:gd name="connsiteY0" fmla="*/ 1071739 h 1612511"/>
                <a:gd name="connsiteX1" fmla="*/ 3011481 w 3686953"/>
                <a:gd name="connsiteY1" fmla="*/ 1294208 h 1612511"/>
                <a:gd name="connsiteX2" fmla="*/ 3533804 w 3686953"/>
                <a:gd name="connsiteY2" fmla="*/ 1198608 h 1612511"/>
                <a:gd name="connsiteX3" fmla="*/ 3676541 w 3686953"/>
                <a:gd name="connsiteY3" fmla="*/ 1589517 h 1612511"/>
                <a:gd name="connsiteX4" fmla="*/ 3670953 w 3686953"/>
                <a:gd name="connsiteY4" fmla="*/ 1612511 h 1612511"/>
                <a:gd name="connsiteX5" fmla="*/ 1974720 w 3686953"/>
                <a:gd name="connsiteY5" fmla="*/ 1612511 h 1612511"/>
                <a:gd name="connsiteX6" fmla="*/ 1976076 w 3686953"/>
                <a:gd name="connsiteY6" fmla="*/ 1601754 h 1612511"/>
                <a:gd name="connsiteX7" fmla="*/ 2423794 w 3686953"/>
                <a:gd name="connsiteY7" fmla="*/ 1087752 h 1612511"/>
                <a:gd name="connsiteX8" fmla="*/ 2545027 w 3686953"/>
                <a:gd name="connsiteY8" fmla="*/ 1071739 h 1612511"/>
                <a:gd name="connsiteX9" fmla="*/ 0 w 3686953"/>
                <a:gd name="connsiteY9" fmla="*/ 0 h 1612511"/>
                <a:gd name="connsiteX10" fmla="*/ 52096 w 3686953"/>
                <a:gd name="connsiteY10" fmla="*/ 80140 h 1612511"/>
                <a:gd name="connsiteX11" fmla="*/ 122570 w 3686953"/>
                <a:gd name="connsiteY11" fmla="*/ 317799 h 1612511"/>
                <a:gd name="connsiteX12" fmla="*/ 1100417 w 3686953"/>
                <a:gd name="connsiteY12" fmla="*/ 817952 h 1612511"/>
                <a:gd name="connsiteX13" fmla="*/ 1764120 w 3686953"/>
                <a:gd name="connsiteY13" fmla="*/ 1481655 h 1612511"/>
                <a:gd name="connsiteX14" fmla="*/ 1940089 w 3686953"/>
                <a:gd name="connsiteY14" fmla="*/ 1585458 h 1612511"/>
                <a:gd name="connsiteX15" fmla="*/ 1952724 w 3686953"/>
                <a:gd name="connsiteY15" fmla="*/ 1612511 h 1612511"/>
                <a:gd name="connsiteX16" fmla="*/ 0 w 3686953"/>
                <a:gd name="connsiteY16" fmla="*/ 1612511 h 16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6953" h="1612511">
                  <a:moveTo>
                    <a:pt x="2545027" y="1071739"/>
                  </a:moveTo>
                  <a:cubicBezTo>
                    <a:pt x="2817481" y="1069784"/>
                    <a:pt x="3011481" y="1294208"/>
                    <a:pt x="3011481" y="1294208"/>
                  </a:cubicBezTo>
                  <a:cubicBezTo>
                    <a:pt x="3079148" y="1142462"/>
                    <a:pt x="3299709" y="1053486"/>
                    <a:pt x="3533804" y="1198608"/>
                  </a:cubicBezTo>
                  <a:cubicBezTo>
                    <a:pt x="3709378" y="1307450"/>
                    <a:pt x="3694802" y="1500029"/>
                    <a:pt x="3676541" y="1589517"/>
                  </a:cubicBezTo>
                  <a:lnTo>
                    <a:pt x="3670953" y="1612511"/>
                  </a:lnTo>
                  <a:lnTo>
                    <a:pt x="1974720" y="1612511"/>
                  </a:lnTo>
                  <a:lnTo>
                    <a:pt x="1976076" y="1601754"/>
                  </a:lnTo>
                  <a:cubicBezTo>
                    <a:pt x="1996632" y="1463785"/>
                    <a:pt x="2080638" y="1176725"/>
                    <a:pt x="2423794" y="1087752"/>
                  </a:cubicBezTo>
                  <a:cubicBezTo>
                    <a:pt x="2465582" y="1076918"/>
                    <a:pt x="2506105" y="1072019"/>
                    <a:pt x="2545027" y="1071739"/>
                  </a:cubicBezTo>
                  <a:close/>
                  <a:moveTo>
                    <a:pt x="0" y="0"/>
                  </a:moveTo>
                  <a:lnTo>
                    <a:pt x="52096" y="80140"/>
                  </a:lnTo>
                  <a:cubicBezTo>
                    <a:pt x="113788" y="199168"/>
                    <a:pt x="122570" y="317799"/>
                    <a:pt x="122570" y="317799"/>
                  </a:cubicBezTo>
                  <a:cubicBezTo>
                    <a:pt x="815067" y="128620"/>
                    <a:pt x="1100417" y="817952"/>
                    <a:pt x="1100417" y="817952"/>
                  </a:cubicBezTo>
                  <a:cubicBezTo>
                    <a:pt x="1908378" y="721778"/>
                    <a:pt x="1764120" y="1481655"/>
                    <a:pt x="1764120" y="1481655"/>
                  </a:cubicBezTo>
                  <a:cubicBezTo>
                    <a:pt x="1861877" y="1489717"/>
                    <a:pt x="1913202" y="1538595"/>
                    <a:pt x="1940089" y="1585458"/>
                  </a:cubicBezTo>
                  <a:lnTo>
                    <a:pt x="1952724" y="1612511"/>
                  </a:lnTo>
                  <a:lnTo>
                    <a:pt x="0" y="161251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4985327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C186220F-BECD-5676-E251-8775DE85AF93}"/>
                </a:ext>
              </a:extLst>
            </p:cNvPr>
            <p:cNvSpPr/>
            <p:nvPr/>
          </p:nvSpPr>
          <p:spPr>
            <a:xfrm>
              <a:off x="-83599" y="6219781"/>
              <a:ext cx="1328561" cy="932388"/>
            </a:xfrm>
            <a:custGeom>
              <a:avLst/>
              <a:gdLst>
                <a:gd name="connsiteX0" fmla="*/ 87631 w 439484"/>
                <a:gd name="connsiteY0" fmla="*/ 110398 h 308431"/>
                <a:gd name="connsiteX1" fmla="*/ 102680 w 439484"/>
                <a:gd name="connsiteY1" fmla="*/ 95920 h 308431"/>
                <a:gd name="connsiteX2" fmla="*/ 124016 w 439484"/>
                <a:gd name="connsiteY2" fmla="*/ 94396 h 308431"/>
                <a:gd name="connsiteX3" fmla="*/ 151924 w 439484"/>
                <a:gd name="connsiteY3" fmla="*/ 126686 h 308431"/>
                <a:gd name="connsiteX4" fmla="*/ 142209 w 439484"/>
                <a:gd name="connsiteY4" fmla="*/ 169739 h 308431"/>
                <a:gd name="connsiteX5" fmla="*/ 105062 w 439484"/>
                <a:gd name="connsiteY5" fmla="*/ 194123 h 308431"/>
                <a:gd name="connsiteX6" fmla="*/ 60580 w 439484"/>
                <a:gd name="connsiteY6" fmla="*/ 190408 h 308431"/>
                <a:gd name="connsiteX7" fmla="*/ 25718 w 439484"/>
                <a:gd name="connsiteY7" fmla="*/ 163548 h 308431"/>
                <a:gd name="connsiteX8" fmla="*/ 572 w 439484"/>
                <a:gd name="connsiteY8" fmla="*/ 81537 h 308431"/>
                <a:gd name="connsiteX9" fmla="*/ 18289 w 439484"/>
                <a:gd name="connsiteY9" fmla="*/ 40865 h 308431"/>
                <a:gd name="connsiteX10" fmla="*/ 53246 w 439484"/>
                <a:gd name="connsiteY10" fmla="*/ 14576 h 308431"/>
                <a:gd name="connsiteX11" fmla="*/ 137828 w 439484"/>
                <a:gd name="connsiteY11" fmla="*/ 1527 h 308431"/>
                <a:gd name="connsiteX12" fmla="*/ 208122 w 439484"/>
                <a:gd name="connsiteY12" fmla="*/ 49914 h 308431"/>
                <a:gd name="connsiteX13" fmla="*/ 234316 w 439484"/>
                <a:gd name="connsiteY13" fmla="*/ 131258 h 308431"/>
                <a:gd name="connsiteX14" fmla="*/ 224410 w 439484"/>
                <a:gd name="connsiteY14" fmla="*/ 127448 h 308431"/>
                <a:gd name="connsiteX15" fmla="*/ 273749 w 439484"/>
                <a:gd name="connsiteY15" fmla="*/ 95920 h 308431"/>
                <a:gd name="connsiteX16" fmla="*/ 331852 w 439484"/>
                <a:gd name="connsiteY16" fmla="*/ 86966 h 308431"/>
                <a:gd name="connsiteX17" fmla="*/ 386621 w 439484"/>
                <a:gd name="connsiteY17" fmla="*/ 108588 h 308431"/>
                <a:gd name="connsiteX18" fmla="*/ 426054 w 439484"/>
                <a:gd name="connsiteY18" fmla="*/ 152117 h 308431"/>
                <a:gd name="connsiteX19" fmla="*/ 436817 w 439484"/>
                <a:gd name="connsiteY19" fmla="*/ 179835 h 308431"/>
                <a:gd name="connsiteX20" fmla="*/ 439103 w 439484"/>
                <a:gd name="connsiteY20" fmla="*/ 209744 h 308431"/>
                <a:gd name="connsiteX21" fmla="*/ 416243 w 439484"/>
                <a:gd name="connsiteY21" fmla="*/ 263941 h 308431"/>
                <a:gd name="connsiteX22" fmla="*/ 314040 w 439484"/>
                <a:gd name="connsiteY22" fmla="*/ 308042 h 308431"/>
                <a:gd name="connsiteX23" fmla="*/ 408623 w 439484"/>
                <a:gd name="connsiteY23" fmla="*/ 258131 h 308431"/>
                <a:gd name="connsiteX24" fmla="*/ 421101 w 439484"/>
                <a:gd name="connsiteY24" fmla="*/ 234414 h 308431"/>
                <a:gd name="connsiteX25" fmla="*/ 427388 w 439484"/>
                <a:gd name="connsiteY25" fmla="*/ 208791 h 308431"/>
                <a:gd name="connsiteX26" fmla="*/ 425387 w 439484"/>
                <a:gd name="connsiteY26" fmla="*/ 182502 h 308431"/>
                <a:gd name="connsiteX27" fmla="*/ 415767 w 439484"/>
                <a:gd name="connsiteY27" fmla="*/ 157737 h 308431"/>
                <a:gd name="connsiteX28" fmla="*/ 330518 w 439484"/>
                <a:gd name="connsiteY28" fmla="*/ 98682 h 308431"/>
                <a:gd name="connsiteX29" fmla="*/ 232506 w 439484"/>
                <a:gd name="connsiteY29" fmla="*/ 135830 h 308431"/>
                <a:gd name="connsiteX30" fmla="*/ 224124 w 439484"/>
                <a:gd name="connsiteY30" fmla="*/ 135449 h 308431"/>
                <a:gd name="connsiteX31" fmla="*/ 222600 w 439484"/>
                <a:gd name="connsiteY31" fmla="*/ 132020 h 308431"/>
                <a:gd name="connsiteX32" fmla="*/ 198216 w 439484"/>
                <a:gd name="connsiteY32" fmla="*/ 56201 h 308431"/>
                <a:gd name="connsiteX33" fmla="*/ 135827 w 439484"/>
                <a:gd name="connsiteY33" fmla="*/ 13052 h 308431"/>
                <a:gd name="connsiteX34" fmla="*/ 58294 w 439484"/>
                <a:gd name="connsiteY34" fmla="*/ 25149 h 308431"/>
                <a:gd name="connsiteX35" fmla="*/ 27147 w 439484"/>
                <a:gd name="connsiteY35" fmla="*/ 48485 h 308431"/>
                <a:gd name="connsiteX36" fmla="*/ 12097 w 439484"/>
                <a:gd name="connsiteY36" fmla="*/ 83061 h 308431"/>
                <a:gd name="connsiteX37" fmla="*/ 34672 w 439484"/>
                <a:gd name="connsiteY37" fmla="*/ 156213 h 308431"/>
                <a:gd name="connsiteX38" fmla="*/ 65056 w 439484"/>
                <a:gd name="connsiteY38" fmla="*/ 179740 h 308431"/>
                <a:gd name="connsiteX39" fmla="*/ 101918 w 439484"/>
                <a:gd name="connsiteY39" fmla="*/ 182883 h 308431"/>
                <a:gd name="connsiteX40" fmla="*/ 133732 w 439484"/>
                <a:gd name="connsiteY40" fmla="*/ 163166 h 308431"/>
                <a:gd name="connsiteX41" fmla="*/ 144590 w 439484"/>
                <a:gd name="connsiteY41" fmla="*/ 128400 h 308431"/>
                <a:gd name="connsiteX42" fmla="*/ 122302 w 439484"/>
                <a:gd name="connsiteY42" fmla="*/ 98111 h 308431"/>
                <a:gd name="connsiteX43" fmla="*/ 103252 w 439484"/>
                <a:gd name="connsiteY43" fmla="*/ 97730 h 308431"/>
                <a:gd name="connsiteX44" fmla="*/ 87631 w 439484"/>
                <a:gd name="connsiteY44" fmla="*/ 110398 h 30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9484" h="308431">
                  <a:moveTo>
                    <a:pt x="87631" y="110398"/>
                  </a:moveTo>
                  <a:cubicBezTo>
                    <a:pt x="91631" y="104778"/>
                    <a:pt x="96298" y="99349"/>
                    <a:pt x="102680" y="95920"/>
                  </a:cubicBezTo>
                  <a:cubicBezTo>
                    <a:pt x="108967" y="92491"/>
                    <a:pt x="117063" y="91824"/>
                    <a:pt x="124016" y="94396"/>
                  </a:cubicBezTo>
                  <a:cubicBezTo>
                    <a:pt x="138018" y="99635"/>
                    <a:pt x="147829" y="112493"/>
                    <a:pt x="151924" y="126686"/>
                  </a:cubicBezTo>
                  <a:cubicBezTo>
                    <a:pt x="156020" y="141640"/>
                    <a:pt x="151067" y="157642"/>
                    <a:pt x="142209" y="169739"/>
                  </a:cubicBezTo>
                  <a:cubicBezTo>
                    <a:pt x="133160" y="181931"/>
                    <a:pt x="119730" y="190503"/>
                    <a:pt x="105062" y="194123"/>
                  </a:cubicBezTo>
                  <a:cubicBezTo>
                    <a:pt x="90393" y="198409"/>
                    <a:pt x="74201" y="196218"/>
                    <a:pt x="60580" y="190408"/>
                  </a:cubicBezTo>
                  <a:cubicBezTo>
                    <a:pt x="46769" y="184502"/>
                    <a:pt x="34957" y="174882"/>
                    <a:pt x="25718" y="163548"/>
                  </a:cubicBezTo>
                  <a:cubicBezTo>
                    <a:pt x="7430" y="140687"/>
                    <a:pt x="-2571" y="111255"/>
                    <a:pt x="572" y="81537"/>
                  </a:cubicBezTo>
                  <a:cubicBezTo>
                    <a:pt x="2192" y="66678"/>
                    <a:pt x="8764" y="52295"/>
                    <a:pt x="18289" y="40865"/>
                  </a:cubicBezTo>
                  <a:cubicBezTo>
                    <a:pt x="28004" y="29435"/>
                    <a:pt x="40196" y="20863"/>
                    <a:pt x="53246" y="14576"/>
                  </a:cubicBezTo>
                  <a:cubicBezTo>
                    <a:pt x="79439" y="2099"/>
                    <a:pt x="108776" y="-2759"/>
                    <a:pt x="137828" y="1527"/>
                  </a:cubicBezTo>
                  <a:cubicBezTo>
                    <a:pt x="167260" y="5527"/>
                    <a:pt x="193072" y="25530"/>
                    <a:pt x="208122" y="49914"/>
                  </a:cubicBezTo>
                  <a:cubicBezTo>
                    <a:pt x="223362" y="74774"/>
                    <a:pt x="231458" y="102492"/>
                    <a:pt x="234316" y="131258"/>
                  </a:cubicBezTo>
                  <a:lnTo>
                    <a:pt x="224410" y="127448"/>
                  </a:lnTo>
                  <a:cubicBezTo>
                    <a:pt x="239078" y="113827"/>
                    <a:pt x="255556" y="103635"/>
                    <a:pt x="273749" y="95920"/>
                  </a:cubicBezTo>
                  <a:cubicBezTo>
                    <a:pt x="291847" y="88395"/>
                    <a:pt x="312040" y="84871"/>
                    <a:pt x="331852" y="86966"/>
                  </a:cubicBezTo>
                  <a:cubicBezTo>
                    <a:pt x="351854" y="89062"/>
                    <a:pt x="370619" y="97253"/>
                    <a:pt x="386621" y="108588"/>
                  </a:cubicBezTo>
                  <a:cubicBezTo>
                    <a:pt x="402718" y="119923"/>
                    <a:pt x="416529" y="134591"/>
                    <a:pt x="426054" y="152117"/>
                  </a:cubicBezTo>
                  <a:cubicBezTo>
                    <a:pt x="430912" y="160785"/>
                    <a:pt x="434627" y="170120"/>
                    <a:pt x="436817" y="179835"/>
                  </a:cubicBezTo>
                  <a:cubicBezTo>
                    <a:pt x="439198" y="189551"/>
                    <a:pt x="440056" y="199742"/>
                    <a:pt x="439103" y="209744"/>
                  </a:cubicBezTo>
                  <a:cubicBezTo>
                    <a:pt x="437960" y="230032"/>
                    <a:pt x="429007" y="248987"/>
                    <a:pt x="416243" y="263941"/>
                  </a:cubicBezTo>
                  <a:cubicBezTo>
                    <a:pt x="391097" y="294135"/>
                    <a:pt x="351854" y="311280"/>
                    <a:pt x="314040" y="308042"/>
                  </a:cubicBezTo>
                  <a:cubicBezTo>
                    <a:pt x="351854" y="307375"/>
                    <a:pt x="387763" y="287658"/>
                    <a:pt x="408623" y="258131"/>
                  </a:cubicBezTo>
                  <a:cubicBezTo>
                    <a:pt x="413862" y="250796"/>
                    <a:pt x="418148" y="242795"/>
                    <a:pt x="421101" y="234414"/>
                  </a:cubicBezTo>
                  <a:cubicBezTo>
                    <a:pt x="424339" y="226127"/>
                    <a:pt x="426816" y="217554"/>
                    <a:pt x="427388" y="208791"/>
                  </a:cubicBezTo>
                  <a:cubicBezTo>
                    <a:pt x="428245" y="200028"/>
                    <a:pt x="427483" y="191170"/>
                    <a:pt x="425387" y="182502"/>
                  </a:cubicBezTo>
                  <a:cubicBezTo>
                    <a:pt x="423482" y="173834"/>
                    <a:pt x="420148" y="165548"/>
                    <a:pt x="415767" y="157737"/>
                  </a:cubicBezTo>
                  <a:cubicBezTo>
                    <a:pt x="398431" y="126781"/>
                    <a:pt x="365761" y="102778"/>
                    <a:pt x="330518" y="98682"/>
                  </a:cubicBezTo>
                  <a:cubicBezTo>
                    <a:pt x="294990" y="94777"/>
                    <a:pt x="258890" y="112017"/>
                    <a:pt x="232506" y="135830"/>
                  </a:cubicBezTo>
                  <a:cubicBezTo>
                    <a:pt x="230125" y="138020"/>
                    <a:pt x="226315" y="137925"/>
                    <a:pt x="224124" y="135449"/>
                  </a:cubicBezTo>
                  <a:cubicBezTo>
                    <a:pt x="223267" y="134496"/>
                    <a:pt x="222695" y="133258"/>
                    <a:pt x="222600" y="132020"/>
                  </a:cubicBezTo>
                  <a:cubicBezTo>
                    <a:pt x="220028" y="105635"/>
                    <a:pt x="212122" y="78680"/>
                    <a:pt x="198216" y="56201"/>
                  </a:cubicBezTo>
                  <a:cubicBezTo>
                    <a:pt x="184214" y="33912"/>
                    <a:pt x="162021" y="16672"/>
                    <a:pt x="135827" y="13052"/>
                  </a:cubicBezTo>
                  <a:cubicBezTo>
                    <a:pt x="110014" y="9242"/>
                    <a:pt x="82106" y="13719"/>
                    <a:pt x="58294" y="25149"/>
                  </a:cubicBezTo>
                  <a:cubicBezTo>
                    <a:pt x="46388" y="30864"/>
                    <a:pt x="35529" y="38675"/>
                    <a:pt x="27147" y="48485"/>
                  </a:cubicBezTo>
                  <a:cubicBezTo>
                    <a:pt x="18955" y="58391"/>
                    <a:pt x="13431" y="70202"/>
                    <a:pt x="12097" y="83061"/>
                  </a:cubicBezTo>
                  <a:cubicBezTo>
                    <a:pt x="9335" y="108683"/>
                    <a:pt x="18289" y="136020"/>
                    <a:pt x="34672" y="156213"/>
                  </a:cubicBezTo>
                  <a:cubicBezTo>
                    <a:pt x="42863" y="166405"/>
                    <a:pt x="53341" y="174692"/>
                    <a:pt x="65056" y="179740"/>
                  </a:cubicBezTo>
                  <a:cubicBezTo>
                    <a:pt x="76868" y="184693"/>
                    <a:pt x="89726" y="186503"/>
                    <a:pt x="101918" y="182883"/>
                  </a:cubicBezTo>
                  <a:cubicBezTo>
                    <a:pt x="114110" y="179645"/>
                    <a:pt x="125159" y="172406"/>
                    <a:pt x="133732" y="163166"/>
                  </a:cubicBezTo>
                  <a:cubicBezTo>
                    <a:pt x="141828" y="153737"/>
                    <a:pt x="147067" y="140878"/>
                    <a:pt x="144590" y="128400"/>
                  </a:cubicBezTo>
                  <a:cubicBezTo>
                    <a:pt x="142114" y="116018"/>
                    <a:pt x="134208" y="103540"/>
                    <a:pt x="122302" y="98111"/>
                  </a:cubicBezTo>
                  <a:cubicBezTo>
                    <a:pt x="116396" y="95444"/>
                    <a:pt x="109443" y="95158"/>
                    <a:pt x="103252" y="97730"/>
                  </a:cubicBezTo>
                  <a:cubicBezTo>
                    <a:pt x="97346" y="100301"/>
                    <a:pt x="92203" y="105159"/>
                    <a:pt x="87631" y="110398"/>
                  </a:cubicBezTo>
                  <a:close/>
                </a:path>
              </a:pathLst>
            </a:custGeom>
            <a:gradFill>
              <a:gsLst>
                <a:gs pos="11280">
                  <a:srgbClr val="6E3A00"/>
                </a:gs>
                <a:gs pos="100000">
                  <a:srgbClr val="FFD25C"/>
                </a:gs>
              </a:gsLst>
              <a:lin ang="1603701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DB8D661C-B49C-72BB-FD05-B6842A5D7E33}"/>
                </a:ext>
              </a:extLst>
            </p:cNvPr>
            <p:cNvSpPr/>
            <p:nvPr/>
          </p:nvSpPr>
          <p:spPr>
            <a:xfrm>
              <a:off x="-806076" y="5068603"/>
              <a:ext cx="3755071" cy="1855201"/>
            </a:xfrm>
            <a:custGeom>
              <a:avLst/>
              <a:gdLst>
                <a:gd name="connsiteX0" fmla="*/ 1242166 w 1242166"/>
                <a:gd name="connsiteY0" fmla="*/ 466820 h 613695"/>
                <a:gd name="connsiteX1" fmla="*/ 1141773 w 1242166"/>
                <a:gd name="connsiteY1" fmla="*/ 418814 h 613695"/>
                <a:gd name="connsiteX2" fmla="*/ 1086528 w 1242166"/>
                <a:gd name="connsiteY2" fmla="*/ 418624 h 613695"/>
                <a:gd name="connsiteX3" fmla="*/ 1059858 w 1242166"/>
                <a:gd name="connsiteY3" fmla="*/ 425768 h 613695"/>
                <a:gd name="connsiteX4" fmla="*/ 1034236 w 1242166"/>
                <a:gd name="connsiteY4" fmla="*/ 436150 h 613695"/>
                <a:gd name="connsiteX5" fmla="*/ 954321 w 1242166"/>
                <a:gd name="connsiteY5" fmla="*/ 508826 h 613695"/>
                <a:gd name="connsiteX6" fmla="*/ 932699 w 1242166"/>
                <a:gd name="connsiteY6" fmla="*/ 559308 h 613695"/>
                <a:gd name="connsiteX7" fmla="*/ 923936 w 1242166"/>
                <a:gd name="connsiteY7" fmla="*/ 613315 h 613695"/>
                <a:gd name="connsiteX8" fmla="*/ 912221 w 1242166"/>
                <a:gd name="connsiteY8" fmla="*/ 613696 h 613695"/>
                <a:gd name="connsiteX9" fmla="*/ 906029 w 1242166"/>
                <a:gd name="connsiteY9" fmla="*/ 591217 h 613695"/>
                <a:gd name="connsiteX10" fmla="*/ 892504 w 1242166"/>
                <a:gd name="connsiteY10" fmla="*/ 572262 h 613695"/>
                <a:gd name="connsiteX11" fmla="*/ 872883 w 1242166"/>
                <a:gd name="connsiteY11" fmla="*/ 559880 h 613695"/>
                <a:gd name="connsiteX12" fmla="*/ 849642 w 1242166"/>
                <a:gd name="connsiteY12" fmla="*/ 554546 h 613695"/>
                <a:gd name="connsiteX13" fmla="*/ 843355 w 1242166"/>
                <a:gd name="connsiteY13" fmla="*/ 553784 h 613695"/>
                <a:gd name="connsiteX14" fmla="*/ 844308 w 1242166"/>
                <a:gd name="connsiteY14" fmla="*/ 547592 h 613695"/>
                <a:gd name="connsiteX15" fmla="*/ 842593 w 1242166"/>
                <a:gd name="connsiteY15" fmla="*/ 456438 h 613695"/>
                <a:gd name="connsiteX16" fmla="*/ 802493 w 1242166"/>
                <a:gd name="connsiteY16" fmla="*/ 376714 h 613695"/>
                <a:gd name="connsiteX17" fmla="*/ 722959 w 1242166"/>
                <a:gd name="connsiteY17" fmla="*/ 336709 h 613695"/>
                <a:gd name="connsiteX18" fmla="*/ 631233 w 1242166"/>
                <a:gd name="connsiteY18" fmla="*/ 334994 h 613695"/>
                <a:gd name="connsiteX19" fmla="*/ 626947 w 1242166"/>
                <a:gd name="connsiteY19" fmla="*/ 335471 h 613695"/>
                <a:gd name="connsiteX20" fmla="*/ 625137 w 1242166"/>
                <a:gd name="connsiteY20" fmla="*/ 331375 h 613695"/>
                <a:gd name="connsiteX21" fmla="*/ 572178 w 1242166"/>
                <a:gd name="connsiteY21" fmla="*/ 249650 h 613695"/>
                <a:gd name="connsiteX22" fmla="*/ 497312 w 1242166"/>
                <a:gd name="connsiteY22" fmla="*/ 187928 h 613695"/>
                <a:gd name="connsiteX23" fmla="*/ 452735 w 1242166"/>
                <a:gd name="connsiteY23" fmla="*/ 168783 h 613695"/>
                <a:gd name="connsiteX24" fmla="*/ 405110 w 1242166"/>
                <a:gd name="connsiteY24" fmla="*/ 159544 h 613695"/>
                <a:gd name="connsiteX25" fmla="*/ 308526 w 1242166"/>
                <a:gd name="connsiteY25" fmla="*/ 169259 h 613695"/>
                <a:gd name="connsiteX26" fmla="*/ 301954 w 1242166"/>
                <a:gd name="connsiteY26" fmla="*/ 171069 h 613695"/>
                <a:gd name="connsiteX27" fmla="*/ 301192 w 1242166"/>
                <a:gd name="connsiteY27" fmla="*/ 164116 h 613695"/>
                <a:gd name="connsiteX28" fmla="*/ 268712 w 1242166"/>
                <a:gd name="connsiteY28" fmla="*/ 71342 h 613695"/>
                <a:gd name="connsiteX29" fmla="*/ 235184 w 1242166"/>
                <a:gd name="connsiteY29" fmla="*/ 35909 h 613695"/>
                <a:gd name="connsiteX30" fmla="*/ 190892 w 1242166"/>
                <a:gd name="connsiteY30" fmla="*/ 16097 h 613695"/>
                <a:gd name="connsiteX31" fmla="*/ 178986 w 1242166"/>
                <a:gd name="connsiteY31" fmla="*/ 13335 h 613695"/>
                <a:gd name="connsiteX32" fmla="*/ 166699 w 1242166"/>
                <a:gd name="connsiteY32" fmla="*/ 12383 h 613695"/>
                <a:gd name="connsiteX33" fmla="*/ 154412 w 1242166"/>
                <a:gd name="connsiteY33" fmla="*/ 11525 h 613695"/>
                <a:gd name="connsiteX34" fmla="*/ 141934 w 1242166"/>
                <a:gd name="connsiteY34" fmla="*/ 12002 h 613695"/>
                <a:gd name="connsiteX35" fmla="*/ 129456 w 1242166"/>
                <a:gd name="connsiteY35" fmla="*/ 12573 h 613695"/>
                <a:gd name="connsiteX36" fmla="*/ 117169 w 1242166"/>
                <a:gd name="connsiteY36" fmla="*/ 14192 h 613695"/>
                <a:gd name="connsiteX37" fmla="*/ 92975 w 1242166"/>
                <a:gd name="connsiteY37" fmla="*/ 19336 h 613695"/>
                <a:gd name="connsiteX38" fmla="*/ 50113 w 1242166"/>
                <a:gd name="connsiteY38" fmla="*/ 41720 h 613695"/>
                <a:gd name="connsiteX39" fmla="*/ 22205 w 1242166"/>
                <a:gd name="connsiteY39" fmla="*/ 80582 h 613695"/>
                <a:gd name="connsiteX40" fmla="*/ 12108 w 1242166"/>
                <a:gd name="connsiteY40" fmla="*/ 128492 h 613695"/>
                <a:gd name="connsiteX41" fmla="*/ 16109 w 1242166"/>
                <a:gd name="connsiteY41" fmla="*/ 177451 h 613695"/>
                <a:gd name="connsiteX42" fmla="*/ 36968 w 1242166"/>
                <a:gd name="connsiteY42" fmla="*/ 220504 h 613695"/>
                <a:gd name="connsiteX43" fmla="*/ 77069 w 1242166"/>
                <a:gd name="connsiteY43" fmla="*/ 245459 h 613695"/>
                <a:gd name="connsiteX44" fmla="*/ 125932 w 1242166"/>
                <a:gd name="connsiteY44" fmla="*/ 246698 h 613695"/>
                <a:gd name="connsiteX45" fmla="*/ 166222 w 1242166"/>
                <a:gd name="connsiteY45" fmla="*/ 221266 h 613695"/>
                <a:gd name="connsiteX46" fmla="*/ 174033 w 1242166"/>
                <a:gd name="connsiteY46" fmla="*/ 173641 h 613695"/>
                <a:gd name="connsiteX47" fmla="*/ 143744 w 1242166"/>
                <a:gd name="connsiteY47" fmla="*/ 135065 h 613695"/>
                <a:gd name="connsiteX48" fmla="*/ 176224 w 1242166"/>
                <a:gd name="connsiteY48" fmla="*/ 173069 h 613695"/>
                <a:gd name="connsiteX49" fmla="*/ 170033 w 1242166"/>
                <a:gd name="connsiteY49" fmla="*/ 223742 h 613695"/>
                <a:gd name="connsiteX50" fmla="*/ 127456 w 1242166"/>
                <a:gd name="connsiteY50" fmla="*/ 253270 h 613695"/>
                <a:gd name="connsiteX51" fmla="*/ 74973 w 1242166"/>
                <a:gd name="connsiteY51" fmla="*/ 254127 h 613695"/>
                <a:gd name="connsiteX52" fmla="*/ 28586 w 1242166"/>
                <a:gd name="connsiteY52" fmla="*/ 227933 h 613695"/>
                <a:gd name="connsiteX53" fmla="*/ 4679 w 1242166"/>
                <a:gd name="connsiteY53" fmla="*/ 180308 h 613695"/>
                <a:gd name="connsiteX54" fmla="*/ 392 w 1242166"/>
                <a:gd name="connsiteY54" fmla="*/ 127826 h 613695"/>
                <a:gd name="connsiteX55" fmla="*/ 11346 w 1242166"/>
                <a:gd name="connsiteY55" fmla="*/ 76200 h 613695"/>
                <a:gd name="connsiteX56" fmla="*/ 42588 w 1242166"/>
                <a:gd name="connsiteY56" fmla="*/ 32861 h 613695"/>
                <a:gd name="connsiteX57" fmla="*/ 89642 w 1242166"/>
                <a:gd name="connsiteY57" fmla="*/ 8287 h 613695"/>
                <a:gd name="connsiteX58" fmla="*/ 115454 w 1242166"/>
                <a:gd name="connsiteY58" fmla="*/ 2858 h 613695"/>
                <a:gd name="connsiteX59" fmla="*/ 128504 w 1242166"/>
                <a:gd name="connsiteY59" fmla="*/ 1143 h 613695"/>
                <a:gd name="connsiteX60" fmla="*/ 141553 w 1242166"/>
                <a:gd name="connsiteY60" fmla="*/ 476 h 613695"/>
                <a:gd name="connsiteX61" fmla="*/ 154602 w 1242166"/>
                <a:gd name="connsiteY61" fmla="*/ 0 h 613695"/>
                <a:gd name="connsiteX62" fmla="*/ 167746 w 1242166"/>
                <a:gd name="connsiteY62" fmla="*/ 953 h 613695"/>
                <a:gd name="connsiteX63" fmla="*/ 180891 w 1242166"/>
                <a:gd name="connsiteY63" fmla="*/ 2000 h 613695"/>
                <a:gd name="connsiteX64" fmla="*/ 193845 w 1242166"/>
                <a:gd name="connsiteY64" fmla="*/ 4953 h 613695"/>
                <a:gd name="connsiteX65" fmla="*/ 242137 w 1242166"/>
                <a:gd name="connsiteY65" fmla="*/ 26670 h 613695"/>
                <a:gd name="connsiteX66" fmla="*/ 278522 w 1242166"/>
                <a:gd name="connsiteY66" fmla="*/ 65056 h 613695"/>
                <a:gd name="connsiteX67" fmla="*/ 313003 w 1242166"/>
                <a:gd name="connsiteY67" fmla="*/ 163449 h 613695"/>
                <a:gd name="connsiteX68" fmla="*/ 305669 w 1242166"/>
                <a:gd name="connsiteY68" fmla="*/ 158210 h 613695"/>
                <a:gd name="connsiteX69" fmla="*/ 406348 w 1242166"/>
                <a:gd name="connsiteY69" fmla="*/ 148114 h 613695"/>
                <a:gd name="connsiteX70" fmla="*/ 456354 w 1242166"/>
                <a:gd name="connsiteY70" fmla="*/ 157829 h 613695"/>
                <a:gd name="connsiteX71" fmla="*/ 503122 w 1242166"/>
                <a:gd name="connsiteY71" fmla="*/ 177927 h 613695"/>
                <a:gd name="connsiteX72" fmla="*/ 581131 w 1242166"/>
                <a:gd name="connsiteY72" fmla="*/ 242221 h 613695"/>
                <a:gd name="connsiteX73" fmla="*/ 636091 w 1242166"/>
                <a:gd name="connsiteY73" fmla="*/ 327089 h 613695"/>
                <a:gd name="connsiteX74" fmla="*/ 629995 w 1242166"/>
                <a:gd name="connsiteY74" fmla="*/ 323469 h 613695"/>
                <a:gd name="connsiteX75" fmla="*/ 725340 w 1242166"/>
                <a:gd name="connsiteY75" fmla="*/ 325279 h 613695"/>
                <a:gd name="connsiteX76" fmla="*/ 810970 w 1242166"/>
                <a:gd name="connsiteY76" fmla="*/ 368522 h 613695"/>
                <a:gd name="connsiteX77" fmla="*/ 854213 w 1242166"/>
                <a:gd name="connsiteY77" fmla="*/ 454152 h 613695"/>
                <a:gd name="connsiteX78" fmla="*/ 855928 w 1242166"/>
                <a:gd name="connsiteY78" fmla="*/ 549878 h 613695"/>
                <a:gd name="connsiteX79" fmla="*/ 850689 w 1242166"/>
                <a:gd name="connsiteY79" fmla="*/ 542925 h 613695"/>
                <a:gd name="connsiteX80" fmla="*/ 877264 w 1242166"/>
                <a:gd name="connsiteY80" fmla="*/ 549021 h 613695"/>
                <a:gd name="connsiteX81" fmla="*/ 900695 w 1242166"/>
                <a:gd name="connsiteY81" fmla="*/ 563880 h 613695"/>
                <a:gd name="connsiteX82" fmla="*/ 916697 w 1242166"/>
                <a:gd name="connsiteY82" fmla="*/ 586454 h 613695"/>
                <a:gd name="connsiteX83" fmla="*/ 923936 w 1242166"/>
                <a:gd name="connsiteY83" fmla="*/ 613220 h 613695"/>
                <a:gd name="connsiteX84" fmla="*/ 912221 w 1242166"/>
                <a:gd name="connsiteY84" fmla="*/ 613601 h 613695"/>
                <a:gd name="connsiteX85" fmla="*/ 921364 w 1242166"/>
                <a:gd name="connsiteY85" fmla="*/ 556260 h 613695"/>
                <a:gd name="connsiteX86" fmla="*/ 944129 w 1242166"/>
                <a:gd name="connsiteY86" fmla="*/ 503015 h 613695"/>
                <a:gd name="connsiteX87" fmla="*/ 960607 w 1242166"/>
                <a:gd name="connsiteY87" fmla="*/ 479012 h 613695"/>
                <a:gd name="connsiteX88" fmla="*/ 970323 w 1242166"/>
                <a:gd name="connsiteY88" fmla="*/ 468154 h 613695"/>
                <a:gd name="connsiteX89" fmla="*/ 980706 w 1242166"/>
                <a:gd name="connsiteY89" fmla="*/ 457962 h 613695"/>
                <a:gd name="connsiteX90" fmla="*/ 1004137 w 1242166"/>
                <a:gd name="connsiteY90" fmla="*/ 440627 h 613695"/>
                <a:gd name="connsiteX91" fmla="*/ 1016614 w 1242166"/>
                <a:gd name="connsiteY91" fmla="*/ 433197 h 613695"/>
                <a:gd name="connsiteX92" fmla="*/ 1029854 w 1242166"/>
                <a:gd name="connsiteY92" fmla="*/ 427292 h 613695"/>
                <a:gd name="connsiteX93" fmla="*/ 1057096 w 1242166"/>
                <a:gd name="connsiteY93" fmla="*/ 417671 h 613695"/>
                <a:gd name="connsiteX94" fmla="*/ 1085290 w 1242166"/>
                <a:gd name="connsiteY94" fmla="*/ 411480 h 613695"/>
                <a:gd name="connsiteX95" fmla="*/ 1142535 w 1242166"/>
                <a:gd name="connsiteY95" fmla="*/ 414242 h 613695"/>
                <a:gd name="connsiteX96" fmla="*/ 1242166 w 1242166"/>
                <a:gd name="connsiteY96" fmla="*/ 466820 h 61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42166" h="613695">
                  <a:moveTo>
                    <a:pt x="1242166" y="466820"/>
                  </a:moveTo>
                  <a:cubicBezTo>
                    <a:pt x="1212925" y="443198"/>
                    <a:pt x="1178540" y="425196"/>
                    <a:pt x="1141773" y="418814"/>
                  </a:cubicBezTo>
                  <a:cubicBezTo>
                    <a:pt x="1123485" y="415576"/>
                    <a:pt x="1104721" y="415481"/>
                    <a:pt x="1086528" y="418624"/>
                  </a:cubicBezTo>
                  <a:cubicBezTo>
                    <a:pt x="1077479" y="420243"/>
                    <a:pt x="1068526" y="422434"/>
                    <a:pt x="1059858" y="425768"/>
                  </a:cubicBezTo>
                  <a:cubicBezTo>
                    <a:pt x="1051095" y="428816"/>
                    <a:pt x="1042332" y="431578"/>
                    <a:pt x="1034236" y="436150"/>
                  </a:cubicBezTo>
                  <a:cubicBezTo>
                    <a:pt x="1001470" y="452438"/>
                    <a:pt x="972609" y="476917"/>
                    <a:pt x="954321" y="508826"/>
                  </a:cubicBezTo>
                  <a:cubicBezTo>
                    <a:pt x="944796" y="524447"/>
                    <a:pt x="937652" y="541592"/>
                    <a:pt x="932699" y="559308"/>
                  </a:cubicBezTo>
                  <a:cubicBezTo>
                    <a:pt x="927746" y="576929"/>
                    <a:pt x="924413" y="595503"/>
                    <a:pt x="923936" y="613315"/>
                  </a:cubicBezTo>
                  <a:lnTo>
                    <a:pt x="912221" y="613696"/>
                  </a:lnTo>
                  <a:cubicBezTo>
                    <a:pt x="911554" y="606457"/>
                    <a:pt x="909268" y="598265"/>
                    <a:pt x="906029" y="591217"/>
                  </a:cubicBezTo>
                  <a:cubicBezTo>
                    <a:pt x="902791" y="584073"/>
                    <a:pt x="898219" y="577501"/>
                    <a:pt x="892504" y="572262"/>
                  </a:cubicBezTo>
                  <a:cubicBezTo>
                    <a:pt x="886789" y="567023"/>
                    <a:pt x="880312" y="562547"/>
                    <a:pt x="872883" y="559880"/>
                  </a:cubicBezTo>
                  <a:cubicBezTo>
                    <a:pt x="865643" y="556832"/>
                    <a:pt x="857642" y="555498"/>
                    <a:pt x="849642" y="554546"/>
                  </a:cubicBezTo>
                  <a:lnTo>
                    <a:pt x="843355" y="553784"/>
                  </a:lnTo>
                  <a:lnTo>
                    <a:pt x="844308" y="547592"/>
                  </a:lnTo>
                  <a:cubicBezTo>
                    <a:pt x="848975" y="517779"/>
                    <a:pt x="848689" y="486156"/>
                    <a:pt x="842593" y="456438"/>
                  </a:cubicBezTo>
                  <a:cubicBezTo>
                    <a:pt x="836592" y="426625"/>
                    <a:pt x="823638" y="398050"/>
                    <a:pt x="802493" y="376714"/>
                  </a:cubicBezTo>
                  <a:cubicBezTo>
                    <a:pt x="781538" y="355092"/>
                    <a:pt x="752772" y="342329"/>
                    <a:pt x="722959" y="336709"/>
                  </a:cubicBezTo>
                  <a:cubicBezTo>
                    <a:pt x="693050" y="330803"/>
                    <a:pt x="661808" y="331375"/>
                    <a:pt x="631233" y="334994"/>
                  </a:cubicBezTo>
                  <a:lnTo>
                    <a:pt x="626947" y="335471"/>
                  </a:lnTo>
                  <a:lnTo>
                    <a:pt x="625137" y="331375"/>
                  </a:lnTo>
                  <a:cubicBezTo>
                    <a:pt x="611897" y="302133"/>
                    <a:pt x="593514" y="274225"/>
                    <a:pt x="572178" y="249650"/>
                  </a:cubicBezTo>
                  <a:cubicBezTo>
                    <a:pt x="550747" y="225171"/>
                    <a:pt x="525696" y="203550"/>
                    <a:pt x="497312" y="187928"/>
                  </a:cubicBezTo>
                  <a:cubicBezTo>
                    <a:pt x="483119" y="180118"/>
                    <a:pt x="468165" y="173736"/>
                    <a:pt x="452735" y="168783"/>
                  </a:cubicBezTo>
                  <a:cubicBezTo>
                    <a:pt x="437209" y="164211"/>
                    <a:pt x="421302" y="161163"/>
                    <a:pt x="405110" y="159544"/>
                  </a:cubicBezTo>
                  <a:cubicBezTo>
                    <a:pt x="372820" y="156972"/>
                    <a:pt x="340054" y="160782"/>
                    <a:pt x="308526" y="169259"/>
                  </a:cubicBezTo>
                  <a:lnTo>
                    <a:pt x="301954" y="171069"/>
                  </a:lnTo>
                  <a:lnTo>
                    <a:pt x="301192" y="164116"/>
                  </a:lnTo>
                  <a:cubicBezTo>
                    <a:pt x="297668" y="131636"/>
                    <a:pt x="286714" y="98774"/>
                    <a:pt x="268712" y="71342"/>
                  </a:cubicBezTo>
                  <a:cubicBezTo>
                    <a:pt x="259663" y="57531"/>
                    <a:pt x="248042" y="45911"/>
                    <a:pt x="235184" y="35909"/>
                  </a:cubicBezTo>
                  <a:cubicBezTo>
                    <a:pt x="221563" y="27146"/>
                    <a:pt x="206989" y="19241"/>
                    <a:pt x="190892" y="16097"/>
                  </a:cubicBezTo>
                  <a:lnTo>
                    <a:pt x="178986" y="13335"/>
                  </a:lnTo>
                  <a:lnTo>
                    <a:pt x="166699" y="12383"/>
                  </a:lnTo>
                  <a:cubicBezTo>
                    <a:pt x="162603" y="12097"/>
                    <a:pt x="158507" y="11621"/>
                    <a:pt x="154412" y="11525"/>
                  </a:cubicBezTo>
                  <a:lnTo>
                    <a:pt x="141934" y="12002"/>
                  </a:lnTo>
                  <a:cubicBezTo>
                    <a:pt x="137743" y="12192"/>
                    <a:pt x="133552" y="12097"/>
                    <a:pt x="129456" y="12573"/>
                  </a:cubicBezTo>
                  <a:lnTo>
                    <a:pt x="117169" y="14192"/>
                  </a:lnTo>
                  <a:cubicBezTo>
                    <a:pt x="108882" y="14859"/>
                    <a:pt x="101071" y="17526"/>
                    <a:pt x="92975" y="19336"/>
                  </a:cubicBezTo>
                  <a:cubicBezTo>
                    <a:pt x="77450" y="24384"/>
                    <a:pt x="62495" y="31337"/>
                    <a:pt x="50113" y="41720"/>
                  </a:cubicBezTo>
                  <a:cubicBezTo>
                    <a:pt x="37730" y="52007"/>
                    <a:pt x="28396" y="65627"/>
                    <a:pt x="22205" y="80582"/>
                  </a:cubicBezTo>
                  <a:cubicBezTo>
                    <a:pt x="16109" y="95631"/>
                    <a:pt x="13156" y="112014"/>
                    <a:pt x="12108" y="128492"/>
                  </a:cubicBezTo>
                  <a:cubicBezTo>
                    <a:pt x="11060" y="145066"/>
                    <a:pt x="12203" y="161544"/>
                    <a:pt x="16109" y="177451"/>
                  </a:cubicBezTo>
                  <a:cubicBezTo>
                    <a:pt x="20109" y="193262"/>
                    <a:pt x="26967" y="208217"/>
                    <a:pt x="36968" y="220504"/>
                  </a:cubicBezTo>
                  <a:cubicBezTo>
                    <a:pt x="46970" y="232886"/>
                    <a:pt x="61352" y="241364"/>
                    <a:pt x="77069" y="245459"/>
                  </a:cubicBezTo>
                  <a:cubicBezTo>
                    <a:pt x="92785" y="249650"/>
                    <a:pt x="109930" y="249746"/>
                    <a:pt x="125932" y="246698"/>
                  </a:cubicBezTo>
                  <a:cubicBezTo>
                    <a:pt x="141934" y="243554"/>
                    <a:pt x="156983" y="234982"/>
                    <a:pt x="166222" y="221266"/>
                  </a:cubicBezTo>
                  <a:cubicBezTo>
                    <a:pt x="175557" y="207645"/>
                    <a:pt x="177748" y="189833"/>
                    <a:pt x="174033" y="173641"/>
                  </a:cubicBezTo>
                  <a:cubicBezTo>
                    <a:pt x="170033" y="157448"/>
                    <a:pt x="159079" y="142780"/>
                    <a:pt x="143744" y="135065"/>
                  </a:cubicBezTo>
                  <a:cubicBezTo>
                    <a:pt x="159364" y="142018"/>
                    <a:pt x="171366" y="156401"/>
                    <a:pt x="176224" y="173069"/>
                  </a:cubicBezTo>
                  <a:cubicBezTo>
                    <a:pt x="180796" y="189643"/>
                    <a:pt x="179367" y="208598"/>
                    <a:pt x="170033" y="223742"/>
                  </a:cubicBezTo>
                  <a:cubicBezTo>
                    <a:pt x="160793" y="238983"/>
                    <a:pt x="144601" y="249174"/>
                    <a:pt x="127456" y="253270"/>
                  </a:cubicBezTo>
                  <a:cubicBezTo>
                    <a:pt x="110311" y="257270"/>
                    <a:pt x="92404" y="257937"/>
                    <a:pt x="74973" y="254127"/>
                  </a:cubicBezTo>
                  <a:cubicBezTo>
                    <a:pt x="57542" y="250508"/>
                    <a:pt x="40683" y="241554"/>
                    <a:pt x="28586" y="227933"/>
                  </a:cubicBezTo>
                  <a:cubicBezTo>
                    <a:pt x="16299" y="214503"/>
                    <a:pt x="8679" y="197453"/>
                    <a:pt x="4679" y="180308"/>
                  </a:cubicBezTo>
                  <a:cubicBezTo>
                    <a:pt x="583" y="163068"/>
                    <a:pt x="-751" y="145256"/>
                    <a:pt x="392" y="127826"/>
                  </a:cubicBezTo>
                  <a:cubicBezTo>
                    <a:pt x="1535" y="110395"/>
                    <a:pt x="4583" y="92774"/>
                    <a:pt x="11346" y="76200"/>
                  </a:cubicBezTo>
                  <a:cubicBezTo>
                    <a:pt x="18109" y="59722"/>
                    <a:pt x="28681" y="44387"/>
                    <a:pt x="42588" y="32861"/>
                  </a:cubicBezTo>
                  <a:cubicBezTo>
                    <a:pt x="56399" y="21241"/>
                    <a:pt x="72878" y="13621"/>
                    <a:pt x="89642" y="8287"/>
                  </a:cubicBezTo>
                  <a:cubicBezTo>
                    <a:pt x="98214" y="6382"/>
                    <a:pt x="106691" y="3524"/>
                    <a:pt x="115454" y="2858"/>
                  </a:cubicBezTo>
                  <a:lnTo>
                    <a:pt x="128504" y="1143"/>
                  </a:lnTo>
                  <a:cubicBezTo>
                    <a:pt x="132885" y="667"/>
                    <a:pt x="137171" y="762"/>
                    <a:pt x="141553" y="476"/>
                  </a:cubicBezTo>
                  <a:lnTo>
                    <a:pt x="154602" y="0"/>
                  </a:lnTo>
                  <a:cubicBezTo>
                    <a:pt x="158984" y="95"/>
                    <a:pt x="163365" y="571"/>
                    <a:pt x="167746" y="953"/>
                  </a:cubicBezTo>
                  <a:lnTo>
                    <a:pt x="180891" y="2000"/>
                  </a:lnTo>
                  <a:lnTo>
                    <a:pt x="193845" y="4953"/>
                  </a:lnTo>
                  <a:cubicBezTo>
                    <a:pt x="211276" y="8477"/>
                    <a:pt x="227373" y="16954"/>
                    <a:pt x="242137" y="26670"/>
                  </a:cubicBezTo>
                  <a:cubicBezTo>
                    <a:pt x="256234" y="37529"/>
                    <a:pt x="268902" y="50292"/>
                    <a:pt x="278522" y="65056"/>
                  </a:cubicBezTo>
                  <a:cubicBezTo>
                    <a:pt x="297858" y="94679"/>
                    <a:pt x="309097" y="128302"/>
                    <a:pt x="313003" y="163449"/>
                  </a:cubicBezTo>
                  <a:lnTo>
                    <a:pt x="305669" y="158210"/>
                  </a:lnTo>
                  <a:cubicBezTo>
                    <a:pt x="338244" y="149447"/>
                    <a:pt x="372344" y="145352"/>
                    <a:pt x="406348" y="148114"/>
                  </a:cubicBezTo>
                  <a:cubicBezTo>
                    <a:pt x="423302" y="149733"/>
                    <a:pt x="440066" y="152971"/>
                    <a:pt x="456354" y="157829"/>
                  </a:cubicBezTo>
                  <a:cubicBezTo>
                    <a:pt x="472547" y="162973"/>
                    <a:pt x="488263" y="169736"/>
                    <a:pt x="503122" y="177927"/>
                  </a:cubicBezTo>
                  <a:cubicBezTo>
                    <a:pt x="532935" y="194310"/>
                    <a:pt x="558938" y="216884"/>
                    <a:pt x="581131" y="242221"/>
                  </a:cubicBezTo>
                  <a:cubicBezTo>
                    <a:pt x="603230" y="267843"/>
                    <a:pt x="621898" y="295942"/>
                    <a:pt x="636091" y="327089"/>
                  </a:cubicBezTo>
                  <a:lnTo>
                    <a:pt x="629995" y="323469"/>
                  </a:lnTo>
                  <a:cubicBezTo>
                    <a:pt x="661427" y="319754"/>
                    <a:pt x="693717" y="319088"/>
                    <a:pt x="725340" y="325279"/>
                  </a:cubicBezTo>
                  <a:cubicBezTo>
                    <a:pt x="756772" y="331184"/>
                    <a:pt x="788110" y="344900"/>
                    <a:pt x="810970" y="368522"/>
                  </a:cubicBezTo>
                  <a:cubicBezTo>
                    <a:pt x="834116" y="391859"/>
                    <a:pt x="847927" y="422815"/>
                    <a:pt x="854213" y="454152"/>
                  </a:cubicBezTo>
                  <a:cubicBezTo>
                    <a:pt x="860500" y="485775"/>
                    <a:pt x="860976" y="517875"/>
                    <a:pt x="855928" y="549878"/>
                  </a:cubicBezTo>
                  <a:lnTo>
                    <a:pt x="850689" y="542925"/>
                  </a:lnTo>
                  <a:cubicBezTo>
                    <a:pt x="859643" y="543973"/>
                    <a:pt x="868692" y="545402"/>
                    <a:pt x="877264" y="549021"/>
                  </a:cubicBezTo>
                  <a:cubicBezTo>
                    <a:pt x="885932" y="552164"/>
                    <a:pt x="893837" y="557498"/>
                    <a:pt x="900695" y="563880"/>
                  </a:cubicBezTo>
                  <a:cubicBezTo>
                    <a:pt x="907458" y="570262"/>
                    <a:pt x="912887" y="578072"/>
                    <a:pt x="916697" y="586454"/>
                  </a:cubicBezTo>
                  <a:cubicBezTo>
                    <a:pt x="920508" y="594932"/>
                    <a:pt x="922984" y="603504"/>
                    <a:pt x="923936" y="613220"/>
                  </a:cubicBezTo>
                  <a:lnTo>
                    <a:pt x="912221" y="613601"/>
                  </a:lnTo>
                  <a:cubicBezTo>
                    <a:pt x="912697" y="593693"/>
                    <a:pt x="916221" y="574929"/>
                    <a:pt x="921364" y="556260"/>
                  </a:cubicBezTo>
                  <a:cubicBezTo>
                    <a:pt x="926508" y="537686"/>
                    <a:pt x="934128" y="519589"/>
                    <a:pt x="944129" y="503015"/>
                  </a:cubicBezTo>
                  <a:cubicBezTo>
                    <a:pt x="948701" y="494443"/>
                    <a:pt x="954893" y="486918"/>
                    <a:pt x="960607" y="479012"/>
                  </a:cubicBezTo>
                  <a:cubicBezTo>
                    <a:pt x="963560" y="475202"/>
                    <a:pt x="967084" y="471773"/>
                    <a:pt x="970323" y="468154"/>
                  </a:cubicBezTo>
                  <a:cubicBezTo>
                    <a:pt x="973657" y="464630"/>
                    <a:pt x="976800" y="460820"/>
                    <a:pt x="980706" y="457962"/>
                  </a:cubicBezTo>
                  <a:cubicBezTo>
                    <a:pt x="988230" y="451771"/>
                    <a:pt x="995469" y="445199"/>
                    <a:pt x="1004137" y="440627"/>
                  </a:cubicBezTo>
                  <a:cubicBezTo>
                    <a:pt x="1008328" y="438150"/>
                    <a:pt x="1012328" y="435483"/>
                    <a:pt x="1016614" y="433197"/>
                  </a:cubicBezTo>
                  <a:lnTo>
                    <a:pt x="1029854" y="427292"/>
                  </a:lnTo>
                  <a:cubicBezTo>
                    <a:pt x="1038522" y="422910"/>
                    <a:pt x="1047857" y="420434"/>
                    <a:pt x="1057096" y="417671"/>
                  </a:cubicBezTo>
                  <a:cubicBezTo>
                    <a:pt x="1066145" y="414623"/>
                    <a:pt x="1075765" y="412718"/>
                    <a:pt x="1085290" y="411480"/>
                  </a:cubicBezTo>
                  <a:cubicBezTo>
                    <a:pt x="1104435" y="409004"/>
                    <a:pt x="1123866" y="410051"/>
                    <a:pt x="1142535" y="414242"/>
                  </a:cubicBezTo>
                  <a:cubicBezTo>
                    <a:pt x="1180254" y="422148"/>
                    <a:pt x="1213973" y="441960"/>
                    <a:pt x="1242166" y="466820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C95A"/>
                </a:gs>
              </a:gsLst>
              <a:lin ang="172204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D2ABEE8-E65F-5B4A-801E-641AB3A38D3A}"/>
                </a:ext>
              </a:extLst>
            </p:cNvPr>
            <p:cNvSpPr/>
            <p:nvPr/>
          </p:nvSpPr>
          <p:spPr>
            <a:xfrm>
              <a:off x="2598454" y="6367058"/>
              <a:ext cx="1605269" cy="1475192"/>
            </a:xfrm>
            <a:custGeom>
              <a:avLst/>
              <a:gdLst>
                <a:gd name="connsiteX0" fmla="*/ 168441 w 531018"/>
                <a:gd name="connsiteY0" fmla="*/ 311139 h 487989"/>
                <a:gd name="connsiteX1" fmla="*/ 238069 w 531018"/>
                <a:gd name="connsiteY1" fmla="*/ 284183 h 487989"/>
                <a:gd name="connsiteX2" fmla="*/ 243974 w 531018"/>
                <a:gd name="connsiteY2" fmla="*/ 246559 h 487989"/>
                <a:gd name="connsiteX3" fmla="*/ 224353 w 531018"/>
                <a:gd name="connsiteY3" fmla="*/ 213889 h 487989"/>
                <a:gd name="connsiteX4" fmla="*/ 153582 w 531018"/>
                <a:gd name="connsiteY4" fmla="*/ 199696 h 487989"/>
                <a:gd name="connsiteX5" fmla="*/ 110720 w 531018"/>
                <a:gd name="connsiteY5" fmla="*/ 257418 h 487989"/>
                <a:gd name="connsiteX6" fmla="*/ 110053 w 531018"/>
                <a:gd name="connsiteY6" fmla="*/ 267419 h 487989"/>
                <a:gd name="connsiteX7" fmla="*/ 101671 w 531018"/>
                <a:gd name="connsiteY7" fmla="*/ 261990 h 487989"/>
                <a:gd name="connsiteX8" fmla="*/ 42521 w 531018"/>
                <a:gd name="connsiteY8" fmla="*/ 260752 h 487989"/>
                <a:gd name="connsiteX9" fmla="*/ 12136 w 531018"/>
                <a:gd name="connsiteY9" fmla="*/ 311425 h 487989"/>
                <a:gd name="connsiteX10" fmla="*/ 38044 w 531018"/>
                <a:gd name="connsiteY10" fmla="*/ 365241 h 487989"/>
                <a:gd name="connsiteX11" fmla="*/ 97861 w 531018"/>
                <a:gd name="connsiteY11" fmla="*/ 376004 h 487989"/>
                <a:gd name="connsiteX12" fmla="*/ 109768 w 531018"/>
                <a:gd name="connsiteY12" fmla="*/ 372575 h 487989"/>
                <a:gd name="connsiteX13" fmla="*/ 104814 w 531018"/>
                <a:gd name="connsiteY13" fmla="*/ 384005 h 487989"/>
                <a:gd name="connsiteX14" fmla="*/ 106529 w 531018"/>
                <a:gd name="connsiteY14" fmla="*/ 423058 h 487989"/>
                <a:gd name="connsiteX15" fmla="*/ 134342 w 531018"/>
                <a:gd name="connsiteY15" fmla="*/ 453252 h 487989"/>
                <a:gd name="connsiteX16" fmla="*/ 174442 w 531018"/>
                <a:gd name="connsiteY16" fmla="*/ 469349 h 487989"/>
                <a:gd name="connsiteX17" fmla="*/ 217781 w 531018"/>
                <a:gd name="connsiteY17" fmla="*/ 476112 h 487989"/>
                <a:gd name="connsiteX18" fmla="*/ 301029 w 531018"/>
                <a:gd name="connsiteY18" fmla="*/ 456871 h 487989"/>
                <a:gd name="connsiteX19" fmla="*/ 348178 w 531018"/>
                <a:gd name="connsiteY19" fmla="*/ 389529 h 487989"/>
                <a:gd name="connsiteX20" fmla="*/ 348845 w 531018"/>
                <a:gd name="connsiteY20" fmla="*/ 383624 h 487989"/>
                <a:gd name="connsiteX21" fmla="*/ 354750 w 531018"/>
                <a:gd name="connsiteY21" fmla="*/ 384386 h 487989"/>
                <a:gd name="connsiteX22" fmla="*/ 466669 w 531018"/>
                <a:gd name="connsiteY22" fmla="*/ 368194 h 487989"/>
                <a:gd name="connsiteX23" fmla="*/ 504388 w 531018"/>
                <a:gd name="connsiteY23" fmla="*/ 328760 h 487989"/>
                <a:gd name="connsiteX24" fmla="*/ 519152 w 531018"/>
                <a:gd name="connsiteY24" fmla="*/ 274563 h 487989"/>
                <a:gd name="connsiteX25" fmla="*/ 507055 w 531018"/>
                <a:gd name="connsiteY25" fmla="*/ 220747 h 487989"/>
                <a:gd name="connsiteX26" fmla="*/ 467050 w 531018"/>
                <a:gd name="connsiteY26" fmla="*/ 184171 h 487989"/>
                <a:gd name="connsiteX27" fmla="*/ 439904 w 531018"/>
                <a:gd name="connsiteY27" fmla="*/ 176551 h 487989"/>
                <a:gd name="connsiteX28" fmla="*/ 411424 w 531018"/>
                <a:gd name="connsiteY28" fmla="*/ 174646 h 487989"/>
                <a:gd name="connsiteX29" fmla="*/ 352845 w 531018"/>
                <a:gd name="connsiteY29" fmla="*/ 176646 h 487989"/>
                <a:gd name="connsiteX30" fmla="*/ 344273 w 531018"/>
                <a:gd name="connsiteY30" fmla="*/ 177217 h 487989"/>
                <a:gd name="connsiteX31" fmla="*/ 346940 w 531018"/>
                <a:gd name="connsiteY31" fmla="*/ 168835 h 487989"/>
                <a:gd name="connsiteX32" fmla="*/ 352464 w 531018"/>
                <a:gd name="connsiteY32" fmla="*/ 100732 h 487989"/>
                <a:gd name="connsiteX33" fmla="*/ 322556 w 531018"/>
                <a:gd name="connsiteY33" fmla="*/ 40629 h 487989"/>
                <a:gd name="connsiteX34" fmla="*/ 261310 w 531018"/>
                <a:gd name="connsiteY34" fmla="*/ 7196 h 487989"/>
                <a:gd name="connsiteX35" fmla="*/ 191015 w 531018"/>
                <a:gd name="connsiteY35" fmla="*/ 8053 h 487989"/>
                <a:gd name="connsiteX36" fmla="*/ 262263 w 531018"/>
                <a:gd name="connsiteY36" fmla="*/ 3100 h 487989"/>
                <a:gd name="connsiteX37" fmla="*/ 327794 w 531018"/>
                <a:gd name="connsiteY37" fmla="*/ 34723 h 487989"/>
                <a:gd name="connsiteX38" fmla="*/ 363894 w 531018"/>
                <a:gd name="connsiteY38" fmla="*/ 98922 h 487989"/>
                <a:gd name="connsiteX39" fmla="*/ 365037 w 531018"/>
                <a:gd name="connsiteY39" fmla="*/ 136165 h 487989"/>
                <a:gd name="connsiteX40" fmla="*/ 357798 w 531018"/>
                <a:gd name="connsiteY40" fmla="*/ 172741 h 487989"/>
                <a:gd name="connsiteX41" fmla="*/ 351893 w 531018"/>
                <a:gd name="connsiteY41" fmla="*/ 164930 h 487989"/>
                <a:gd name="connsiteX42" fmla="*/ 411424 w 531018"/>
                <a:gd name="connsiteY42" fmla="*/ 162930 h 487989"/>
                <a:gd name="connsiteX43" fmla="*/ 441904 w 531018"/>
                <a:gd name="connsiteY43" fmla="*/ 165025 h 487989"/>
                <a:gd name="connsiteX44" fmla="*/ 471527 w 531018"/>
                <a:gd name="connsiteY44" fmla="*/ 173407 h 487989"/>
                <a:gd name="connsiteX45" fmla="*/ 517247 w 531018"/>
                <a:gd name="connsiteY45" fmla="*/ 215032 h 487989"/>
                <a:gd name="connsiteX46" fmla="*/ 530867 w 531018"/>
                <a:gd name="connsiteY46" fmla="*/ 275039 h 487989"/>
                <a:gd name="connsiteX47" fmla="*/ 514770 w 531018"/>
                <a:gd name="connsiteY47" fmla="*/ 334094 h 487989"/>
                <a:gd name="connsiteX48" fmla="*/ 472003 w 531018"/>
                <a:gd name="connsiteY48" fmla="*/ 378576 h 487989"/>
                <a:gd name="connsiteX49" fmla="*/ 353131 w 531018"/>
                <a:gd name="connsiteY49" fmla="*/ 396006 h 487989"/>
                <a:gd name="connsiteX50" fmla="*/ 359703 w 531018"/>
                <a:gd name="connsiteY50" fmla="*/ 390863 h 487989"/>
                <a:gd name="connsiteX51" fmla="*/ 307030 w 531018"/>
                <a:gd name="connsiteY51" fmla="*/ 466778 h 487989"/>
                <a:gd name="connsiteX52" fmla="*/ 217019 w 531018"/>
                <a:gd name="connsiteY52" fmla="*/ 487732 h 487989"/>
                <a:gd name="connsiteX53" fmla="*/ 171299 w 531018"/>
                <a:gd name="connsiteY53" fmla="*/ 480684 h 487989"/>
                <a:gd name="connsiteX54" fmla="*/ 127960 w 531018"/>
                <a:gd name="connsiteY54" fmla="*/ 463253 h 487989"/>
                <a:gd name="connsiteX55" fmla="*/ 95670 w 531018"/>
                <a:gd name="connsiteY55" fmla="*/ 427915 h 487989"/>
                <a:gd name="connsiteX56" fmla="*/ 93860 w 531018"/>
                <a:gd name="connsiteY56" fmla="*/ 379338 h 487989"/>
                <a:gd name="connsiteX57" fmla="*/ 100814 w 531018"/>
                <a:gd name="connsiteY57" fmla="*/ 387339 h 487989"/>
                <a:gd name="connsiteX58" fmla="*/ 30900 w 531018"/>
                <a:gd name="connsiteY58" fmla="*/ 374861 h 487989"/>
                <a:gd name="connsiteX59" fmla="*/ 7278 w 531018"/>
                <a:gd name="connsiteY59" fmla="*/ 346858 h 487989"/>
                <a:gd name="connsiteX60" fmla="*/ 39 w 531018"/>
                <a:gd name="connsiteY60" fmla="*/ 311044 h 487989"/>
                <a:gd name="connsiteX61" fmla="*/ 10040 w 531018"/>
                <a:gd name="connsiteY61" fmla="*/ 275896 h 487989"/>
                <a:gd name="connsiteX62" fmla="*/ 36710 w 531018"/>
                <a:gd name="connsiteY62" fmla="*/ 250465 h 487989"/>
                <a:gd name="connsiteX63" fmla="*/ 107672 w 531018"/>
                <a:gd name="connsiteY63" fmla="*/ 252179 h 487989"/>
                <a:gd name="connsiteX64" fmla="*/ 98623 w 531018"/>
                <a:gd name="connsiteY64" fmla="*/ 256751 h 487989"/>
                <a:gd name="connsiteX65" fmla="*/ 148820 w 531018"/>
                <a:gd name="connsiteY65" fmla="*/ 188743 h 487989"/>
                <a:gd name="connsiteX66" fmla="*/ 192730 w 531018"/>
                <a:gd name="connsiteY66" fmla="*/ 185599 h 487989"/>
                <a:gd name="connsiteX67" fmla="*/ 230354 w 531018"/>
                <a:gd name="connsiteY67" fmla="*/ 207221 h 487989"/>
                <a:gd name="connsiteX68" fmla="*/ 250547 w 531018"/>
                <a:gd name="connsiteY68" fmla="*/ 245226 h 487989"/>
                <a:gd name="connsiteX69" fmla="*/ 241879 w 531018"/>
                <a:gd name="connsiteY69" fmla="*/ 286755 h 487989"/>
                <a:gd name="connsiteX70" fmla="*/ 208923 w 531018"/>
                <a:gd name="connsiteY70" fmla="*/ 312091 h 487989"/>
                <a:gd name="connsiteX71" fmla="*/ 168441 w 531018"/>
                <a:gd name="connsiteY71" fmla="*/ 311139 h 4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31018" h="487989">
                  <a:moveTo>
                    <a:pt x="168441" y="311139"/>
                  </a:moveTo>
                  <a:cubicBezTo>
                    <a:pt x="195016" y="319712"/>
                    <a:pt x="225210" y="307424"/>
                    <a:pt x="238069" y="284183"/>
                  </a:cubicBezTo>
                  <a:cubicBezTo>
                    <a:pt x="244641" y="272849"/>
                    <a:pt x="246737" y="259132"/>
                    <a:pt x="243974" y="246559"/>
                  </a:cubicBezTo>
                  <a:cubicBezTo>
                    <a:pt x="241212" y="233891"/>
                    <a:pt x="233878" y="222557"/>
                    <a:pt x="224353" y="213889"/>
                  </a:cubicBezTo>
                  <a:cubicBezTo>
                    <a:pt x="205208" y="196458"/>
                    <a:pt x="176823" y="190267"/>
                    <a:pt x="153582" y="199696"/>
                  </a:cubicBezTo>
                  <a:cubicBezTo>
                    <a:pt x="130151" y="208840"/>
                    <a:pt x="112339" y="232462"/>
                    <a:pt x="110720" y="257418"/>
                  </a:cubicBezTo>
                  <a:lnTo>
                    <a:pt x="110053" y="267419"/>
                  </a:lnTo>
                  <a:lnTo>
                    <a:pt x="101671" y="261990"/>
                  </a:lnTo>
                  <a:cubicBezTo>
                    <a:pt x="84526" y="250846"/>
                    <a:pt x="60809" y="251132"/>
                    <a:pt x="42521" y="260752"/>
                  </a:cubicBezTo>
                  <a:cubicBezTo>
                    <a:pt x="23852" y="270086"/>
                    <a:pt x="12708" y="290470"/>
                    <a:pt x="12136" y="311425"/>
                  </a:cubicBezTo>
                  <a:cubicBezTo>
                    <a:pt x="11183" y="332475"/>
                    <a:pt x="20708" y="353335"/>
                    <a:pt x="38044" y="365241"/>
                  </a:cubicBezTo>
                  <a:cubicBezTo>
                    <a:pt x="54999" y="377433"/>
                    <a:pt x="77858" y="381719"/>
                    <a:pt x="97861" y="376004"/>
                  </a:cubicBezTo>
                  <a:lnTo>
                    <a:pt x="109768" y="372575"/>
                  </a:lnTo>
                  <a:lnTo>
                    <a:pt x="104814" y="384005"/>
                  </a:lnTo>
                  <a:cubicBezTo>
                    <a:pt x="99576" y="396006"/>
                    <a:pt x="100719" y="410580"/>
                    <a:pt x="106529" y="423058"/>
                  </a:cubicBezTo>
                  <a:cubicBezTo>
                    <a:pt x="112149" y="435726"/>
                    <a:pt x="122245" y="445823"/>
                    <a:pt x="134342" y="453252"/>
                  </a:cubicBezTo>
                  <a:cubicBezTo>
                    <a:pt x="146439" y="460777"/>
                    <a:pt x="160250" y="465635"/>
                    <a:pt x="174442" y="469349"/>
                  </a:cubicBezTo>
                  <a:cubicBezTo>
                    <a:pt x="188634" y="472969"/>
                    <a:pt x="203208" y="475350"/>
                    <a:pt x="217781" y="476112"/>
                  </a:cubicBezTo>
                  <a:cubicBezTo>
                    <a:pt x="246832" y="477636"/>
                    <a:pt x="276550" y="472112"/>
                    <a:pt x="301029" y="456871"/>
                  </a:cubicBezTo>
                  <a:cubicBezTo>
                    <a:pt x="325413" y="442012"/>
                    <a:pt x="344844" y="417628"/>
                    <a:pt x="348178" y="389529"/>
                  </a:cubicBezTo>
                  <a:lnTo>
                    <a:pt x="348845" y="383624"/>
                  </a:lnTo>
                  <a:lnTo>
                    <a:pt x="354750" y="384386"/>
                  </a:lnTo>
                  <a:cubicBezTo>
                    <a:pt x="392469" y="389244"/>
                    <a:pt x="432760" y="384291"/>
                    <a:pt x="466669" y="368194"/>
                  </a:cubicBezTo>
                  <a:cubicBezTo>
                    <a:pt x="483433" y="360002"/>
                    <a:pt x="495815" y="345619"/>
                    <a:pt x="504388" y="328760"/>
                  </a:cubicBezTo>
                  <a:cubicBezTo>
                    <a:pt x="512960" y="311901"/>
                    <a:pt x="518294" y="293327"/>
                    <a:pt x="519152" y="274563"/>
                  </a:cubicBezTo>
                  <a:cubicBezTo>
                    <a:pt x="520104" y="255799"/>
                    <a:pt x="516104" y="236939"/>
                    <a:pt x="507055" y="220747"/>
                  </a:cubicBezTo>
                  <a:cubicBezTo>
                    <a:pt x="498007" y="204459"/>
                    <a:pt x="484100" y="191219"/>
                    <a:pt x="467050" y="184171"/>
                  </a:cubicBezTo>
                  <a:cubicBezTo>
                    <a:pt x="458478" y="180551"/>
                    <a:pt x="449333" y="178170"/>
                    <a:pt x="439904" y="176551"/>
                  </a:cubicBezTo>
                  <a:cubicBezTo>
                    <a:pt x="430855" y="174932"/>
                    <a:pt x="421140" y="174741"/>
                    <a:pt x="411424" y="174646"/>
                  </a:cubicBezTo>
                  <a:cubicBezTo>
                    <a:pt x="391993" y="174550"/>
                    <a:pt x="372277" y="175408"/>
                    <a:pt x="352845" y="176646"/>
                  </a:cubicBezTo>
                  <a:lnTo>
                    <a:pt x="344273" y="177217"/>
                  </a:lnTo>
                  <a:lnTo>
                    <a:pt x="346940" y="168835"/>
                  </a:lnTo>
                  <a:cubicBezTo>
                    <a:pt x="353703" y="147309"/>
                    <a:pt x="355893" y="123211"/>
                    <a:pt x="352464" y="100732"/>
                  </a:cubicBezTo>
                  <a:cubicBezTo>
                    <a:pt x="349892" y="77967"/>
                    <a:pt x="339320" y="56536"/>
                    <a:pt x="322556" y="40629"/>
                  </a:cubicBezTo>
                  <a:cubicBezTo>
                    <a:pt x="305697" y="25008"/>
                    <a:pt x="283884" y="13673"/>
                    <a:pt x="261310" y="7196"/>
                  </a:cubicBezTo>
                  <a:cubicBezTo>
                    <a:pt x="238640" y="1005"/>
                    <a:pt x="213876" y="433"/>
                    <a:pt x="191015" y="8053"/>
                  </a:cubicBezTo>
                  <a:cubicBezTo>
                    <a:pt x="213304" y="-900"/>
                    <a:pt x="238545" y="-2138"/>
                    <a:pt x="262263" y="3100"/>
                  </a:cubicBezTo>
                  <a:cubicBezTo>
                    <a:pt x="285980" y="8720"/>
                    <a:pt x="308554" y="18817"/>
                    <a:pt x="327794" y="34723"/>
                  </a:cubicBezTo>
                  <a:cubicBezTo>
                    <a:pt x="346750" y="50821"/>
                    <a:pt x="359799" y="74157"/>
                    <a:pt x="363894" y="98922"/>
                  </a:cubicBezTo>
                  <a:cubicBezTo>
                    <a:pt x="365990" y="111304"/>
                    <a:pt x="366371" y="123877"/>
                    <a:pt x="365037" y="136165"/>
                  </a:cubicBezTo>
                  <a:cubicBezTo>
                    <a:pt x="363894" y="148547"/>
                    <a:pt x="361799" y="160549"/>
                    <a:pt x="357798" y="172741"/>
                  </a:cubicBezTo>
                  <a:lnTo>
                    <a:pt x="351893" y="164930"/>
                  </a:lnTo>
                  <a:cubicBezTo>
                    <a:pt x="371705" y="163597"/>
                    <a:pt x="391422" y="162740"/>
                    <a:pt x="411424" y="162930"/>
                  </a:cubicBezTo>
                  <a:cubicBezTo>
                    <a:pt x="421425" y="163120"/>
                    <a:pt x="431426" y="163216"/>
                    <a:pt x="441904" y="165025"/>
                  </a:cubicBezTo>
                  <a:cubicBezTo>
                    <a:pt x="451905" y="166835"/>
                    <a:pt x="461907" y="169312"/>
                    <a:pt x="471527" y="173407"/>
                  </a:cubicBezTo>
                  <a:cubicBezTo>
                    <a:pt x="491053" y="181408"/>
                    <a:pt x="507246" y="196839"/>
                    <a:pt x="517247" y="215032"/>
                  </a:cubicBezTo>
                  <a:cubicBezTo>
                    <a:pt x="527534" y="233224"/>
                    <a:pt x="531916" y="254465"/>
                    <a:pt x="530867" y="275039"/>
                  </a:cubicBezTo>
                  <a:cubicBezTo>
                    <a:pt x="529915" y="295708"/>
                    <a:pt x="524105" y="315806"/>
                    <a:pt x="514770" y="334094"/>
                  </a:cubicBezTo>
                  <a:cubicBezTo>
                    <a:pt x="505627" y="352287"/>
                    <a:pt x="490958" y="369337"/>
                    <a:pt x="472003" y="378576"/>
                  </a:cubicBezTo>
                  <a:cubicBezTo>
                    <a:pt x="434665" y="396292"/>
                    <a:pt x="393326" y="401055"/>
                    <a:pt x="353131" y="396006"/>
                  </a:cubicBezTo>
                  <a:lnTo>
                    <a:pt x="359703" y="390863"/>
                  </a:lnTo>
                  <a:cubicBezTo>
                    <a:pt x="355798" y="423344"/>
                    <a:pt x="333700" y="450585"/>
                    <a:pt x="307030" y="466778"/>
                  </a:cubicBezTo>
                  <a:cubicBezTo>
                    <a:pt x="280075" y="483446"/>
                    <a:pt x="247880" y="489352"/>
                    <a:pt x="217019" y="487732"/>
                  </a:cubicBezTo>
                  <a:cubicBezTo>
                    <a:pt x="201493" y="486971"/>
                    <a:pt x="186253" y="484399"/>
                    <a:pt x="171299" y="480684"/>
                  </a:cubicBezTo>
                  <a:cubicBezTo>
                    <a:pt x="156440" y="476874"/>
                    <a:pt x="141485" y="471635"/>
                    <a:pt x="127960" y="463253"/>
                  </a:cubicBezTo>
                  <a:cubicBezTo>
                    <a:pt x="114530" y="454966"/>
                    <a:pt x="102338" y="442965"/>
                    <a:pt x="95670" y="427915"/>
                  </a:cubicBezTo>
                  <a:cubicBezTo>
                    <a:pt x="88812" y="413247"/>
                    <a:pt x="87003" y="395149"/>
                    <a:pt x="93860" y="379338"/>
                  </a:cubicBezTo>
                  <a:lnTo>
                    <a:pt x="100814" y="387339"/>
                  </a:lnTo>
                  <a:cubicBezTo>
                    <a:pt x="77002" y="394102"/>
                    <a:pt x="50903" y="389053"/>
                    <a:pt x="30900" y="374861"/>
                  </a:cubicBezTo>
                  <a:cubicBezTo>
                    <a:pt x="20994" y="367717"/>
                    <a:pt x="12612" y="358097"/>
                    <a:pt x="7278" y="346858"/>
                  </a:cubicBezTo>
                  <a:cubicBezTo>
                    <a:pt x="2040" y="335618"/>
                    <a:pt x="-341" y="323331"/>
                    <a:pt x="39" y="311044"/>
                  </a:cubicBezTo>
                  <a:cubicBezTo>
                    <a:pt x="515" y="298852"/>
                    <a:pt x="3754" y="286660"/>
                    <a:pt x="10040" y="275896"/>
                  </a:cubicBezTo>
                  <a:cubicBezTo>
                    <a:pt x="16327" y="265133"/>
                    <a:pt x="25757" y="256275"/>
                    <a:pt x="36710" y="250465"/>
                  </a:cubicBezTo>
                  <a:cubicBezTo>
                    <a:pt x="58428" y="239035"/>
                    <a:pt x="86240" y="238463"/>
                    <a:pt x="107672" y="252179"/>
                  </a:cubicBezTo>
                  <a:lnTo>
                    <a:pt x="98623" y="256751"/>
                  </a:lnTo>
                  <a:cubicBezTo>
                    <a:pt x="100814" y="226652"/>
                    <a:pt x="121198" y="199887"/>
                    <a:pt x="148820" y="188743"/>
                  </a:cubicBezTo>
                  <a:cubicBezTo>
                    <a:pt x="162536" y="182837"/>
                    <a:pt x="178442" y="181980"/>
                    <a:pt x="192730" y="185599"/>
                  </a:cubicBezTo>
                  <a:cubicBezTo>
                    <a:pt x="207017" y="189314"/>
                    <a:pt x="220162" y="196839"/>
                    <a:pt x="230354" y="207221"/>
                  </a:cubicBezTo>
                  <a:cubicBezTo>
                    <a:pt x="240546" y="217603"/>
                    <a:pt x="248070" y="230748"/>
                    <a:pt x="250547" y="245226"/>
                  </a:cubicBezTo>
                  <a:cubicBezTo>
                    <a:pt x="252928" y="259609"/>
                    <a:pt x="249690" y="274753"/>
                    <a:pt x="241879" y="286755"/>
                  </a:cubicBezTo>
                  <a:cubicBezTo>
                    <a:pt x="234069" y="298661"/>
                    <a:pt x="222353" y="307995"/>
                    <a:pt x="208923" y="312091"/>
                  </a:cubicBezTo>
                  <a:cubicBezTo>
                    <a:pt x="195873" y="316759"/>
                    <a:pt x="181395" y="315425"/>
                    <a:pt x="168441" y="311139"/>
                  </a:cubicBezTo>
                  <a:close/>
                </a:path>
              </a:pathLst>
            </a:custGeom>
            <a:gradFill>
              <a:gsLst>
                <a:gs pos="32970">
                  <a:srgbClr val="6E3A00"/>
                </a:gs>
                <a:gs pos="100000">
                  <a:srgbClr val="FFC95A"/>
                </a:gs>
              </a:gsLst>
              <a:lin ang="9133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A18839C2-6271-5E4E-B608-40D95F00CF80}"/>
                </a:ext>
              </a:extLst>
            </p:cNvPr>
            <p:cNvSpPr/>
            <p:nvPr/>
          </p:nvSpPr>
          <p:spPr>
            <a:xfrm>
              <a:off x="1023823" y="5584588"/>
              <a:ext cx="736264" cy="380372"/>
            </a:xfrm>
            <a:custGeom>
              <a:avLst/>
              <a:gdLst>
                <a:gd name="connsiteX0" fmla="*/ 243554 w 243554"/>
                <a:gd name="connsiteY0" fmla="*/ 125827 h 125826"/>
                <a:gd name="connsiteX1" fmla="*/ 222313 w 243554"/>
                <a:gd name="connsiteY1" fmla="*/ 86393 h 125826"/>
                <a:gd name="connsiteX2" fmla="*/ 198882 w 243554"/>
                <a:gd name="connsiteY2" fmla="*/ 49722 h 125826"/>
                <a:gd name="connsiteX3" fmla="*/ 126111 w 243554"/>
                <a:gd name="connsiteY3" fmla="*/ 11717 h 125826"/>
                <a:gd name="connsiteX4" fmla="*/ 46958 w 243554"/>
                <a:gd name="connsiteY4" fmla="*/ 39911 h 125826"/>
                <a:gd name="connsiteX5" fmla="*/ 20193 w 243554"/>
                <a:gd name="connsiteY5" fmla="*/ 73153 h 125826"/>
                <a:gd name="connsiteX6" fmla="*/ 0 w 243554"/>
                <a:gd name="connsiteY6" fmla="*/ 112492 h 125826"/>
                <a:gd name="connsiteX7" fmla="*/ 10001 w 243554"/>
                <a:gd name="connsiteY7" fmla="*/ 67438 h 125826"/>
                <a:gd name="connsiteX8" fmla="*/ 39434 w 243554"/>
                <a:gd name="connsiteY8" fmla="*/ 30958 h 125826"/>
                <a:gd name="connsiteX9" fmla="*/ 126397 w 243554"/>
                <a:gd name="connsiteY9" fmla="*/ 1 h 125826"/>
                <a:gd name="connsiteX10" fmla="*/ 208026 w 243554"/>
                <a:gd name="connsiteY10" fmla="*/ 42197 h 125826"/>
                <a:gd name="connsiteX11" fmla="*/ 233077 w 243554"/>
                <a:gd name="connsiteY11" fmla="*/ 81154 h 125826"/>
                <a:gd name="connsiteX12" fmla="*/ 243554 w 243554"/>
                <a:gd name="connsiteY12" fmla="*/ 125827 h 12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554" h="125826">
                  <a:moveTo>
                    <a:pt x="243554" y="125827"/>
                  </a:moveTo>
                  <a:cubicBezTo>
                    <a:pt x="237268" y="112016"/>
                    <a:pt x="230410" y="98776"/>
                    <a:pt x="222313" y="86393"/>
                  </a:cubicBezTo>
                  <a:cubicBezTo>
                    <a:pt x="216027" y="73153"/>
                    <a:pt x="208026" y="60866"/>
                    <a:pt x="198882" y="49722"/>
                  </a:cubicBezTo>
                  <a:cubicBezTo>
                    <a:pt x="180880" y="27338"/>
                    <a:pt x="154496" y="11622"/>
                    <a:pt x="126111" y="11717"/>
                  </a:cubicBezTo>
                  <a:cubicBezTo>
                    <a:pt x="97822" y="12003"/>
                    <a:pt x="68485" y="21337"/>
                    <a:pt x="46958" y="39911"/>
                  </a:cubicBezTo>
                  <a:cubicBezTo>
                    <a:pt x="36195" y="49246"/>
                    <a:pt x="27146" y="60580"/>
                    <a:pt x="20193" y="73153"/>
                  </a:cubicBezTo>
                  <a:cubicBezTo>
                    <a:pt x="11525" y="84774"/>
                    <a:pt x="4858" y="98204"/>
                    <a:pt x="0" y="112492"/>
                  </a:cubicBezTo>
                  <a:cubicBezTo>
                    <a:pt x="191" y="97252"/>
                    <a:pt x="4096" y="82107"/>
                    <a:pt x="10001" y="67438"/>
                  </a:cubicBezTo>
                  <a:cubicBezTo>
                    <a:pt x="17526" y="53722"/>
                    <a:pt x="27527" y="41245"/>
                    <a:pt x="39434" y="30958"/>
                  </a:cubicBezTo>
                  <a:cubicBezTo>
                    <a:pt x="63722" y="10288"/>
                    <a:pt x="94964" y="383"/>
                    <a:pt x="126397" y="1"/>
                  </a:cubicBezTo>
                  <a:cubicBezTo>
                    <a:pt x="158591" y="-189"/>
                    <a:pt x="188786" y="18099"/>
                    <a:pt x="208026" y="42197"/>
                  </a:cubicBezTo>
                  <a:cubicBezTo>
                    <a:pt x="217932" y="54199"/>
                    <a:pt x="226219" y="67343"/>
                    <a:pt x="233077" y="81154"/>
                  </a:cubicBezTo>
                  <a:cubicBezTo>
                    <a:pt x="237840" y="95823"/>
                    <a:pt x="241935" y="110682"/>
                    <a:pt x="243554" y="125827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643192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1CD16356-B6E0-E3B3-9948-A630A60FE450}"/>
                </a:ext>
              </a:extLst>
            </p:cNvPr>
            <p:cNvSpPr/>
            <p:nvPr/>
          </p:nvSpPr>
          <p:spPr>
            <a:xfrm>
              <a:off x="1018669" y="4988059"/>
              <a:ext cx="687476" cy="682627"/>
            </a:xfrm>
            <a:custGeom>
              <a:avLst/>
              <a:gdLst>
                <a:gd name="connsiteX0" fmla="*/ 187919 w 227415"/>
                <a:gd name="connsiteY0" fmla="*/ 225811 h 225811"/>
                <a:gd name="connsiteX1" fmla="*/ 212969 w 227415"/>
                <a:gd name="connsiteY1" fmla="*/ 165804 h 225811"/>
                <a:gd name="connsiteX2" fmla="*/ 211159 w 227415"/>
                <a:gd name="connsiteY2" fmla="*/ 102082 h 225811"/>
                <a:gd name="connsiteX3" fmla="*/ 181918 w 227415"/>
                <a:gd name="connsiteY3" fmla="*/ 45503 h 225811"/>
                <a:gd name="connsiteX4" fmla="*/ 128102 w 227415"/>
                <a:gd name="connsiteY4" fmla="*/ 14071 h 225811"/>
                <a:gd name="connsiteX5" fmla="*/ 65141 w 227415"/>
                <a:gd name="connsiteY5" fmla="*/ 18452 h 225811"/>
                <a:gd name="connsiteX6" fmla="*/ 17802 w 227415"/>
                <a:gd name="connsiteY6" fmla="*/ 57219 h 225811"/>
                <a:gd name="connsiteX7" fmla="*/ 12087 w 227415"/>
                <a:gd name="connsiteY7" fmla="*/ 86366 h 225811"/>
                <a:gd name="connsiteX8" fmla="*/ 24470 w 227415"/>
                <a:gd name="connsiteY8" fmla="*/ 112083 h 225811"/>
                <a:gd name="connsiteX9" fmla="*/ 50949 w 227415"/>
                <a:gd name="connsiteY9" fmla="*/ 119512 h 225811"/>
                <a:gd name="connsiteX10" fmla="*/ 71714 w 227415"/>
                <a:gd name="connsiteY10" fmla="*/ 97986 h 225811"/>
                <a:gd name="connsiteX11" fmla="*/ 16754 w 227415"/>
                <a:gd name="connsiteY11" fmla="*/ 120941 h 225811"/>
                <a:gd name="connsiteX12" fmla="*/ 7229 w 227415"/>
                <a:gd name="connsiteY12" fmla="*/ 51980 h 225811"/>
                <a:gd name="connsiteX13" fmla="*/ 61046 w 227415"/>
                <a:gd name="connsiteY13" fmla="*/ 7499 h 225811"/>
                <a:gd name="connsiteX14" fmla="*/ 130388 w 227415"/>
                <a:gd name="connsiteY14" fmla="*/ 2641 h 225811"/>
                <a:gd name="connsiteX15" fmla="*/ 190490 w 227415"/>
                <a:gd name="connsiteY15" fmla="*/ 37693 h 225811"/>
                <a:gd name="connsiteX16" fmla="*/ 222304 w 227415"/>
                <a:gd name="connsiteY16" fmla="*/ 99129 h 225811"/>
                <a:gd name="connsiteX17" fmla="*/ 224304 w 227415"/>
                <a:gd name="connsiteY17" fmla="*/ 168376 h 225811"/>
                <a:gd name="connsiteX18" fmla="*/ 187919 w 227415"/>
                <a:gd name="connsiteY18" fmla="*/ 225811 h 2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415" h="225811">
                  <a:moveTo>
                    <a:pt x="187919" y="225811"/>
                  </a:moveTo>
                  <a:cubicBezTo>
                    <a:pt x="201158" y="207619"/>
                    <a:pt x="210302" y="187140"/>
                    <a:pt x="212969" y="165804"/>
                  </a:cubicBezTo>
                  <a:cubicBezTo>
                    <a:pt x="217541" y="144944"/>
                    <a:pt x="216589" y="122942"/>
                    <a:pt x="211159" y="102082"/>
                  </a:cubicBezTo>
                  <a:cubicBezTo>
                    <a:pt x="205635" y="81222"/>
                    <a:pt x="196300" y="61315"/>
                    <a:pt x="181918" y="45503"/>
                  </a:cubicBezTo>
                  <a:cubicBezTo>
                    <a:pt x="167725" y="29596"/>
                    <a:pt x="148961" y="18262"/>
                    <a:pt x="128102" y="14071"/>
                  </a:cubicBezTo>
                  <a:cubicBezTo>
                    <a:pt x="107432" y="9785"/>
                    <a:pt x="85048" y="11404"/>
                    <a:pt x="65141" y="18452"/>
                  </a:cubicBezTo>
                  <a:cubicBezTo>
                    <a:pt x="45329" y="25691"/>
                    <a:pt x="27041" y="38836"/>
                    <a:pt x="17802" y="57219"/>
                  </a:cubicBezTo>
                  <a:cubicBezTo>
                    <a:pt x="13135" y="66363"/>
                    <a:pt x="10849" y="76460"/>
                    <a:pt x="12087" y="86366"/>
                  </a:cubicBezTo>
                  <a:cubicBezTo>
                    <a:pt x="13135" y="96271"/>
                    <a:pt x="17516" y="105892"/>
                    <a:pt x="24470" y="112083"/>
                  </a:cubicBezTo>
                  <a:cubicBezTo>
                    <a:pt x="30851" y="119322"/>
                    <a:pt x="40757" y="121989"/>
                    <a:pt x="50949" y="119512"/>
                  </a:cubicBezTo>
                  <a:cubicBezTo>
                    <a:pt x="60760" y="117227"/>
                    <a:pt x="70571" y="109511"/>
                    <a:pt x="71714" y="97986"/>
                  </a:cubicBezTo>
                  <a:cubicBezTo>
                    <a:pt x="73714" y="122370"/>
                    <a:pt x="37995" y="138658"/>
                    <a:pt x="16754" y="120941"/>
                  </a:cubicBezTo>
                  <a:cubicBezTo>
                    <a:pt x="-2962" y="103129"/>
                    <a:pt x="-4105" y="73126"/>
                    <a:pt x="7229" y="51980"/>
                  </a:cubicBezTo>
                  <a:cubicBezTo>
                    <a:pt x="18373" y="29977"/>
                    <a:pt x="39233" y="15500"/>
                    <a:pt x="61046" y="7499"/>
                  </a:cubicBezTo>
                  <a:cubicBezTo>
                    <a:pt x="83239" y="-407"/>
                    <a:pt x="107242" y="-2122"/>
                    <a:pt x="130388" y="2641"/>
                  </a:cubicBezTo>
                  <a:cubicBezTo>
                    <a:pt x="153533" y="7213"/>
                    <a:pt x="175060" y="20167"/>
                    <a:pt x="190490" y="37693"/>
                  </a:cubicBezTo>
                  <a:cubicBezTo>
                    <a:pt x="206397" y="55124"/>
                    <a:pt x="216494" y="76936"/>
                    <a:pt x="222304" y="99129"/>
                  </a:cubicBezTo>
                  <a:cubicBezTo>
                    <a:pt x="228209" y="121513"/>
                    <a:pt x="229162" y="145420"/>
                    <a:pt x="224304" y="168376"/>
                  </a:cubicBezTo>
                  <a:cubicBezTo>
                    <a:pt x="217732" y="190855"/>
                    <a:pt x="204873" y="211048"/>
                    <a:pt x="187919" y="225811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C3B2656-90B6-97BF-DE41-16B9B102F5AE}"/>
                </a:ext>
              </a:extLst>
            </p:cNvPr>
            <p:cNvSpPr/>
            <p:nvPr/>
          </p:nvSpPr>
          <p:spPr>
            <a:xfrm>
              <a:off x="-228722" y="4662711"/>
              <a:ext cx="776863" cy="435261"/>
            </a:xfrm>
            <a:custGeom>
              <a:avLst/>
              <a:gdLst>
                <a:gd name="connsiteX0" fmla="*/ 256985 w 256984"/>
                <a:gd name="connsiteY0" fmla="*/ 56068 h 143983"/>
                <a:gd name="connsiteX1" fmla="*/ 221171 w 256984"/>
                <a:gd name="connsiteY1" fmla="*/ 32922 h 143983"/>
                <a:gd name="connsiteX2" fmla="*/ 182213 w 256984"/>
                <a:gd name="connsiteY2" fmla="*/ 17206 h 143983"/>
                <a:gd name="connsiteX3" fmla="*/ 99251 w 256984"/>
                <a:gd name="connsiteY3" fmla="*/ 17777 h 143983"/>
                <a:gd name="connsiteX4" fmla="*/ 31718 w 256984"/>
                <a:gd name="connsiteY4" fmla="*/ 65497 h 143983"/>
                <a:gd name="connsiteX5" fmla="*/ 13526 w 256984"/>
                <a:gd name="connsiteY5" fmla="*/ 102645 h 143983"/>
                <a:gd name="connsiteX6" fmla="*/ 0 w 256984"/>
                <a:gd name="connsiteY6" fmla="*/ 143984 h 143983"/>
                <a:gd name="connsiteX7" fmla="*/ 2286 w 256984"/>
                <a:gd name="connsiteY7" fmla="*/ 99407 h 143983"/>
                <a:gd name="connsiteX8" fmla="*/ 22288 w 256984"/>
                <a:gd name="connsiteY8" fmla="*/ 58449 h 143983"/>
                <a:gd name="connsiteX9" fmla="*/ 55245 w 256984"/>
                <a:gd name="connsiteY9" fmla="*/ 27207 h 143983"/>
                <a:gd name="connsiteX10" fmla="*/ 95536 w 256984"/>
                <a:gd name="connsiteY10" fmla="*/ 6633 h 143983"/>
                <a:gd name="connsiteX11" fmla="*/ 185166 w 256984"/>
                <a:gd name="connsiteY11" fmla="*/ 5871 h 143983"/>
                <a:gd name="connsiteX12" fmla="*/ 227076 w 256984"/>
                <a:gd name="connsiteY12" fmla="*/ 22730 h 143983"/>
                <a:gd name="connsiteX13" fmla="*/ 256985 w 256984"/>
                <a:gd name="connsiteY13" fmla="*/ 56068 h 1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984" h="143983">
                  <a:moveTo>
                    <a:pt x="256985" y="56068"/>
                  </a:moveTo>
                  <a:cubicBezTo>
                    <a:pt x="246507" y="45590"/>
                    <a:pt x="234220" y="38256"/>
                    <a:pt x="221171" y="32922"/>
                  </a:cubicBezTo>
                  <a:cubicBezTo>
                    <a:pt x="209074" y="25969"/>
                    <a:pt x="195834" y="20825"/>
                    <a:pt x="182213" y="17206"/>
                  </a:cubicBezTo>
                  <a:cubicBezTo>
                    <a:pt x="154972" y="10253"/>
                    <a:pt x="125730" y="9300"/>
                    <a:pt x="99251" y="17777"/>
                  </a:cubicBezTo>
                  <a:cubicBezTo>
                    <a:pt x="73438" y="27493"/>
                    <a:pt x="48101" y="43209"/>
                    <a:pt x="31718" y="65497"/>
                  </a:cubicBezTo>
                  <a:cubicBezTo>
                    <a:pt x="23431" y="76546"/>
                    <a:pt x="17431" y="89215"/>
                    <a:pt x="13526" y="102645"/>
                  </a:cubicBezTo>
                  <a:cubicBezTo>
                    <a:pt x="7715" y="115599"/>
                    <a:pt x="4667" y="129982"/>
                    <a:pt x="0" y="143984"/>
                  </a:cubicBezTo>
                  <a:cubicBezTo>
                    <a:pt x="0" y="129315"/>
                    <a:pt x="0" y="114551"/>
                    <a:pt x="2286" y="99407"/>
                  </a:cubicBezTo>
                  <a:cubicBezTo>
                    <a:pt x="6382" y="84833"/>
                    <a:pt x="13145" y="70736"/>
                    <a:pt x="22288" y="58449"/>
                  </a:cubicBezTo>
                  <a:cubicBezTo>
                    <a:pt x="31433" y="46162"/>
                    <a:pt x="42863" y="35779"/>
                    <a:pt x="55245" y="27207"/>
                  </a:cubicBezTo>
                  <a:cubicBezTo>
                    <a:pt x="68009" y="19016"/>
                    <a:pt x="80867" y="11777"/>
                    <a:pt x="95536" y="6633"/>
                  </a:cubicBezTo>
                  <a:cubicBezTo>
                    <a:pt x="124873" y="-2701"/>
                    <a:pt x="156115" y="-1463"/>
                    <a:pt x="185166" y="5871"/>
                  </a:cubicBezTo>
                  <a:cubicBezTo>
                    <a:pt x="199739" y="9776"/>
                    <a:pt x="213836" y="15301"/>
                    <a:pt x="227076" y="22730"/>
                  </a:cubicBezTo>
                  <a:cubicBezTo>
                    <a:pt x="239078" y="31779"/>
                    <a:pt x="250508" y="42637"/>
                    <a:pt x="256985" y="56068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7" name="图形 4">
              <a:extLst>
                <a:ext uri="{FF2B5EF4-FFF2-40B4-BE49-F238E27FC236}">
                  <a16:creationId xmlns:a16="http://schemas.microsoft.com/office/drawing/2014/main" id="{D849F237-87C0-7B11-A826-DD31C107104E}"/>
                </a:ext>
              </a:extLst>
            </p:cNvPr>
            <p:cNvGrpSpPr/>
            <p:nvPr/>
          </p:nvGrpSpPr>
          <p:grpSpPr>
            <a:xfrm>
              <a:off x="3578439" y="6319089"/>
              <a:ext cx="2143753" cy="1873886"/>
              <a:chOff x="5489639" y="4586083"/>
              <a:chExt cx="709147" cy="619876"/>
            </a:xfrm>
          </p:grpSpPr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26F72A-FF58-6480-A730-B5485C3A3F20}"/>
                  </a:ext>
                </a:extLst>
              </p:cNvPr>
              <p:cNvSpPr/>
              <p:nvPr/>
            </p:nvSpPr>
            <p:spPr>
              <a:xfrm>
                <a:off x="5489639" y="5047583"/>
                <a:ext cx="275462" cy="158376"/>
              </a:xfrm>
              <a:custGeom>
                <a:avLst/>
                <a:gdLst>
                  <a:gd name="connsiteX0" fmla="*/ 275462 w 275462"/>
                  <a:gd name="connsiteY0" fmla="*/ 85725 h 158376"/>
                  <a:gd name="connsiteX1" fmla="*/ 264604 w 275462"/>
                  <a:gd name="connsiteY1" fmla="*/ 108014 h 158376"/>
                  <a:gd name="connsiteX2" fmla="*/ 257174 w 275462"/>
                  <a:gd name="connsiteY2" fmla="*/ 118206 h 158376"/>
                  <a:gd name="connsiteX3" fmla="*/ 247744 w 275462"/>
                  <a:gd name="connsiteY3" fmla="*/ 126492 h 158376"/>
                  <a:gd name="connsiteX4" fmla="*/ 204120 w 275462"/>
                  <a:gd name="connsiteY4" fmla="*/ 150972 h 158376"/>
                  <a:gd name="connsiteX5" fmla="*/ 105822 w 275462"/>
                  <a:gd name="connsiteY5" fmla="*/ 150114 h 158376"/>
                  <a:gd name="connsiteX6" fmla="*/ 25526 w 275462"/>
                  <a:gd name="connsiteY6" fmla="*/ 93440 h 158376"/>
                  <a:gd name="connsiteX7" fmla="*/ 13334 w 275462"/>
                  <a:gd name="connsiteY7" fmla="*/ 71724 h 158376"/>
                  <a:gd name="connsiteX8" fmla="*/ 5524 w 275462"/>
                  <a:gd name="connsiteY8" fmla="*/ 48292 h 158376"/>
                  <a:gd name="connsiteX9" fmla="*/ 190 w 275462"/>
                  <a:gd name="connsiteY9" fmla="*/ 0 h 158376"/>
                  <a:gd name="connsiteX10" fmla="*/ 12287 w 275462"/>
                  <a:gd name="connsiteY10" fmla="*/ 46101 h 158376"/>
                  <a:gd name="connsiteX11" fmla="*/ 35147 w 275462"/>
                  <a:gd name="connsiteY11" fmla="*/ 86678 h 158376"/>
                  <a:gd name="connsiteX12" fmla="*/ 109346 w 275462"/>
                  <a:gd name="connsiteY12" fmla="*/ 138970 h 158376"/>
                  <a:gd name="connsiteX13" fmla="*/ 200405 w 275462"/>
                  <a:gd name="connsiteY13" fmla="*/ 140018 h 158376"/>
                  <a:gd name="connsiteX14" fmla="*/ 240315 w 275462"/>
                  <a:gd name="connsiteY14" fmla="*/ 117634 h 158376"/>
                  <a:gd name="connsiteX15" fmla="*/ 248792 w 275462"/>
                  <a:gd name="connsiteY15" fmla="*/ 109824 h 158376"/>
                  <a:gd name="connsiteX16" fmla="*/ 257936 w 275462"/>
                  <a:gd name="connsiteY16" fmla="*/ 102489 h 158376"/>
                  <a:gd name="connsiteX17" fmla="*/ 275462 w 275462"/>
                  <a:gd name="connsiteY17" fmla="*/ 85725 h 15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5462" h="158376">
                    <a:moveTo>
                      <a:pt x="275462" y="85725"/>
                    </a:moveTo>
                    <a:cubicBezTo>
                      <a:pt x="272986" y="93631"/>
                      <a:pt x="268985" y="100870"/>
                      <a:pt x="264604" y="108014"/>
                    </a:cubicBezTo>
                    <a:cubicBezTo>
                      <a:pt x="262318" y="111443"/>
                      <a:pt x="260317" y="115348"/>
                      <a:pt x="257174" y="118206"/>
                    </a:cubicBezTo>
                    <a:cubicBezTo>
                      <a:pt x="254031" y="120872"/>
                      <a:pt x="251078" y="123825"/>
                      <a:pt x="247744" y="126492"/>
                    </a:cubicBezTo>
                    <a:cubicBezTo>
                      <a:pt x="234886" y="137065"/>
                      <a:pt x="220027" y="145542"/>
                      <a:pt x="204120" y="150972"/>
                    </a:cubicBezTo>
                    <a:cubicBezTo>
                      <a:pt x="172211" y="162116"/>
                      <a:pt x="137159" y="159734"/>
                      <a:pt x="105822" y="150114"/>
                    </a:cubicBezTo>
                    <a:cubicBezTo>
                      <a:pt x="74008" y="140780"/>
                      <a:pt x="44767" y="120872"/>
                      <a:pt x="25526" y="93440"/>
                    </a:cubicBezTo>
                    <a:cubicBezTo>
                      <a:pt x="20383" y="86868"/>
                      <a:pt x="16287" y="79439"/>
                      <a:pt x="13334" y="71724"/>
                    </a:cubicBezTo>
                    <a:cubicBezTo>
                      <a:pt x="10191" y="64103"/>
                      <a:pt x="7524" y="56198"/>
                      <a:pt x="5524" y="48292"/>
                    </a:cubicBezTo>
                    <a:cubicBezTo>
                      <a:pt x="1428" y="32385"/>
                      <a:pt x="-667" y="16097"/>
                      <a:pt x="190" y="0"/>
                    </a:cubicBezTo>
                    <a:cubicBezTo>
                      <a:pt x="2095" y="16002"/>
                      <a:pt x="6381" y="31432"/>
                      <a:pt x="12287" y="46101"/>
                    </a:cubicBezTo>
                    <a:cubicBezTo>
                      <a:pt x="18001" y="60865"/>
                      <a:pt x="26765" y="73914"/>
                      <a:pt x="35147" y="86678"/>
                    </a:cubicBezTo>
                    <a:cubicBezTo>
                      <a:pt x="52958" y="111919"/>
                      <a:pt x="79533" y="130207"/>
                      <a:pt x="109346" y="138970"/>
                    </a:cubicBezTo>
                    <a:cubicBezTo>
                      <a:pt x="138969" y="148114"/>
                      <a:pt x="171354" y="150114"/>
                      <a:pt x="200405" y="140018"/>
                    </a:cubicBezTo>
                    <a:cubicBezTo>
                      <a:pt x="214883" y="135064"/>
                      <a:pt x="228409" y="127349"/>
                      <a:pt x="240315" y="117634"/>
                    </a:cubicBezTo>
                    <a:cubicBezTo>
                      <a:pt x="243268" y="115158"/>
                      <a:pt x="246220" y="112681"/>
                      <a:pt x="248792" y="109824"/>
                    </a:cubicBezTo>
                    <a:cubicBezTo>
                      <a:pt x="251459" y="107061"/>
                      <a:pt x="254983" y="105156"/>
                      <a:pt x="257936" y="102489"/>
                    </a:cubicBezTo>
                    <a:cubicBezTo>
                      <a:pt x="264128" y="97346"/>
                      <a:pt x="269938" y="91821"/>
                      <a:pt x="275462" y="857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D25C"/>
                  </a:gs>
                  <a:gs pos="100000">
                    <a:srgbClr val="FFD25C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BA8BAFDE-6C9C-F243-3A9B-067E75BB008E}"/>
                  </a:ext>
                </a:extLst>
              </p:cNvPr>
              <p:cNvSpPr/>
              <p:nvPr/>
            </p:nvSpPr>
            <p:spPr>
              <a:xfrm>
                <a:off x="5746337" y="4586083"/>
                <a:ext cx="452449" cy="514675"/>
              </a:xfrm>
              <a:custGeom>
                <a:avLst/>
                <a:gdLst>
                  <a:gd name="connsiteX0" fmla="*/ 278892 w 452449"/>
                  <a:gd name="connsiteY0" fmla="*/ 419399 h 514675"/>
                  <a:gd name="connsiteX1" fmla="*/ 298133 w 452449"/>
                  <a:gd name="connsiteY1" fmla="*/ 373203 h 514675"/>
                  <a:gd name="connsiteX2" fmla="*/ 265367 w 452449"/>
                  <a:gd name="connsiteY2" fmla="*/ 338056 h 514675"/>
                  <a:gd name="connsiteX3" fmla="*/ 218027 w 452449"/>
                  <a:gd name="connsiteY3" fmla="*/ 346819 h 514675"/>
                  <a:gd name="connsiteX4" fmla="*/ 192405 w 452449"/>
                  <a:gd name="connsiteY4" fmla="*/ 388253 h 514675"/>
                  <a:gd name="connsiteX5" fmla="*/ 231267 w 452449"/>
                  <a:gd name="connsiteY5" fmla="*/ 477026 h 514675"/>
                  <a:gd name="connsiteX6" fmla="*/ 329279 w 452449"/>
                  <a:gd name="connsiteY6" fmla="*/ 501790 h 514675"/>
                  <a:gd name="connsiteX7" fmla="*/ 377952 w 452449"/>
                  <a:gd name="connsiteY7" fmla="*/ 484836 h 514675"/>
                  <a:gd name="connsiteX8" fmla="*/ 415386 w 452449"/>
                  <a:gd name="connsiteY8" fmla="*/ 449594 h 514675"/>
                  <a:gd name="connsiteX9" fmla="*/ 439674 w 452449"/>
                  <a:gd name="connsiteY9" fmla="*/ 350629 h 514675"/>
                  <a:gd name="connsiteX10" fmla="*/ 388525 w 452449"/>
                  <a:gd name="connsiteY10" fmla="*/ 263189 h 514675"/>
                  <a:gd name="connsiteX11" fmla="*/ 291465 w 452449"/>
                  <a:gd name="connsiteY11" fmla="*/ 231566 h 514675"/>
                  <a:gd name="connsiteX12" fmla="*/ 273558 w 452449"/>
                  <a:gd name="connsiteY12" fmla="*/ 232424 h 514675"/>
                  <a:gd name="connsiteX13" fmla="*/ 287464 w 452449"/>
                  <a:gd name="connsiteY13" fmla="*/ 221089 h 514675"/>
                  <a:gd name="connsiteX14" fmla="*/ 316325 w 452449"/>
                  <a:gd name="connsiteY14" fmla="*/ 172702 h 514675"/>
                  <a:gd name="connsiteX15" fmla="*/ 313468 w 452449"/>
                  <a:gd name="connsiteY15" fmla="*/ 115171 h 514675"/>
                  <a:gd name="connsiteX16" fmla="*/ 233744 w 452449"/>
                  <a:gd name="connsiteY16" fmla="*/ 32780 h 514675"/>
                  <a:gd name="connsiteX17" fmla="*/ 176784 w 452449"/>
                  <a:gd name="connsiteY17" fmla="*/ 15063 h 514675"/>
                  <a:gd name="connsiteX18" fmla="*/ 116967 w 452449"/>
                  <a:gd name="connsiteY18" fmla="*/ 9729 h 514675"/>
                  <a:gd name="connsiteX19" fmla="*/ 0 w 452449"/>
                  <a:gd name="connsiteY19" fmla="*/ 39352 h 514675"/>
                  <a:gd name="connsiteX20" fmla="*/ 116586 w 452449"/>
                  <a:gd name="connsiteY20" fmla="*/ 1157 h 514675"/>
                  <a:gd name="connsiteX21" fmla="*/ 238792 w 452449"/>
                  <a:gd name="connsiteY21" fmla="*/ 22207 h 514675"/>
                  <a:gd name="connsiteX22" fmla="*/ 324612 w 452449"/>
                  <a:gd name="connsiteY22" fmla="*/ 111647 h 514675"/>
                  <a:gd name="connsiteX23" fmla="*/ 327756 w 452449"/>
                  <a:gd name="connsiteY23" fmla="*/ 175274 h 514675"/>
                  <a:gd name="connsiteX24" fmla="*/ 294799 w 452449"/>
                  <a:gd name="connsiteY24" fmla="*/ 230233 h 514675"/>
                  <a:gd name="connsiteX25" fmla="*/ 290799 w 452449"/>
                  <a:gd name="connsiteY25" fmla="*/ 219851 h 514675"/>
                  <a:gd name="connsiteX26" fmla="*/ 395764 w 452449"/>
                  <a:gd name="connsiteY26" fmla="*/ 253950 h 514675"/>
                  <a:gd name="connsiteX27" fmla="*/ 451295 w 452449"/>
                  <a:gd name="connsiteY27" fmla="*/ 349105 h 514675"/>
                  <a:gd name="connsiteX28" fmla="*/ 425005 w 452449"/>
                  <a:gd name="connsiteY28" fmla="*/ 456261 h 514675"/>
                  <a:gd name="connsiteX29" fmla="*/ 383953 w 452449"/>
                  <a:gd name="connsiteY29" fmla="*/ 494837 h 514675"/>
                  <a:gd name="connsiteX30" fmla="*/ 330804 w 452449"/>
                  <a:gd name="connsiteY30" fmla="*/ 513316 h 514675"/>
                  <a:gd name="connsiteX31" fmla="*/ 223933 w 452449"/>
                  <a:gd name="connsiteY31" fmla="*/ 486170 h 514675"/>
                  <a:gd name="connsiteX32" fmla="*/ 188309 w 452449"/>
                  <a:gd name="connsiteY32" fmla="*/ 442354 h 514675"/>
                  <a:gd name="connsiteX33" fmla="*/ 180785 w 452449"/>
                  <a:gd name="connsiteY33" fmla="*/ 385871 h 514675"/>
                  <a:gd name="connsiteX34" fmla="*/ 211264 w 452449"/>
                  <a:gd name="connsiteY34" fmla="*/ 337484 h 514675"/>
                  <a:gd name="connsiteX35" fmla="*/ 267558 w 452449"/>
                  <a:gd name="connsiteY35" fmla="*/ 330626 h 514675"/>
                  <a:gd name="connsiteX36" fmla="*/ 291275 w 452449"/>
                  <a:gd name="connsiteY36" fmla="*/ 346628 h 514675"/>
                  <a:gd name="connsiteX37" fmla="*/ 302133 w 452449"/>
                  <a:gd name="connsiteY37" fmla="*/ 372727 h 514675"/>
                  <a:gd name="connsiteX38" fmla="*/ 278892 w 452449"/>
                  <a:gd name="connsiteY38" fmla="*/ 419399 h 5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2449" h="514675">
                    <a:moveTo>
                      <a:pt x="278892" y="419399"/>
                    </a:moveTo>
                    <a:cubicBezTo>
                      <a:pt x="294799" y="409874"/>
                      <a:pt x="300895" y="390062"/>
                      <a:pt x="298133" y="373203"/>
                    </a:cubicBezTo>
                    <a:cubicBezTo>
                      <a:pt x="295561" y="355773"/>
                      <a:pt x="281750" y="342247"/>
                      <a:pt x="265367" y="338056"/>
                    </a:cubicBezTo>
                    <a:cubicBezTo>
                      <a:pt x="249079" y="333674"/>
                      <a:pt x="230886" y="336818"/>
                      <a:pt x="218027" y="346819"/>
                    </a:cubicBezTo>
                    <a:cubicBezTo>
                      <a:pt x="204978" y="356629"/>
                      <a:pt x="195549" y="371679"/>
                      <a:pt x="192405" y="388253"/>
                    </a:cubicBezTo>
                    <a:cubicBezTo>
                      <a:pt x="185452" y="421590"/>
                      <a:pt x="204121" y="456452"/>
                      <a:pt x="231267" y="477026"/>
                    </a:cubicBezTo>
                    <a:cubicBezTo>
                      <a:pt x="258413" y="498457"/>
                      <a:pt x="295085" y="506363"/>
                      <a:pt x="329279" y="501790"/>
                    </a:cubicBezTo>
                    <a:cubicBezTo>
                      <a:pt x="346424" y="499314"/>
                      <a:pt x="363188" y="493694"/>
                      <a:pt x="377952" y="484836"/>
                    </a:cubicBezTo>
                    <a:cubicBezTo>
                      <a:pt x="392906" y="476168"/>
                      <a:pt x="405384" y="463786"/>
                      <a:pt x="415386" y="449594"/>
                    </a:cubicBezTo>
                    <a:cubicBezTo>
                      <a:pt x="435483" y="421305"/>
                      <a:pt x="443865" y="385014"/>
                      <a:pt x="439674" y="350629"/>
                    </a:cubicBezTo>
                    <a:cubicBezTo>
                      <a:pt x="435293" y="316148"/>
                      <a:pt x="416147" y="284430"/>
                      <a:pt x="388525" y="263189"/>
                    </a:cubicBezTo>
                    <a:cubicBezTo>
                      <a:pt x="361283" y="241472"/>
                      <a:pt x="326137" y="229852"/>
                      <a:pt x="291465" y="231566"/>
                    </a:cubicBezTo>
                    <a:lnTo>
                      <a:pt x="273558" y="232424"/>
                    </a:lnTo>
                    <a:lnTo>
                      <a:pt x="287464" y="221089"/>
                    </a:lnTo>
                    <a:cubicBezTo>
                      <a:pt x="302229" y="209087"/>
                      <a:pt x="312039" y="191561"/>
                      <a:pt x="316325" y="172702"/>
                    </a:cubicBezTo>
                    <a:cubicBezTo>
                      <a:pt x="320326" y="153747"/>
                      <a:pt x="319469" y="133649"/>
                      <a:pt x="313468" y="115171"/>
                    </a:cubicBezTo>
                    <a:cubicBezTo>
                      <a:pt x="301371" y="77928"/>
                      <a:pt x="269558" y="49353"/>
                      <a:pt x="233744" y="32780"/>
                    </a:cubicBezTo>
                    <a:cubicBezTo>
                      <a:pt x="215741" y="24302"/>
                      <a:pt x="196501" y="18397"/>
                      <a:pt x="176784" y="15063"/>
                    </a:cubicBezTo>
                    <a:cubicBezTo>
                      <a:pt x="157163" y="11444"/>
                      <a:pt x="137160" y="9158"/>
                      <a:pt x="116967" y="9729"/>
                    </a:cubicBezTo>
                    <a:cubicBezTo>
                      <a:pt x="76677" y="10396"/>
                      <a:pt x="36386" y="20683"/>
                      <a:pt x="0" y="39352"/>
                    </a:cubicBezTo>
                    <a:cubicBezTo>
                      <a:pt x="34766" y="17730"/>
                      <a:pt x="75152" y="4681"/>
                      <a:pt x="116586" y="1157"/>
                    </a:cubicBezTo>
                    <a:cubicBezTo>
                      <a:pt x="158020" y="-3034"/>
                      <a:pt x="200692" y="4205"/>
                      <a:pt x="238792" y="22207"/>
                    </a:cubicBezTo>
                    <a:cubicBezTo>
                      <a:pt x="276511" y="39733"/>
                      <a:pt x="311087" y="70118"/>
                      <a:pt x="324612" y="111647"/>
                    </a:cubicBezTo>
                    <a:cubicBezTo>
                      <a:pt x="331184" y="132125"/>
                      <a:pt x="332137" y="154223"/>
                      <a:pt x="327756" y="175274"/>
                    </a:cubicBezTo>
                    <a:cubicBezTo>
                      <a:pt x="323088" y="196228"/>
                      <a:pt x="311944" y="216326"/>
                      <a:pt x="294799" y="230233"/>
                    </a:cubicBezTo>
                    <a:lnTo>
                      <a:pt x="290799" y="219851"/>
                    </a:lnTo>
                    <a:cubicBezTo>
                      <a:pt x="328518" y="218041"/>
                      <a:pt x="366332" y="230614"/>
                      <a:pt x="395764" y="253950"/>
                    </a:cubicBezTo>
                    <a:cubicBezTo>
                      <a:pt x="425482" y="276810"/>
                      <a:pt x="446532" y="311481"/>
                      <a:pt x="451295" y="349105"/>
                    </a:cubicBezTo>
                    <a:cubicBezTo>
                      <a:pt x="455867" y="386443"/>
                      <a:pt x="446818" y="425400"/>
                      <a:pt x="425005" y="456261"/>
                    </a:cubicBezTo>
                    <a:cubicBezTo>
                      <a:pt x="414147" y="471596"/>
                      <a:pt x="400431" y="485217"/>
                      <a:pt x="383953" y="494837"/>
                    </a:cubicBezTo>
                    <a:cubicBezTo>
                      <a:pt x="367665" y="504458"/>
                      <a:pt x="349472" y="510649"/>
                      <a:pt x="330804" y="513316"/>
                    </a:cubicBezTo>
                    <a:cubicBezTo>
                      <a:pt x="293656" y="518269"/>
                      <a:pt x="254032" y="509792"/>
                      <a:pt x="223933" y="486170"/>
                    </a:cubicBezTo>
                    <a:cubicBezTo>
                      <a:pt x="208883" y="474644"/>
                      <a:pt x="196501" y="459595"/>
                      <a:pt x="188309" y="442354"/>
                    </a:cubicBezTo>
                    <a:cubicBezTo>
                      <a:pt x="180118" y="425114"/>
                      <a:pt x="176784" y="405017"/>
                      <a:pt x="180785" y="385871"/>
                    </a:cubicBezTo>
                    <a:cubicBezTo>
                      <a:pt x="184595" y="367012"/>
                      <a:pt x="194691" y="348533"/>
                      <a:pt x="211264" y="337484"/>
                    </a:cubicBezTo>
                    <a:cubicBezTo>
                      <a:pt x="228029" y="326340"/>
                      <a:pt x="249364" y="324435"/>
                      <a:pt x="267558" y="330626"/>
                    </a:cubicBezTo>
                    <a:cubicBezTo>
                      <a:pt x="276606" y="333865"/>
                      <a:pt x="285083" y="339199"/>
                      <a:pt x="291275" y="346628"/>
                    </a:cubicBezTo>
                    <a:cubicBezTo>
                      <a:pt x="297752" y="353963"/>
                      <a:pt x="301086" y="363392"/>
                      <a:pt x="302133" y="372727"/>
                    </a:cubicBezTo>
                    <a:cubicBezTo>
                      <a:pt x="304133" y="391205"/>
                      <a:pt x="295561" y="411303"/>
                      <a:pt x="278892" y="41939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9244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5" name="图形 4">
              <a:extLst>
                <a:ext uri="{FF2B5EF4-FFF2-40B4-BE49-F238E27FC236}">
                  <a16:creationId xmlns:a16="http://schemas.microsoft.com/office/drawing/2014/main" id="{6D1926A0-1B32-CB22-B2F4-56D4E73C7EAC}"/>
                </a:ext>
              </a:extLst>
            </p:cNvPr>
            <p:cNvGrpSpPr/>
            <p:nvPr/>
          </p:nvGrpSpPr>
          <p:grpSpPr>
            <a:xfrm>
              <a:off x="8897409" y="4838082"/>
              <a:ext cx="3986637" cy="2626710"/>
              <a:chOff x="3528250" y="5433460"/>
              <a:chExt cx="893245" cy="588540"/>
            </a:xfrm>
          </p:grpSpPr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664A4D9-6A91-F1C3-C7C7-C2C7923BC9A5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C699490-A0F5-12B0-7A8E-F86567687EAD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8" name="图形 4">
                <a:extLst>
                  <a:ext uri="{FF2B5EF4-FFF2-40B4-BE49-F238E27FC236}">
                    <a16:creationId xmlns:a16="http://schemas.microsoft.com/office/drawing/2014/main" id="{9ABAEB34-C6DE-6FB6-6C82-79ABAF243071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4B4F9409-406D-6DB5-75C0-917ADCE40D2F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C503920D-9104-8F08-6E3B-9A2ECD14782A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0E901A39-51A4-8F42-D1C4-04BF0F4DFC79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E1F169D7-D6A4-6C6D-F8FA-44C6812377EF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图形 4">
            <a:extLst>
              <a:ext uri="{FF2B5EF4-FFF2-40B4-BE49-F238E27FC236}">
                <a16:creationId xmlns:a16="http://schemas.microsoft.com/office/drawing/2014/main" id="{02E88741-732B-8F01-47C9-7B3B59402D06}"/>
              </a:ext>
            </a:extLst>
          </p:cNvPr>
          <p:cNvGrpSpPr/>
          <p:nvPr/>
        </p:nvGrpSpPr>
        <p:grpSpPr>
          <a:xfrm>
            <a:off x="3030179" y="212934"/>
            <a:ext cx="5355369" cy="1304828"/>
            <a:chOff x="1449790" y="914401"/>
            <a:chExt cx="4325597" cy="1053926"/>
          </a:xfrm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22E80CED-A38A-81C6-2972-27E9B2BD4948}"/>
                </a:ext>
              </a:extLst>
            </p:cNvPr>
            <p:cNvSpPr/>
            <p:nvPr/>
          </p:nvSpPr>
          <p:spPr>
            <a:xfrm>
              <a:off x="1873472" y="1223282"/>
              <a:ext cx="306000" cy="420989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5 w 180975"/>
                <a:gd name="connsiteY7" fmla="*/ 165830 h 248983"/>
                <a:gd name="connsiteX8" fmla="*/ 128302 w 180975"/>
                <a:gd name="connsiteY8" fmla="*/ 132302 h 248983"/>
                <a:gd name="connsiteX9" fmla="*/ 180975 w 180975"/>
                <a:gd name="connsiteY9" fmla="*/ 124492 h 248983"/>
                <a:gd name="connsiteX10" fmla="*/ 128302 w 180975"/>
                <a:gd name="connsiteY10" fmla="*/ 116681 h 248983"/>
                <a:gd name="connsiteX11" fmla="*/ 96965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0"/>
                    <a:pt x="84011" y="165830"/>
                  </a:cubicBezTo>
                  <a:lnTo>
                    <a:pt x="90488" y="248984"/>
                  </a:lnTo>
                  <a:lnTo>
                    <a:pt x="96965" y="165830"/>
                  </a:lnTo>
                  <a:cubicBezTo>
                    <a:pt x="98298" y="148685"/>
                    <a:pt x="111252" y="134779"/>
                    <a:pt x="128302" y="132302"/>
                  </a:cubicBezTo>
                  <a:lnTo>
                    <a:pt x="180975" y="124492"/>
                  </a:lnTo>
                  <a:lnTo>
                    <a:pt x="128302" y="116681"/>
                  </a:lnTo>
                  <a:cubicBezTo>
                    <a:pt x="111347" y="114205"/>
                    <a:pt x="98298" y="100203"/>
                    <a:pt x="96965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E6622B43-29B8-432D-8BD7-22ED2CDBDF81}"/>
                </a:ext>
              </a:extLst>
            </p:cNvPr>
            <p:cNvSpPr/>
            <p:nvPr/>
          </p:nvSpPr>
          <p:spPr>
            <a:xfrm>
              <a:off x="5328046" y="1517651"/>
              <a:ext cx="263570" cy="363148"/>
            </a:xfrm>
            <a:custGeom>
              <a:avLst/>
              <a:gdLst>
                <a:gd name="connsiteX0" fmla="*/ 80677 w 161353"/>
                <a:gd name="connsiteY0" fmla="*/ 0 h 222313"/>
                <a:gd name="connsiteX1" fmla="*/ 74866 w 161353"/>
                <a:gd name="connsiteY1" fmla="*/ 74200 h 222313"/>
                <a:gd name="connsiteX2" fmla="*/ 46958 w 161353"/>
                <a:gd name="connsiteY2" fmla="*/ 104204 h 222313"/>
                <a:gd name="connsiteX3" fmla="*/ 0 w 161353"/>
                <a:gd name="connsiteY3" fmla="*/ 111157 h 222313"/>
                <a:gd name="connsiteX4" fmla="*/ 46958 w 161353"/>
                <a:gd name="connsiteY4" fmla="*/ 118110 h 222313"/>
                <a:gd name="connsiteX5" fmla="*/ 74866 w 161353"/>
                <a:gd name="connsiteY5" fmla="*/ 148114 h 222313"/>
                <a:gd name="connsiteX6" fmla="*/ 80677 w 161353"/>
                <a:gd name="connsiteY6" fmla="*/ 222313 h 222313"/>
                <a:gd name="connsiteX7" fmla="*/ 86487 w 161353"/>
                <a:gd name="connsiteY7" fmla="*/ 148114 h 222313"/>
                <a:gd name="connsiteX8" fmla="*/ 114395 w 161353"/>
                <a:gd name="connsiteY8" fmla="*/ 118110 h 222313"/>
                <a:gd name="connsiteX9" fmla="*/ 161354 w 161353"/>
                <a:gd name="connsiteY9" fmla="*/ 111157 h 222313"/>
                <a:gd name="connsiteX10" fmla="*/ 114395 w 161353"/>
                <a:gd name="connsiteY10" fmla="*/ 104204 h 222313"/>
                <a:gd name="connsiteX11" fmla="*/ 86487 w 161353"/>
                <a:gd name="connsiteY11" fmla="*/ 74200 h 222313"/>
                <a:gd name="connsiteX12" fmla="*/ 80677 w 161353"/>
                <a:gd name="connsiteY12" fmla="*/ 0 h 22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353" h="222313">
                  <a:moveTo>
                    <a:pt x="80677" y="0"/>
                  </a:moveTo>
                  <a:lnTo>
                    <a:pt x="74866" y="74200"/>
                  </a:lnTo>
                  <a:cubicBezTo>
                    <a:pt x="73628" y="89440"/>
                    <a:pt x="62103" y="101918"/>
                    <a:pt x="46958" y="104204"/>
                  </a:cubicBezTo>
                  <a:lnTo>
                    <a:pt x="0" y="111157"/>
                  </a:lnTo>
                  <a:lnTo>
                    <a:pt x="46958" y="118110"/>
                  </a:lnTo>
                  <a:cubicBezTo>
                    <a:pt x="62103" y="120396"/>
                    <a:pt x="73723" y="132779"/>
                    <a:pt x="74866" y="148114"/>
                  </a:cubicBezTo>
                  <a:lnTo>
                    <a:pt x="80677" y="222313"/>
                  </a:lnTo>
                  <a:lnTo>
                    <a:pt x="86487" y="148114"/>
                  </a:lnTo>
                  <a:cubicBezTo>
                    <a:pt x="87725" y="132874"/>
                    <a:pt x="99250" y="120396"/>
                    <a:pt x="114395" y="118110"/>
                  </a:cubicBezTo>
                  <a:lnTo>
                    <a:pt x="161354" y="111157"/>
                  </a:lnTo>
                  <a:lnTo>
                    <a:pt x="114395" y="104204"/>
                  </a:lnTo>
                  <a:cubicBezTo>
                    <a:pt x="99250" y="101918"/>
                    <a:pt x="87630" y="89535"/>
                    <a:pt x="86487" y="74200"/>
                  </a:cubicBezTo>
                  <a:lnTo>
                    <a:pt x="80677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F3ACCF7-0FCD-1456-6A1E-7FC40ED42541}"/>
                </a:ext>
              </a:extLst>
            </p:cNvPr>
            <p:cNvSpPr/>
            <p:nvPr/>
          </p:nvSpPr>
          <p:spPr>
            <a:xfrm>
              <a:off x="4831482" y="1041836"/>
              <a:ext cx="260259" cy="358061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4 w 180975"/>
                <a:gd name="connsiteY7" fmla="*/ 165830 h 248983"/>
                <a:gd name="connsiteX8" fmla="*/ 128301 w 180975"/>
                <a:gd name="connsiteY8" fmla="*/ 132302 h 248983"/>
                <a:gd name="connsiteX9" fmla="*/ 180975 w 180975"/>
                <a:gd name="connsiteY9" fmla="*/ 124492 h 248983"/>
                <a:gd name="connsiteX10" fmla="*/ 128301 w 180975"/>
                <a:gd name="connsiteY10" fmla="*/ 116681 h 248983"/>
                <a:gd name="connsiteX11" fmla="*/ 96964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1"/>
                    <a:pt x="84011" y="165830"/>
                  </a:cubicBezTo>
                  <a:lnTo>
                    <a:pt x="90488" y="248984"/>
                  </a:lnTo>
                  <a:lnTo>
                    <a:pt x="96964" y="165830"/>
                  </a:lnTo>
                  <a:cubicBezTo>
                    <a:pt x="98298" y="148685"/>
                    <a:pt x="111347" y="134779"/>
                    <a:pt x="128301" y="132302"/>
                  </a:cubicBezTo>
                  <a:lnTo>
                    <a:pt x="180975" y="124492"/>
                  </a:lnTo>
                  <a:lnTo>
                    <a:pt x="128301" y="116681"/>
                  </a:lnTo>
                  <a:cubicBezTo>
                    <a:pt x="111347" y="114205"/>
                    <a:pt x="98298" y="100203"/>
                    <a:pt x="96964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EE063543-F62C-9231-F7C7-E94CE8AE3740}"/>
                </a:ext>
              </a:extLst>
            </p:cNvPr>
            <p:cNvSpPr/>
            <p:nvPr/>
          </p:nvSpPr>
          <p:spPr>
            <a:xfrm>
              <a:off x="1449790" y="1787865"/>
              <a:ext cx="130883" cy="180462"/>
            </a:xfrm>
            <a:custGeom>
              <a:avLst/>
              <a:gdLst>
                <a:gd name="connsiteX0" fmla="*/ 50292 w 100583"/>
                <a:gd name="connsiteY0" fmla="*/ 0 h 138684"/>
                <a:gd name="connsiteX1" fmla="*/ 46672 w 100583"/>
                <a:gd name="connsiteY1" fmla="*/ 46292 h 138684"/>
                <a:gd name="connsiteX2" fmla="*/ 29242 w 100583"/>
                <a:gd name="connsiteY2" fmla="*/ 64961 h 138684"/>
                <a:gd name="connsiteX3" fmla="*/ 0 w 100583"/>
                <a:gd name="connsiteY3" fmla="*/ 69342 h 138684"/>
                <a:gd name="connsiteX4" fmla="*/ 29242 w 100583"/>
                <a:gd name="connsiteY4" fmla="*/ 73724 h 138684"/>
                <a:gd name="connsiteX5" fmla="*/ 46672 w 100583"/>
                <a:gd name="connsiteY5" fmla="*/ 92393 h 138684"/>
                <a:gd name="connsiteX6" fmla="*/ 50292 w 100583"/>
                <a:gd name="connsiteY6" fmla="*/ 138684 h 138684"/>
                <a:gd name="connsiteX7" fmla="*/ 53912 w 100583"/>
                <a:gd name="connsiteY7" fmla="*/ 92393 h 138684"/>
                <a:gd name="connsiteX8" fmla="*/ 71342 w 100583"/>
                <a:gd name="connsiteY8" fmla="*/ 73724 h 138684"/>
                <a:gd name="connsiteX9" fmla="*/ 100584 w 100583"/>
                <a:gd name="connsiteY9" fmla="*/ 69342 h 138684"/>
                <a:gd name="connsiteX10" fmla="*/ 71342 w 100583"/>
                <a:gd name="connsiteY10" fmla="*/ 64961 h 138684"/>
                <a:gd name="connsiteX11" fmla="*/ 53912 w 100583"/>
                <a:gd name="connsiteY11" fmla="*/ 46292 h 138684"/>
                <a:gd name="connsiteX12" fmla="*/ 50292 w 100583"/>
                <a:gd name="connsiteY12" fmla="*/ 0 h 138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4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2" y="64961"/>
                  </a:cubicBezTo>
                  <a:lnTo>
                    <a:pt x="0" y="69342"/>
                  </a:lnTo>
                  <a:lnTo>
                    <a:pt x="29242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B0D0E41F-93FA-8F0B-D050-94DF82C2CE9D}"/>
                </a:ext>
              </a:extLst>
            </p:cNvPr>
            <p:cNvSpPr/>
            <p:nvPr/>
          </p:nvSpPr>
          <p:spPr>
            <a:xfrm>
              <a:off x="5674804" y="1091469"/>
              <a:ext cx="100583" cy="138683"/>
            </a:xfrm>
            <a:custGeom>
              <a:avLst/>
              <a:gdLst>
                <a:gd name="connsiteX0" fmla="*/ 50292 w 100583"/>
                <a:gd name="connsiteY0" fmla="*/ 0 h 138683"/>
                <a:gd name="connsiteX1" fmla="*/ 46672 w 100583"/>
                <a:gd name="connsiteY1" fmla="*/ 46292 h 138683"/>
                <a:gd name="connsiteX2" fmla="*/ 29241 w 100583"/>
                <a:gd name="connsiteY2" fmla="*/ 64961 h 138683"/>
                <a:gd name="connsiteX3" fmla="*/ 0 w 100583"/>
                <a:gd name="connsiteY3" fmla="*/ 69342 h 138683"/>
                <a:gd name="connsiteX4" fmla="*/ 29241 w 100583"/>
                <a:gd name="connsiteY4" fmla="*/ 73724 h 138683"/>
                <a:gd name="connsiteX5" fmla="*/ 46672 w 100583"/>
                <a:gd name="connsiteY5" fmla="*/ 92393 h 138683"/>
                <a:gd name="connsiteX6" fmla="*/ 50292 w 100583"/>
                <a:gd name="connsiteY6" fmla="*/ 138684 h 138683"/>
                <a:gd name="connsiteX7" fmla="*/ 53911 w 100583"/>
                <a:gd name="connsiteY7" fmla="*/ 92393 h 138683"/>
                <a:gd name="connsiteX8" fmla="*/ 71342 w 100583"/>
                <a:gd name="connsiteY8" fmla="*/ 73724 h 138683"/>
                <a:gd name="connsiteX9" fmla="*/ 100584 w 100583"/>
                <a:gd name="connsiteY9" fmla="*/ 69342 h 138683"/>
                <a:gd name="connsiteX10" fmla="*/ 71342 w 100583"/>
                <a:gd name="connsiteY10" fmla="*/ 64961 h 138683"/>
                <a:gd name="connsiteX11" fmla="*/ 53911 w 100583"/>
                <a:gd name="connsiteY11" fmla="*/ 46292 h 138683"/>
                <a:gd name="connsiteX12" fmla="*/ 50292 w 100583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3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1" y="64961"/>
                  </a:cubicBezTo>
                  <a:lnTo>
                    <a:pt x="0" y="69342"/>
                  </a:lnTo>
                  <a:lnTo>
                    <a:pt x="29241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1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1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6F1389C4-C21C-779E-9C98-B7B67EB3B408}"/>
                </a:ext>
              </a:extLst>
            </p:cNvPr>
            <p:cNvSpPr/>
            <p:nvPr/>
          </p:nvSpPr>
          <p:spPr>
            <a:xfrm>
              <a:off x="2560913" y="914401"/>
              <a:ext cx="168996" cy="233007"/>
            </a:xfrm>
            <a:custGeom>
              <a:avLst/>
              <a:gdLst>
                <a:gd name="connsiteX0" fmla="*/ 50292 w 100584"/>
                <a:gd name="connsiteY0" fmla="*/ 0 h 138683"/>
                <a:gd name="connsiteX1" fmla="*/ 46673 w 100584"/>
                <a:gd name="connsiteY1" fmla="*/ 46292 h 138683"/>
                <a:gd name="connsiteX2" fmla="*/ 29242 w 100584"/>
                <a:gd name="connsiteY2" fmla="*/ 64960 h 138683"/>
                <a:gd name="connsiteX3" fmla="*/ 0 w 100584"/>
                <a:gd name="connsiteY3" fmla="*/ 69342 h 138683"/>
                <a:gd name="connsiteX4" fmla="*/ 29242 w 100584"/>
                <a:gd name="connsiteY4" fmla="*/ 73723 h 138683"/>
                <a:gd name="connsiteX5" fmla="*/ 46673 w 100584"/>
                <a:gd name="connsiteY5" fmla="*/ 92393 h 138683"/>
                <a:gd name="connsiteX6" fmla="*/ 50292 w 100584"/>
                <a:gd name="connsiteY6" fmla="*/ 138684 h 138683"/>
                <a:gd name="connsiteX7" fmla="*/ 53912 w 100584"/>
                <a:gd name="connsiteY7" fmla="*/ 92393 h 138683"/>
                <a:gd name="connsiteX8" fmla="*/ 71342 w 100584"/>
                <a:gd name="connsiteY8" fmla="*/ 73723 h 138683"/>
                <a:gd name="connsiteX9" fmla="*/ 100584 w 100584"/>
                <a:gd name="connsiteY9" fmla="*/ 69342 h 138683"/>
                <a:gd name="connsiteX10" fmla="*/ 71342 w 100584"/>
                <a:gd name="connsiteY10" fmla="*/ 64960 h 138683"/>
                <a:gd name="connsiteX11" fmla="*/ 53912 w 100584"/>
                <a:gd name="connsiteY11" fmla="*/ 46292 h 138683"/>
                <a:gd name="connsiteX12" fmla="*/ 50292 w 100584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4" h="138683">
                  <a:moveTo>
                    <a:pt x="50292" y="0"/>
                  </a:moveTo>
                  <a:lnTo>
                    <a:pt x="46673" y="46292"/>
                  </a:lnTo>
                  <a:cubicBezTo>
                    <a:pt x="45911" y="55817"/>
                    <a:pt x="38672" y="63532"/>
                    <a:pt x="29242" y="64960"/>
                  </a:cubicBezTo>
                  <a:lnTo>
                    <a:pt x="0" y="69342"/>
                  </a:lnTo>
                  <a:lnTo>
                    <a:pt x="29242" y="73723"/>
                  </a:lnTo>
                  <a:cubicBezTo>
                    <a:pt x="38672" y="75152"/>
                    <a:pt x="45911" y="82868"/>
                    <a:pt x="46673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4" y="82868"/>
                    <a:pt x="61913" y="75152"/>
                    <a:pt x="71342" y="73723"/>
                  </a:cubicBezTo>
                  <a:lnTo>
                    <a:pt x="100584" y="69342"/>
                  </a:lnTo>
                  <a:lnTo>
                    <a:pt x="71342" y="64960"/>
                  </a:lnTo>
                  <a:cubicBezTo>
                    <a:pt x="61913" y="63532"/>
                    <a:pt x="54674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AB179674-7CB5-0975-14B0-6100EC21B31C}"/>
              </a:ext>
            </a:extLst>
          </p:cNvPr>
          <p:cNvSpPr txBox="1"/>
          <p:nvPr/>
        </p:nvSpPr>
        <p:spPr>
          <a:xfrm>
            <a:off x="4801449" y="696675"/>
            <a:ext cx="2589102" cy="646331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晚会流程</a:t>
            </a:r>
          </a:p>
        </p:txBody>
      </p:sp>
      <p:grpSp>
        <p:nvGrpSpPr>
          <p:cNvPr id="60" name="图形 8">
            <a:extLst>
              <a:ext uri="{FF2B5EF4-FFF2-40B4-BE49-F238E27FC236}">
                <a16:creationId xmlns:a16="http://schemas.microsoft.com/office/drawing/2014/main" id="{228E3585-8741-815A-06E1-6BC101EE7112}"/>
              </a:ext>
            </a:extLst>
          </p:cNvPr>
          <p:cNvGrpSpPr/>
          <p:nvPr/>
        </p:nvGrpSpPr>
        <p:grpSpPr>
          <a:xfrm>
            <a:off x="679009" y="-547224"/>
            <a:ext cx="1177343" cy="2943505"/>
            <a:chOff x="2039016" y="828293"/>
            <a:chExt cx="1490091" cy="3725417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068E550-9334-F72C-8813-3628CFFB3D04}"/>
                </a:ext>
              </a:extLst>
            </p:cNvPr>
            <p:cNvSpPr/>
            <p:nvPr/>
          </p:nvSpPr>
          <p:spPr>
            <a:xfrm>
              <a:off x="2647758" y="3440429"/>
              <a:ext cx="272891" cy="1113281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7291542-67B4-230D-3DA3-9E278CF917F8}"/>
                </a:ext>
              </a:extLst>
            </p:cNvPr>
            <p:cNvSpPr/>
            <p:nvPr/>
          </p:nvSpPr>
          <p:spPr>
            <a:xfrm>
              <a:off x="2670809" y="828293"/>
              <a:ext cx="226600" cy="1074229"/>
            </a:xfrm>
            <a:custGeom>
              <a:avLst/>
              <a:gdLst>
                <a:gd name="connsiteX0" fmla="*/ 84011 w 226600"/>
                <a:gd name="connsiteY0" fmla="*/ 1022033 h 1074229"/>
                <a:gd name="connsiteX1" fmla="*/ 84011 w 226600"/>
                <a:gd name="connsiteY1" fmla="*/ 1074230 h 1074229"/>
                <a:gd name="connsiteX2" fmla="*/ 142589 w 226600"/>
                <a:gd name="connsiteY2" fmla="*/ 1074230 h 1074229"/>
                <a:gd name="connsiteX3" fmla="*/ 142589 w 226600"/>
                <a:gd name="connsiteY3" fmla="*/ 1022033 h 1074229"/>
                <a:gd name="connsiteX4" fmla="*/ 226600 w 226600"/>
                <a:gd name="connsiteY4" fmla="*/ 912686 h 1074229"/>
                <a:gd name="connsiteX5" fmla="*/ 142589 w 226600"/>
                <a:gd name="connsiteY5" fmla="*/ 803339 h 1074229"/>
                <a:gd name="connsiteX6" fmla="*/ 142589 w 226600"/>
                <a:gd name="connsiteY6" fmla="*/ 0 h 1074229"/>
                <a:gd name="connsiteX7" fmla="*/ 84011 w 226600"/>
                <a:gd name="connsiteY7" fmla="*/ 0 h 1074229"/>
                <a:gd name="connsiteX8" fmla="*/ 84011 w 226600"/>
                <a:gd name="connsiteY8" fmla="*/ 803339 h 1074229"/>
                <a:gd name="connsiteX9" fmla="*/ 0 w 226600"/>
                <a:gd name="connsiteY9" fmla="*/ 912686 h 1074229"/>
                <a:gd name="connsiteX10" fmla="*/ 84011 w 226600"/>
                <a:gd name="connsiteY10" fmla="*/ 1022033 h 10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600" h="1074229">
                  <a:moveTo>
                    <a:pt x="84011" y="1022033"/>
                  </a:moveTo>
                  <a:lnTo>
                    <a:pt x="84011" y="1074230"/>
                  </a:lnTo>
                  <a:lnTo>
                    <a:pt x="142589" y="1074230"/>
                  </a:lnTo>
                  <a:lnTo>
                    <a:pt x="142589" y="1022033"/>
                  </a:lnTo>
                  <a:cubicBezTo>
                    <a:pt x="190976" y="1009079"/>
                    <a:pt x="226600" y="965073"/>
                    <a:pt x="226600" y="912686"/>
                  </a:cubicBezTo>
                  <a:cubicBezTo>
                    <a:pt x="226600" y="860203"/>
                    <a:pt x="190976" y="816197"/>
                    <a:pt x="142589" y="803339"/>
                  </a:cubicBezTo>
                  <a:lnTo>
                    <a:pt x="142589" y="0"/>
                  </a:lnTo>
                  <a:lnTo>
                    <a:pt x="84011" y="0"/>
                  </a:lnTo>
                  <a:lnTo>
                    <a:pt x="84011" y="803339"/>
                  </a:lnTo>
                  <a:cubicBezTo>
                    <a:pt x="35624" y="816293"/>
                    <a:pt x="0" y="860298"/>
                    <a:pt x="0" y="912686"/>
                  </a:cubicBezTo>
                  <a:cubicBezTo>
                    <a:pt x="-95" y="965073"/>
                    <a:pt x="35624" y="1009079"/>
                    <a:pt x="84011" y="10220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C764EA0-DE70-A571-58B5-5EC2D5A54F37}"/>
                </a:ext>
              </a:extLst>
            </p:cNvPr>
            <p:cNvSpPr/>
            <p:nvPr/>
          </p:nvSpPr>
          <p:spPr>
            <a:xfrm>
              <a:off x="2039016" y="1891188"/>
              <a:ext cx="1490091" cy="1577720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6" name="图形 8">
            <a:extLst>
              <a:ext uri="{FF2B5EF4-FFF2-40B4-BE49-F238E27FC236}">
                <a16:creationId xmlns:a16="http://schemas.microsoft.com/office/drawing/2014/main" id="{25CF4CAE-6E0D-962B-5B5B-766A9B072A4B}"/>
              </a:ext>
            </a:extLst>
          </p:cNvPr>
          <p:cNvGrpSpPr/>
          <p:nvPr/>
        </p:nvGrpSpPr>
        <p:grpSpPr>
          <a:xfrm>
            <a:off x="10335647" y="-547224"/>
            <a:ext cx="1177343" cy="2943505"/>
            <a:chOff x="2039016" y="828293"/>
            <a:chExt cx="1490091" cy="3725417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1D0EDE2C-ECDA-9650-BE32-C5631FF091E4}"/>
                </a:ext>
              </a:extLst>
            </p:cNvPr>
            <p:cNvSpPr/>
            <p:nvPr/>
          </p:nvSpPr>
          <p:spPr>
            <a:xfrm>
              <a:off x="2647758" y="3440429"/>
              <a:ext cx="272891" cy="1113281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A1631ECA-A41A-0B03-F602-D7FD189899C2}"/>
                </a:ext>
              </a:extLst>
            </p:cNvPr>
            <p:cNvSpPr/>
            <p:nvPr/>
          </p:nvSpPr>
          <p:spPr>
            <a:xfrm>
              <a:off x="2670809" y="828293"/>
              <a:ext cx="226600" cy="1074229"/>
            </a:xfrm>
            <a:custGeom>
              <a:avLst/>
              <a:gdLst>
                <a:gd name="connsiteX0" fmla="*/ 84011 w 226600"/>
                <a:gd name="connsiteY0" fmla="*/ 1022033 h 1074229"/>
                <a:gd name="connsiteX1" fmla="*/ 84011 w 226600"/>
                <a:gd name="connsiteY1" fmla="*/ 1074230 h 1074229"/>
                <a:gd name="connsiteX2" fmla="*/ 142589 w 226600"/>
                <a:gd name="connsiteY2" fmla="*/ 1074230 h 1074229"/>
                <a:gd name="connsiteX3" fmla="*/ 142589 w 226600"/>
                <a:gd name="connsiteY3" fmla="*/ 1022033 h 1074229"/>
                <a:gd name="connsiteX4" fmla="*/ 226600 w 226600"/>
                <a:gd name="connsiteY4" fmla="*/ 912686 h 1074229"/>
                <a:gd name="connsiteX5" fmla="*/ 142589 w 226600"/>
                <a:gd name="connsiteY5" fmla="*/ 803339 h 1074229"/>
                <a:gd name="connsiteX6" fmla="*/ 142589 w 226600"/>
                <a:gd name="connsiteY6" fmla="*/ 0 h 1074229"/>
                <a:gd name="connsiteX7" fmla="*/ 84011 w 226600"/>
                <a:gd name="connsiteY7" fmla="*/ 0 h 1074229"/>
                <a:gd name="connsiteX8" fmla="*/ 84011 w 226600"/>
                <a:gd name="connsiteY8" fmla="*/ 803339 h 1074229"/>
                <a:gd name="connsiteX9" fmla="*/ 0 w 226600"/>
                <a:gd name="connsiteY9" fmla="*/ 912686 h 1074229"/>
                <a:gd name="connsiteX10" fmla="*/ 84011 w 226600"/>
                <a:gd name="connsiteY10" fmla="*/ 1022033 h 10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600" h="1074229">
                  <a:moveTo>
                    <a:pt x="84011" y="1022033"/>
                  </a:moveTo>
                  <a:lnTo>
                    <a:pt x="84011" y="1074230"/>
                  </a:lnTo>
                  <a:lnTo>
                    <a:pt x="142589" y="1074230"/>
                  </a:lnTo>
                  <a:lnTo>
                    <a:pt x="142589" y="1022033"/>
                  </a:lnTo>
                  <a:cubicBezTo>
                    <a:pt x="190976" y="1009079"/>
                    <a:pt x="226600" y="965073"/>
                    <a:pt x="226600" y="912686"/>
                  </a:cubicBezTo>
                  <a:cubicBezTo>
                    <a:pt x="226600" y="860203"/>
                    <a:pt x="190976" y="816197"/>
                    <a:pt x="142589" y="803339"/>
                  </a:cubicBezTo>
                  <a:lnTo>
                    <a:pt x="142589" y="0"/>
                  </a:lnTo>
                  <a:lnTo>
                    <a:pt x="84011" y="0"/>
                  </a:lnTo>
                  <a:lnTo>
                    <a:pt x="84011" y="803339"/>
                  </a:lnTo>
                  <a:cubicBezTo>
                    <a:pt x="35624" y="816293"/>
                    <a:pt x="0" y="860298"/>
                    <a:pt x="0" y="912686"/>
                  </a:cubicBezTo>
                  <a:cubicBezTo>
                    <a:pt x="-95" y="965073"/>
                    <a:pt x="35624" y="1009079"/>
                    <a:pt x="84011" y="10220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3A428F3D-06EC-5C60-5253-836D7AEA08E3}"/>
                </a:ext>
              </a:extLst>
            </p:cNvPr>
            <p:cNvSpPr/>
            <p:nvPr/>
          </p:nvSpPr>
          <p:spPr>
            <a:xfrm>
              <a:off x="2039016" y="1891188"/>
              <a:ext cx="1490091" cy="1577720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14" name="图形 13">
            <a:extLst>
              <a:ext uri="{FF2B5EF4-FFF2-40B4-BE49-F238E27FC236}">
                <a16:creationId xmlns:a16="http://schemas.microsoft.com/office/drawing/2014/main" id="{775851F7-BE6D-3911-B204-025A5BEA2C7E}"/>
              </a:ext>
            </a:extLst>
          </p:cNvPr>
          <p:cNvGrpSpPr/>
          <p:nvPr/>
        </p:nvGrpSpPr>
        <p:grpSpPr>
          <a:xfrm>
            <a:off x="1094848" y="2728187"/>
            <a:ext cx="1317666" cy="938372"/>
            <a:chOff x="6341531" y="1590680"/>
            <a:chExt cx="5158178" cy="3673382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20FBB68-B407-0819-0A5A-534DBDE77455}"/>
                </a:ext>
              </a:extLst>
            </p:cNvPr>
            <p:cNvSpPr/>
            <p:nvPr/>
          </p:nvSpPr>
          <p:spPr>
            <a:xfrm>
              <a:off x="8717295" y="2262843"/>
              <a:ext cx="2535104" cy="2612479"/>
            </a:xfrm>
            <a:custGeom>
              <a:avLst/>
              <a:gdLst>
                <a:gd name="connsiteX0" fmla="*/ 12949 w 2535104"/>
                <a:gd name="connsiteY0" fmla="*/ 386936 h 2612479"/>
                <a:gd name="connsiteX1" fmla="*/ 25683 w 2535104"/>
                <a:gd name="connsiteY1" fmla="*/ 370082 h 2612479"/>
                <a:gd name="connsiteX2" fmla="*/ 70484 w 2535104"/>
                <a:gd name="connsiteY2" fmla="*/ 329252 h 2612479"/>
                <a:gd name="connsiteX3" fmla="*/ 262690 w 2535104"/>
                <a:gd name="connsiteY3" fmla="*/ 197302 h 2612479"/>
                <a:gd name="connsiteX4" fmla="*/ 414365 w 2535104"/>
                <a:gd name="connsiteY4" fmla="*/ 122486 h 2612479"/>
                <a:gd name="connsiteX5" fmla="*/ 604627 w 2535104"/>
                <a:gd name="connsiteY5" fmla="*/ 56013 h 2612479"/>
                <a:gd name="connsiteX6" fmla="*/ 832122 w 2535104"/>
                <a:gd name="connsiteY6" fmla="*/ 10895 h 2612479"/>
                <a:gd name="connsiteX7" fmla="*/ 1092384 w 2535104"/>
                <a:gd name="connsiteY7" fmla="*/ 1849 h 2612479"/>
                <a:gd name="connsiteX8" fmla="*/ 1092384 w 2535104"/>
                <a:gd name="connsiteY8" fmla="*/ 1849 h 2612479"/>
                <a:gd name="connsiteX9" fmla="*/ 1356531 w 2535104"/>
                <a:gd name="connsiteY9" fmla="*/ 39368 h 2612479"/>
                <a:gd name="connsiteX10" fmla="*/ 1629965 w 2535104"/>
                <a:gd name="connsiteY10" fmla="*/ 130000 h 2612479"/>
                <a:gd name="connsiteX11" fmla="*/ 1898818 w 2535104"/>
                <a:gd name="connsiteY11" fmla="*/ 279666 h 2612479"/>
                <a:gd name="connsiteX12" fmla="*/ 2145782 w 2535104"/>
                <a:gd name="connsiteY12" fmla="*/ 492026 h 2612479"/>
                <a:gd name="connsiteX13" fmla="*/ 2419035 w 2535104"/>
                <a:gd name="connsiteY13" fmla="*/ 903182 h 2612479"/>
                <a:gd name="connsiteX14" fmla="*/ 2534631 w 2535104"/>
                <a:gd name="connsiteY14" fmla="*/ 1411141 h 2612479"/>
                <a:gd name="connsiteX15" fmla="*/ 2434751 w 2535104"/>
                <a:gd name="connsiteY15" fmla="*/ 1912070 h 2612479"/>
                <a:gd name="connsiteX16" fmla="*/ 2421248 w 2535104"/>
                <a:gd name="connsiteY16" fmla="*/ 1941862 h 2612479"/>
                <a:gd name="connsiteX17" fmla="*/ 2129478 w 2535104"/>
                <a:gd name="connsiteY17" fmla="*/ 2320252 h 2612479"/>
                <a:gd name="connsiteX18" fmla="*/ 1889934 w 2535104"/>
                <a:gd name="connsiteY18" fmla="*/ 2469366 h 2612479"/>
                <a:gd name="connsiteX19" fmla="*/ 1631254 w 2535104"/>
                <a:gd name="connsiteY19" fmla="*/ 2559490 h 2612479"/>
                <a:gd name="connsiteX20" fmla="*/ 1087186 w 2535104"/>
                <a:gd name="connsiteY20" fmla="*/ 2611737 h 2612479"/>
                <a:gd name="connsiteX21" fmla="*/ 745257 w 2535104"/>
                <a:gd name="connsiteY21" fmla="*/ 2580279 h 2612479"/>
                <a:gd name="connsiteX22" fmla="*/ 435885 w 2535104"/>
                <a:gd name="connsiteY22" fmla="*/ 2480895 h 2612479"/>
                <a:gd name="connsiteX23" fmla="*/ 165271 w 2535104"/>
                <a:gd name="connsiteY23" fmla="*/ 2277507 h 2612479"/>
                <a:gd name="connsiteX24" fmla="*/ 66601 w 2535104"/>
                <a:gd name="connsiteY24" fmla="*/ 2131651 h 2612479"/>
                <a:gd name="connsiteX25" fmla="*/ 11474 w 2535104"/>
                <a:gd name="connsiteY25" fmla="*/ 1974736 h 2612479"/>
                <a:gd name="connsiteX26" fmla="*/ 401 w 2535104"/>
                <a:gd name="connsiteY26" fmla="*/ 1829737 h 2612479"/>
                <a:gd name="connsiteX27" fmla="*/ 21819 w 2535104"/>
                <a:gd name="connsiteY27" fmla="*/ 1695977 h 2612479"/>
                <a:gd name="connsiteX28" fmla="*/ 130499 w 2535104"/>
                <a:gd name="connsiteY28" fmla="*/ 1483037 h 2612479"/>
                <a:gd name="connsiteX29" fmla="*/ 212886 w 2535104"/>
                <a:gd name="connsiteY29" fmla="*/ 1400542 h 2612479"/>
                <a:gd name="connsiteX30" fmla="*/ 297572 w 2535104"/>
                <a:gd name="connsiteY30" fmla="*/ 1343106 h 2612479"/>
                <a:gd name="connsiteX31" fmla="*/ 446838 w 2535104"/>
                <a:gd name="connsiteY31" fmla="*/ 1285462 h 2612479"/>
                <a:gd name="connsiteX32" fmla="*/ 544536 w 2535104"/>
                <a:gd name="connsiteY32" fmla="*/ 1273358 h 2612479"/>
                <a:gd name="connsiteX33" fmla="*/ 578276 w 2535104"/>
                <a:gd name="connsiteY33" fmla="*/ 1277395 h 2612479"/>
                <a:gd name="connsiteX34" fmla="*/ 545761 w 2535104"/>
                <a:gd name="connsiteY34" fmla="*/ 1285877 h 2612479"/>
                <a:gd name="connsiteX35" fmla="*/ 453417 w 2535104"/>
                <a:gd name="connsiteY35" fmla="*/ 1309242 h 2612479"/>
                <a:gd name="connsiteX36" fmla="*/ 316095 w 2535104"/>
                <a:gd name="connsiteY36" fmla="*/ 1374196 h 2612479"/>
                <a:gd name="connsiteX37" fmla="*/ 239969 w 2535104"/>
                <a:gd name="connsiteY37" fmla="*/ 1432163 h 2612479"/>
                <a:gd name="connsiteX38" fmla="*/ 167593 w 2535104"/>
                <a:gd name="connsiteY38" fmla="*/ 1511809 h 2612479"/>
                <a:gd name="connsiteX39" fmla="*/ 75905 w 2535104"/>
                <a:gd name="connsiteY39" fmla="*/ 1710005 h 2612479"/>
                <a:gd name="connsiteX40" fmla="*/ 60380 w 2535104"/>
                <a:gd name="connsiteY40" fmla="*/ 1831697 h 2612479"/>
                <a:gd name="connsiteX41" fmla="*/ 74005 w 2535104"/>
                <a:gd name="connsiteY41" fmla="*/ 1961065 h 2612479"/>
                <a:gd name="connsiteX42" fmla="*/ 127019 w 2535104"/>
                <a:gd name="connsiteY42" fmla="*/ 2100254 h 2612479"/>
                <a:gd name="connsiteX43" fmla="*/ 218939 w 2535104"/>
                <a:gd name="connsiteY43" fmla="*/ 2229613 h 2612479"/>
                <a:gd name="connsiteX44" fmla="*/ 469723 w 2535104"/>
                <a:gd name="connsiteY44" fmla="*/ 2410350 h 2612479"/>
                <a:gd name="connsiteX45" fmla="*/ 759950 w 2535104"/>
                <a:gd name="connsiteY45" fmla="*/ 2498424 h 2612479"/>
                <a:gd name="connsiteX46" fmla="*/ 1088296 w 2535104"/>
                <a:gd name="connsiteY46" fmla="*/ 2524431 h 2612479"/>
                <a:gd name="connsiteX47" fmla="*/ 1609075 w 2535104"/>
                <a:gd name="connsiteY47" fmla="*/ 2470207 h 2612479"/>
                <a:gd name="connsiteX48" fmla="*/ 1850162 w 2535104"/>
                <a:gd name="connsiteY48" fmla="*/ 2384703 h 2612479"/>
                <a:gd name="connsiteX49" fmla="*/ 2069514 w 2535104"/>
                <a:gd name="connsiteY49" fmla="*/ 2247115 h 2612479"/>
                <a:gd name="connsiteX50" fmla="*/ 2335032 w 2535104"/>
                <a:gd name="connsiteY50" fmla="*/ 1901243 h 2612479"/>
                <a:gd name="connsiteX51" fmla="*/ 2347470 w 2535104"/>
                <a:gd name="connsiteY51" fmla="*/ 1873907 h 2612479"/>
                <a:gd name="connsiteX52" fmla="*/ 2440272 w 2535104"/>
                <a:gd name="connsiteY52" fmla="*/ 1412811 h 2612479"/>
                <a:gd name="connsiteX53" fmla="*/ 2334964 w 2535104"/>
                <a:gd name="connsiteY53" fmla="*/ 940095 h 2612479"/>
                <a:gd name="connsiteX54" fmla="*/ 2081627 w 2535104"/>
                <a:gd name="connsiteY54" fmla="*/ 551580 h 2612479"/>
                <a:gd name="connsiteX55" fmla="*/ 1850742 w 2535104"/>
                <a:gd name="connsiteY55" fmla="*/ 348173 h 2612479"/>
                <a:gd name="connsiteX56" fmla="*/ 1597700 w 2535104"/>
                <a:gd name="connsiteY56" fmla="*/ 202336 h 2612479"/>
                <a:gd name="connsiteX57" fmla="*/ 1339058 w 2535104"/>
                <a:gd name="connsiteY57" fmla="*/ 111260 h 2612479"/>
                <a:gd name="connsiteX58" fmla="*/ 1087999 w 2535104"/>
                <a:gd name="connsiteY58" fmla="*/ 69940 h 2612479"/>
                <a:gd name="connsiteX59" fmla="*/ 1087998 w 2535104"/>
                <a:gd name="connsiteY59" fmla="*/ 69940 h 2612479"/>
                <a:gd name="connsiteX60" fmla="*/ 838624 w 2535104"/>
                <a:gd name="connsiteY60" fmla="*/ 71962 h 2612479"/>
                <a:gd name="connsiteX61" fmla="*/ 618149 w 2535104"/>
                <a:gd name="connsiteY61" fmla="*/ 108340 h 2612479"/>
                <a:gd name="connsiteX62" fmla="*/ 431440 w 2535104"/>
                <a:gd name="connsiteY62" fmla="*/ 165304 h 2612479"/>
                <a:gd name="connsiteX63" fmla="*/ 280297 w 2535104"/>
                <a:gd name="connsiteY63" fmla="*/ 230569 h 2612479"/>
                <a:gd name="connsiteX64" fmla="*/ 82101 w 2535104"/>
                <a:gd name="connsiteY64" fmla="*/ 344888 h 2612479"/>
                <a:gd name="connsiteX65" fmla="*/ 31884 w 2535104"/>
                <a:gd name="connsiteY65" fmla="*/ 377763 h 2612479"/>
                <a:gd name="connsiteX66" fmla="*/ 12923 w 2535104"/>
                <a:gd name="connsiteY66" fmla="*/ 386917 h 261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35104" h="2612479">
                  <a:moveTo>
                    <a:pt x="12949" y="386936"/>
                  </a:moveTo>
                  <a:cubicBezTo>
                    <a:pt x="11879" y="385651"/>
                    <a:pt x="16133" y="379900"/>
                    <a:pt x="25683" y="370082"/>
                  </a:cubicBezTo>
                  <a:cubicBezTo>
                    <a:pt x="35231" y="360265"/>
                    <a:pt x="50084" y="346384"/>
                    <a:pt x="70484" y="329252"/>
                  </a:cubicBezTo>
                  <a:cubicBezTo>
                    <a:pt x="111285" y="294986"/>
                    <a:pt x="174336" y="247369"/>
                    <a:pt x="262690" y="197302"/>
                  </a:cubicBezTo>
                  <a:cubicBezTo>
                    <a:pt x="306867" y="172267"/>
                    <a:pt x="357370" y="146708"/>
                    <a:pt x="414365" y="122486"/>
                  </a:cubicBezTo>
                  <a:cubicBezTo>
                    <a:pt x="471357" y="98265"/>
                    <a:pt x="534847" y="75383"/>
                    <a:pt x="604627" y="56013"/>
                  </a:cubicBezTo>
                  <a:cubicBezTo>
                    <a:pt x="674406" y="36642"/>
                    <a:pt x="750484" y="20784"/>
                    <a:pt x="832122" y="10895"/>
                  </a:cubicBezTo>
                  <a:cubicBezTo>
                    <a:pt x="913765" y="1005"/>
                    <a:pt x="1000982" y="-2915"/>
                    <a:pt x="1092384" y="1849"/>
                  </a:cubicBezTo>
                  <a:lnTo>
                    <a:pt x="1092384" y="1849"/>
                  </a:lnTo>
                  <a:cubicBezTo>
                    <a:pt x="1177633" y="6331"/>
                    <a:pt x="1266263" y="18396"/>
                    <a:pt x="1356531" y="39368"/>
                  </a:cubicBezTo>
                  <a:cubicBezTo>
                    <a:pt x="1446802" y="60339"/>
                    <a:pt x="1538716" y="90219"/>
                    <a:pt x="1629965" y="130000"/>
                  </a:cubicBezTo>
                  <a:cubicBezTo>
                    <a:pt x="1721213" y="169781"/>
                    <a:pt x="1811797" y="219466"/>
                    <a:pt x="1898818" y="279666"/>
                  </a:cubicBezTo>
                  <a:cubicBezTo>
                    <a:pt x="1985845" y="339868"/>
                    <a:pt x="2069315" y="410587"/>
                    <a:pt x="2145782" y="492026"/>
                  </a:cubicBezTo>
                  <a:cubicBezTo>
                    <a:pt x="2255186" y="608384"/>
                    <a:pt x="2350112" y="747430"/>
                    <a:pt x="2419035" y="903182"/>
                  </a:cubicBezTo>
                  <a:cubicBezTo>
                    <a:pt x="2487954" y="1058926"/>
                    <a:pt x="2530821" y="1231347"/>
                    <a:pt x="2534631" y="1411141"/>
                  </a:cubicBezTo>
                  <a:cubicBezTo>
                    <a:pt x="2537882" y="1579676"/>
                    <a:pt x="2504667" y="1752136"/>
                    <a:pt x="2434751" y="1912070"/>
                  </a:cubicBezTo>
                  <a:cubicBezTo>
                    <a:pt x="2430397" y="1922051"/>
                    <a:pt x="2425895" y="1931983"/>
                    <a:pt x="2421248" y="1941862"/>
                  </a:cubicBezTo>
                  <a:cubicBezTo>
                    <a:pt x="2351999" y="2089033"/>
                    <a:pt x="2252189" y="2219754"/>
                    <a:pt x="2129478" y="2320252"/>
                  </a:cubicBezTo>
                  <a:cubicBezTo>
                    <a:pt x="2055092" y="2380814"/>
                    <a:pt x="1974078" y="2429999"/>
                    <a:pt x="1889934" y="2469366"/>
                  </a:cubicBezTo>
                  <a:cubicBezTo>
                    <a:pt x="1805791" y="2508727"/>
                    <a:pt x="1718532" y="2538265"/>
                    <a:pt x="1631254" y="2559490"/>
                  </a:cubicBezTo>
                  <a:cubicBezTo>
                    <a:pt x="1446393" y="2604545"/>
                    <a:pt x="1262075" y="2615078"/>
                    <a:pt x="1087186" y="2611737"/>
                  </a:cubicBezTo>
                  <a:cubicBezTo>
                    <a:pt x="970628" y="2609955"/>
                    <a:pt x="855119" y="2600962"/>
                    <a:pt x="745257" y="2580279"/>
                  </a:cubicBezTo>
                  <a:cubicBezTo>
                    <a:pt x="635406" y="2559595"/>
                    <a:pt x="531202" y="2527222"/>
                    <a:pt x="435885" y="2480895"/>
                  </a:cubicBezTo>
                  <a:cubicBezTo>
                    <a:pt x="329967" y="2429144"/>
                    <a:pt x="237203" y="2359594"/>
                    <a:pt x="165271" y="2277507"/>
                  </a:cubicBezTo>
                  <a:cubicBezTo>
                    <a:pt x="125479" y="2232102"/>
                    <a:pt x="92366" y="2182762"/>
                    <a:pt x="66601" y="2131651"/>
                  </a:cubicBezTo>
                  <a:cubicBezTo>
                    <a:pt x="40836" y="2080540"/>
                    <a:pt x="22415" y="2027657"/>
                    <a:pt x="11474" y="1974736"/>
                  </a:cubicBezTo>
                  <a:cubicBezTo>
                    <a:pt x="1403" y="1925416"/>
                    <a:pt x="-1794" y="1876600"/>
                    <a:pt x="401" y="1829737"/>
                  </a:cubicBezTo>
                  <a:cubicBezTo>
                    <a:pt x="2597" y="1782875"/>
                    <a:pt x="10186" y="1737964"/>
                    <a:pt x="21819" y="1695977"/>
                  </a:cubicBezTo>
                  <a:cubicBezTo>
                    <a:pt x="45082" y="1611999"/>
                    <a:pt x="84390" y="1540063"/>
                    <a:pt x="130499" y="1483037"/>
                  </a:cubicBezTo>
                  <a:cubicBezTo>
                    <a:pt x="156533" y="1450927"/>
                    <a:pt x="184559" y="1423635"/>
                    <a:pt x="212886" y="1400542"/>
                  </a:cubicBezTo>
                  <a:cubicBezTo>
                    <a:pt x="241214" y="1377448"/>
                    <a:pt x="269847" y="1358551"/>
                    <a:pt x="297572" y="1343106"/>
                  </a:cubicBezTo>
                  <a:cubicBezTo>
                    <a:pt x="353024" y="1312217"/>
                    <a:pt x="404566" y="1295116"/>
                    <a:pt x="446838" y="1285462"/>
                  </a:cubicBezTo>
                  <a:cubicBezTo>
                    <a:pt x="489113" y="1275810"/>
                    <a:pt x="522295" y="1273469"/>
                    <a:pt x="544536" y="1273358"/>
                  </a:cubicBezTo>
                  <a:cubicBezTo>
                    <a:pt x="566780" y="1273248"/>
                    <a:pt x="578198" y="1275262"/>
                    <a:pt x="578276" y="1277395"/>
                  </a:cubicBezTo>
                  <a:cubicBezTo>
                    <a:pt x="578352" y="1279526"/>
                    <a:pt x="567104" y="1281722"/>
                    <a:pt x="545761" y="1285877"/>
                  </a:cubicBezTo>
                  <a:cubicBezTo>
                    <a:pt x="524420" y="1290033"/>
                    <a:pt x="492882" y="1296270"/>
                    <a:pt x="453417" y="1309242"/>
                  </a:cubicBezTo>
                  <a:cubicBezTo>
                    <a:pt x="413952" y="1322214"/>
                    <a:pt x="366392" y="1342066"/>
                    <a:pt x="316095" y="1374196"/>
                  </a:cubicBezTo>
                  <a:cubicBezTo>
                    <a:pt x="290948" y="1390261"/>
                    <a:pt x="265182" y="1409393"/>
                    <a:pt x="239969" y="1432163"/>
                  </a:cubicBezTo>
                  <a:cubicBezTo>
                    <a:pt x="214755" y="1454933"/>
                    <a:pt x="190089" y="1481345"/>
                    <a:pt x="167593" y="1511809"/>
                  </a:cubicBezTo>
                  <a:cubicBezTo>
                    <a:pt x="127605" y="1565796"/>
                    <a:pt x="94411" y="1632958"/>
                    <a:pt x="75905" y="1710005"/>
                  </a:cubicBezTo>
                  <a:cubicBezTo>
                    <a:pt x="66652" y="1748530"/>
                    <a:pt x="61097" y="1789435"/>
                    <a:pt x="60380" y="1831697"/>
                  </a:cubicBezTo>
                  <a:cubicBezTo>
                    <a:pt x="59664" y="1873959"/>
                    <a:pt x="63789" y="1917582"/>
                    <a:pt x="74005" y="1961065"/>
                  </a:cubicBezTo>
                  <a:cubicBezTo>
                    <a:pt x="84899" y="2008023"/>
                    <a:pt x="102673" y="2054924"/>
                    <a:pt x="127019" y="2100254"/>
                  </a:cubicBezTo>
                  <a:cubicBezTo>
                    <a:pt x="151366" y="2145585"/>
                    <a:pt x="182288" y="2189347"/>
                    <a:pt x="218939" y="2229613"/>
                  </a:cubicBezTo>
                  <a:cubicBezTo>
                    <a:pt x="285341" y="2302566"/>
                    <a:pt x="371463" y="2364125"/>
                    <a:pt x="469723" y="2410350"/>
                  </a:cubicBezTo>
                  <a:cubicBezTo>
                    <a:pt x="558111" y="2452173"/>
                    <a:pt x="655737" y="2480653"/>
                    <a:pt x="759950" y="2498424"/>
                  </a:cubicBezTo>
                  <a:cubicBezTo>
                    <a:pt x="864163" y="2516195"/>
                    <a:pt x="974967" y="2523256"/>
                    <a:pt x="1088296" y="2524431"/>
                  </a:cubicBezTo>
                  <a:cubicBezTo>
                    <a:pt x="1258583" y="2525530"/>
                    <a:pt x="1435367" y="2514184"/>
                    <a:pt x="1609075" y="2470207"/>
                  </a:cubicBezTo>
                  <a:cubicBezTo>
                    <a:pt x="1690928" y="2449440"/>
                    <a:pt x="1772324" y="2421406"/>
                    <a:pt x="1850162" y="2384703"/>
                  </a:cubicBezTo>
                  <a:cubicBezTo>
                    <a:pt x="1928003" y="2348001"/>
                    <a:pt x="2002286" y="2302628"/>
                    <a:pt x="2069514" y="2247115"/>
                  </a:cubicBezTo>
                  <a:cubicBezTo>
                    <a:pt x="2180451" y="2156107"/>
                    <a:pt x="2271320" y="2036279"/>
                    <a:pt x="2335032" y="1901243"/>
                  </a:cubicBezTo>
                  <a:cubicBezTo>
                    <a:pt x="2339309" y="1892179"/>
                    <a:pt x="2343455" y="1883066"/>
                    <a:pt x="2347470" y="1873907"/>
                  </a:cubicBezTo>
                  <a:cubicBezTo>
                    <a:pt x="2411808" y="1726822"/>
                    <a:pt x="2442768" y="1567802"/>
                    <a:pt x="2440272" y="1412811"/>
                  </a:cubicBezTo>
                  <a:cubicBezTo>
                    <a:pt x="2437933" y="1246895"/>
                    <a:pt x="2398658" y="1086227"/>
                    <a:pt x="2334964" y="940095"/>
                  </a:cubicBezTo>
                  <a:cubicBezTo>
                    <a:pt x="2271272" y="793962"/>
                    <a:pt x="2183202" y="662394"/>
                    <a:pt x="2081627" y="551580"/>
                  </a:cubicBezTo>
                  <a:cubicBezTo>
                    <a:pt x="2010478" y="474062"/>
                    <a:pt x="1932409" y="406286"/>
                    <a:pt x="1850742" y="348173"/>
                  </a:cubicBezTo>
                  <a:cubicBezTo>
                    <a:pt x="1769073" y="290059"/>
                    <a:pt x="1683806" y="241608"/>
                    <a:pt x="1597700" y="202336"/>
                  </a:cubicBezTo>
                  <a:cubicBezTo>
                    <a:pt x="1511592" y="163069"/>
                    <a:pt x="1424650" y="132990"/>
                    <a:pt x="1339058" y="111260"/>
                  </a:cubicBezTo>
                  <a:cubicBezTo>
                    <a:pt x="1253469" y="89530"/>
                    <a:pt x="1169237" y="76146"/>
                    <a:pt x="1087999" y="69940"/>
                  </a:cubicBezTo>
                  <a:lnTo>
                    <a:pt x="1087998" y="69940"/>
                  </a:lnTo>
                  <a:cubicBezTo>
                    <a:pt x="1000900" y="63242"/>
                    <a:pt x="917301" y="64758"/>
                    <a:pt x="838624" y="71962"/>
                  </a:cubicBezTo>
                  <a:cubicBezTo>
                    <a:pt x="759948" y="79166"/>
                    <a:pt x="686196" y="92058"/>
                    <a:pt x="618149" y="108340"/>
                  </a:cubicBezTo>
                  <a:cubicBezTo>
                    <a:pt x="550111" y="124622"/>
                    <a:pt x="487780" y="144293"/>
                    <a:pt x="431440" y="165304"/>
                  </a:cubicBezTo>
                  <a:cubicBezTo>
                    <a:pt x="375104" y="186315"/>
                    <a:pt x="324750" y="208666"/>
                    <a:pt x="280297" y="230569"/>
                  </a:cubicBezTo>
                  <a:cubicBezTo>
                    <a:pt x="191399" y="274377"/>
                    <a:pt x="126107" y="316090"/>
                    <a:pt x="82101" y="344888"/>
                  </a:cubicBezTo>
                  <a:cubicBezTo>
                    <a:pt x="60100" y="359288"/>
                    <a:pt x="43410" y="370533"/>
                    <a:pt x="31884" y="377763"/>
                  </a:cubicBezTo>
                  <a:cubicBezTo>
                    <a:pt x="20359" y="384992"/>
                    <a:pt x="13993" y="388202"/>
                    <a:pt x="12923" y="386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24929CC-68BB-9B02-93CE-0D3EC73700BC}"/>
                </a:ext>
              </a:extLst>
            </p:cNvPr>
            <p:cNvSpPr/>
            <p:nvPr/>
          </p:nvSpPr>
          <p:spPr>
            <a:xfrm>
              <a:off x="6341531" y="3105981"/>
              <a:ext cx="1200211" cy="1628914"/>
            </a:xfrm>
            <a:custGeom>
              <a:avLst/>
              <a:gdLst>
                <a:gd name="connsiteX0" fmla="*/ 1199898 w 1200211"/>
                <a:gd name="connsiteY0" fmla="*/ 56243 h 1628914"/>
                <a:gd name="connsiteX1" fmla="*/ 1151029 w 1200211"/>
                <a:gd name="connsiteY1" fmla="*/ 56371 h 1628914"/>
                <a:gd name="connsiteX2" fmla="*/ 1018432 w 1200211"/>
                <a:gd name="connsiteY2" fmla="*/ 49669 h 1628914"/>
                <a:gd name="connsiteX3" fmla="*/ 815835 w 1200211"/>
                <a:gd name="connsiteY3" fmla="*/ 73658 h 1628914"/>
                <a:gd name="connsiteX4" fmla="*/ 573347 w 1200211"/>
                <a:gd name="connsiteY4" fmla="*/ 172089 h 1628914"/>
                <a:gd name="connsiteX5" fmla="*/ 398154 w 1200211"/>
                <a:gd name="connsiteY5" fmla="*/ 313630 h 1628914"/>
                <a:gd name="connsiteX6" fmla="*/ 250297 w 1200211"/>
                <a:gd name="connsiteY6" fmla="*/ 513617 h 1628914"/>
                <a:gd name="connsiteX7" fmla="*/ 130768 w 1200211"/>
                <a:gd name="connsiteY7" fmla="*/ 823370 h 1628914"/>
                <a:gd name="connsiteX8" fmla="*/ 103887 w 1200211"/>
                <a:gd name="connsiteY8" fmla="*/ 967322 h 1628914"/>
                <a:gd name="connsiteX9" fmla="*/ 93321 w 1200211"/>
                <a:gd name="connsiteY9" fmla="*/ 1124256 h 1628914"/>
                <a:gd name="connsiteX10" fmla="*/ 111431 w 1200211"/>
                <a:gd name="connsiteY10" fmla="*/ 1269531 h 1628914"/>
                <a:gd name="connsiteX11" fmla="*/ 172056 w 1200211"/>
                <a:gd name="connsiteY11" fmla="*/ 1407729 h 1628914"/>
                <a:gd name="connsiteX12" fmla="*/ 268697 w 1200211"/>
                <a:gd name="connsiteY12" fmla="*/ 1504951 h 1628914"/>
                <a:gd name="connsiteX13" fmla="*/ 268697 w 1200211"/>
                <a:gd name="connsiteY13" fmla="*/ 1504951 h 1628914"/>
                <a:gd name="connsiteX14" fmla="*/ 358411 w 1200211"/>
                <a:gd name="connsiteY14" fmla="*/ 1544784 h 1628914"/>
                <a:gd name="connsiteX15" fmla="*/ 450965 w 1200211"/>
                <a:gd name="connsiteY15" fmla="*/ 1557200 h 1628914"/>
                <a:gd name="connsiteX16" fmla="*/ 553854 w 1200211"/>
                <a:gd name="connsiteY16" fmla="*/ 1543091 h 1628914"/>
                <a:gd name="connsiteX17" fmla="*/ 641505 w 1200211"/>
                <a:gd name="connsiteY17" fmla="*/ 1508464 h 1628914"/>
                <a:gd name="connsiteX18" fmla="*/ 736056 w 1200211"/>
                <a:gd name="connsiteY18" fmla="*/ 1442888 h 1628914"/>
                <a:gd name="connsiteX19" fmla="*/ 796529 w 1200211"/>
                <a:gd name="connsiteY19" fmla="*/ 1379832 h 1628914"/>
                <a:gd name="connsiteX20" fmla="*/ 830789 w 1200211"/>
                <a:gd name="connsiteY20" fmla="*/ 1335859 h 1628914"/>
                <a:gd name="connsiteX21" fmla="*/ 846121 w 1200211"/>
                <a:gd name="connsiteY21" fmla="*/ 1321701 h 1628914"/>
                <a:gd name="connsiteX22" fmla="*/ 844471 w 1200211"/>
                <a:gd name="connsiteY22" fmla="*/ 1342811 h 1628914"/>
                <a:gd name="connsiteX23" fmla="*/ 821365 w 1200211"/>
                <a:gd name="connsiteY23" fmla="*/ 1396513 h 1628914"/>
                <a:gd name="connsiteX24" fmla="*/ 766935 w 1200211"/>
                <a:gd name="connsiteY24" fmla="*/ 1473558 h 1628914"/>
                <a:gd name="connsiteX25" fmla="*/ 669741 w 1200211"/>
                <a:gd name="connsiteY25" fmla="*/ 1556761 h 1628914"/>
                <a:gd name="connsiteX26" fmla="*/ 572977 w 1200211"/>
                <a:gd name="connsiteY26" fmla="*/ 1603957 h 1628914"/>
                <a:gd name="connsiteX27" fmla="*/ 453105 w 1200211"/>
                <a:gd name="connsiteY27" fmla="*/ 1628070 h 1628914"/>
                <a:gd name="connsiteX28" fmla="*/ 340186 w 1200211"/>
                <a:gd name="connsiteY28" fmla="*/ 1618851 h 1628914"/>
                <a:gd name="connsiteX29" fmla="*/ 226115 w 1200211"/>
                <a:gd name="connsiteY29" fmla="*/ 1573881 h 1628914"/>
                <a:gd name="connsiteX30" fmla="*/ 226114 w 1200211"/>
                <a:gd name="connsiteY30" fmla="*/ 1573881 h 1628914"/>
                <a:gd name="connsiteX31" fmla="*/ 101061 w 1200211"/>
                <a:gd name="connsiteY31" fmla="*/ 1456866 h 1628914"/>
                <a:gd name="connsiteX32" fmla="*/ 23987 w 1200211"/>
                <a:gd name="connsiteY32" fmla="*/ 1292779 h 1628914"/>
                <a:gd name="connsiteX33" fmla="*/ 167 w 1200211"/>
                <a:gd name="connsiteY33" fmla="*/ 1126349 h 1628914"/>
                <a:gd name="connsiteX34" fmla="*/ 9925 w 1200211"/>
                <a:gd name="connsiteY34" fmla="*/ 954908 h 1628914"/>
                <a:gd name="connsiteX35" fmla="*/ 38053 w 1200211"/>
                <a:gd name="connsiteY35" fmla="*/ 801089 h 1628914"/>
                <a:gd name="connsiteX36" fmla="*/ 169850 w 1200211"/>
                <a:gd name="connsiteY36" fmla="*/ 467467 h 1628914"/>
                <a:gd name="connsiteX37" fmla="*/ 336062 w 1200211"/>
                <a:gd name="connsiteY37" fmla="*/ 252325 h 1628914"/>
                <a:gd name="connsiteX38" fmla="*/ 533782 w 1200211"/>
                <a:gd name="connsiteY38" fmla="*/ 103669 h 1628914"/>
                <a:gd name="connsiteX39" fmla="*/ 672094 w 1200211"/>
                <a:gd name="connsiteY39" fmla="*/ 43150 h 1628914"/>
                <a:gd name="connsiteX40" fmla="*/ 803406 w 1200211"/>
                <a:gd name="connsiteY40" fmla="*/ 10744 h 1628914"/>
                <a:gd name="connsiteX41" fmla="*/ 1020738 w 1200211"/>
                <a:gd name="connsiteY41" fmla="*/ 4285 h 1628914"/>
                <a:gd name="connsiteX42" fmla="*/ 1156078 w 1200211"/>
                <a:gd name="connsiteY42" fmla="*/ 33092 h 1628914"/>
                <a:gd name="connsiteX43" fmla="*/ 1199897 w 1200211"/>
                <a:gd name="connsiteY43" fmla="*/ 56231 h 162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00211" h="1628914">
                  <a:moveTo>
                    <a:pt x="1199898" y="56243"/>
                  </a:moveTo>
                  <a:cubicBezTo>
                    <a:pt x="1198789" y="60202"/>
                    <a:pt x="1181848" y="59169"/>
                    <a:pt x="1151029" y="56371"/>
                  </a:cubicBezTo>
                  <a:cubicBezTo>
                    <a:pt x="1120209" y="53573"/>
                    <a:pt x="1075339" y="49178"/>
                    <a:pt x="1018432" y="49669"/>
                  </a:cubicBezTo>
                  <a:cubicBezTo>
                    <a:pt x="961520" y="50160"/>
                    <a:pt x="892387" y="55669"/>
                    <a:pt x="815835" y="73658"/>
                  </a:cubicBezTo>
                  <a:cubicBezTo>
                    <a:pt x="739280" y="91647"/>
                    <a:pt x="655205" y="122207"/>
                    <a:pt x="573347" y="172089"/>
                  </a:cubicBezTo>
                  <a:cubicBezTo>
                    <a:pt x="512570" y="208937"/>
                    <a:pt x="453104" y="256245"/>
                    <a:pt x="398154" y="313630"/>
                  </a:cubicBezTo>
                  <a:cubicBezTo>
                    <a:pt x="343202" y="371018"/>
                    <a:pt x="292779" y="438475"/>
                    <a:pt x="250297" y="513617"/>
                  </a:cubicBezTo>
                  <a:cubicBezTo>
                    <a:pt x="197859" y="606386"/>
                    <a:pt x="157666" y="711271"/>
                    <a:pt x="130768" y="823370"/>
                  </a:cubicBezTo>
                  <a:cubicBezTo>
                    <a:pt x="119252" y="871370"/>
                    <a:pt x="110409" y="919544"/>
                    <a:pt x="103887" y="967322"/>
                  </a:cubicBezTo>
                  <a:cubicBezTo>
                    <a:pt x="96911" y="1020805"/>
                    <a:pt x="92674" y="1073525"/>
                    <a:pt x="93321" y="1124256"/>
                  </a:cubicBezTo>
                  <a:cubicBezTo>
                    <a:pt x="93967" y="1174983"/>
                    <a:pt x="99502" y="1223716"/>
                    <a:pt x="111431" y="1269531"/>
                  </a:cubicBezTo>
                  <a:cubicBezTo>
                    <a:pt x="124653" y="1319811"/>
                    <a:pt x="145354" y="1367334"/>
                    <a:pt x="172056" y="1407729"/>
                  </a:cubicBezTo>
                  <a:cubicBezTo>
                    <a:pt x="198759" y="1448125"/>
                    <a:pt x="231463" y="1481384"/>
                    <a:pt x="268697" y="1504951"/>
                  </a:cubicBezTo>
                  <a:lnTo>
                    <a:pt x="268697" y="1504951"/>
                  </a:lnTo>
                  <a:cubicBezTo>
                    <a:pt x="296761" y="1523288"/>
                    <a:pt x="327401" y="1536325"/>
                    <a:pt x="358411" y="1544784"/>
                  </a:cubicBezTo>
                  <a:cubicBezTo>
                    <a:pt x="389421" y="1553242"/>
                    <a:pt x="420801" y="1557124"/>
                    <a:pt x="450965" y="1557200"/>
                  </a:cubicBezTo>
                  <a:cubicBezTo>
                    <a:pt x="487135" y="1557310"/>
                    <a:pt x="521823" y="1551873"/>
                    <a:pt x="553854" y="1543091"/>
                  </a:cubicBezTo>
                  <a:cubicBezTo>
                    <a:pt x="585887" y="1534309"/>
                    <a:pt x="615273" y="1522178"/>
                    <a:pt x="641505" y="1508464"/>
                  </a:cubicBezTo>
                  <a:cubicBezTo>
                    <a:pt x="679282" y="1488673"/>
                    <a:pt x="710586" y="1465448"/>
                    <a:pt x="736056" y="1442888"/>
                  </a:cubicBezTo>
                  <a:cubicBezTo>
                    <a:pt x="761527" y="1420328"/>
                    <a:pt x="781220" y="1398404"/>
                    <a:pt x="796529" y="1379832"/>
                  </a:cubicBezTo>
                  <a:cubicBezTo>
                    <a:pt x="811840" y="1361262"/>
                    <a:pt x="822826" y="1346018"/>
                    <a:pt x="830789" y="1335859"/>
                  </a:cubicBezTo>
                  <a:cubicBezTo>
                    <a:pt x="838752" y="1325702"/>
                    <a:pt x="843744" y="1320619"/>
                    <a:pt x="846121" y="1321701"/>
                  </a:cubicBezTo>
                  <a:cubicBezTo>
                    <a:pt x="848499" y="1322784"/>
                    <a:pt x="848174" y="1330007"/>
                    <a:pt x="844471" y="1342811"/>
                  </a:cubicBezTo>
                  <a:cubicBezTo>
                    <a:pt x="840768" y="1355614"/>
                    <a:pt x="833640" y="1374016"/>
                    <a:pt x="821365" y="1396513"/>
                  </a:cubicBezTo>
                  <a:cubicBezTo>
                    <a:pt x="809091" y="1419012"/>
                    <a:pt x="791611" y="1445633"/>
                    <a:pt x="766935" y="1473558"/>
                  </a:cubicBezTo>
                  <a:cubicBezTo>
                    <a:pt x="742258" y="1501484"/>
                    <a:pt x="710328" y="1530741"/>
                    <a:pt x="669741" y="1556761"/>
                  </a:cubicBezTo>
                  <a:cubicBezTo>
                    <a:pt x="641601" y="1574831"/>
                    <a:pt x="609268" y="1591275"/>
                    <a:pt x="572977" y="1603957"/>
                  </a:cubicBezTo>
                  <a:cubicBezTo>
                    <a:pt x="536687" y="1616638"/>
                    <a:pt x="496431" y="1625556"/>
                    <a:pt x="453105" y="1628070"/>
                  </a:cubicBezTo>
                  <a:cubicBezTo>
                    <a:pt x="416857" y="1630154"/>
                    <a:pt x="378672" y="1627485"/>
                    <a:pt x="340186" y="1618851"/>
                  </a:cubicBezTo>
                  <a:cubicBezTo>
                    <a:pt x="301702" y="1610215"/>
                    <a:pt x="262919" y="1595612"/>
                    <a:pt x="226115" y="1573881"/>
                  </a:cubicBezTo>
                  <a:lnTo>
                    <a:pt x="226114" y="1573881"/>
                  </a:lnTo>
                  <a:cubicBezTo>
                    <a:pt x="178089" y="1544788"/>
                    <a:pt x="135567" y="1504909"/>
                    <a:pt x="101061" y="1456866"/>
                  </a:cubicBezTo>
                  <a:cubicBezTo>
                    <a:pt x="66550" y="1408827"/>
                    <a:pt x="40058" y="1352634"/>
                    <a:pt x="23987" y="1292779"/>
                  </a:cubicBezTo>
                  <a:cubicBezTo>
                    <a:pt x="9441" y="1239061"/>
                    <a:pt x="1948" y="1183137"/>
                    <a:pt x="167" y="1126349"/>
                  </a:cubicBezTo>
                  <a:cubicBezTo>
                    <a:pt x="-1612" y="1069553"/>
                    <a:pt x="2317" y="1011887"/>
                    <a:pt x="9925" y="954908"/>
                  </a:cubicBezTo>
                  <a:cubicBezTo>
                    <a:pt x="16432" y="903994"/>
                    <a:pt x="25683" y="852515"/>
                    <a:pt x="38053" y="801089"/>
                  </a:cubicBezTo>
                  <a:cubicBezTo>
                    <a:pt x="66942" y="680989"/>
                    <a:pt x="111491" y="567851"/>
                    <a:pt x="169850" y="467467"/>
                  </a:cubicBezTo>
                  <a:cubicBezTo>
                    <a:pt x="217217" y="385979"/>
                    <a:pt x="274025" y="313428"/>
                    <a:pt x="336062" y="252325"/>
                  </a:cubicBezTo>
                  <a:cubicBezTo>
                    <a:pt x="398101" y="191219"/>
                    <a:pt x="465354" y="141559"/>
                    <a:pt x="533782" y="103669"/>
                  </a:cubicBezTo>
                  <a:cubicBezTo>
                    <a:pt x="580132" y="78130"/>
                    <a:pt x="626732" y="58289"/>
                    <a:pt x="672094" y="43150"/>
                  </a:cubicBezTo>
                  <a:cubicBezTo>
                    <a:pt x="717461" y="28011"/>
                    <a:pt x="761597" y="17569"/>
                    <a:pt x="803406" y="10744"/>
                  </a:cubicBezTo>
                  <a:cubicBezTo>
                    <a:pt x="887024" y="-2908"/>
                    <a:pt x="961045" y="-2145"/>
                    <a:pt x="1020738" y="4285"/>
                  </a:cubicBezTo>
                  <a:cubicBezTo>
                    <a:pt x="1080433" y="10715"/>
                    <a:pt x="1125979" y="22666"/>
                    <a:pt x="1156078" y="33092"/>
                  </a:cubicBezTo>
                  <a:cubicBezTo>
                    <a:pt x="1186177" y="43518"/>
                    <a:pt x="1201006" y="52272"/>
                    <a:pt x="1199897" y="562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381690B-F84E-CAF4-E21B-D4A798C6FC35}"/>
                </a:ext>
              </a:extLst>
            </p:cNvPr>
            <p:cNvSpPr/>
            <p:nvPr/>
          </p:nvSpPr>
          <p:spPr>
            <a:xfrm>
              <a:off x="7048957" y="3912112"/>
              <a:ext cx="1173626" cy="773689"/>
            </a:xfrm>
            <a:custGeom>
              <a:avLst/>
              <a:gdLst>
                <a:gd name="connsiteX0" fmla="*/ -66 w 1173626"/>
                <a:gd name="connsiteY0" fmla="*/ 661526 h 773689"/>
                <a:gd name="connsiteX1" fmla="*/ 52882 w 1173626"/>
                <a:gd name="connsiteY1" fmla="*/ 662344 h 773689"/>
                <a:gd name="connsiteX2" fmla="*/ 188966 w 1173626"/>
                <a:gd name="connsiteY2" fmla="*/ 682307 h 773689"/>
                <a:gd name="connsiteX3" fmla="*/ 392935 w 1173626"/>
                <a:gd name="connsiteY3" fmla="*/ 690829 h 773689"/>
                <a:gd name="connsiteX4" fmla="*/ 643013 w 1173626"/>
                <a:gd name="connsiteY4" fmla="*/ 655765 h 773689"/>
                <a:gd name="connsiteX5" fmla="*/ 777992 w 1173626"/>
                <a:gd name="connsiteY5" fmla="*/ 611549 h 773689"/>
                <a:gd name="connsiteX6" fmla="*/ 889863 w 1173626"/>
                <a:gd name="connsiteY6" fmla="*/ 552877 h 773689"/>
                <a:gd name="connsiteX7" fmla="*/ 994486 w 1173626"/>
                <a:gd name="connsiteY7" fmla="*/ 464693 h 773689"/>
                <a:gd name="connsiteX8" fmla="*/ 1065065 w 1173626"/>
                <a:gd name="connsiteY8" fmla="*/ 363471 h 773689"/>
                <a:gd name="connsiteX9" fmla="*/ 1106830 w 1173626"/>
                <a:gd name="connsiteY9" fmla="*/ 223206 h 773689"/>
                <a:gd name="connsiteX10" fmla="*/ 1106994 w 1173626"/>
                <a:gd name="connsiteY10" fmla="*/ 106867 h 773689"/>
                <a:gd name="connsiteX11" fmla="*/ 1094300 w 1173626"/>
                <a:gd name="connsiteY11" fmla="*/ 30674 h 773689"/>
                <a:gd name="connsiteX12" fmla="*/ 1093773 w 1173626"/>
                <a:gd name="connsiteY12" fmla="*/ 160 h 773689"/>
                <a:gd name="connsiteX13" fmla="*/ 1117238 w 1173626"/>
                <a:gd name="connsiteY13" fmla="*/ 20865 h 773689"/>
                <a:gd name="connsiteX14" fmla="*/ 1153314 w 1173626"/>
                <a:gd name="connsiteY14" fmla="*/ 96562 h 773689"/>
                <a:gd name="connsiteX15" fmla="*/ 1173369 w 1173626"/>
                <a:gd name="connsiteY15" fmla="*/ 227007 h 773689"/>
                <a:gd name="connsiteX16" fmla="*/ 1139224 w 1173626"/>
                <a:gd name="connsiteY16" fmla="*/ 397324 h 773689"/>
                <a:gd name="connsiteX17" fmla="*/ 1061721 w 1173626"/>
                <a:gd name="connsiteY17" fmla="*/ 523378 h 773689"/>
                <a:gd name="connsiteX18" fmla="*/ 942049 w 1173626"/>
                <a:gd name="connsiteY18" fmla="*/ 630981 h 773689"/>
                <a:gd name="connsiteX19" fmla="*/ 814709 w 1173626"/>
                <a:gd name="connsiteY19" fmla="*/ 699428 h 773689"/>
                <a:gd name="connsiteX20" fmla="*/ 664824 w 1173626"/>
                <a:gd name="connsiteY20" fmla="*/ 746835 h 773689"/>
                <a:gd name="connsiteX21" fmla="*/ 664824 w 1173626"/>
                <a:gd name="connsiteY21" fmla="*/ 746835 h 773689"/>
                <a:gd name="connsiteX22" fmla="*/ 392913 w 1173626"/>
                <a:gd name="connsiteY22" fmla="*/ 772938 h 773689"/>
                <a:gd name="connsiteX23" fmla="*/ 177677 w 1173626"/>
                <a:gd name="connsiteY23" fmla="*/ 742473 h 773689"/>
                <a:gd name="connsiteX24" fmla="*/ 42755 w 1173626"/>
                <a:gd name="connsiteY24" fmla="*/ 693892 h 773689"/>
                <a:gd name="connsiteX25" fmla="*/ -72 w 1173626"/>
                <a:gd name="connsiteY25" fmla="*/ 661528 h 77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73626" h="773689">
                  <a:moveTo>
                    <a:pt x="-66" y="661526"/>
                  </a:moveTo>
                  <a:cubicBezTo>
                    <a:pt x="1968" y="656068"/>
                    <a:pt x="20569" y="657394"/>
                    <a:pt x="52882" y="662344"/>
                  </a:cubicBezTo>
                  <a:cubicBezTo>
                    <a:pt x="85196" y="667293"/>
                    <a:pt x="131349" y="675711"/>
                    <a:pt x="188966" y="682307"/>
                  </a:cubicBezTo>
                  <a:cubicBezTo>
                    <a:pt x="246588" y="688903"/>
                    <a:pt x="315763" y="693571"/>
                    <a:pt x="392935" y="690829"/>
                  </a:cubicBezTo>
                  <a:cubicBezTo>
                    <a:pt x="470103" y="688086"/>
                    <a:pt x="555260" y="677866"/>
                    <a:pt x="643013" y="655765"/>
                  </a:cubicBezTo>
                  <a:cubicBezTo>
                    <a:pt x="688024" y="644308"/>
                    <a:pt x="733624" y="630008"/>
                    <a:pt x="777992" y="611549"/>
                  </a:cubicBezTo>
                  <a:cubicBezTo>
                    <a:pt x="818165" y="594838"/>
                    <a:pt x="855725" y="575330"/>
                    <a:pt x="889863" y="552877"/>
                  </a:cubicBezTo>
                  <a:cubicBezTo>
                    <a:pt x="929514" y="526752"/>
                    <a:pt x="964942" y="496798"/>
                    <a:pt x="994486" y="464693"/>
                  </a:cubicBezTo>
                  <a:cubicBezTo>
                    <a:pt x="1024028" y="432588"/>
                    <a:pt x="1047676" y="398334"/>
                    <a:pt x="1065065" y="363471"/>
                  </a:cubicBezTo>
                  <a:cubicBezTo>
                    <a:pt x="1089086" y="316126"/>
                    <a:pt x="1101449" y="267363"/>
                    <a:pt x="1106830" y="223206"/>
                  </a:cubicBezTo>
                  <a:cubicBezTo>
                    <a:pt x="1112210" y="179048"/>
                    <a:pt x="1110643" y="139426"/>
                    <a:pt x="1106994" y="106867"/>
                  </a:cubicBezTo>
                  <a:cubicBezTo>
                    <a:pt x="1103346" y="74313"/>
                    <a:pt x="1097682" y="48685"/>
                    <a:pt x="1094300" y="30674"/>
                  </a:cubicBezTo>
                  <a:cubicBezTo>
                    <a:pt x="1090919" y="12663"/>
                    <a:pt x="1089927" y="2125"/>
                    <a:pt x="1093773" y="160"/>
                  </a:cubicBezTo>
                  <a:cubicBezTo>
                    <a:pt x="1097619" y="-1805"/>
                    <a:pt x="1106120" y="4970"/>
                    <a:pt x="1117238" y="20865"/>
                  </a:cubicBezTo>
                  <a:cubicBezTo>
                    <a:pt x="1128357" y="36760"/>
                    <a:pt x="1142015" y="61926"/>
                    <a:pt x="1153314" y="96562"/>
                  </a:cubicBezTo>
                  <a:cubicBezTo>
                    <a:pt x="1164614" y="131198"/>
                    <a:pt x="1173466" y="175449"/>
                    <a:pt x="1173369" y="227007"/>
                  </a:cubicBezTo>
                  <a:cubicBezTo>
                    <a:pt x="1173271" y="278567"/>
                    <a:pt x="1164128" y="337507"/>
                    <a:pt x="1139224" y="397324"/>
                  </a:cubicBezTo>
                  <a:cubicBezTo>
                    <a:pt x="1120889" y="440705"/>
                    <a:pt x="1094943" y="483572"/>
                    <a:pt x="1061721" y="523378"/>
                  </a:cubicBezTo>
                  <a:cubicBezTo>
                    <a:pt x="1028500" y="563181"/>
                    <a:pt x="988005" y="599906"/>
                    <a:pt x="942049" y="630981"/>
                  </a:cubicBezTo>
                  <a:cubicBezTo>
                    <a:pt x="902736" y="657605"/>
                    <a:pt x="859914" y="680467"/>
                    <a:pt x="814709" y="699428"/>
                  </a:cubicBezTo>
                  <a:cubicBezTo>
                    <a:pt x="764782" y="720370"/>
                    <a:pt x="714163" y="735691"/>
                    <a:pt x="664824" y="746835"/>
                  </a:cubicBezTo>
                  <a:lnTo>
                    <a:pt x="664824" y="746835"/>
                  </a:lnTo>
                  <a:cubicBezTo>
                    <a:pt x="568707" y="768784"/>
                    <a:pt x="475857" y="775713"/>
                    <a:pt x="392913" y="772938"/>
                  </a:cubicBezTo>
                  <a:cubicBezTo>
                    <a:pt x="309970" y="770163"/>
                    <a:pt x="236932" y="757807"/>
                    <a:pt x="177677" y="742473"/>
                  </a:cubicBezTo>
                  <a:cubicBezTo>
                    <a:pt x="118420" y="727140"/>
                    <a:pt x="72854" y="708967"/>
                    <a:pt x="42755" y="693892"/>
                  </a:cubicBezTo>
                  <a:cubicBezTo>
                    <a:pt x="12658" y="678817"/>
                    <a:pt x="-2105" y="666987"/>
                    <a:pt x="-72" y="661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CEC7BDB-3CC2-C6DE-2D31-41E171AED509}"/>
                </a:ext>
              </a:extLst>
            </p:cNvPr>
            <p:cNvSpPr/>
            <p:nvPr/>
          </p:nvSpPr>
          <p:spPr>
            <a:xfrm>
              <a:off x="6836726" y="4656808"/>
              <a:ext cx="2440817" cy="550736"/>
            </a:xfrm>
            <a:custGeom>
              <a:avLst/>
              <a:gdLst>
                <a:gd name="connsiteX0" fmla="*/ 2440539 w 2440817"/>
                <a:gd name="connsiteY0" fmla="*/ 69135 h 550736"/>
                <a:gd name="connsiteX1" fmla="*/ 2354581 w 2440817"/>
                <a:gd name="connsiteY1" fmla="*/ 100715 h 550736"/>
                <a:gd name="connsiteX2" fmla="*/ 2113551 w 2440817"/>
                <a:gd name="connsiteY2" fmla="*/ 161254 h 550736"/>
                <a:gd name="connsiteX3" fmla="*/ 1751915 w 2440817"/>
                <a:gd name="connsiteY3" fmla="*/ 254748 h 550736"/>
                <a:gd name="connsiteX4" fmla="*/ 1304554 w 2440817"/>
                <a:gd name="connsiteY4" fmla="*/ 386002 h 550736"/>
                <a:gd name="connsiteX5" fmla="*/ 1304554 w 2440817"/>
                <a:gd name="connsiteY5" fmla="*/ 386003 h 550736"/>
                <a:gd name="connsiteX6" fmla="*/ 1048046 w 2440817"/>
                <a:gd name="connsiteY6" fmla="*/ 466047 h 550736"/>
                <a:gd name="connsiteX7" fmla="*/ 841991 w 2440817"/>
                <a:gd name="connsiteY7" fmla="*/ 518245 h 550736"/>
                <a:gd name="connsiteX8" fmla="*/ 588636 w 2440817"/>
                <a:gd name="connsiteY8" fmla="*/ 549931 h 550736"/>
                <a:gd name="connsiteX9" fmla="*/ 351254 w 2440817"/>
                <a:gd name="connsiteY9" fmla="*/ 532264 h 550736"/>
                <a:gd name="connsiteX10" fmla="*/ 351254 w 2440817"/>
                <a:gd name="connsiteY10" fmla="*/ 532264 h 550736"/>
                <a:gd name="connsiteX11" fmla="*/ 202292 w 2440817"/>
                <a:gd name="connsiteY11" fmla="*/ 485152 h 550736"/>
                <a:gd name="connsiteX12" fmla="*/ 82982 w 2440817"/>
                <a:gd name="connsiteY12" fmla="*/ 401320 h 550736"/>
                <a:gd name="connsiteX13" fmla="*/ 6774 w 2440817"/>
                <a:gd name="connsiteY13" fmla="*/ 265760 h 550736"/>
                <a:gd name="connsiteX14" fmla="*/ 1063 w 2440817"/>
                <a:gd name="connsiteY14" fmla="*/ 182492 h 550736"/>
                <a:gd name="connsiteX15" fmla="*/ 20845 w 2440817"/>
                <a:gd name="connsiteY15" fmla="*/ 110872 h 550736"/>
                <a:gd name="connsiteX16" fmla="*/ 55322 w 2440817"/>
                <a:gd name="connsiteY16" fmla="*/ 59889 h 550736"/>
                <a:gd name="connsiteX17" fmla="*/ 95158 w 2440817"/>
                <a:gd name="connsiteY17" fmla="*/ 26678 h 550736"/>
                <a:gd name="connsiteX18" fmla="*/ 95158 w 2440817"/>
                <a:gd name="connsiteY18" fmla="*/ 26678 h 550736"/>
                <a:gd name="connsiteX19" fmla="*/ 138217 w 2440817"/>
                <a:gd name="connsiteY19" fmla="*/ 6785 h 550736"/>
                <a:gd name="connsiteX20" fmla="*/ 171718 w 2440817"/>
                <a:gd name="connsiteY20" fmla="*/ 178 h 550736"/>
                <a:gd name="connsiteX21" fmla="*/ 192563 w 2440817"/>
                <a:gd name="connsiteY21" fmla="*/ 810 h 550736"/>
                <a:gd name="connsiteX22" fmla="*/ 199823 w 2440817"/>
                <a:gd name="connsiteY22" fmla="*/ 4599 h 550736"/>
                <a:gd name="connsiteX23" fmla="*/ 175996 w 2440817"/>
                <a:gd name="connsiteY23" fmla="*/ 17825 h 550736"/>
                <a:gd name="connsiteX24" fmla="*/ 148791 w 2440817"/>
                <a:gd name="connsiteY24" fmla="*/ 31441 h 550736"/>
                <a:gd name="connsiteX25" fmla="*/ 116060 w 2440817"/>
                <a:gd name="connsiteY25" fmla="*/ 54955 h 550736"/>
                <a:gd name="connsiteX26" fmla="*/ 87922 w 2440817"/>
                <a:gd name="connsiteY26" fmla="*/ 86556 h 550736"/>
                <a:gd name="connsiteX27" fmla="*/ 65838 w 2440817"/>
                <a:gd name="connsiteY27" fmla="*/ 129646 h 550736"/>
                <a:gd name="connsiteX28" fmla="*/ 56326 w 2440817"/>
                <a:gd name="connsiteY28" fmla="*/ 185972 h 550736"/>
                <a:gd name="connsiteX29" fmla="*/ 66130 w 2440817"/>
                <a:gd name="connsiteY29" fmla="*/ 249300 h 550736"/>
                <a:gd name="connsiteX30" fmla="*/ 132942 w 2440817"/>
                <a:gd name="connsiteY30" fmla="*/ 350827 h 550736"/>
                <a:gd name="connsiteX31" fmla="*/ 234050 w 2440817"/>
                <a:gd name="connsiteY31" fmla="*/ 413913 h 550736"/>
                <a:gd name="connsiteX32" fmla="*/ 366029 w 2440817"/>
                <a:gd name="connsiteY32" fmla="*/ 449641 h 550736"/>
                <a:gd name="connsiteX33" fmla="*/ 366029 w 2440817"/>
                <a:gd name="connsiteY33" fmla="*/ 449641 h 550736"/>
                <a:gd name="connsiteX34" fmla="*/ 584618 w 2440817"/>
                <a:gd name="connsiteY34" fmla="*/ 459599 h 550736"/>
                <a:gd name="connsiteX35" fmla="*/ 822552 w 2440817"/>
                <a:gd name="connsiteY35" fmla="*/ 425998 h 550736"/>
                <a:gd name="connsiteX36" fmla="*/ 1021349 w 2440817"/>
                <a:gd name="connsiteY36" fmla="*/ 374614 h 550736"/>
                <a:gd name="connsiteX37" fmla="*/ 1276904 w 2440817"/>
                <a:gd name="connsiteY37" fmla="*/ 296544 h 550736"/>
                <a:gd name="connsiteX38" fmla="*/ 1276904 w 2440817"/>
                <a:gd name="connsiteY38" fmla="*/ 296544 h 550736"/>
                <a:gd name="connsiteX39" fmla="*/ 1731895 w 2440817"/>
                <a:gd name="connsiteY39" fmla="*/ 175157 h 550736"/>
                <a:gd name="connsiteX40" fmla="*/ 2101169 w 2440817"/>
                <a:gd name="connsiteY40" fmla="*/ 101333 h 550736"/>
                <a:gd name="connsiteX41" fmla="*/ 2348801 w 2440817"/>
                <a:gd name="connsiteY41" fmla="*/ 68103 h 550736"/>
                <a:gd name="connsiteX42" fmla="*/ 2440539 w 2440817"/>
                <a:gd name="connsiteY42" fmla="*/ 69126 h 5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440817" h="550736">
                  <a:moveTo>
                    <a:pt x="2440539" y="69135"/>
                  </a:moveTo>
                  <a:cubicBezTo>
                    <a:pt x="2441496" y="74876"/>
                    <a:pt x="2410973" y="85482"/>
                    <a:pt x="2354581" y="100715"/>
                  </a:cubicBezTo>
                  <a:cubicBezTo>
                    <a:pt x="2298187" y="115950"/>
                    <a:pt x="2215925" y="135877"/>
                    <a:pt x="2113551" y="161254"/>
                  </a:cubicBezTo>
                  <a:cubicBezTo>
                    <a:pt x="2011176" y="186630"/>
                    <a:pt x="1888684" y="217506"/>
                    <a:pt x="1751915" y="254748"/>
                  </a:cubicBezTo>
                  <a:cubicBezTo>
                    <a:pt x="1615136" y="291990"/>
                    <a:pt x="1464088" y="335635"/>
                    <a:pt x="1304554" y="386002"/>
                  </a:cubicBezTo>
                  <a:lnTo>
                    <a:pt x="1304554" y="386003"/>
                  </a:lnTo>
                  <a:cubicBezTo>
                    <a:pt x="1222210" y="412042"/>
                    <a:pt x="1136847" y="440161"/>
                    <a:pt x="1048046" y="466047"/>
                  </a:cubicBezTo>
                  <a:cubicBezTo>
                    <a:pt x="979137" y="486132"/>
                    <a:pt x="910438" y="504099"/>
                    <a:pt x="841991" y="518245"/>
                  </a:cubicBezTo>
                  <a:cubicBezTo>
                    <a:pt x="756589" y="536038"/>
                    <a:pt x="671237" y="547243"/>
                    <a:pt x="588636" y="549931"/>
                  </a:cubicBezTo>
                  <a:cubicBezTo>
                    <a:pt x="506036" y="552618"/>
                    <a:pt x="426206" y="546781"/>
                    <a:pt x="351254" y="532264"/>
                  </a:cubicBezTo>
                  <a:lnTo>
                    <a:pt x="351254" y="532264"/>
                  </a:lnTo>
                  <a:cubicBezTo>
                    <a:pt x="298986" y="522579"/>
                    <a:pt x="248022" y="507025"/>
                    <a:pt x="202292" y="485152"/>
                  </a:cubicBezTo>
                  <a:cubicBezTo>
                    <a:pt x="156568" y="463278"/>
                    <a:pt x="116086" y="435095"/>
                    <a:pt x="82982" y="401320"/>
                  </a:cubicBezTo>
                  <a:cubicBezTo>
                    <a:pt x="44251" y="361224"/>
                    <a:pt x="18462" y="313428"/>
                    <a:pt x="6774" y="265760"/>
                  </a:cubicBezTo>
                  <a:cubicBezTo>
                    <a:pt x="-232" y="237132"/>
                    <a:pt x="-1720" y="208763"/>
                    <a:pt x="1063" y="182492"/>
                  </a:cubicBezTo>
                  <a:cubicBezTo>
                    <a:pt x="3847" y="156221"/>
                    <a:pt x="10896" y="132039"/>
                    <a:pt x="20845" y="110872"/>
                  </a:cubicBezTo>
                  <a:cubicBezTo>
                    <a:pt x="30412" y="90773"/>
                    <a:pt x="42463" y="73818"/>
                    <a:pt x="55322" y="59889"/>
                  </a:cubicBezTo>
                  <a:cubicBezTo>
                    <a:pt x="68181" y="45961"/>
                    <a:pt x="81851" y="35049"/>
                    <a:pt x="95158" y="26678"/>
                  </a:cubicBezTo>
                  <a:lnTo>
                    <a:pt x="95158" y="26678"/>
                  </a:lnTo>
                  <a:cubicBezTo>
                    <a:pt x="110480" y="17052"/>
                    <a:pt x="125201" y="10823"/>
                    <a:pt x="138217" y="6785"/>
                  </a:cubicBezTo>
                  <a:cubicBezTo>
                    <a:pt x="151233" y="2746"/>
                    <a:pt x="162563" y="884"/>
                    <a:pt x="171718" y="178"/>
                  </a:cubicBezTo>
                  <a:cubicBezTo>
                    <a:pt x="180872" y="-527"/>
                    <a:pt x="187866" y="-86"/>
                    <a:pt x="192563" y="810"/>
                  </a:cubicBezTo>
                  <a:cubicBezTo>
                    <a:pt x="197261" y="1707"/>
                    <a:pt x="199672" y="3054"/>
                    <a:pt x="199823" y="4599"/>
                  </a:cubicBezTo>
                  <a:cubicBezTo>
                    <a:pt x="200125" y="7688"/>
                    <a:pt x="191313" y="11087"/>
                    <a:pt x="175996" y="17825"/>
                  </a:cubicBezTo>
                  <a:cubicBezTo>
                    <a:pt x="168337" y="21194"/>
                    <a:pt x="159061" y="25495"/>
                    <a:pt x="148791" y="31441"/>
                  </a:cubicBezTo>
                  <a:cubicBezTo>
                    <a:pt x="138521" y="37388"/>
                    <a:pt x="127240" y="44992"/>
                    <a:pt x="116060" y="54955"/>
                  </a:cubicBezTo>
                  <a:cubicBezTo>
                    <a:pt x="106339" y="63603"/>
                    <a:pt x="96654" y="74088"/>
                    <a:pt x="87922" y="86556"/>
                  </a:cubicBezTo>
                  <a:cubicBezTo>
                    <a:pt x="79189" y="99023"/>
                    <a:pt x="71401" y="113482"/>
                    <a:pt x="65838" y="129646"/>
                  </a:cubicBezTo>
                  <a:cubicBezTo>
                    <a:pt x="59889" y="146578"/>
                    <a:pt x="56478" y="165623"/>
                    <a:pt x="56326" y="185972"/>
                  </a:cubicBezTo>
                  <a:cubicBezTo>
                    <a:pt x="56174" y="206320"/>
                    <a:pt x="59285" y="227983"/>
                    <a:pt x="66130" y="249300"/>
                  </a:cubicBezTo>
                  <a:cubicBezTo>
                    <a:pt x="77599" y="285129"/>
                    <a:pt x="100747" y="320743"/>
                    <a:pt x="132942" y="350827"/>
                  </a:cubicBezTo>
                  <a:cubicBezTo>
                    <a:pt x="160215" y="376795"/>
                    <a:pt x="194414" y="397731"/>
                    <a:pt x="234050" y="413913"/>
                  </a:cubicBezTo>
                  <a:cubicBezTo>
                    <a:pt x="273686" y="430094"/>
                    <a:pt x="318765" y="441520"/>
                    <a:pt x="366029" y="449641"/>
                  </a:cubicBezTo>
                  <a:lnTo>
                    <a:pt x="366029" y="449641"/>
                  </a:lnTo>
                  <a:cubicBezTo>
                    <a:pt x="434638" y="460804"/>
                    <a:pt x="507961" y="463975"/>
                    <a:pt x="584618" y="459599"/>
                  </a:cubicBezTo>
                  <a:cubicBezTo>
                    <a:pt x="661279" y="455224"/>
                    <a:pt x="741275" y="443313"/>
                    <a:pt x="822552" y="425998"/>
                  </a:cubicBezTo>
                  <a:cubicBezTo>
                    <a:pt x="887741" y="411996"/>
                    <a:pt x="953950" y="394311"/>
                    <a:pt x="1021349" y="374614"/>
                  </a:cubicBezTo>
                  <a:cubicBezTo>
                    <a:pt x="1108211" y="349229"/>
                    <a:pt x="1193342" y="321762"/>
                    <a:pt x="1276904" y="296544"/>
                  </a:cubicBezTo>
                  <a:lnTo>
                    <a:pt x="1276904" y="296544"/>
                  </a:lnTo>
                  <a:cubicBezTo>
                    <a:pt x="1438763" y="247618"/>
                    <a:pt x="1592477" y="207365"/>
                    <a:pt x="1731895" y="175157"/>
                  </a:cubicBezTo>
                  <a:cubicBezTo>
                    <a:pt x="1871303" y="142951"/>
                    <a:pt x="1996394" y="118752"/>
                    <a:pt x="2101169" y="101333"/>
                  </a:cubicBezTo>
                  <a:cubicBezTo>
                    <a:pt x="2205944" y="83912"/>
                    <a:pt x="2290384" y="73218"/>
                    <a:pt x="2348801" y="68103"/>
                  </a:cubicBezTo>
                  <a:cubicBezTo>
                    <a:pt x="2407210" y="62987"/>
                    <a:pt x="2439581" y="63385"/>
                    <a:pt x="2440539" y="691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F8F06D3-2CB5-B792-3756-D289E313AA76}"/>
                </a:ext>
              </a:extLst>
            </p:cNvPr>
            <p:cNvSpPr/>
            <p:nvPr/>
          </p:nvSpPr>
          <p:spPr>
            <a:xfrm>
              <a:off x="8444566" y="4840097"/>
              <a:ext cx="321639" cy="375834"/>
            </a:xfrm>
            <a:custGeom>
              <a:avLst/>
              <a:gdLst>
                <a:gd name="connsiteX0" fmla="*/ 110609 w 321639"/>
                <a:gd name="connsiteY0" fmla="*/ 2622 h 375834"/>
                <a:gd name="connsiteX1" fmla="*/ 111302 w 321639"/>
                <a:gd name="connsiteY1" fmla="*/ 22587 h 375834"/>
                <a:gd name="connsiteX2" fmla="*/ 99763 w 321639"/>
                <a:gd name="connsiteY2" fmla="*/ 58782 h 375834"/>
                <a:gd name="connsiteX3" fmla="*/ 87987 w 321639"/>
                <a:gd name="connsiteY3" fmla="*/ 110292 h 375834"/>
                <a:gd name="connsiteX4" fmla="*/ 88455 w 321639"/>
                <a:gd name="connsiteY4" fmla="*/ 172919 h 375834"/>
                <a:gd name="connsiteX5" fmla="*/ 106316 w 321639"/>
                <a:gd name="connsiteY5" fmla="*/ 226987 h 375834"/>
                <a:gd name="connsiteX6" fmla="*/ 119215 w 321639"/>
                <a:gd name="connsiteY6" fmla="*/ 246619 h 375834"/>
                <a:gd name="connsiteX7" fmla="*/ 139890 w 321639"/>
                <a:gd name="connsiteY7" fmla="*/ 267383 h 375834"/>
                <a:gd name="connsiteX8" fmla="*/ 185085 w 321639"/>
                <a:gd name="connsiteY8" fmla="*/ 288182 h 375834"/>
                <a:gd name="connsiteX9" fmla="*/ 234648 w 321639"/>
                <a:gd name="connsiteY9" fmla="*/ 284272 h 375834"/>
                <a:gd name="connsiteX10" fmla="*/ 262467 w 321639"/>
                <a:gd name="connsiteY10" fmla="*/ 268312 h 375834"/>
                <a:gd name="connsiteX11" fmla="*/ 282563 w 321639"/>
                <a:gd name="connsiteY11" fmla="*/ 248775 h 375834"/>
                <a:gd name="connsiteX12" fmla="*/ 296533 w 321639"/>
                <a:gd name="connsiteY12" fmla="*/ 233126 h 375834"/>
                <a:gd name="connsiteX13" fmla="*/ 307911 w 321639"/>
                <a:gd name="connsiteY13" fmla="*/ 227140 h 375834"/>
                <a:gd name="connsiteX14" fmla="*/ 317631 w 321639"/>
                <a:gd name="connsiteY14" fmla="*/ 236210 h 375834"/>
                <a:gd name="connsiteX15" fmla="*/ 321214 w 321639"/>
                <a:gd name="connsiteY15" fmla="*/ 262419 h 375834"/>
                <a:gd name="connsiteX16" fmla="*/ 309692 w 321639"/>
                <a:gd name="connsiteY16" fmla="*/ 302794 h 375834"/>
                <a:gd name="connsiteX17" fmla="*/ 272318 w 321639"/>
                <a:gd name="connsiteY17" fmla="*/ 346900 h 375834"/>
                <a:gd name="connsiteX18" fmla="*/ 229953 w 321639"/>
                <a:gd name="connsiteY18" fmla="*/ 368457 h 375834"/>
                <a:gd name="connsiteX19" fmla="*/ 177733 w 321639"/>
                <a:gd name="connsiteY19" fmla="*/ 375555 h 375834"/>
                <a:gd name="connsiteX20" fmla="*/ 84285 w 321639"/>
                <a:gd name="connsiteY20" fmla="*/ 343555 h 375834"/>
                <a:gd name="connsiteX21" fmla="*/ 44353 w 321639"/>
                <a:gd name="connsiteY21" fmla="*/ 305567 h 375834"/>
                <a:gd name="connsiteX22" fmla="*/ 21998 w 321639"/>
                <a:gd name="connsiteY22" fmla="*/ 270075 h 375834"/>
                <a:gd name="connsiteX23" fmla="*/ -151 w 321639"/>
                <a:gd name="connsiteY23" fmla="*/ 180332 h 375834"/>
                <a:gd name="connsiteX24" fmla="*/ 15948 w 321639"/>
                <a:gd name="connsiteY24" fmla="*/ 89527 h 375834"/>
                <a:gd name="connsiteX25" fmla="*/ 53478 w 321639"/>
                <a:gd name="connsiteY25" fmla="*/ 30016 h 375834"/>
                <a:gd name="connsiteX26" fmla="*/ 89927 w 321639"/>
                <a:gd name="connsiteY26" fmla="*/ 2939 h 375834"/>
                <a:gd name="connsiteX27" fmla="*/ 110608 w 321639"/>
                <a:gd name="connsiteY27" fmla="*/ 2622 h 37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1639" h="375834">
                  <a:moveTo>
                    <a:pt x="110609" y="2622"/>
                  </a:moveTo>
                  <a:cubicBezTo>
                    <a:pt x="114090" y="6302"/>
                    <a:pt x="113751" y="13164"/>
                    <a:pt x="111302" y="22587"/>
                  </a:cubicBezTo>
                  <a:cubicBezTo>
                    <a:pt x="108853" y="32011"/>
                    <a:pt x="104332" y="44085"/>
                    <a:pt x="99763" y="58782"/>
                  </a:cubicBezTo>
                  <a:cubicBezTo>
                    <a:pt x="95195" y="73479"/>
                    <a:pt x="90581" y="90863"/>
                    <a:pt x="87987" y="110292"/>
                  </a:cubicBezTo>
                  <a:cubicBezTo>
                    <a:pt x="85394" y="129723"/>
                    <a:pt x="84809" y="151210"/>
                    <a:pt x="88455" y="172919"/>
                  </a:cubicBezTo>
                  <a:cubicBezTo>
                    <a:pt x="91559" y="191468"/>
                    <a:pt x="97122" y="210289"/>
                    <a:pt x="106316" y="226987"/>
                  </a:cubicBezTo>
                  <a:cubicBezTo>
                    <a:pt x="110070" y="233812"/>
                    <a:pt x="114380" y="240434"/>
                    <a:pt x="119215" y="246619"/>
                  </a:cubicBezTo>
                  <a:cubicBezTo>
                    <a:pt x="125495" y="254656"/>
                    <a:pt x="132452" y="261680"/>
                    <a:pt x="139890" y="267383"/>
                  </a:cubicBezTo>
                  <a:cubicBezTo>
                    <a:pt x="153885" y="278161"/>
                    <a:pt x="169868" y="285478"/>
                    <a:pt x="185085" y="288182"/>
                  </a:cubicBezTo>
                  <a:cubicBezTo>
                    <a:pt x="202512" y="291372"/>
                    <a:pt x="220336" y="289605"/>
                    <a:pt x="234648" y="284272"/>
                  </a:cubicBezTo>
                  <a:cubicBezTo>
                    <a:pt x="245046" y="280704"/>
                    <a:pt x="254466" y="274736"/>
                    <a:pt x="262467" y="268312"/>
                  </a:cubicBezTo>
                  <a:cubicBezTo>
                    <a:pt x="270468" y="261888"/>
                    <a:pt x="277066" y="254976"/>
                    <a:pt x="282563" y="248775"/>
                  </a:cubicBezTo>
                  <a:cubicBezTo>
                    <a:pt x="288062" y="242572"/>
                    <a:pt x="292498" y="237048"/>
                    <a:pt x="296533" y="233126"/>
                  </a:cubicBezTo>
                  <a:cubicBezTo>
                    <a:pt x="300567" y="229204"/>
                    <a:pt x="304253" y="226869"/>
                    <a:pt x="307911" y="227140"/>
                  </a:cubicBezTo>
                  <a:cubicBezTo>
                    <a:pt x="311570" y="227412"/>
                    <a:pt x="315030" y="230327"/>
                    <a:pt x="317631" y="236210"/>
                  </a:cubicBezTo>
                  <a:cubicBezTo>
                    <a:pt x="320232" y="242093"/>
                    <a:pt x="321944" y="250977"/>
                    <a:pt x="321214" y="262419"/>
                  </a:cubicBezTo>
                  <a:cubicBezTo>
                    <a:pt x="320483" y="273860"/>
                    <a:pt x="317264" y="287888"/>
                    <a:pt x="309692" y="302794"/>
                  </a:cubicBezTo>
                  <a:cubicBezTo>
                    <a:pt x="302120" y="317699"/>
                    <a:pt x="290144" y="333493"/>
                    <a:pt x="272318" y="346900"/>
                  </a:cubicBezTo>
                  <a:cubicBezTo>
                    <a:pt x="260211" y="355821"/>
                    <a:pt x="245939" y="363347"/>
                    <a:pt x="229953" y="368457"/>
                  </a:cubicBezTo>
                  <a:cubicBezTo>
                    <a:pt x="213967" y="373567"/>
                    <a:pt x="196267" y="376253"/>
                    <a:pt x="177733" y="375555"/>
                  </a:cubicBezTo>
                  <a:cubicBezTo>
                    <a:pt x="145843" y="374294"/>
                    <a:pt x="112736" y="363763"/>
                    <a:pt x="84285" y="343555"/>
                  </a:cubicBezTo>
                  <a:cubicBezTo>
                    <a:pt x="69369" y="332937"/>
                    <a:pt x="55866" y="320129"/>
                    <a:pt x="44353" y="305567"/>
                  </a:cubicBezTo>
                  <a:cubicBezTo>
                    <a:pt x="35491" y="294359"/>
                    <a:pt x="28033" y="282406"/>
                    <a:pt x="21998" y="270075"/>
                  </a:cubicBezTo>
                  <a:cubicBezTo>
                    <a:pt x="7356" y="240129"/>
                    <a:pt x="702" y="209085"/>
                    <a:pt x="-151" y="180332"/>
                  </a:cubicBezTo>
                  <a:cubicBezTo>
                    <a:pt x="-1196" y="145959"/>
                    <a:pt x="5612" y="114946"/>
                    <a:pt x="15948" y="89527"/>
                  </a:cubicBezTo>
                  <a:cubicBezTo>
                    <a:pt x="26282" y="64107"/>
                    <a:pt x="40073" y="44240"/>
                    <a:pt x="53478" y="30016"/>
                  </a:cubicBezTo>
                  <a:cubicBezTo>
                    <a:pt x="66884" y="15793"/>
                    <a:pt x="79863" y="7129"/>
                    <a:pt x="89927" y="2939"/>
                  </a:cubicBezTo>
                  <a:cubicBezTo>
                    <a:pt x="99991" y="-1251"/>
                    <a:pt x="107127" y="-1058"/>
                    <a:pt x="110608" y="2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D72ACF4-5AAC-DEF7-C68D-43BCDD9C7D58}"/>
                </a:ext>
              </a:extLst>
            </p:cNvPr>
            <p:cNvSpPr/>
            <p:nvPr/>
          </p:nvSpPr>
          <p:spPr>
            <a:xfrm>
              <a:off x="8735941" y="4758696"/>
              <a:ext cx="1819069" cy="505366"/>
            </a:xfrm>
            <a:custGeom>
              <a:avLst/>
              <a:gdLst>
                <a:gd name="connsiteX0" fmla="*/ 18 w 1819069"/>
                <a:gd name="connsiteY0" fmla="*/ 406444 h 505366"/>
                <a:gd name="connsiteX1" fmla="*/ 21824 w 1819069"/>
                <a:gd name="connsiteY1" fmla="*/ 406651 h 505366"/>
                <a:gd name="connsiteX2" fmla="*/ 76450 w 1819069"/>
                <a:gd name="connsiteY2" fmla="*/ 419727 h 505366"/>
                <a:gd name="connsiteX3" fmla="*/ 162016 w 1819069"/>
                <a:gd name="connsiteY3" fmla="*/ 434952 h 505366"/>
                <a:gd name="connsiteX4" fmla="*/ 275211 w 1819069"/>
                <a:gd name="connsiteY4" fmla="*/ 438285 h 505366"/>
                <a:gd name="connsiteX5" fmla="*/ 275211 w 1819069"/>
                <a:gd name="connsiteY5" fmla="*/ 438285 h 505366"/>
                <a:gd name="connsiteX6" fmla="*/ 404208 w 1819069"/>
                <a:gd name="connsiteY6" fmla="*/ 418047 h 505366"/>
                <a:gd name="connsiteX7" fmla="*/ 551674 w 1819069"/>
                <a:gd name="connsiteY7" fmla="*/ 374670 h 505366"/>
                <a:gd name="connsiteX8" fmla="*/ 688482 w 1819069"/>
                <a:gd name="connsiteY8" fmla="*/ 330240 h 505366"/>
                <a:gd name="connsiteX9" fmla="*/ 842282 w 1819069"/>
                <a:gd name="connsiteY9" fmla="*/ 293860 h 505366"/>
                <a:gd name="connsiteX10" fmla="*/ 972250 w 1819069"/>
                <a:gd name="connsiteY10" fmla="*/ 282564 h 505366"/>
                <a:gd name="connsiteX11" fmla="*/ 1117973 w 1819069"/>
                <a:gd name="connsiteY11" fmla="*/ 282680 h 505366"/>
                <a:gd name="connsiteX12" fmla="*/ 1253743 w 1819069"/>
                <a:gd name="connsiteY12" fmla="*/ 282918 h 505366"/>
                <a:gd name="connsiteX13" fmla="*/ 1377396 w 1819069"/>
                <a:gd name="connsiteY13" fmla="*/ 272410 h 505366"/>
                <a:gd name="connsiteX14" fmla="*/ 1518976 w 1819069"/>
                <a:gd name="connsiteY14" fmla="*/ 238856 h 505366"/>
                <a:gd name="connsiteX15" fmla="*/ 1646040 w 1819069"/>
                <a:gd name="connsiteY15" fmla="*/ 199017 h 505366"/>
                <a:gd name="connsiteX16" fmla="*/ 1704085 w 1819069"/>
                <a:gd name="connsiteY16" fmla="*/ 178456 h 505366"/>
                <a:gd name="connsiteX17" fmla="*/ 1748953 w 1819069"/>
                <a:gd name="connsiteY17" fmla="*/ 147449 h 505366"/>
                <a:gd name="connsiteX18" fmla="*/ 1776215 w 1819069"/>
                <a:gd name="connsiteY18" fmla="*/ 100195 h 505366"/>
                <a:gd name="connsiteX19" fmla="*/ 1783032 w 1819069"/>
                <a:gd name="connsiteY19" fmla="*/ 67545 h 505366"/>
                <a:gd name="connsiteX20" fmla="*/ 1786329 w 1819069"/>
                <a:gd name="connsiteY20" fmla="*/ 38948 h 505366"/>
                <a:gd name="connsiteX21" fmla="*/ 1797427 w 1819069"/>
                <a:gd name="connsiteY21" fmla="*/ -168 h 505366"/>
                <a:gd name="connsiteX22" fmla="*/ 1812522 w 1819069"/>
                <a:gd name="connsiteY22" fmla="*/ 37585 h 505366"/>
                <a:gd name="connsiteX23" fmla="*/ 1817578 w 1819069"/>
                <a:gd name="connsiteY23" fmla="*/ 67734 h 505366"/>
                <a:gd name="connsiteX24" fmla="*/ 1817853 w 1819069"/>
                <a:gd name="connsiteY24" fmla="*/ 108394 h 505366"/>
                <a:gd name="connsiteX25" fmla="*/ 1790647 w 1819069"/>
                <a:gd name="connsiteY25" fmla="*/ 180540 h 505366"/>
                <a:gd name="connsiteX26" fmla="*/ 1733413 w 1819069"/>
                <a:gd name="connsiteY26" fmla="*/ 232560 h 505366"/>
                <a:gd name="connsiteX27" fmla="*/ 1669377 w 1819069"/>
                <a:gd name="connsiteY27" fmla="*/ 263196 h 505366"/>
                <a:gd name="connsiteX28" fmla="*/ 1543895 w 1819069"/>
                <a:gd name="connsiteY28" fmla="*/ 313563 h 505366"/>
                <a:gd name="connsiteX29" fmla="*/ 1392762 w 1819069"/>
                <a:gd name="connsiteY29" fmla="*/ 357864 h 505366"/>
                <a:gd name="connsiteX30" fmla="*/ 1257678 w 1819069"/>
                <a:gd name="connsiteY30" fmla="*/ 374259 h 505366"/>
                <a:gd name="connsiteX31" fmla="*/ 1117013 w 1819069"/>
                <a:gd name="connsiteY31" fmla="*/ 376949 h 505366"/>
                <a:gd name="connsiteX32" fmla="*/ 975233 w 1819069"/>
                <a:gd name="connsiteY32" fmla="*/ 377760 h 505366"/>
                <a:gd name="connsiteX33" fmla="*/ 856257 w 1819069"/>
                <a:gd name="connsiteY33" fmla="*/ 387332 h 505366"/>
                <a:gd name="connsiteX34" fmla="*/ 713706 w 1819069"/>
                <a:gd name="connsiteY34" fmla="*/ 418278 h 505366"/>
                <a:gd name="connsiteX35" fmla="*/ 576955 w 1819069"/>
                <a:gd name="connsiteY35" fmla="*/ 457361 h 505366"/>
                <a:gd name="connsiteX36" fmla="*/ 419526 w 1819069"/>
                <a:gd name="connsiteY36" fmla="*/ 494298 h 505366"/>
                <a:gd name="connsiteX37" fmla="*/ 275956 w 1819069"/>
                <a:gd name="connsiteY37" fmla="*/ 504909 h 505366"/>
                <a:gd name="connsiteX38" fmla="*/ 275956 w 1819069"/>
                <a:gd name="connsiteY38" fmla="*/ 504909 h 505366"/>
                <a:gd name="connsiteX39" fmla="*/ 151959 w 1819069"/>
                <a:gd name="connsiteY39" fmla="*/ 486602 h 505366"/>
                <a:gd name="connsiteX40" fmla="*/ 64098 w 1819069"/>
                <a:gd name="connsiteY40" fmla="*/ 454174 h 505366"/>
                <a:gd name="connsiteX41" fmla="*/ 13734 w 1819069"/>
                <a:gd name="connsiteY41" fmla="*/ 423767 h 505366"/>
                <a:gd name="connsiteX42" fmla="*/ 16 w 1819069"/>
                <a:gd name="connsiteY42" fmla="*/ 406443 h 50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819069" h="505366">
                  <a:moveTo>
                    <a:pt x="18" y="406444"/>
                  </a:moveTo>
                  <a:cubicBezTo>
                    <a:pt x="1502" y="403563"/>
                    <a:pt x="8963" y="403959"/>
                    <a:pt x="21824" y="406651"/>
                  </a:cubicBezTo>
                  <a:cubicBezTo>
                    <a:pt x="34684" y="409343"/>
                    <a:pt x="52979" y="414307"/>
                    <a:pt x="76450" y="419727"/>
                  </a:cubicBezTo>
                  <a:cubicBezTo>
                    <a:pt x="99922" y="425147"/>
                    <a:pt x="128609" y="431009"/>
                    <a:pt x="162016" y="434952"/>
                  </a:cubicBezTo>
                  <a:cubicBezTo>
                    <a:pt x="195422" y="438895"/>
                    <a:pt x="233578" y="440909"/>
                    <a:pt x="275211" y="438285"/>
                  </a:cubicBezTo>
                  <a:lnTo>
                    <a:pt x="275211" y="438285"/>
                  </a:lnTo>
                  <a:cubicBezTo>
                    <a:pt x="315007" y="435957"/>
                    <a:pt x="358073" y="429117"/>
                    <a:pt x="404208" y="418047"/>
                  </a:cubicBezTo>
                  <a:cubicBezTo>
                    <a:pt x="450342" y="406977"/>
                    <a:pt x="499553" y="391662"/>
                    <a:pt x="551674" y="374670"/>
                  </a:cubicBezTo>
                  <a:cubicBezTo>
                    <a:pt x="594769" y="360358"/>
                    <a:pt x="640214" y="344710"/>
                    <a:pt x="688482" y="330240"/>
                  </a:cubicBezTo>
                  <a:cubicBezTo>
                    <a:pt x="736747" y="315770"/>
                    <a:pt x="787837" y="302490"/>
                    <a:pt x="842282" y="293860"/>
                  </a:cubicBezTo>
                  <a:cubicBezTo>
                    <a:pt x="885163" y="287323"/>
                    <a:pt x="928636" y="283986"/>
                    <a:pt x="972250" y="282564"/>
                  </a:cubicBezTo>
                  <a:cubicBezTo>
                    <a:pt x="1022465" y="280926"/>
                    <a:pt x="1071187" y="281799"/>
                    <a:pt x="1117973" y="282680"/>
                  </a:cubicBezTo>
                  <a:cubicBezTo>
                    <a:pt x="1165020" y="283368"/>
                    <a:pt x="1210409" y="284098"/>
                    <a:pt x="1253743" y="282918"/>
                  </a:cubicBezTo>
                  <a:cubicBezTo>
                    <a:pt x="1297079" y="281738"/>
                    <a:pt x="1338366" y="278643"/>
                    <a:pt x="1377396" y="272410"/>
                  </a:cubicBezTo>
                  <a:cubicBezTo>
                    <a:pt x="1426956" y="264851"/>
                    <a:pt x="1474142" y="252230"/>
                    <a:pt x="1518976" y="238856"/>
                  </a:cubicBezTo>
                  <a:cubicBezTo>
                    <a:pt x="1563815" y="225483"/>
                    <a:pt x="1606303" y="211358"/>
                    <a:pt x="1646040" y="199017"/>
                  </a:cubicBezTo>
                  <a:cubicBezTo>
                    <a:pt x="1668235" y="191973"/>
                    <a:pt x="1687757" y="186122"/>
                    <a:pt x="1704085" y="178456"/>
                  </a:cubicBezTo>
                  <a:cubicBezTo>
                    <a:pt x="1722330" y="169861"/>
                    <a:pt x="1737763" y="159492"/>
                    <a:pt x="1748953" y="147449"/>
                  </a:cubicBezTo>
                  <a:cubicBezTo>
                    <a:pt x="1762436" y="133357"/>
                    <a:pt x="1771108" y="116264"/>
                    <a:pt x="1776215" y="100195"/>
                  </a:cubicBezTo>
                  <a:cubicBezTo>
                    <a:pt x="1779839" y="89141"/>
                    <a:pt x="1781655" y="77974"/>
                    <a:pt x="1783032" y="67545"/>
                  </a:cubicBezTo>
                  <a:cubicBezTo>
                    <a:pt x="1784410" y="57116"/>
                    <a:pt x="1785323" y="47419"/>
                    <a:pt x="1786329" y="38948"/>
                  </a:cubicBezTo>
                  <a:cubicBezTo>
                    <a:pt x="1789188" y="13702"/>
                    <a:pt x="1792885" y="68"/>
                    <a:pt x="1797427" y="-168"/>
                  </a:cubicBezTo>
                  <a:cubicBezTo>
                    <a:pt x="1801968" y="-404"/>
                    <a:pt x="1807059" y="12773"/>
                    <a:pt x="1812522" y="37585"/>
                  </a:cubicBezTo>
                  <a:cubicBezTo>
                    <a:pt x="1814408" y="46037"/>
                    <a:pt x="1816323" y="56013"/>
                    <a:pt x="1817578" y="67734"/>
                  </a:cubicBezTo>
                  <a:cubicBezTo>
                    <a:pt x="1818834" y="79455"/>
                    <a:pt x="1819453" y="92923"/>
                    <a:pt x="1817853" y="108394"/>
                  </a:cubicBezTo>
                  <a:cubicBezTo>
                    <a:pt x="1815371" y="130854"/>
                    <a:pt x="1807570" y="156322"/>
                    <a:pt x="1790647" y="180540"/>
                  </a:cubicBezTo>
                  <a:cubicBezTo>
                    <a:pt x="1776344" y="200616"/>
                    <a:pt x="1756698" y="218644"/>
                    <a:pt x="1733413" y="232560"/>
                  </a:cubicBezTo>
                  <a:cubicBezTo>
                    <a:pt x="1712924" y="244850"/>
                    <a:pt x="1690793" y="254380"/>
                    <a:pt x="1669377" y="263196"/>
                  </a:cubicBezTo>
                  <a:cubicBezTo>
                    <a:pt x="1631389" y="279116"/>
                    <a:pt x="1589746" y="296696"/>
                    <a:pt x="1543895" y="313563"/>
                  </a:cubicBezTo>
                  <a:cubicBezTo>
                    <a:pt x="1498040" y="330432"/>
                    <a:pt x="1447968" y="346589"/>
                    <a:pt x="1392762" y="357864"/>
                  </a:cubicBezTo>
                  <a:cubicBezTo>
                    <a:pt x="1349170" y="366485"/>
                    <a:pt x="1303896" y="371579"/>
                    <a:pt x="1257678" y="374259"/>
                  </a:cubicBezTo>
                  <a:cubicBezTo>
                    <a:pt x="1211464" y="376940"/>
                    <a:pt x="1164313" y="377214"/>
                    <a:pt x="1117013" y="376949"/>
                  </a:cubicBezTo>
                  <a:cubicBezTo>
                    <a:pt x="1069976" y="376883"/>
                    <a:pt x="1022507" y="376337"/>
                    <a:pt x="975233" y="377760"/>
                  </a:cubicBezTo>
                  <a:cubicBezTo>
                    <a:pt x="934169" y="378996"/>
                    <a:pt x="894441" y="381744"/>
                    <a:pt x="856257" y="387332"/>
                  </a:cubicBezTo>
                  <a:cubicBezTo>
                    <a:pt x="807684" y="394109"/>
                    <a:pt x="760235" y="405587"/>
                    <a:pt x="713706" y="418278"/>
                  </a:cubicBezTo>
                  <a:cubicBezTo>
                    <a:pt x="667175" y="430969"/>
                    <a:pt x="621561" y="444861"/>
                    <a:pt x="576955" y="457361"/>
                  </a:cubicBezTo>
                  <a:cubicBezTo>
                    <a:pt x="523117" y="472765"/>
                    <a:pt x="470170" y="485921"/>
                    <a:pt x="419526" y="494298"/>
                  </a:cubicBezTo>
                  <a:cubicBezTo>
                    <a:pt x="368886" y="502675"/>
                    <a:pt x="320570" y="506288"/>
                    <a:pt x="275956" y="504909"/>
                  </a:cubicBezTo>
                  <a:lnTo>
                    <a:pt x="275956" y="504909"/>
                  </a:lnTo>
                  <a:cubicBezTo>
                    <a:pt x="229160" y="503281"/>
                    <a:pt x="187459" y="496072"/>
                    <a:pt x="151959" y="486602"/>
                  </a:cubicBezTo>
                  <a:cubicBezTo>
                    <a:pt x="116454" y="477132"/>
                    <a:pt x="87111" y="465418"/>
                    <a:pt x="64098" y="454174"/>
                  </a:cubicBezTo>
                  <a:cubicBezTo>
                    <a:pt x="41086" y="442931"/>
                    <a:pt x="24364" y="432173"/>
                    <a:pt x="13734" y="423767"/>
                  </a:cubicBezTo>
                  <a:cubicBezTo>
                    <a:pt x="3104" y="415362"/>
                    <a:pt x="-1469" y="409324"/>
                    <a:pt x="16" y="406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875271B-C221-1EEE-ED18-18EB801F50B2}"/>
                </a:ext>
              </a:extLst>
            </p:cNvPr>
            <p:cNvSpPr/>
            <p:nvPr/>
          </p:nvSpPr>
          <p:spPr>
            <a:xfrm>
              <a:off x="10802766" y="3349859"/>
              <a:ext cx="696943" cy="1269071"/>
            </a:xfrm>
            <a:custGeom>
              <a:avLst/>
              <a:gdLst>
                <a:gd name="connsiteX0" fmla="*/ 372164 w 696943"/>
                <a:gd name="connsiteY0" fmla="*/ 62777 h 1269071"/>
                <a:gd name="connsiteX1" fmla="*/ 374841 w 696943"/>
                <a:gd name="connsiteY1" fmla="*/ 51583 h 1269071"/>
                <a:gd name="connsiteX2" fmla="*/ 394668 w 696943"/>
                <a:gd name="connsiteY2" fmla="*/ 30769 h 1269071"/>
                <a:gd name="connsiteX3" fmla="*/ 436111 w 696943"/>
                <a:gd name="connsiteY3" fmla="*/ 8614 h 1269071"/>
                <a:gd name="connsiteX4" fmla="*/ 500850 w 696943"/>
                <a:gd name="connsiteY4" fmla="*/ 264 h 1269071"/>
                <a:gd name="connsiteX5" fmla="*/ 595404 w 696943"/>
                <a:gd name="connsiteY5" fmla="*/ 35316 h 1269071"/>
                <a:gd name="connsiteX6" fmla="*/ 662059 w 696943"/>
                <a:gd name="connsiteY6" fmla="*/ 111257 h 1269071"/>
                <a:gd name="connsiteX7" fmla="*/ 692380 w 696943"/>
                <a:gd name="connsiteY7" fmla="*/ 201708 h 1269071"/>
                <a:gd name="connsiteX8" fmla="*/ 693358 w 696943"/>
                <a:gd name="connsiteY8" fmla="*/ 303673 h 1269071"/>
                <a:gd name="connsiteX9" fmla="*/ 693358 w 696943"/>
                <a:gd name="connsiteY9" fmla="*/ 303673 h 1269071"/>
                <a:gd name="connsiteX10" fmla="*/ 673017 w 696943"/>
                <a:gd name="connsiteY10" fmla="*/ 393176 h 1269071"/>
                <a:gd name="connsiteX11" fmla="*/ 639807 w 696943"/>
                <a:gd name="connsiteY11" fmla="*/ 480215 h 1269071"/>
                <a:gd name="connsiteX12" fmla="*/ 572470 w 696943"/>
                <a:gd name="connsiteY12" fmla="*/ 637473 h 1269071"/>
                <a:gd name="connsiteX13" fmla="*/ 558622 w 696943"/>
                <a:gd name="connsiteY13" fmla="*/ 679765 h 1269071"/>
                <a:gd name="connsiteX14" fmla="*/ 531337 w 696943"/>
                <a:gd name="connsiteY14" fmla="*/ 787826 h 1269071"/>
                <a:gd name="connsiteX15" fmla="*/ 505052 w 696943"/>
                <a:gd name="connsiteY15" fmla="*/ 896525 h 1269071"/>
                <a:gd name="connsiteX16" fmla="*/ 453877 w 696943"/>
                <a:gd name="connsiteY16" fmla="*/ 1038543 h 1269071"/>
                <a:gd name="connsiteX17" fmla="*/ 374456 w 696943"/>
                <a:gd name="connsiteY17" fmla="*/ 1155320 h 1269071"/>
                <a:gd name="connsiteX18" fmla="*/ 285838 w 696943"/>
                <a:gd name="connsiteY18" fmla="*/ 1223696 h 1269071"/>
                <a:gd name="connsiteX19" fmla="*/ 196257 w 696943"/>
                <a:gd name="connsiteY19" fmla="*/ 1259029 h 1269071"/>
                <a:gd name="connsiteX20" fmla="*/ 110952 w 696943"/>
                <a:gd name="connsiteY20" fmla="*/ 1268869 h 1269071"/>
                <a:gd name="connsiteX21" fmla="*/ 48075 w 696943"/>
                <a:gd name="connsiteY21" fmla="*/ 1261334 h 1269071"/>
                <a:gd name="connsiteX22" fmla="*/ 10879 w 696943"/>
                <a:gd name="connsiteY22" fmla="*/ 1248173 h 1269071"/>
                <a:gd name="connsiteX23" fmla="*/ -184 w 696943"/>
                <a:gd name="connsiteY23" fmla="*/ 1237374 h 1269071"/>
                <a:gd name="connsiteX24" fmla="*/ 14074 w 696943"/>
                <a:gd name="connsiteY24" fmla="*/ 1232100 h 1269071"/>
                <a:gd name="connsiteX25" fmla="*/ 50936 w 696943"/>
                <a:gd name="connsiteY25" fmla="*/ 1229591 h 1269071"/>
                <a:gd name="connsiteX26" fmla="*/ 107382 w 696943"/>
                <a:gd name="connsiteY26" fmla="*/ 1222792 h 1269071"/>
                <a:gd name="connsiteX27" fmla="*/ 178568 w 696943"/>
                <a:gd name="connsiteY27" fmla="*/ 1202567 h 1269071"/>
                <a:gd name="connsiteX28" fmla="*/ 178568 w 696943"/>
                <a:gd name="connsiteY28" fmla="*/ 1202567 h 1269071"/>
                <a:gd name="connsiteX29" fmla="*/ 249253 w 696943"/>
                <a:gd name="connsiteY29" fmla="*/ 1164515 h 1269071"/>
                <a:gd name="connsiteX30" fmla="*/ 315998 w 696943"/>
                <a:gd name="connsiteY30" fmla="*/ 1103000 h 1269071"/>
                <a:gd name="connsiteX31" fmla="*/ 375224 w 696943"/>
                <a:gd name="connsiteY31" fmla="*/ 1002588 h 1269071"/>
                <a:gd name="connsiteX32" fmla="*/ 415811 w 696943"/>
                <a:gd name="connsiteY32" fmla="*/ 873829 h 1269071"/>
                <a:gd name="connsiteX33" fmla="*/ 439054 w 696943"/>
                <a:gd name="connsiteY33" fmla="*/ 767291 h 1269071"/>
                <a:gd name="connsiteX34" fmla="*/ 467457 w 696943"/>
                <a:gd name="connsiteY34" fmla="*/ 652725 h 1269071"/>
                <a:gd name="connsiteX35" fmla="*/ 483022 w 696943"/>
                <a:gd name="connsiteY35" fmla="*/ 605137 h 1269071"/>
                <a:gd name="connsiteX36" fmla="*/ 555693 w 696943"/>
                <a:gd name="connsiteY36" fmla="*/ 442526 h 1269071"/>
                <a:gd name="connsiteX37" fmla="*/ 588623 w 696943"/>
                <a:gd name="connsiteY37" fmla="*/ 364607 h 1269071"/>
                <a:gd name="connsiteX38" fmla="*/ 609273 w 696943"/>
                <a:gd name="connsiteY38" fmla="*/ 290835 h 1269071"/>
                <a:gd name="connsiteX39" fmla="*/ 613694 w 696943"/>
                <a:gd name="connsiteY39" fmla="*/ 211680 h 1269071"/>
                <a:gd name="connsiteX40" fmla="*/ 597209 w 696943"/>
                <a:gd name="connsiteY40" fmla="*/ 143670 h 1269071"/>
                <a:gd name="connsiteX41" fmla="*/ 556100 w 696943"/>
                <a:gd name="connsiteY41" fmla="*/ 84876 h 1269071"/>
                <a:gd name="connsiteX42" fmla="*/ 493399 w 696943"/>
                <a:gd name="connsiteY42" fmla="*/ 50414 h 1269071"/>
                <a:gd name="connsiteX43" fmla="*/ 444905 w 696943"/>
                <a:gd name="connsiteY43" fmla="*/ 46849 h 1269071"/>
                <a:gd name="connsiteX44" fmla="*/ 407393 w 696943"/>
                <a:gd name="connsiteY44" fmla="*/ 54386 h 1269071"/>
                <a:gd name="connsiteX45" fmla="*/ 383329 w 696943"/>
                <a:gd name="connsiteY45" fmla="*/ 62349 h 1269071"/>
                <a:gd name="connsiteX46" fmla="*/ 372165 w 696943"/>
                <a:gd name="connsiteY46" fmla="*/ 62782 h 126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96943" h="1269071">
                  <a:moveTo>
                    <a:pt x="372164" y="62777"/>
                  </a:moveTo>
                  <a:cubicBezTo>
                    <a:pt x="370612" y="61041"/>
                    <a:pt x="371332" y="57197"/>
                    <a:pt x="374841" y="51583"/>
                  </a:cubicBezTo>
                  <a:cubicBezTo>
                    <a:pt x="378349" y="45968"/>
                    <a:pt x="384684" y="38573"/>
                    <a:pt x="394668" y="30769"/>
                  </a:cubicBezTo>
                  <a:cubicBezTo>
                    <a:pt x="404653" y="22964"/>
                    <a:pt x="418342" y="14741"/>
                    <a:pt x="436111" y="8614"/>
                  </a:cubicBezTo>
                  <a:cubicBezTo>
                    <a:pt x="453879" y="2488"/>
                    <a:pt x="475788" y="-1544"/>
                    <a:pt x="500850" y="264"/>
                  </a:cubicBezTo>
                  <a:cubicBezTo>
                    <a:pt x="530984" y="2593"/>
                    <a:pt x="564659" y="13294"/>
                    <a:pt x="595404" y="35316"/>
                  </a:cubicBezTo>
                  <a:cubicBezTo>
                    <a:pt x="621241" y="53836"/>
                    <a:pt x="644743" y="79571"/>
                    <a:pt x="662059" y="111257"/>
                  </a:cubicBezTo>
                  <a:cubicBezTo>
                    <a:pt x="676656" y="138443"/>
                    <a:pt x="687011" y="169050"/>
                    <a:pt x="692380" y="201708"/>
                  </a:cubicBezTo>
                  <a:cubicBezTo>
                    <a:pt x="697749" y="234365"/>
                    <a:pt x="698124" y="269075"/>
                    <a:pt x="693358" y="303673"/>
                  </a:cubicBezTo>
                  <a:lnTo>
                    <a:pt x="693358" y="303673"/>
                  </a:lnTo>
                  <a:cubicBezTo>
                    <a:pt x="689344" y="333734"/>
                    <a:pt x="682288" y="363666"/>
                    <a:pt x="673017" y="393176"/>
                  </a:cubicBezTo>
                  <a:cubicBezTo>
                    <a:pt x="663746" y="422685"/>
                    <a:pt x="652261" y="451769"/>
                    <a:pt x="639807" y="480215"/>
                  </a:cubicBezTo>
                  <a:cubicBezTo>
                    <a:pt x="617005" y="533170"/>
                    <a:pt x="591208" y="584695"/>
                    <a:pt x="572470" y="637473"/>
                  </a:cubicBezTo>
                  <a:cubicBezTo>
                    <a:pt x="567483" y="651216"/>
                    <a:pt x="562905" y="665325"/>
                    <a:pt x="558622" y="679765"/>
                  </a:cubicBezTo>
                  <a:cubicBezTo>
                    <a:pt x="548130" y="715140"/>
                    <a:pt x="539684" y="751431"/>
                    <a:pt x="531337" y="787826"/>
                  </a:cubicBezTo>
                  <a:cubicBezTo>
                    <a:pt x="522988" y="824221"/>
                    <a:pt x="514730" y="860714"/>
                    <a:pt x="505052" y="896525"/>
                  </a:cubicBezTo>
                  <a:cubicBezTo>
                    <a:pt x="492245" y="945992"/>
                    <a:pt x="475549" y="994490"/>
                    <a:pt x="453877" y="1038543"/>
                  </a:cubicBezTo>
                  <a:cubicBezTo>
                    <a:pt x="432206" y="1082590"/>
                    <a:pt x="405566" y="1122170"/>
                    <a:pt x="374456" y="1155320"/>
                  </a:cubicBezTo>
                  <a:cubicBezTo>
                    <a:pt x="346790" y="1184192"/>
                    <a:pt x="316323" y="1206748"/>
                    <a:pt x="285838" y="1223696"/>
                  </a:cubicBezTo>
                  <a:cubicBezTo>
                    <a:pt x="255354" y="1240645"/>
                    <a:pt x="224848" y="1252001"/>
                    <a:pt x="196257" y="1259029"/>
                  </a:cubicBezTo>
                  <a:cubicBezTo>
                    <a:pt x="164849" y="1266730"/>
                    <a:pt x="135950" y="1269218"/>
                    <a:pt x="110952" y="1268869"/>
                  </a:cubicBezTo>
                  <a:cubicBezTo>
                    <a:pt x="85953" y="1268518"/>
                    <a:pt x="64828" y="1265346"/>
                    <a:pt x="48075" y="1261334"/>
                  </a:cubicBezTo>
                  <a:cubicBezTo>
                    <a:pt x="31322" y="1257321"/>
                    <a:pt x="18912" y="1252484"/>
                    <a:pt x="10879" y="1248173"/>
                  </a:cubicBezTo>
                  <a:cubicBezTo>
                    <a:pt x="2847" y="1243863"/>
                    <a:pt x="-831" y="1240092"/>
                    <a:pt x="-184" y="1237374"/>
                  </a:cubicBezTo>
                  <a:cubicBezTo>
                    <a:pt x="463" y="1234655"/>
                    <a:pt x="5397" y="1233089"/>
                    <a:pt x="14074" y="1232100"/>
                  </a:cubicBezTo>
                  <a:cubicBezTo>
                    <a:pt x="22751" y="1231110"/>
                    <a:pt x="35194" y="1230676"/>
                    <a:pt x="50936" y="1229591"/>
                  </a:cubicBezTo>
                  <a:cubicBezTo>
                    <a:pt x="66678" y="1228507"/>
                    <a:pt x="85749" y="1226756"/>
                    <a:pt x="107382" y="1222792"/>
                  </a:cubicBezTo>
                  <a:cubicBezTo>
                    <a:pt x="129015" y="1218829"/>
                    <a:pt x="153239" y="1212641"/>
                    <a:pt x="178568" y="1202567"/>
                  </a:cubicBezTo>
                  <a:lnTo>
                    <a:pt x="178568" y="1202567"/>
                  </a:lnTo>
                  <a:cubicBezTo>
                    <a:pt x="201635" y="1193411"/>
                    <a:pt x="225715" y="1180962"/>
                    <a:pt x="249253" y="1164515"/>
                  </a:cubicBezTo>
                  <a:cubicBezTo>
                    <a:pt x="272791" y="1148068"/>
                    <a:pt x="295794" y="1127614"/>
                    <a:pt x="315998" y="1103000"/>
                  </a:cubicBezTo>
                  <a:cubicBezTo>
                    <a:pt x="339477" y="1075158"/>
                    <a:pt x="359025" y="1041366"/>
                    <a:pt x="375224" y="1002588"/>
                  </a:cubicBezTo>
                  <a:cubicBezTo>
                    <a:pt x="391423" y="963805"/>
                    <a:pt x="404283" y="920030"/>
                    <a:pt x="415811" y="873829"/>
                  </a:cubicBezTo>
                  <a:cubicBezTo>
                    <a:pt x="423847" y="839997"/>
                    <a:pt x="431054" y="804328"/>
                    <a:pt x="439054" y="767291"/>
                  </a:cubicBezTo>
                  <a:cubicBezTo>
                    <a:pt x="447053" y="730250"/>
                    <a:pt x="455852" y="691836"/>
                    <a:pt x="467457" y="652725"/>
                  </a:cubicBezTo>
                  <a:cubicBezTo>
                    <a:pt x="472195" y="636760"/>
                    <a:pt x="477347" y="620879"/>
                    <a:pt x="483022" y="605137"/>
                  </a:cubicBezTo>
                  <a:cubicBezTo>
                    <a:pt x="505091" y="545056"/>
                    <a:pt x="532513" y="492180"/>
                    <a:pt x="555693" y="442526"/>
                  </a:cubicBezTo>
                  <a:cubicBezTo>
                    <a:pt x="567984" y="415750"/>
                    <a:pt x="579362" y="389834"/>
                    <a:pt x="588623" y="364607"/>
                  </a:cubicBezTo>
                  <a:cubicBezTo>
                    <a:pt x="597884" y="339379"/>
                    <a:pt x="605029" y="314840"/>
                    <a:pt x="609273" y="290835"/>
                  </a:cubicBezTo>
                  <a:cubicBezTo>
                    <a:pt x="613964" y="263515"/>
                    <a:pt x="615619" y="236605"/>
                    <a:pt x="613694" y="211680"/>
                  </a:cubicBezTo>
                  <a:cubicBezTo>
                    <a:pt x="611769" y="186755"/>
                    <a:pt x="606264" y="163812"/>
                    <a:pt x="597209" y="143670"/>
                  </a:cubicBezTo>
                  <a:cubicBezTo>
                    <a:pt x="586892" y="120060"/>
                    <a:pt x="572548" y="99895"/>
                    <a:pt x="556100" y="84876"/>
                  </a:cubicBezTo>
                  <a:cubicBezTo>
                    <a:pt x="536660" y="67097"/>
                    <a:pt x="514332" y="55671"/>
                    <a:pt x="493399" y="50414"/>
                  </a:cubicBezTo>
                  <a:cubicBezTo>
                    <a:pt x="476288" y="45956"/>
                    <a:pt x="459549" y="45519"/>
                    <a:pt x="444905" y="46849"/>
                  </a:cubicBezTo>
                  <a:cubicBezTo>
                    <a:pt x="430260" y="48179"/>
                    <a:pt x="417650" y="51283"/>
                    <a:pt x="407393" y="54386"/>
                  </a:cubicBezTo>
                  <a:cubicBezTo>
                    <a:pt x="397136" y="57489"/>
                    <a:pt x="389172" y="60589"/>
                    <a:pt x="383329" y="62349"/>
                  </a:cubicBezTo>
                  <a:cubicBezTo>
                    <a:pt x="377486" y="64109"/>
                    <a:pt x="373717" y="64517"/>
                    <a:pt x="372165" y="627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BC42F58-51DB-E97E-AB95-278557186EFE}"/>
                </a:ext>
              </a:extLst>
            </p:cNvPr>
            <p:cNvSpPr/>
            <p:nvPr/>
          </p:nvSpPr>
          <p:spPr>
            <a:xfrm>
              <a:off x="6831148" y="3758197"/>
              <a:ext cx="250805" cy="250805"/>
            </a:xfrm>
            <a:custGeom>
              <a:avLst/>
              <a:gdLst>
                <a:gd name="connsiteX0" fmla="*/ 248779 w 250805"/>
                <a:gd name="connsiteY0" fmla="*/ 146585 h 250805"/>
                <a:gd name="connsiteX1" fmla="*/ 103808 w 250805"/>
                <a:gd name="connsiteY1" fmla="*/ 248855 h 250805"/>
                <a:gd name="connsiteX2" fmla="*/ 1539 w 250805"/>
                <a:gd name="connsiteY2" fmla="*/ 103885 h 250805"/>
                <a:gd name="connsiteX3" fmla="*/ 146509 w 250805"/>
                <a:gd name="connsiteY3" fmla="*/ 1615 h 250805"/>
                <a:gd name="connsiteX4" fmla="*/ 248779 w 250805"/>
                <a:gd name="connsiteY4" fmla="*/ 146585 h 250805"/>
                <a:gd name="connsiteX5" fmla="*/ 206800 w 250805"/>
                <a:gd name="connsiteY5" fmla="*/ 220485 h 25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805" h="250805">
                  <a:moveTo>
                    <a:pt x="248779" y="146585"/>
                  </a:moveTo>
                  <a:cubicBezTo>
                    <a:pt x="237149" y="213926"/>
                    <a:pt x="171149" y="260485"/>
                    <a:pt x="103808" y="248855"/>
                  </a:cubicBezTo>
                  <a:cubicBezTo>
                    <a:pt x="36468" y="237225"/>
                    <a:pt x="-10091" y="171225"/>
                    <a:pt x="1539" y="103885"/>
                  </a:cubicBezTo>
                  <a:cubicBezTo>
                    <a:pt x="13169" y="36544"/>
                    <a:pt x="79169" y="-10015"/>
                    <a:pt x="146509" y="1615"/>
                  </a:cubicBezTo>
                  <a:cubicBezTo>
                    <a:pt x="213850" y="13245"/>
                    <a:pt x="260409" y="79246"/>
                    <a:pt x="248779" y="146585"/>
                  </a:cubicBezTo>
                  <a:cubicBezTo>
                    <a:pt x="243841" y="175181"/>
                    <a:pt x="228833" y="201600"/>
                    <a:pt x="206800" y="220485"/>
                  </a:cubicBezTo>
                </a:path>
              </a:pathLst>
            </a:custGeom>
            <a:grpFill/>
            <a:ln w="190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" name="图形 13">
              <a:extLst>
                <a:ext uri="{FF2B5EF4-FFF2-40B4-BE49-F238E27FC236}">
                  <a16:creationId xmlns:a16="http://schemas.microsoft.com/office/drawing/2014/main" id="{2E934FDB-5F4A-AF5D-54E1-C339619EA653}"/>
                </a:ext>
              </a:extLst>
            </p:cNvPr>
            <p:cNvGrpSpPr/>
            <p:nvPr/>
          </p:nvGrpSpPr>
          <p:grpSpPr>
            <a:xfrm>
              <a:off x="6529557" y="1590680"/>
              <a:ext cx="753752" cy="1631054"/>
              <a:chOff x="6529557" y="1590680"/>
              <a:chExt cx="753752" cy="1631054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510E7C8-46FA-AEAE-A8CE-C7A2D3DA3FBA}"/>
                  </a:ext>
                </a:extLst>
              </p:cNvPr>
              <p:cNvSpPr/>
              <p:nvPr/>
            </p:nvSpPr>
            <p:spPr>
              <a:xfrm>
                <a:off x="6529557" y="1603694"/>
                <a:ext cx="338335" cy="1618041"/>
              </a:xfrm>
              <a:custGeom>
                <a:avLst/>
                <a:gdLst>
                  <a:gd name="connsiteX0" fmla="*/ 337692 w 338335"/>
                  <a:gd name="connsiteY0" fmla="*/ 1764 h 1618041"/>
                  <a:gd name="connsiteX1" fmla="*/ 314123 w 338335"/>
                  <a:gd name="connsiteY1" fmla="*/ 32908 h 1618041"/>
                  <a:gd name="connsiteX2" fmla="*/ 244763 w 338335"/>
                  <a:gd name="connsiteY2" fmla="*/ 106006 h 1618041"/>
                  <a:gd name="connsiteX3" fmla="*/ 160396 w 338335"/>
                  <a:gd name="connsiteY3" fmla="*/ 232250 h 1618041"/>
                  <a:gd name="connsiteX4" fmla="*/ 100081 w 338335"/>
                  <a:gd name="connsiteY4" fmla="*/ 414035 h 1618041"/>
                  <a:gd name="connsiteX5" fmla="*/ 101191 w 338335"/>
                  <a:gd name="connsiteY5" fmla="*/ 651769 h 1618041"/>
                  <a:gd name="connsiteX6" fmla="*/ 123287 w 338335"/>
                  <a:gd name="connsiteY6" fmla="*/ 762431 h 1618041"/>
                  <a:gd name="connsiteX7" fmla="*/ 157781 w 338335"/>
                  <a:gd name="connsiteY7" fmla="*/ 891999 h 1618041"/>
                  <a:gd name="connsiteX8" fmla="*/ 317411 w 338335"/>
                  <a:gd name="connsiteY8" fmla="*/ 1617766 h 1618041"/>
                  <a:gd name="connsiteX9" fmla="*/ 67332 w 338335"/>
                  <a:gd name="connsiteY9" fmla="*/ 917993 h 1618041"/>
                  <a:gd name="connsiteX10" fmla="*/ 67332 w 338335"/>
                  <a:gd name="connsiteY10" fmla="*/ 917993 h 1618041"/>
                  <a:gd name="connsiteX11" fmla="*/ 30698 w 338335"/>
                  <a:gd name="connsiteY11" fmla="*/ 784767 h 1618041"/>
                  <a:gd name="connsiteX12" fmla="*/ 7721 w 338335"/>
                  <a:gd name="connsiteY12" fmla="*/ 665009 h 1618041"/>
                  <a:gd name="connsiteX13" fmla="*/ 61 w 338335"/>
                  <a:gd name="connsiteY13" fmla="*/ 527382 h 1618041"/>
                  <a:gd name="connsiteX14" fmla="*/ 15267 w 338335"/>
                  <a:gd name="connsiteY14" fmla="*/ 397918 h 1618041"/>
                  <a:gd name="connsiteX15" fmla="*/ 98137 w 338335"/>
                  <a:gd name="connsiteY15" fmla="*/ 196255 h 1618041"/>
                  <a:gd name="connsiteX16" fmla="*/ 208332 w 338335"/>
                  <a:gd name="connsiteY16" fmla="*/ 69325 h 1618041"/>
                  <a:gd name="connsiteX17" fmla="*/ 298673 w 338335"/>
                  <a:gd name="connsiteY17" fmla="*/ 10259 h 1618041"/>
                  <a:gd name="connsiteX18" fmla="*/ 337692 w 338335"/>
                  <a:gd name="connsiteY18" fmla="*/ 1764 h 1618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35" h="1618041">
                    <a:moveTo>
                      <a:pt x="337692" y="1764"/>
                    </a:moveTo>
                    <a:cubicBezTo>
                      <a:pt x="340106" y="5882"/>
                      <a:pt x="331076" y="16101"/>
                      <a:pt x="314123" y="32908"/>
                    </a:cubicBezTo>
                    <a:cubicBezTo>
                      <a:pt x="297171" y="49715"/>
                      <a:pt x="272333" y="73347"/>
                      <a:pt x="244763" y="106006"/>
                    </a:cubicBezTo>
                    <a:cubicBezTo>
                      <a:pt x="217194" y="138665"/>
                      <a:pt x="186898" y="180544"/>
                      <a:pt x="160396" y="232250"/>
                    </a:cubicBezTo>
                    <a:cubicBezTo>
                      <a:pt x="133893" y="283960"/>
                      <a:pt x="111201" y="345588"/>
                      <a:pt x="100081" y="414035"/>
                    </a:cubicBezTo>
                    <a:cubicBezTo>
                      <a:pt x="88167" y="486636"/>
                      <a:pt x="88794" y="567644"/>
                      <a:pt x="101191" y="651769"/>
                    </a:cubicBezTo>
                    <a:cubicBezTo>
                      <a:pt x="106514" y="687918"/>
                      <a:pt x="114174" y="724785"/>
                      <a:pt x="123287" y="762431"/>
                    </a:cubicBezTo>
                    <a:cubicBezTo>
                      <a:pt x="133872" y="806150"/>
                      <a:pt x="145978" y="849356"/>
                      <a:pt x="157781" y="891999"/>
                    </a:cubicBezTo>
                    <a:cubicBezTo>
                      <a:pt x="270367" y="1296583"/>
                      <a:pt x="340261" y="1611194"/>
                      <a:pt x="317411" y="1617766"/>
                    </a:cubicBezTo>
                    <a:cubicBezTo>
                      <a:pt x="294558" y="1624334"/>
                      <a:pt x="186747" y="1320624"/>
                      <a:pt x="67332" y="917993"/>
                    </a:cubicBezTo>
                    <a:lnTo>
                      <a:pt x="67332" y="917993"/>
                    </a:lnTo>
                    <a:cubicBezTo>
                      <a:pt x="54636" y="875390"/>
                      <a:pt x="41812" y="831010"/>
                      <a:pt x="30698" y="784767"/>
                    </a:cubicBezTo>
                    <a:cubicBezTo>
                      <a:pt x="21130" y="744949"/>
                      <a:pt x="13171" y="704979"/>
                      <a:pt x="7721" y="665009"/>
                    </a:cubicBezTo>
                    <a:cubicBezTo>
                      <a:pt x="1379" y="618470"/>
                      <a:pt x="-1220" y="572232"/>
                      <a:pt x="61" y="527382"/>
                    </a:cubicBezTo>
                    <a:cubicBezTo>
                      <a:pt x="1342" y="482537"/>
                      <a:pt x="6502" y="439089"/>
                      <a:pt x="15267" y="397918"/>
                    </a:cubicBezTo>
                    <a:cubicBezTo>
                      <a:pt x="32074" y="319413"/>
                      <a:pt x="62963" y="251214"/>
                      <a:pt x="98137" y="196255"/>
                    </a:cubicBezTo>
                    <a:cubicBezTo>
                      <a:pt x="133311" y="141291"/>
                      <a:pt x="172691" y="99443"/>
                      <a:pt x="208332" y="69325"/>
                    </a:cubicBezTo>
                    <a:cubicBezTo>
                      <a:pt x="243973" y="39202"/>
                      <a:pt x="275844" y="20590"/>
                      <a:pt x="298673" y="10259"/>
                    </a:cubicBezTo>
                    <a:cubicBezTo>
                      <a:pt x="321503" y="-71"/>
                      <a:pt x="335278" y="-2354"/>
                      <a:pt x="337692" y="1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2DBA6F5-A43E-BA13-A917-B98E9E7B3277}"/>
                  </a:ext>
                </a:extLst>
              </p:cNvPr>
              <p:cNvSpPr/>
              <p:nvPr/>
            </p:nvSpPr>
            <p:spPr>
              <a:xfrm>
                <a:off x="6904371" y="1590680"/>
                <a:ext cx="378938" cy="1612775"/>
              </a:xfrm>
              <a:custGeom>
                <a:avLst/>
                <a:gdLst>
                  <a:gd name="connsiteX0" fmla="*/ 26 w 378938"/>
                  <a:gd name="connsiteY0" fmla="*/ 2204 h 1612775"/>
                  <a:gd name="connsiteX1" fmla="*/ 39554 w 378938"/>
                  <a:gd name="connsiteY1" fmla="*/ 7868 h 1612775"/>
                  <a:gd name="connsiteX2" fmla="*/ 133914 w 378938"/>
                  <a:gd name="connsiteY2" fmla="*/ 60276 h 1612775"/>
                  <a:gd name="connsiteX3" fmla="*/ 252968 w 378938"/>
                  <a:gd name="connsiteY3" fmla="*/ 178948 h 1612775"/>
                  <a:gd name="connsiteX4" fmla="*/ 350142 w 378938"/>
                  <a:gd name="connsiteY4" fmla="*/ 374125 h 1612775"/>
                  <a:gd name="connsiteX5" fmla="*/ 374629 w 378938"/>
                  <a:gd name="connsiteY5" fmla="*/ 502151 h 1612775"/>
                  <a:gd name="connsiteX6" fmla="*/ 376897 w 378938"/>
                  <a:gd name="connsiteY6" fmla="*/ 639968 h 1612775"/>
                  <a:gd name="connsiteX7" fmla="*/ 362601 w 378938"/>
                  <a:gd name="connsiteY7" fmla="*/ 761069 h 1612775"/>
                  <a:gd name="connsiteX8" fmla="*/ 335655 w 378938"/>
                  <a:gd name="connsiteY8" fmla="*/ 896591 h 1612775"/>
                  <a:gd name="connsiteX9" fmla="*/ 335655 w 378938"/>
                  <a:gd name="connsiteY9" fmla="*/ 896591 h 1612775"/>
                  <a:gd name="connsiteX10" fmla="*/ 136611 w 378938"/>
                  <a:gd name="connsiteY10" fmla="*/ 1612547 h 1612775"/>
                  <a:gd name="connsiteX11" fmla="*/ 243567 w 378938"/>
                  <a:gd name="connsiteY11" fmla="*/ 877169 h 1612775"/>
                  <a:gd name="connsiteX12" fmla="*/ 243567 w 378938"/>
                  <a:gd name="connsiteY12" fmla="*/ 877169 h 1612775"/>
                  <a:gd name="connsiteX13" fmla="*/ 268643 w 378938"/>
                  <a:gd name="connsiteY13" fmla="*/ 745458 h 1612775"/>
                  <a:gd name="connsiteX14" fmla="*/ 282715 w 378938"/>
                  <a:gd name="connsiteY14" fmla="*/ 633491 h 1612775"/>
                  <a:gd name="connsiteX15" fmla="*/ 266706 w 378938"/>
                  <a:gd name="connsiteY15" fmla="*/ 396290 h 1612775"/>
                  <a:gd name="connsiteX16" fmla="*/ 193459 w 378938"/>
                  <a:gd name="connsiteY16" fmla="*/ 219316 h 1612775"/>
                  <a:gd name="connsiteX17" fmla="*/ 100220 w 378938"/>
                  <a:gd name="connsiteY17" fmla="*/ 99472 h 1612775"/>
                  <a:gd name="connsiteX18" fmla="*/ 25777 w 378938"/>
                  <a:gd name="connsiteY18" fmla="*/ 31558 h 1612775"/>
                  <a:gd name="connsiteX19" fmla="*/ 28 w 378938"/>
                  <a:gd name="connsiteY19" fmla="*/ 2192 h 16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78938" h="1612775">
                    <a:moveTo>
                      <a:pt x="26" y="2204"/>
                    </a:moveTo>
                    <a:cubicBezTo>
                      <a:pt x="2137" y="-2077"/>
                      <a:pt x="16041" y="-792"/>
                      <a:pt x="39554" y="7868"/>
                    </a:cubicBezTo>
                    <a:cubicBezTo>
                      <a:pt x="63069" y="16529"/>
                      <a:pt x="96196" y="32797"/>
                      <a:pt x="133914" y="60276"/>
                    </a:cubicBezTo>
                    <a:cubicBezTo>
                      <a:pt x="171633" y="87755"/>
                      <a:pt x="213923" y="126656"/>
                      <a:pt x="252968" y="178948"/>
                    </a:cubicBezTo>
                    <a:cubicBezTo>
                      <a:pt x="292008" y="231238"/>
                      <a:pt x="327725" y="297040"/>
                      <a:pt x="350142" y="374125"/>
                    </a:cubicBezTo>
                    <a:cubicBezTo>
                      <a:pt x="361847" y="414555"/>
                      <a:pt x="370122" y="457519"/>
                      <a:pt x="374629" y="502151"/>
                    </a:cubicBezTo>
                    <a:cubicBezTo>
                      <a:pt x="379135" y="546787"/>
                      <a:pt x="379871" y="593094"/>
                      <a:pt x="376897" y="639968"/>
                    </a:cubicBezTo>
                    <a:cubicBezTo>
                      <a:pt x="374339" y="680230"/>
                      <a:pt x="369279" y="720671"/>
                      <a:pt x="362601" y="761069"/>
                    </a:cubicBezTo>
                    <a:cubicBezTo>
                      <a:pt x="354846" y="807995"/>
                      <a:pt x="345252" y="853182"/>
                      <a:pt x="335655" y="896591"/>
                    </a:cubicBezTo>
                    <a:lnTo>
                      <a:pt x="335655" y="896591"/>
                    </a:lnTo>
                    <a:cubicBezTo>
                      <a:pt x="245543" y="1306766"/>
                      <a:pt x="159881" y="1617452"/>
                      <a:pt x="136611" y="1612547"/>
                    </a:cubicBezTo>
                    <a:cubicBezTo>
                      <a:pt x="113345" y="1607641"/>
                      <a:pt x="160406" y="1288811"/>
                      <a:pt x="243567" y="877169"/>
                    </a:cubicBezTo>
                    <a:lnTo>
                      <a:pt x="243567" y="877169"/>
                    </a:lnTo>
                    <a:cubicBezTo>
                      <a:pt x="252270" y="833791"/>
                      <a:pt x="261233" y="789825"/>
                      <a:pt x="268643" y="745458"/>
                    </a:cubicBezTo>
                    <a:cubicBezTo>
                      <a:pt x="275023" y="707257"/>
                      <a:pt x="280008" y="669934"/>
                      <a:pt x="282715" y="633491"/>
                    </a:cubicBezTo>
                    <a:cubicBezTo>
                      <a:pt x="289023" y="548693"/>
                      <a:pt x="283816" y="467851"/>
                      <a:pt x="266706" y="396290"/>
                    </a:cubicBezTo>
                    <a:cubicBezTo>
                      <a:pt x="250686" y="328815"/>
                      <a:pt x="223616" y="268979"/>
                      <a:pt x="193459" y="219316"/>
                    </a:cubicBezTo>
                    <a:cubicBezTo>
                      <a:pt x="163302" y="169647"/>
                      <a:pt x="130069" y="130059"/>
                      <a:pt x="100220" y="99472"/>
                    </a:cubicBezTo>
                    <a:cubicBezTo>
                      <a:pt x="70370" y="68883"/>
                      <a:pt x="43896" y="47101"/>
                      <a:pt x="25777" y="31558"/>
                    </a:cubicBezTo>
                    <a:cubicBezTo>
                      <a:pt x="7659" y="16015"/>
                      <a:pt x="-2083" y="6473"/>
                      <a:pt x="28" y="21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" name="图形 13">
              <a:extLst>
                <a:ext uri="{FF2B5EF4-FFF2-40B4-BE49-F238E27FC236}">
                  <a16:creationId xmlns:a16="http://schemas.microsoft.com/office/drawing/2014/main" id="{0851EDE5-97E9-8465-CBEE-8E5ECF9C08B8}"/>
                </a:ext>
              </a:extLst>
            </p:cNvPr>
            <p:cNvGrpSpPr/>
            <p:nvPr/>
          </p:nvGrpSpPr>
          <p:grpSpPr>
            <a:xfrm>
              <a:off x="7151840" y="2032693"/>
              <a:ext cx="1713158" cy="1617991"/>
              <a:chOff x="7151840" y="2032693"/>
              <a:chExt cx="1713158" cy="1617991"/>
            </a:xfrm>
            <a:grpFill/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AF7AF21-B47A-7097-4F90-96934A3A1F84}"/>
                  </a:ext>
                </a:extLst>
              </p:cNvPr>
              <p:cNvSpPr/>
              <p:nvPr/>
            </p:nvSpPr>
            <p:spPr>
              <a:xfrm rot="-320220">
                <a:off x="7209370" y="2106728"/>
                <a:ext cx="1512388" cy="1307530"/>
              </a:xfrm>
              <a:custGeom>
                <a:avLst/>
                <a:gdLst>
                  <a:gd name="connsiteX0" fmla="*/ 1511968 w 1512388"/>
                  <a:gd name="connsiteY0" fmla="*/ 73759 h 1307530"/>
                  <a:gd name="connsiteX1" fmla="*/ 1466366 w 1512388"/>
                  <a:gd name="connsiteY1" fmla="*/ 72580 h 1307530"/>
                  <a:gd name="connsiteX2" fmla="*/ 1346761 w 1512388"/>
                  <a:gd name="connsiteY2" fmla="*/ 60615 h 1307530"/>
                  <a:gd name="connsiteX3" fmla="*/ 1165311 w 1512388"/>
                  <a:gd name="connsiteY3" fmla="*/ 75593 h 1307530"/>
                  <a:gd name="connsiteX4" fmla="*/ 949618 w 1512388"/>
                  <a:gd name="connsiteY4" fmla="*/ 156844 h 1307530"/>
                  <a:gd name="connsiteX5" fmla="*/ 836652 w 1512388"/>
                  <a:gd name="connsiteY5" fmla="*/ 236104 h 1307530"/>
                  <a:gd name="connsiteX6" fmla="*/ 730106 w 1512388"/>
                  <a:gd name="connsiteY6" fmla="*/ 339488 h 1307530"/>
                  <a:gd name="connsiteX7" fmla="*/ 635816 w 1512388"/>
                  <a:gd name="connsiteY7" fmla="*/ 457473 h 1307530"/>
                  <a:gd name="connsiteX8" fmla="*/ 553173 w 1512388"/>
                  <a:gd name="connsiteY8" fmla="*/ 575421 h 1307530"/>
                  <a:gd name="connsiteX9" fmla="*/ 553173 w 1512388"/>
                  <a:gd name="connsiteY9" fmla="*/ 575421 h 1307530"/>
                  <a:gd name="connsiteX10" fmla="*/ 1069 w 1512388"/>
                  <a:gd name="connsiteY10" fmla="*/ 1306947 h 1307530"/>
                  <a:gd name="connsiteX11" fmla="*/ 475031 w 1512388"/>
                  <a:gd name="connsiteY11" fmla="*/ 522529 h 1307530"/>
                  <a:gd name="connsiteX12" fmla="*/ 475031 w 1512388"/>
                  <a:gd name="connsiteY12" fmla="*/ 522529 h 1307530"/>
                  <a:gd name="connsiteX13" fmla="*/ 558895 w 1512388"/>
                  <a:gd name="connsiteY13" fmla="*/ 401266 h 1307530"/>
                  <a:gd name="connsiteX14" fmla="*/ 660288 w 1512388"/>
                  <a:gd name="connsiteY14" fmla="*/ 276223 h 1307530"/>
                  <a:gd name="connsiteX15" fmla="*/ 779455 w 1512388"/>
                  <a:gd name="connsiteY15" fmla="*/ 165257 h 1307530"/>
                  <a:gd name="connsiteX16" fmla="*/ 908308 w 1512388"/>
                  <a:gd name="connsiteY16" fmla="*/ 81498 h 1307530"/>
                  <a:gd name="connsiteX17" fmla="*/ 1153929 w 1512388"/>
                  <a:gd name="connsiteY17" fmla="*/ 5047 h 1307530"/>
                  <a:gd name="connsiteX18" fmla="*/ 1352295 w 1512388"/>
                  <a:gd name="connsiteY18" fmla="*/ 9609 h 1307530"/>
                  <a:gd name="connsiteX19" fmla="*/ 1474253 w 1512388"/>
                  <a:gd name="connsiteY19" fmla="*/ 46558 h 1307530"/>
                  <a:gd name="connsiteX20" fmla="*/ 1511983 w 1512388"/>
                  <a:gd name="connsiteY20" fmla="*/ 73760 h 1307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12388" h="1307530">
                    <a:moveTo>
                      <a:pt x="1511968" y="73759"/>
                    </a:moveTo>
                    <a:cubicBezTo>
                      <a:pt x="1510287" y="78183"/>
                      <a:pt x="1494423" y="76577"/>
                      <a:pt x="1466366" y="72580"/>
                    </a:cubicBezTo>
                    <a:cubicBezTo>
                      <a:pt x="1438309" y="68583"/>
                      <a:pt x="1397864" y="62407"/>
                      <a:pt x="1346761" y="60615"/>
                    </a:cubicBezTo>
                    <a:cubicBezTo>
                      <a:pt x="1295654" y="58824"/>
                      <a:pt x="1233700" y="61572"/>
                      <a:pt x="1165311" y="75593"/>
                    </a:cubicBezTo>
                    <a:cubicBezTo>
                      <a:pt x="1096921" y="89615"/>
                      <a:pt x="1022027" y="114996"/>
                      <a:pt x="949618" y="156844"/>
                    </a:cubicBezTo>
                    <a:cubicBezTo>
                      <a:pt x="911289" y="178926"/>
                      <a:pt x="873429" y="205461"/>
                      <a:pt x="836652" y="236104"/>
                    </a:cubicBezTo>
                    <a:cubicBezTo>
                      <a:pt x="799873" y="266746"/>
                      <a:pt x="764174" y="301496"/>
                      <a:pt x="730106" y="339488"/>
                    </a:cubicBezTo>
                    <a:cubicBezTo>
                      <a:pt x="697509" y="375836"/>
                      <a:pt x="666417" y="415529"/>
                      <a:pt x="635816" y="457473"/>
                    </a:cubicBezTo>
                    <a:cubicBezTo>
                      <a:pt x="607315" y="496534"/>
                      <a:pt x="580100" y="536262"/>
                      <a:pt x="553173" y="575421"/>
                    </a:cubicBezTo>
                    <a:lnTo>
                      <a:pt x="553173" y="575421"/>
                    </a:lnTo>
                    <a:cubicBezTo>
                      <a:pt x="260853" y="1001615"/>
                      <a:pt x="21005" y="1320444"/>
                      <a:pt x="1069" y="1306947"/>
                    </a:cubicBezTo>
                    <a:cubicBezTo>
                      <a:pt x="-18865" y="1293455"/>
                      <a:pt x="187996" y="952295"/>
                      <a:pt x="475031" y="522529"/>
                    </a:cubicBezTo>
                    <a:lnTo>
                      <a:pt x="475031" y="522529"/>
                    </a:lnTo>
                    <a:cubicBezTo>
                      <a:pt x="501488" y="482817"/>
                      <a:pt x="529083" y="442003"/>
                      <a:pt x="558895" y="401266"/>
                    </a:cubicBezTo>
                    <a:cubicBezTo>
                      <a:pt x="590905" y="357525"/>
                      <a:pt x="624432" y="315409"/>
                      <a:pt x="660288" y="276223"/>
                    </a:cubicBezTo>
                    <a:cubicBezTo>
                      <a:pt x="697784" y="235246"/>
                      <a:pt x="737801" y="197940"/>
                      <a:pt x="779455" y="165257"/>
                    </a:cubicBezTo>
                    <a:cubicBezTo>
                      <a:pt x="821107" y="132575"/>
                      <a:pt x="864389" y="104519"/>
                      <a:pt x="908308" y="81498"/>
                    </a:cubicBezTo>
                    <a:cubicBezTo>
                      <a:pt x="992227" y="37623"/>
                      <a:pt x="1077481" y="14418"/>
                      <a:pt x="1153929" y="5047"/>
                    </a:cubicBezTo>
                    <a:cubicBezTo>
                      <a:pt x="1230371" y="-4323"/>
                      <a:pt x="1298051" y="-15"/>
                      <a:pt x="1352295" y="9609"/>
                    </a:cubicBezTo>
                    <a:cubicBezTo>
                      <a:pt x="1406539" y="19232"/>
                      <a:pt x="1447520" y="33985"/>
                      <a:pt x="1474253" y="46558"/>
                    </a:cubicBezTo>
                    <a:cubicBezTo>
                      <a:pt x="1500981" y="59131"/>
                      <a:pt x="1513663" y="69337"/>
                      <a:pt x="1511983" y="737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FC52467-BBAB-987C-28EE-ADF4FCFBFE34}"/>
                  </a:ext>
                </a:extLst>
              </p:cNvPr>
              <p:cNvSpPr/>
              <p:nvPr/>
            </p:nvSpPr>
            <p:spPr>
              <a:xfrm rot="-320220">
                <a:off x="7377857" y="2188409"/>
                <a:ext cx="1425848" cy="1384383"/>
              </a:xfrm>
              <a:custGeom>
                <a:avLst/>
                <a:gdLst>
                  <a:gd name="connsiteX0" fmla="*/ 1375580 w 1425848"/>
                  <a:gd name="connsiteY0" fmla="*/ -94 h 1384383"/>
                  <a:gd name="connsiteX1" fmla="*/ 1398946 w 1425848"/>
                  <a:gd name="connsiteY1" fmla="*/ 40124 h 1384383"/>
                  <a:gd name="connsiteX2" fmla="*/ 1423746 w 1425848"/>
                  <a:gd name="connsiteY2" fmla="*/ 165110 h 1384383"/>
                  <a:gd name="connsiteX3" fmla="*/ 1408813 w 1425848"/>
                  <a:gd name="connsiteY3" fmla="*/ 362972 h 1384383"/>
                  <a:gd name="connsiteX4" fmla="*/ 1308620 w 1425848"/>
                  <a:gd name="connsiteY4" fmla="*/ 599896 h 1384383"/>
                  <a:gd name="connsiteX5" fmla="*/ 1212618 w 1425848"/>
                  <a:gd name="connsiteY5" fmla="*/ 719901 h 1384383"/>
                  <a:gd name="connsiteX6" fmla="*/ 1090489 w 1425848"/>
                  <a:gd name="connsiteY6" fmla="*/ 827599 h 1384383"/>
                  <a:gd name="connsiteX7" fmla="*/ 956092 w 1425848"/>
                  <a:gd name="connsiteY7" fmla="*/ 916223 h 1384383"/>
                  <a:gd name="connsiteX8" fmla="*/ 827182 w 1425848"/>
                  <a:gd name="connsiteY8" fmla="*/ 987779 h 1384383"/>
                  <a:gd name="connsiteX9" fmla="*/ 827181 w 1425848"/>
                  <a:gd name="connsiteY9" fmla="*/ 987779 h 1384383"/>
                  <a:gd name="connsiteX10" fmla="*/ 25 w 1425848"/>
                  <a:gd name="connsiteY10" fmla="*/ 1382455 h 1384383"/>
                  <a:gd name="connsiteX11" fmla="*/ 782214 w 1425848"/>
                  <a:gd name="connsiteY11" fmla="*/ 904827 h 1384383"/>
                  <a:gd name="connsiteX12" fmla="*/ 782214 w 1425848"/>
                  <a:gd name="connsiteY12" fmla="*/ 904826 h 1384383"/>
                  <a:gd name="connsiteX13" fmla="*/ 907705 w 1425848"/>
                  <a:gd name="connsiteY13" fmla="*/ 834162 h 1384383"/>
                  <a:gd name="connsiteX14" fmla="*/ 1034368 w 1425848"/>
                  <a:gd name="connsiteY14" fmla="*/ 751908 h 1384383"/>
                  <a:gd name="connsiteX15" fmla="*/ 1147715 w 1425848"/>
                  <a:gd name="connsiteY15" fmla="*/ 656020 h 1384383"/>
                  <a:gd name="connsiteX16" fmla="*/ 1237682 w 1425848"/>
                  <a:gd name="connsiteY16" fmla="*/ 551379 h 1384383"/>
                  <a:gd name="connsiteX17" fmla="*/ 1339713 w 1425848"/>
                  <a:gd name="connsiteY17" fmla="*/ 344707 h 1384383"/>
                  <a:gd name="connsiteX18" fmla="*/ 1372431 w 1425848"/>
                  <a:gd name="connsiteY18" fmla="*/ 165609 h 1384383"/>
                  <a:gd name="connsiteX19" fmla="*/ 1372264 w 1425848"/>
                  <a:gd name="connsiteY19" fmla="*/ 45404 h 1384383"/>
                  <a:gd name="connsiteX20" fmla="*/ 1375567 w 1425848"/>
                  <a:gd name="connsiteY20" fmla="*/ -93 h 138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25848" h="1384383">
                    <a:moveTo>
                      <a:pt x="1375580" y="-94"/>
                    </a:moveTo>
                    <a:cubicBezTo>
                      <a:pt x="1380147" y="-1333"/>
                      <a:pt x="1389058" y="12291"/>
                      <a:pt x="1398946" y="40124"/>
                    </a:cubicBezTo>
                    <a:cubicBezTo>
                      <a:pt x="1408835" y="67957"/>
                      <a:pt x="1419494" y="110188"/>
                      <a:pt x="1423746" y="165110"/>
                    </a:cubicBezTo>
                    <a:cubicBezTo>
                      <a:pt x="1427999" y="220037"/>
                      <a:pt x="1425642" y="287820"/>
                      <a:pt x="1408813" y="362972"/>
                    </a:cubicBezTo>
                    <a:cubicBezTo>
                      <a:pt x="1391984" y="438126"/>
                      <a:pt x="1360524" y="520696"/>
                      <a:pt x="1308620" y="599896"/>
                    </a:cubicBezTo>
                    <a:cubicBezTo>
                      <a:pt x="1281400" y="641343"/>
                      <a:pt x="1249231" y="681663"/>
                      <a:pt x="1212618" y="719901"/>
                    </a:cubicBezTo>
                    <a:cubicBezTo>
                      <a:pt x="1176005" y="758142"/>
                      <a:pt x="1134951" y="794304"/>
                      <a:pt x="1090489" y="827599"/>
                    </a:cubicBezTo>
                    <a:cubicBezTo>
                      <a:pt x="1047972" y="859431"/>
                      <a:pt x="1002769" y="888662"/>
                      <a:pt x="956092" y="916223"/>
                    </a:cubicBezTo>
                    <a:cubicBezTo>
                      <a:pt x="912623" y="941893"/>
                      <a:pt x="869297" y="965348"/>
                      <a:pt x="827182" y="987779"/>
                    </a:cubicBezTo>
                    <a:lnTo>
                      <a:pt x="827181" y="987779"/>
                    </a:lnTo>
                    <a:cubicBezTo>
                      <a:pt x="371317" y="1231247"/>
                      <a:pt x="11493" y="1403620"/>
                      <a:pt x="25" y="1382455"/>
                    </a:cubicBezTo>
                    <a:cubicBezTo>
                      <a:pt x="-11445" y="1361293"/>
                      <a:pt x="329388" y="1153895"/>
                      <a:pt x="782214" y="904827"/>
                    </a:cubicBezTo>
                    <a:cubicBezTo>
                      <a:pt x="782214" y="904827"/>
                      <a:pt x="782214" y="904827"/>
                      <a:pt x="782214" y="904826"/>
                    </a:cubicBezTo>
                    <a:cubicBezTo>
                      <a:pt x="823827" y="881874"/>
                      <a:pt x="866035" y="858691"/>
                      <a:pt x="907705" y="834162"/>
                    </a:cubicBezTo>
                    <a:cubicBezTo>
                      <a:pt x="952446" y="807825"/>
                      <a:pt x="995000" y="780780"/>
                      <a:pt x="1034368" y="751908"/>
                    </a:cubicBezTo>
                    <a:cubicBezTo>
                      <a:pt x="1075524" y="721734"/>
                      <a:pt x="1113609" y="689619"/>
                      <a:pt x="1147715" y="656020"/>
                    </a:cubicBezTo>
                    <a:cubicBezTo>
                      <a:pt x="1181820" y="622427"/>
                      <a:pt x="1211944" y="587355"/>
                      <a:pt x="1237682" y="551379"/>
                    </a:cubicBezTo>
                    <a:cubicBezTo>
                      <a:pt x="1286435" y="483434"/>
                      <a:pt x="1319045" y="411391"/>
                      <a:pt x="1339713" y="344707"/>
                    </a:cubicBezTo>
                    <a:cubicBezTo>
                      <a:pt x="1360381" y="278023"/>
                      <a:pt x="1369197" y="216644"/>
                      <a:pt x="1372431" y="165609"/>
                    </a:cubicBezTo>
                    <a:cubicBezTo>
                      <a:pt x="1375665" y="114573"/>
                      <a:pt x="1373488" y="73717"/>
                      <a:pt x="1372264" y="45404"/>
                    </a:cubicBezTo>
                    <a:cubicBezTo>
                      <a:pt x="1371040" y="17090"/>
                      <a:pt x="1371000" y="1146"/>
                      <a:pt x="1375567" y="-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7D58F39-D54A-5439-6304-2BC5E86143E5}"/>
                </a:ext>
              </a:extLst>
            </p:cNvPr>
            <p:cNvSpPr/>
            <p:nvPr/>
          </p:nvSpPr>
          <p:spPr>
            <a:xfrm>
              <a:off x="6453482" y="4399771"/>
              <a:ext cx="314624" cy="274567"/>
            </a:xfrm>
            <a:custGeom>
              <a:avLst/>
              <a:gdLst>
                <a:gd name="connsiteX0" fmla="*/ 1334 w 314624"/>
                <a:gd name="connsiteY0" fmla="*/ 67854 h 274567"/>
                <a:gd name="connsiteX1" fmla="*/ 2982 w 314624"/>
                <a:gd name="connsiteY1" fmla="*/ 50928 h 274567"/>
                <a:gd name="connsiteX2" fmla="*/ 24849 w 314624"/>
                <a:gd name="connsiteY2" fmla="*/ 27741 h 274567"/>
                <a:gd name="connsiteX3" fmla="*/ 68679 w 314624"/>
                <a:gd name="connsiteY3" fmla="*/ 6767 h 274567"/>
                <a:gd name="connsiteX4" fmla="*/ 132229 w 314624"/>
                <a:gd name="connsiteY4" fmla="*/ 359 h 274567"/>
                <a:gd name="connsiteX5" fmla="*/ 185012 w 314624"/>
                <a:gd name="connsiteY5" fmla="*/ 12050 h 274567"/>
                <a:gd name="connsiteX6" fmla="*/ 236373 w 314624"/>
                <a:gd name="connsiteY6" fmla="*/ 40124 h 274567"/>
                <a:gd name="connsiteX7" fmla="*/ 271645 w 314624"/>
                <a:gd name="connsiteY7" fmla="*/ 74004 h 274567"/>
                <a:gd name="connsiteX8" fmla="*/ 271645 w 314624"/>
                <a:gd name="connsiteY8" fmla="*/ 74004 h 274567"/>
                <a:gd name="connsiteX9" fmla="*/ 310142 w 314624"/>
                <a:gd name="connsiteY9" fmla="*/ 153585 h 274567"/>
                <a:gd name="connsiteX10" fmla="*/ 311424 w 314624"/>
                <a:gd name="connsiteY10" fmla="*/ 222225 h 274567"/>
                <a:gd name="connsiteX11" fmla="*/ 293850 w 314624"/>
                <a:gd name="connsiteY11" fmla="*/ 263744 h 274567"/>
                <a:gd name="connsiteX12" fmla="*/ 274396 w 314624"/>
                <a:gd name="connsiteY12" fmla="*/ 274020 h 274567"/>
                <a:gd name="connsiteX13" fmla="*/ 261204 w 314624"/>
                <a:gd name="connsiteY13" fmla="*/ 257475 h 274567"/>
                <a:gd name="connsiteX14" fmla="*/ 249993 w 314624"/>
                <a:gd name="connsiteY14" fmla="*/ 223422 h 274567"/>
                <a:gd name="connsiteX15" fmla="*/ 231924 w 314624"/>
                <a:gd name="connsiteY15" fmla="*/ 179514 h 274567"/>
                <a:gd name="connsiteX16" fmla="*/ 200734 w 314624"/>
                <a:gd name="connsiteY16" fmla="*/ 135338 h 274567"/>
                <a:gd name="connsiteX17" fmla="*/ 200734 w 314624"/>
                <a:gd name="connsiteY17" fmla="*/ 135338 h 274567"/>
                <a:gd name="connsiteX18" fmla="*/ 179196 w 314624"/>
                <a:gd name="connsiteY18" fmla="*/ 116309 h 274567"/>
                <a:gd name="connsiteX19" fmla="*/ 118781 w 314624"/>
                <a:gd name="connsiteY19" fmla="*/ 86144 h 274567"/>
                <a:gd name="connsiteX20" fmla="*/ 78080 w 314624"/>
                <a:gd name="connsiteY20" fmla="*/ 78563 h 274567"/>
                <a:gd name="connsiteX21" fmla="*/ 42695 w 314624"/>
                <a:gd name="connsiteY21" fmla="*/ 76892 h 274567"/>
                <a:gd name="connsiteX22" fmla="*/ 16128 w 314624"/>
                <a:gd name="connsiteY22" fmla="*/ 75364 h 274567"/>
                <a:gd name="connsiteX23" fmla="*/ 1335 w 314624"/>
                <a:gd name="connsiteY23" fmla="*/ 67853 h 27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4624" h="274567">
                  <a:moveTo>
                    <a:pt x="1334" y="67854"/>
                  </a:moveTo>
                  <a:cubicBezTo>
                    <a:pt x="-1175" y="63731"/>
                    <a:pt x="-782" y="57937"/>
                    <a:pt x="2982" y="50928"/>
                  </a:cubicBezTo>
                  <a:cubicBezTo>
                    <a:pt x="6746" y="43919"/>
                    <a:pt x="13920" y="35709"/>
                    <a:pt x="24849" y="27741"/>
                  </a:cubicBezTo>
                  <a:cubicBezTo>
                    <a:pt x="35780" y="19774"/>
                    <a:pt x="50500" y="12078"/>
                    <a:pt x="68679" y="6767"/>
                  </a:cubicBezTo>
                  <a:cubicBezTo>
                    <a:pt x="86856" y="1456"/>
                    <a:pt x="108509" y="-1429"/>
                    <a:pt x="132229" y="359"/>
                  </a:cubicBezTo>
                  <a:cubicBezTo>
                    <a:pt x="149378" y="1708"/>
                    <a:pt x="167300" y="5483"/>
                    <a:pt x="185012" y="12050"/>
                  </a:cubicBezTo>
                  <a:cubicBezTo>
                    <a:pt x="202725" y="18617"/>
                    <a:pt x="220220" y="27980"/>
                    <a:pt x="236373" y="40124"/>
                  </a:cubicBezTo>
                  <a:cubicBezTo>
                    <a:pt x="249700" y="50142"/>
                    <a:pt x="261547" y="61622"/>
                    <a:pt x="271645" y="74004"/>
                  </a:cubicBezTo>
                  <a:lnTo>
                    <a:pt x="271645" y="74004"/>
                  </a:lnTo>
                  <a:cubicBezTo>
                    <a:pt x="292161" y="99486"/>
                    <a:pt x="304402" y="127614"/>
                    <a:pt x="310142" y="153585"/>
                  </a:cubicBezTo>
                  <a:cubicBezTo>
                    <a:pt x="315882" y="179557"/>
                    <a:pt x="315232" y="203336"/>
                    <a:pt x="311424" y="222225"/>
                  </a:cubicBezTo>
                  <a:cubicBezTo>
                    <a:pt x="307617" y="241113"/>
                    <a:pt x="300765" y="255149"/>
                    <a:pt x="293850" y="263744"/>
                  </a:cubicBezTo>
                  <a:cubicBezTo>
                    <a:pt x="286935" y="272339"/>
                    <a:pt x="280038" y="275577"/>
                    <a:pt x="274396" y="274020"/>
                  </a:cubicBezTo>
                  <a:cubicBezTo>
                    <a:pt x="268755" y="272463"/>
                    <a:pt x="264761" y="266364"/>
                    <a:pt x="261204" y="257475"/>
                  </a:cubicBezTo>
                  <a:cubicBezTo>
                    <a:pt x="257647" y="248586"/>
                    <a:pt x="254430" y="236843"/>
                    <a:pt x="249993" y="223422"/>
                  </a:cubicBezTo>
                  <a:cubicBezTo>
                    <a:pt x="245556" y="210001"/>
                    <a:pt x="239876" y="194849"/>
                    <a:pt x="231924" y="179514"/>
                  </a:cubicBezTo>
                  <a:cubicBezTo>
                    <a:pt x="223972" y="164179"/>
                    <a:pt x="213781" y="148659"/>
                    <a:pt x="200734" y="135338"/>
                  </a:cubicBezTo>
                  <a:lnTo>
                    <a:pt x="200734" y="135338"/>
                  </a:lnTo>
                  <a:cubicBezTo>
                    <a:pt x="194314" y="128622"/>
                    <a:pt x="187101" y="122225"/>
                    <a:pt x="179196" y="116309"/>
                  </a:cubicBezTo>
                  <a:cubicBezTo>
                    <a:pt x="160034" y="101966"/>
                    <a:pt x="138902" y="91978"/>
                    <a:pt x="118781" y="86144"/>
                  </a:cubicBezTo>
                  <a:cubicBezTo>
                    <a:pt x="104885" y="82034"/>
                    <a:pt x="91005" y="79802"/>
                    <a:pt x="78080" y="78563"/>
                  </a:cubicBezTo>
                  <a:cubicBezTo>
                    <a:pt x="65154" y="77324"/>
                    <a:pt x="53174" y="77087"/>
                    <a:pt x="42695" y="76892"/>
                  </a:cubicBezTo>
                  <a:cubicBezTo>
                    <a:pt x="32217" y="76697"/>
                    <a:pt x="23213" y="76537"/>
                    <a:pt x="16128" y="75364"/>
                  </a:cubicBezTo>
                  <a:cubicBezTo>
                    <a:pt x="9044" y="74191"/>
                    <a:pt x="3845" y="71976"/>
                    <a:pt x="1335" y="67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2F65E5A-161A-7146-2D36-6E7A2BAF4760}"/>
                </a:ext>
              </a:extLst>
            </p:cNvPr>
            <p:cNvSpPr/>
            <p:nvPr/>
          </p:nvSpPr>
          <p:spPr>
            <a:xfrm>
              <a:off x="6615984" y="4701839"/>
              <a:ext cx="418446" cy="485259"/>
            </a:xfrm>
            <a:custGeom>
              <a:avLst/>
              <a:gdLst>
                <a:gd name="connsiteX0" fmla="*/ 147157 w 418446"/>
                <a:gd name="connsiteY0" fmla="*/ 3148 h 485259"/>
                <a:gd name="connsiteX1" fmla="*/ 145532 w 418446"/>
                <a:gd name="connsiteY1" fmla="*/ 18429 h 485259"/>
                <a:gd name="connsiteX2" fmla="*/ 131185 w 418446"/>
                <a:gd name="connsiteY2" fmla="*/ 44879 h 485259"/>
                <a:gd name="connsiteX3" fmla="*/ 111174 w 418446"/>
                <a:gd name="connsiteY3" fmla="*/ 83351 h 485259"/>
                <a:gd name="connsiteX4" fmla="*/ 93802 w 418446"/>
                <a:gd name="connsiteY4" fmla="*/ 134165 h 485259"/>
                <a:gd name="connsiteX5" fmla="*/ 87731 w 418446"/>
                <a:gd name="connsiteY5" fmla="*/ 192933 h 485259"/>
                <a:gd name="connsiteX6" fmla="*/ 98202 w 418446"/>
                <a:gd name="connsiteY6" fmla="*/ 256947 h 485259"/>
                <a:gd name="connsiteX7" fmla="*/ 124446 w 418446"/>
                <a:gd name="connsiteY7" fmla="*/ 311533 h 485259"/>
                <a:gd name="connsiteX8" fmla="*/ 164438 w 418446"/>
                <a:gd name="connsiteY8" fmla="*/ 357000 h 485259"/>
                <a:gd name="connsiteX9" fmla="*/ 219277 w 418446"/>
                <a:gd name="connsiteY9" fmla="*/ 391640 h 485259"/>
                <a:gd name="connsiteX10" fmla="*/ 275749 w 418446"/>
                <a:gd name="connsiteY10" fmla="*/ 409004 h 485259"/>
                <a:gd name="connsiteX11" fmla="*/ 329318 w 418446"/>
                <a:gd name="connsiteY11" fmla="*/ 412858 h 485259"/>
                <a:gd name="connsiteX12" fmla="*/ 372555 w 418446"/>
                <a:gd name="connsiteY12" fmla="*/ 409460 h 485259"/>
                <a:gd name="connsiteX13" fmla="*/ 402510 w 418446"/>
                <a:gd name="connsiteY13" fmla="*/ 406581 h 485259"/>
                <a:gd name="connsiteX14" fmla="*/ 417214 w 418446"/>
                <a:gd name="connsiteY14" fmla="*/ 411052 h 485259"/>
                <a:gd name="connsiteX15" fmla="*/ 413504 w 418446"/>
                <a:gd name="connsiteY15" fmla="*/ 426322 h 485259"/>
                <a:gd name="connsiteX16" fmla="*/ 388736 w 418446"/>
                <a:gd name="connsiteY16" fmla="*/ 449576 h 485259"/>
                <a:gd name="connsiteX17" fmla="*/ 341019 w 418446"/>
                <a:gd name="connsiteY17" fmla="*/ 473077 h 485259"/>
                <a:gd name="connsiteX18" fmla="*/ 270971 w 418446"/>
                <a:gd name="connsiteY18" fmla="*/ 485048 h 485259"/>
                <a:gd name="connsiteX19" fmla="*/ 189287 w 418446"/>
                <a:gd name="connsiteY19" fmla="*/ 473132 h 485259"/>
                <a:gd name="connsiteX20" fmla="*/ 105872 w 418446"/>
                <a:gd name="connsiteY20" fmla="*/ 429682 h 485259"/>
                <a:gd name="connsiteX21" fmla="*/ 45009 w 418446"/>
                <a:gd name="connsiteY21" fmla="*/ 364125 h 485259"/>
                <a:gd name="connsiteX22" fmla="*/ 8420 w 418446"/>
                <a:gd name="connsiteY22" fmla="*/ 282474 h 485259"/>
                <a:gd name="connsiteX23" fmla="*/ 1001 w 418446"/>
                <a:gd name="connsiteY23" fmla="*/ 188713 h 485259"/>
                <a:gd name="connsiteX24" fmla="*/ 21936 w 418446"/>
                <a:gd name="connsiteY24" fmla="*/ 108864 h 485259"/>
                <a:gd name="connsiteX25" fmla="*/ 60311 w 418446"/>
                <a:gd name="connsiteY25" fmla="*/ 49062 h 485259"/>
                <a:gd name="connsiteX26" fmla="*/ 100577 w 418446"/>
                <a:gd name="connsiteY26" fmla="*/ 14316 h 485259"/>
                <a:gd name="connsiteX27" fmla="*/ 131652 w 418446"/>
                <a:gd name="connsiteY27" fmla="*/ 600 h 485259"/>
                <a:gd name="connsiteX28" fmla="*/ 147157 w 418446"/>
                <a:gd name="connsiteY28" fmla="*/ 3148 h 48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18446" h="485259">
                  <a:moveTo>
                    <a:pt x="147157" y="3148"/>
                  </a:moveTo>
                  <a:cubicBezTo>
                    <a:pt x="149409" y="6324"/>
                    <a:pt x="148552" y="11489"/>
                    <a:pt x="145532" y="18429"/>
                  </a:cubicBezTo>
                  <a:cubicBezTo>
                    <a:pt x="142511" y="25369"/>
                    <a:pt x="137336" y="34121"/>
                    <a:pt x="131185" y="44879"/>
                  </a:cubicBezTo>
                  <a:cubicBezTo>
                    <a:pt x="125034" y="55636"/>
                    <a:pt x="117905" y="68430"/>
                    <a:pt x="111174" y="83351"/>
                  </a:cubicBezTo>
                  <a:cubicBezTo>
                    <a:pt x="104443" y="98272"/>
                    <a:pt x="98106" y="115336"/>
                    <a:pt x="93802" y="134165"/>
                  </a:cubicBezTo>
                  <a:cubicBezTo>
                    <a:pt x="89643" y="152186"/>
                    <a:pt x="87298" y="172064"/>
                    <a:pt x="87731" y="192933"/>
                  </a:cubicBezTo>
                  <a:cubicBezTo>
                    <a:pt x="88165" y="213803"/>
                    <a:pt x="91374" y="235658"/>
                    <a:pt x="98202" y="256947"/>
                  </a:cubicBezTo>
                  <a:cubicBezTo>
                    <a:pt x="104124" y="275588"/>
                    <a:pt x="112934" y="294144"/>
                    <a:pt x="124446" y="311533"/>
                  </a:cubicBezTo>
                  <a:cubicBezTo>
                    <a:pt x="135955" y="328917"/>
                    <a:pt x="149594" y="344270"/>
                    <a:pt x="164438" y="357000"/>
                  </a:cubicBezTo>
                  <a:cubicBezTo>
                    <a:pt x="181369" y="371600"/>
                    <a:pt x="200235" y="383090"/>
                    <a:pt x="219277" y="391640"/>
                  </a:cubicBezTo>
                  <a:cubicBezTo>
                    <a:pt x="238320" y="400191"/>
                    <a:pt x="257535" y="405795"/>
                    <a:pt x="275749" y="409004"/>
                  </a:cubicBezTo>
                  <a:cubicBezTo>
                    <a:pt x="294765" y="412397"/>
                    <a:pt x="312951" y="413227"/>
                    <a:pt x="329318" y="412858"/>
                  </a:cubicBezTo>
                  <a:cubicBezTo>
                    <a:pt x="345684" y="412489"/>
                    <a:pt x="360248" y="410922"/>
                    <a:pt x="372555" y="409460"/>
                  </a:cubicBezTo>
                  <a:cubicBezTo>
                    <a:pt x="384862" y="407999"/>
                    <a:pt x="394940" y="406652"/>
                    <a:pt x="402510" y="406581"/>
                  </a:cubicBezTo>
                  <a:cubicBezTo>
                    <a:pt x="410079" y="406515"/>
                    <a:pt x="415169" y="407739"/>
                    <a:pt x="417214" y="411052"/>
                  </a:cubicBezTo>
                  <a:cubicBezTo>
                    <a:pt x="419258" y="414365"/>
                    <a:pt x="418123" y="419604"/>
                    <a:pt x="413504" y="426322"/>
                  </a:cubicBezTo>
                  <a:cubicBezTo>
                    <a:pt x="408884" y="433040"/>
                    <a:pt x="400750" y="441226"/>
                    <a:pt x="388736" y="449576"/>
                  </a:cubicBezTo>
                  <a:cubicBezTo>
                    <a:pt x="376723" y="457925"/>
                    <a:pt x="360798" y="466421"/>
                    <a:pt x="341019" y="473077"/>
                  </a:cubicBezTo>
                  <a:cubicBezTo>
                    <a:pt x="321241" y="479732"/>
                    <a:pt x="297587" y="484522"/>
                    <a:pt x="270971" y="485048"/>
                  </a:cubicBezTo>
                  <a:cubicBezTo>
                    <a:pt x="245483" y="485512"/>
                    <a:pt x="217597" y="482009"/>
                    <a:pt x="189287" y="473132"/>
                  </a:cubicBezTo>
                  <a:cubicBezTo>
                    <a:pt x="160977" y="464255"/>
                    <a:pt x="132257" y="449985"/>
                    <a:pt x="105872" y="429682"/>
                  </a:cubicBezTo>
                  <a:cubicBezTo>
                    <a:pt x="82826" y="411879"/>
                    <a:pt x="61972" y="389746"/>
                    <a:pt x="45009" y="364125"/>
                  </a:cubicBezTo>
                  <a:cubicBezTo>
                    <a:pt x="28042" y="338497"/>
                    <a:pt x="15808" y="310649"/>
                    <a:pt x="8420" y="282474"/>
                  </a:cubicBezTo>
                  <a:cubicBezTo>
                    <a:pt x="35" y="250254"/>
                    <a:pt x="-1885" y="218243"/>
                    <a:pt x="1001" y="188713"/>
                  </a:cubicBezTo>
                  <a:cubicBezTo>
                    <a:pt x="3887" y="159184"/>
                    <a:pt x="11555" y="132146"/>
                    <a:pt x="21936" y="108864"/>
                  </a:cubicBezTo>
                  <a:cubicBezTo>
                    <a:pt x="32815" y="84570"/>
                    <a:pt x="46461" y="64669"/>
                    <a:pt x="60311" y="49062"/>
                  </a:cubicBezTo>
                  <a:cubicBezTo>
                    <a:pt x="74160" y="33455"/>
                    <a:pt x="88200" y="22114"/>
                    <a:pt x="100577" y="14316"/>
                  </a:cubicBezTo>
                  <a:cubicBezTo>
                    <a:pt x="112954" y="6519"/>
                    <a:pt x="123665" y="2228"/>
                    <a:pt x="131652" y="600"/>
                  </a:cubicBezTo>
                  <a:cubicBezTo>
                    <a:pt x="139639" y="-1029"/>
                    <a:pt x="144905" y="-28"/>
                    <a:pt x="147157" y="3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图形 149">
            <a:extLst>
              <a:ext uri="{FF2B5EF4-FFF2-40B4-BE49-F238E27FC236}">
                <a16:creationId xmlns:a16="http://schemas.microsoft.com/office/drawing/2014/main" id="{A7C50383-069F-313C-6E3D-3F80450DFC5F}"/>
              </a:ext>
            </a:extLst>
          </p:cNvPr>
          <p:cNvGrpSpPr/>
          <p:nvPr/>
        </p:nvGrpSpPr>
        <p:grpSpPr>
          <a:xfrm>
            <a:off x="10119233" y="3758899"/>
            <a:ext cx="1485730" cy="1542626"/>
            <a:chOff x="8635039" y="3512452"/>
            <a:chExt cx="1944158" cy="2018609"/>
          </a:xfrm>
        </p:grpSpPr>
        <p:grpSp>
          <p:nvGrpSpPr>
            <p:cNvPr id="42" name="图形 149">
              <a:extLst>
                <a:ext uri="{FF2B5EF4-FFF2-40B4-BE49-F238E27FC236}">
                  <a16:creationId xmlns:a16="http://schemas.microsoft.com/office/drawing/2014/main" id="{F7B83380-33FD-23C6-DEEB-26803367A85E}"/>
                </a:ext>
              </a:extLst>
            </p:cNvPr>
            <p:cNvGrpSpPr/>
            <p:nvPr/>
          </p:nvGrpSpPr>
          <p:grpSpPr>
            <a:xfrm>
              <a:off x="9082945" y="3512452"/>
              <a:ext cx="905446" cy="538067"/>
              <a:chOff x="9082945" y="3512452"/>
              <a:chExt cx="905446" cy="538067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01D5FFDA-39B8-662F-6C18-39AA0AC44CA7}"/>
                  </a:ext>
                </a:extLst>
              </p:cNvPr>
              <p:cNvSpPr/>
              <p:nvPr/>
            </p:nvSpPr>
            <p:spPr>
              <a:xfrm>
                <a:off x="9082945" y="3512452"/>
                <a:ext cx="905446" cy="538067"/>
              </a:xfrm>
              <a:custGeom>
                <a:avLst/>
                <a:gdLst>
                  <a:gd name="connsiteX0" fmla="*/ 0 w 905446"/>
                  <a:gd name="connsiteY0" fmla="*/ 497001 h 538067"/>
                  <a:gd name="connsiteX1" fmla="*/ 905447 w 905446"/>
                  <a:gd name="connsiteY1" fmla="*/ 13417 h 538067"/>
                  <a:gd name="connsiteX2" fmla="*/ 238125 w 905446"/>
                  <a:gd name="connsiteY2" fmla="*/ 532530 h 538067"/>
                  <a:gd name="connsiteX3" fmla="*/ 0 w 905446"/>
                  <a:gd name="connsiteY3" fmla="*/ 497001 h 538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446" h="538067">
                    <a:moveTo>
                      <a:pt x="0" y="497001"/>
                    </a:moveTo>
                    <a:cubicBezTo>
                      <a:pt x="0" y="497001"/>
                      <a:pt x="400526" y="-95739"/>
                      <a:pt x="905447" y="13417"/>
                    </a:cubicBezTo>
                    <a:cubicBezTo>
                      <a:pt x="765619" y="255447"/>
                      <a:pt x="492823" y="451377"/>
                      <a:pt x="238125" y="532530"/>
                    </a:cubicBezTo>
                    <a:cubicBezTo>
                      <a:pt x="91916" y="556056"/>
                      <a:pt x="0" y="497001"/>
                      <a:pt x="0" y="4970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8CBD1610-7610-6BAA-EA3A-4BA6231FC4F5}"/>
                  </a:ext>
                </a:extLst>
              </p:cNvPr>
              <p:cNvSpPr/>
              <p:nvPr/>
            </p:nvSpPr>
            <p:spPr>
              <a:xfrm>
                <a:off x="9140285" y="3956177"/>
                <a:ext cx="279463" cy="80040"/>
              </a:xfrm>
              <a:custGeom>
                <a:avLst/>
                <a:gdLst>
                  <a:gd name="connsiteX0" fmla="*/ 207264 w 279463"/>
                  <a:gd name="connsiteY0" fmla="*/ 80041 h 80040"/>
                  <a:gd name="connsiteX1" fmla="*/ 0 w 279463"/>
                  <a:gd name="connsiteY1" fmla="*/ 14795 h 80040"/>
                  <a:gd name="connsiteX2" fmla="*/ 279464 w 279463"/>
                  <a:gd name="connsiteY2" fmla="*/ 52037 h 80040"/>
                  <a:gd name="connsiteX3" fmla="*/ 207264 w 279463"/>
                  <a:gd name="connsiteY3" fmla="*/ 80041 h 8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63" h="80040">
                    <a:moveTo>
                      <a:pt x="207264" y="80041"/>
                    </a:moveTo>
                    <a:cubicBezTo>
                      <a:pt x="206883" y="79660"/>
                      <a:pt x="124968" y="7270"/>
                      <a:pt x="0" y="14795"/>
                    </a:cubicBezTo>
                    <a:cubicBezTo>
                      <a:pt x="104013" y="-19686"/>
                      <a:pt x="220695" y="11651"/>
                      <a:pt x="279464" y="52037"/>
                    </a:cubicBezTo>
                    <a:cubicBezTo>
                      <a:pt x="255365" y="62324"/>
                      <a:pt x="231267" y="71659"/>
                      <a:pt x="207264" y="8004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图形 149">
              <a:extLst>
                <a:ext uri="{FF2B5EF4-FFF2-40B4-BE49-F238E27FC236}">
                  <a16:creationId xmlns:a16="http://schemas.microsoft.com/office/drawing/2014/main" id="{390A6EB0-D8B6-4DCB-C1EF-917209166A3A}"/>
                </a:ext>
              </a:extLst>
            </p:cNvPr>
            <p:cNvGrpSpPr/>
            <p:nvPr/>
          </p:nvGrpSpPr>
          <p:grpSpPr>
            <a:xfrm>
              <a:off x="8635039" y="3969732"/>
              <a:ext cx="1944158" cy="1561329"/>
              <a:chOff x="8635039" y="3969732"/>
              <a:chExt cx="1944158" cy="156132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E8907E9-2520-658E-7F0A-DB2AAD97491C}"/>
                  </a:ext>
                </a:extLst>
              </p:cNvPr>
              <p:cNvSpPr/>
              <p:nvPr/>
            </p:nvSpPr>
            <p:spPr>
              <a:xfrm>
                <a:off x="8665209" y="4364069"/>
                <a:ext cx="84708" cy="155487"/>
              </a:xfrm>
              <a:custGeom>
                <a:avLst/>
                <a:gdLst>
                  <a:gd name="connsiteX0" fmla="*/ 35782 w 84708"/>
                  <a:gd name="connsiteY0" fmla="*/ 0 h 155487"/>
                  <a:gd name="connsiteX1" fmla="*/ 445 w 84708"/>
                  <a:gd name="connsiteY1" fmla="*/ 56102 h 155487"/>
                  <a:gd name="connsiteX2" fmla="*/ 73978 w 84708"/>
                  <a:gd name="connsiteY2" fmla="*/ 155353 h 155487"/>
                  <a:gd name="connsiteX3" fmla="*/ 35782 w 84708"/>
                  <a:gd name="connsiteY3" fmla="*/ 0 h 155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708" h="155487">
                    <a:moveTo>
                      <a:pt x="35782" y="0"/>
                    </a:moveTo>
                    <a:cubicBezTo>
                      <a:pt x="35782" y="0"/>
                      <a:pt x="5588" y="9430"/>
                      <a:pt x="445" y="56102"/>
                    </a:cubicBezTo>
                    <a:cubicBezTo>
                      <a:pt x="-4699" y="102775"/>
                      <a:pt x="35687" y="149923"/>
                      <a:pt x="73978" y="155353"/>
                    </a:cubicBezTo>
                    <a:cubicBezTo>
                      <a:pt x="112268" y="160782"/>
                      <a:pt x="35782" y="0"/>
                      <a:pt x="35782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D2665C68-E845-1C35-1746-9AC2D76CB1B9}"/>
                  </a:ext>
                </a:extLst>
              </p:cNvPr>
              <p:cNvSpPr/>
              <p:nvPr/>
            </p:nvSpPr>
            <p:spPr>
              <a:xfrm>
                <a:off x="9158595" y="5382780"/>
                <a:ext cx="436603" cy="148280"/>
              </a:xfrm>
              <a:custGeom>
                <a:avLst/>
                <a:gdLst>
                  <a:gd name="connsiteX0" fmla="*/ 101228 w 436603"/>
                  <a:gd name="connsiteY0" fmla="*/ 940 h 148280"/>
                  <a:gd name="connsiteX1" fmla="*/ 304492 w 436603"/>
                  <a:gd name="connsiteY1" fmla="*/ 104381 h 148280"/>
                  <a:gd name="connsiteX2" fmla="*/ 436603 w 436603"/>
                  <a:gd name="connsiteY2" fmla="*/ 144862 h 148280"/>
                  <a:gd name="connsiteX3" fmla="*/ 26933 w 436603"/>
                  <a:gd name="connsiteY3" fmla="*/ 146386 h 148280"/>
                  <a:gd name="connsiteX4" fmla="*/ 101228 w 436603"/>
                  <a:gd name="connsiteY4" fmla="*/ 940 h 14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603" h="148280">
                    <a:moveTo>
                      <a:pt x="101228" y="940"/>
                    </a:moveTo>
                    <a:cubicBezTo>
                      <a:pt x="216957" y="-11538"/>
                      <a:pt x="304492" y="104381"/>
                      <a:pt x="304492" y="104381"/>
                    </a:cubicBezTo>
                    <a:lnTo>
                      <a:pt x="436603" y="144862"/>
                    </a:lnTo>
                    <a:cubicBezTo>
                      <a:pt x="436603" y="144862"/>
                      <a:pt x="72272" y="125908"/>
                      <a:pt x="26933" y="146386"/>
                    </a:cubicBezTo>
                    <a:cubicBezTo>
                      <a:pt x="-18406" y="166960"/>
                      <a:pt x="-14501" y="13417"/>
                      <a:pt x="101228" y="94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B3FF0D69-C9C8-AE78-B4E3-2CBD851A3B43}"/>
                  </a:ext>
                </a:extLst>
              </p:cNvPr>
              <p:cNvSpPr/>
              <p:nvPr/>
            </p:nvSpPr>
            <p:spPr>
              <a:xfrm>
                <a:off x="8686161" y="3969732"/>
                <a:ext cx="1667891" cy="1559371"/>
              </a:xfrm>
              <a:custGeom>
                <a:avLst/>
                <a:gdLst>
                  <a:gd name="connsiteX0" fmla="*/ 408023 w 1667891"/>
                  <a:gd name="connsiteY0" fmla="*/ 772194 h 1559371"/>
                  <a:gd name="connsiteX1" fmla="*/ 242859 w 1667891"/>
                  <a:gd name="connsiteY1" fmla="*/ 705614 h 1559371"/>
                  <a:gd name="connsiteX2" fmla="*/ 5877 w 1667891"/>
                  <a:gd name="connsiteY2" fmla="*/ 494445 h 1559371"/>
                  <a:gd name="connsiteX3" fmla="*/ 79124 w 1667891"/>
                  <a:gd name="connsiteY3" fmla="*/ 302421 h 1559371"/>
                  <a:gd name="connsiteX4" fmla="*/ 280388 w 1667891"/>
                  <a:gd name="connsiteY4" fmla="*/ 70773 h 1559371"/>
                  <a:gd name="connsiteX5" fmla="*/ 641861 w 1667891"/>
                  <a:gd name="connsiteY5" fmla="*/ 52389 h 1559371"/>
                  <a:gd name="connsiteX6" fmla="*/ 1035434 w 1667891"/>
                  <a:gd name="connsiteY6" fmla="*/ 358333 h 1559371"/>
                  <a:gd name="connsiteX7" fmla="*/ 1639319 w 1667891"/>
                  <a:gd name="connsiteY7" fmla="*/ 804103 h 1559371"/>
                  <a:gd name="connsiteX8" fmla="*/ 1070867 w 1667891"/>
                  <a:gd name="connsiteY8" fmla="*/ 1548767 h 1559371"/>
                  <a:gd name="connsiteX9" fmla="*/ 501653 w 1667891"/>
                  <a:gd name="connsiteY9" fmla="*/ 1229775 h 1559371"/>
                  <a:gd name="connsiteX10" fmla="*/ 408023 w 1667891"/>
                  <a:gd name="connsiteY10" fmla="*/ 772194 h 1559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891" h="1559371">
                    <a:moveTo>
                      <a:pt x="408023" y="772194"/>
                    </a:moveTo>
                    <a:cubicBezTo>
                      <a:pt x="408023" y="772194"/>
                      <a:pt x="324774" y="719521"/>
                      <a:pt x="242859" y="705614"/>
                    </a:cubicBezTo>
                    <a:cubicBezTo>
                      <a:pt x="160944" y="691708"/>
                      <a:pt x="24927" y="551595"/>
                      <a:pt x="5877" y="494445"/>
                    </a:cubicBezTo>
                    <a:cubicBezTo>
                      <a:pt x="-13173" y="437295"/>
                      <a:pt x="14830" y="371572"/>
                      <a:pt x="79124" y="302421"/>
                    </a:cubicBezTo>
                    <a:cubicBezTo>
                      <a:pt x="143323" y="233269"/>
                      <a:pt x="178089" y="144687"/>
                      <a:pt x="280388" y="70773"/>
                    </a:cubicBezTo>
                    <a:cubicBezTo>
                      <a:pt x="382686" y="-3141"/>
                      <a:pt x="511273" y="-34193"/>
                      <a:pt x="641861" y="52389"/>
                    </a:cubicBezTo>
                    <a:cubicBezTo>
                      <a:pt x="772449" y="138972"/>
                      <a:pt x="822550" y="288990"/>
                      <a:pt x="1035434" y="358333"/>
                    </a:cubicBezTo>
                    <a:cubicBezTo>
                      <a:pt x="1248413" y="427675"/>
                      <a:pt x="1494920" y="479776"/>
                      <a:pt x="1639319" y="804103"/>
                    </a:cubicBezTo>
                    <a:cubicBezTo>
                      <a:pt x="1783718" y="1128524"/>
                      <a:pt x="1347759" y="1499618"/>
                      <a:pt x="1070867" y="1548767"/>
                    </a:cubicBezTo>
                    <a:cubicBezTo>
                      <a:pt x="794071" y="1597821"/>
                      <a:pt x="546325" y="1474186"/>
                      <a:pt x="501653" y="1229775"/>
                    </a:cubicBezTo>
                    <a:cubicBezTo>
                      <a:pt x="457076" y="985459"/>
                      <a:pt x="492509" y="879445"/>
                      <a:pt x="408023" y="7721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BA7E209-5D41-F5FA-D61D-743337F50629}"/>
                  </a:ext>
                </a:extLst>
              </p:cNvPr>
              <p:cNvSpPr/>
              <p:nvPr/>
            </p:nvSpPr>
            <p:spPr>
              <a:xfrm>
                <a:off x="8635039" y="4667789"/>
                <a:ext cx="713434" cy="250063"/>
              </a:xfrm>
              <a:custGeom>
                <a:avLst/>
                <a:gdLst>
                  <a:gd name="connsiteX0" fmla="*/ 671172 w 713434"/>
                  <a:gd name="connsiteY0" fmla="*/ 36703 h 250063"/>
                  <a:gd name="connsiteX1" fmla="*/ 102815 w 713434"/>
                  <a:gd name="connsiteY1" fmla="*/ 36703 h 250063"/>
                  <a:gd name="connsiteX2" fmla="*/ 134533 w 713434"/>
                  <a:gd name="connsiteY2" fmla="*/ 210820 h 250063"/>
                  <a:gd name="connsiteX3" fmla="*/ 671077 w 713434"/>
                  <a:gd name="connsiteY3" fmla="*/ 249492 h 250063"/>
                  <a:gd name="connsiteX4" fmla="*/ 671172 w 713434"/>
                  <a:gd name="connsiteY4" fmla="*/ 36703 h 25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34" h="250063">
                    <a:moveTo>
                      <a:pt x="671172" y="36703"/>
                    </a:moveTo>
                    <a:cubicBezTo>
                      <a:pt x="671172" y="36703"/>
                      <a:pt x="267979" y="-45879"/>
                      <a:pt x="102815" y="36703"/>
                    </a:cubicBezTo>
                    <a:cubicBezTo>
                      <a:pt x="-62253" y="119285"/>
                      <a:pt x="-11485" y="213392"/>
                      <a:pt x="134533" y="210820"/>
                    </a:cubicBezTo>
                    <a:cubicBezTo>
                      <a:pt x="280552" y="208153"/>
                      <a:pt x="575827" y="255778"/>
                      <a:pt x="671077" y="249492"/>
                    </a:cubicBezTo>
                    <a:cubicBezTo>
                      <a:pt x="766327" y="243205"/>
                      <a:pt x="671172" y="36703"/>
                      <a:pt x="671172" y="36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A968BC0D-CC32-326C-B657-9F9B05BE8A63}"/>
                  </a:ext>
                </a:extLst>
              </p:cNvPr>
              <p:cNvSpPr/>
              <p:nvPr/>
            </p:nvSpPr>
            <p:spPr>
              <a:xfrm>
                <a:off x="9156515" y="4933121"/>
                <a:ext cx="410299" cy="266575"/>
              </a:xfrm>
              <a:custGeom>
                <a:avLst/>
                <a:gdLst>
                  <a:gd name="connsiteX0" fmla="*/ 410300 w 410299"/>
                  <a:gd name="connsiteY0" fmla="*/ 119700 h 266575"/>
                  <a:gd name="connsiteX1" fmla="*/ 31299 w 410299"/>
                  <a:gd name="connsiteY1" fmla="*/ 266576 h 266575"/>
                  <a:gd name="connsiteX2" fmla="*/ 410300 w 410299"/>
                  <a:gd name="connsiteY2" fmla="*/ 119700 h 26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0299" h="266575">
                    <a:moveTo>
                      <a:pt x="410300" y="119700"/>
                    </a:moveTo>
                    <a:cubicBezTo>
                      <a:pt x="410300" y="119700"/>
                      <a:pt x="21584" y="-83563"/>
                      <a:pt x="31299" y="266576"/>
                    </a:cubicBezTo>
                    <a:cubicBezTo>
                      <a:pt x="-51473" y="102365"/>
                      <a:pt x="15202" y="-152620"/>
                      <a:pt x="410300" y="11970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2731E83E-19BA-B421-FBF0-24AB3059D392}"/>
                  </a:ext>
                </a:extLst>
              </p:cNvPr>
              <p:cNvSpPr/>
              <p:nvPr/>
            </p:nvSpPr>
            <p:spPr>
              <a:xfrm>
                <a:off x="9945433" y="4878510"/>
                <a:ext cx="633764" cy="570546"/>
              </a:xfrm>
              <a:custGeom>
                <a:avLst/>
                <a:gdLst>
                  <a:gd name="connsiteX0" fmla="*/ 0 w 633764"/>
                  <a:gd name="connsiteY0" fmla="*/ 569028 h 570546"/>
                  <a:gd name="connsiteX1" fmla="*/ 153448 w 633764"/>
                  <a:gd name="connsiteY1" fmla="*/ 309567 h 570546"/>
                  <a:gd name="connsiteX2" fmla="*/ 569119 w 633764"/>
                  <a:gd name="connsiteY2" fmla="*/ 49343 h 570546"/>
                  <a:gd name="connsiteX3" fmla="*/ 0 w 633764"/>
                  <a:gd name="connsiteY3" fmla="*/ 569028 h 57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70546">
                    <a:moveTo>
                      <a:pt x="0" y="569028"/>
                    </a:moveTo>
                    <a:cubicBezTo>
                      <a:pt x="0" y="569028"/>
                      <a:pt x="103822" y="545215"/>
                      <a:pt x="153448" y="309567"/>
                    </a:cubicBezTo>
                    <a:cubicBezTo>
                      <a:pt x="203073" y="73918"/>
                      <a:pt x="393859" y="-85435"/>
                      <a:pt x="569119" y="49343"/>
                    </a:cubicBezTo>
                    <a:cubicBezTo>
                      <a:pt x="744474" y="184122"/>
                      <a:pt x="565785" y="598746"/>
                      <a:pt x="0" y="569028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185D7500-6840-04C3-C258-371ABE23C188}"/>
                  </a:ext>
                </a:extLst>
              </p:cNvPr>
              <p:cNvSpPr/>
              <p:nvPr/>
            </p:nvSpPr>
            <p:spPr>
              <a:xfrm>
                <a:off x="9945433" y="4881156"/>
                <a:ext cx="633764" cy="567900"/>
              </a:xfrm>
              <a:custGeom>
                <a:avLst/>
                <a:gdLst>
                  <a:gd name="connsiteX0" fmla="*/ 0 w 633764"/>
                  <a:gd name="connsiteY0" fmla="*/ 566382 h 567900"/>
                  <a:gd name="connsiteX1" fmla="*/ 244507 w 633764"/>
                  <a:gd name="connsiteY1" fmla="*/ 324066 h 567900"/>
                  <a:gd name="connsiteX2" fmla="*/ 569119 w 633764"/>
                  <a:gd name="connsiteY2" fmla="*/ 46698 h 567900"/>
                  <a:gd name="connsiteX3" fmla="*/ 0 w 633764"/>
                  <a:gd name="connsiteY3" fmla="*/ 566382 h 56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67900">
                    <a:moveTo>
                      <a:pt x="0" y="566382"/>
                    </a:moveTo>
                    <a:cubicBezTo>
                      <a:pt x="0" y="566382"/>
                      <a:pt x="194881" y="559619"/>
                      <a:pt x="244507" y="324066"/>
                    </a:cubicBezTo>
                    <a:cubicBezTo>
                      <a:pt x="294132" y="88417"/>
                      <a:pt x="393859" y="-87986"/>
                      <a:pt x="569119" y="46698"/>
                    </a:cubicBezTo>
                    <a:cubicBezTo>
                      <a:pt x="744474" y="181477"/>
                      <a:pt x="565785" y="596100"/>
                      <a:pt x="0" y="566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257BE2C8-9D17-7BED-144C-F1C24E219A8F}"/>
                  </a:ext>
                </a:extLst>
              </p:cNvPr>
              <p:cNvSpPr/>
              <p:nvPr/>
            </p:nvSpPr>
            <p:spPr>
              <a:xfrm>
                <a:off x="9041796" y="4275488"/>
                <a:ext cx="1031462" cy="194879"/>
              </a:xfrm>
              <a:custGeom>
                <a:avLst/>
                <a:gdLst>
                  <a:gd name="connsiteX0" fmla="*/ 652081 w 1031462"/>
                  <a:gd name="connsiteY0" fmla="*/ 42861 h 194879"/>
                  <a:gd name="connsiteX1" fmla="*/ 679704 w 1031462"/>
                  <a:gd name="connsiteY1" fmla="*/ 52767 h 194879"/>
                  <a:gd name="connsiteX2" fmla="*/ 1031462 w 1031462"/>
                  <a:gd name="connsiteY2" fmla="*/ 194880 h 194879"/>
                  <a:gd name="connsiteX3" fmla="*/ 443674 w 1031462"/>
                  <a:gd name="connsiteY3" fmla="*/ 172210 h 194879"/>
                  <a:gd name="connsiteX4" fmla="*/ 0 w 1031462"/>
                  <a:gd name="connsiteY4" fmla="*/ 7142 h 194879"/>
                  <a:gd name="connsiteX5" fmla="*/ 652081 w 1031462"/>
                  <a:gd name="connsiteY5" fmla="*/ 42861 h 194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1462" h="194879">
                    <a:moveTo>
                      <a:pt x="652081" y="42861"/>
                    </a:moveTo>
                    <a:cubicBezTo>
                      <a:pt x="661035" y="46290"/>
                      <a:pt x="670179" y="49623"/>
                      <a:pt x="679704" y="52767"/>
                    </a:cubicBezTo>
                    <a:cubicBezTo>
                      <a:pt x="794289" y="90105"/>
                      <a:pt x="918591" y="122490"/>
                      <a:pt x="1031462" y="194880"/>
                    </a:cubicBezTo>
                    <a:cubicBezTo>
                      <a:pt x="844010" y="118108"/>
                      <a:pt x="711708" y="184212"/>
                      <a:pt x="443674" y="172210"/>
                    </a:cubicBezTo>
                    <a:cubicBezTo>
                      <a:pt x="94392" y="156589"/>
                      <a:pt x="0" y="7142"/>
                      <a:pt x="0" y="7142"/>
                    </a:cubicBezTo>
                    <a:cubicBezTo>
                      <a:pt x="0" y="7142"/>
                      <a:pt x="317754" y="-23719"/>
                      <a:pt x="652081" y="4286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149">
              <a:extLst>
                <a:ext uri="{FF2B5EF4-FFF2-40B4-BE49-F238E27FC236}">
                  <a16:creationId xmlns:a16="http://schemas.microsoft.com/office/drawing/2014/main" id="{6B1BF21A-788C-48D5-F700-3F5F4E75F8DD}"/>
                </a:ext>
              </a:extLst>
            </p:cNvPr>
            <p:cNvGrpSpPr/>
            <p:nvPr/>
          </p:nvGrpSpPr>
          <p:grpSpPr>
            <a:xfrm>
              <a:off x="8825753" y="4305283"/>
              <a:ext cx="66802" cy="66803"/>
              <a:chOff x="8825753" y="4305283"/>
              <a:chExt cx="66802" cy="66803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A55A94B-0F8A-8889-73F1-2029D9B0077F}"/>
                  </a:ext>
                </a:extLst>
              </p:cNvPr>
              <p:cNvSpPr/>
              <p:nvPr/>
            </p:nvSpPr>
            <p:spPr>
              <a:xfrm>
                <a:off x="8825753" y="4305283"/>
                <a:ext cx="66802" cy="66803"/>
              </a:xfrm>
              <a:custGeom>
                <a:avLst/>
                <a:gdLst>
                  <a:gd name="connsiteX0" fmla="*/ 16 w 66802"/>
                  <a:gd name="connsiteY0" fmla="*/ 32401 h 66803"/>
                  <a:gd name="connsiteX1" fmla="*/ 32401 w 66802"/>
                  <a:gd name="connsiteY1" fmla="*/ 66787 h 66803"/>
                  <a:gd name="connsiteX2" fmla="*/ 66786 w 66802"/>
                  <a:gd name="connsiteY2" fmla="*/ 34401 h 66803"/>
                  <a:gd name="connsiteX3" fmla="*/ 34401 w 66802"/>
                  <a:gd name="connsiteY3" fmla="*/ 16 h 66803"/>
                  <a:gd name="connsiteX4" fmla="*/ 16 w 66802"/>
                  <a:gd name="connsiteY4" fmla="*/ 32401 h 66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02" h="66803">
                    <a:moveTo>
                      <a:pt x="16" y="32401"/>
                    </a:moveTo>
                    <a:cubicBezTo>
                      <a:pt x="-555" y="50880"/>
                      <a:pt x="13922" y="66215"/>
                      <a:pt x="32401" y="66787"/>
                    </a:cubicBezTo>
                    <a:cubicBezTo>
                      <a:pt x="50880" y="67358"/>
                      <a:pt x="66215" y="52880"/>
                      <a:pt x="66786" y="34401"/>
                    </a:cubicBezTo>
                    <a:cubicBezTo>
                      <a:pt x="67358" y="15923"/>
                      <a:pt x="52880" y="588"/>
                      <a:pt x="34401" y="16"/>
                    </a:cubicBezTo>
                    <a:cubicBezTo>
                      <a:pt x="16018" y="-555"/>
                      <a:pt x="588" y="13923"/>
                      <a:pt x="16" y="32401"/>
                    </a:cubicBezTo>
                    <a:close/>
                  </a:path>
                </a:pathLst>
              </a:custGeom>
              <a:solidFill>
                <a:srgbClr val="D8720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516C275-A143-3630-9CD2-53F5CA739376}"/>
                  </a:ext>
                </a:extLst>
              </p:cNvPr>
              <p:cNvSpPr/>
              <p:nvPr/>
            </p:nvSpPr>
            <p:spPr>
              <a:xfrm>
                <a:off x="8840716" y="4320151"/>
                <a:ext cx="36971" cy="36971"/>
              </a:xfrm>
              <a:custGeom>
                <a:avLst/>
                <a:gdLst>
                  <a:gd name="connsiteX0" fmla="*/ 7 w 36971"/>
                  <a:gd name="connsiteY0" fmla="*/ 17914 h 36971"/>
                  <a:gd name="connsiteX1" fmla="*/ 17914 w 36971"/>
                  <a:gd name="connsiteY1" fmla="*/ 36964 h 36971"/>
                  <a:gd name="connsiteX2" fmla="*/ 36964 w 36971"/>
                  <a:gd name="connsiteY2" fmla="*/ 19057 h 36971"/>
                  <a:gd name="connsiteX3" fmla="*/ 19057 w 36971"/>
                  <a:gd name="connsiteY3" fmla="*/ 7 h 36971"/>
                  <a:gd name="connsiteX4" fmla="*/ 7 w 36971"/>
                  <a:gd name="connsiteY4" fmla="*/ 17914 h 36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71" h="36971">
                    <a:moveTo>
                      <a:pt x="7" y="17914"/>
                    </a:moveTo>
                    <a:cubicBezTo>
                      <a:pt x="-278" y="28106"/>
                      <a:pt x="7723" y="36679"/>
                      <a:pt x="17914" y="36964"/>
                    </a:cubicBezTo>
                    <a:cubicBezTo>
                      <a:pt x="28106" y="37250"/>
                      <a:pt x="36679" y="29249"/>
                      <a:pt x="36964" y="19057"/>
                    </a:cubicBezTo>
                    <a:cubicBezTo>
                      <a:pt x="37250" y="8866"/>
                      <a:pt x="29249" y="293"/>
                      <a:pt x="19057" y="7"/>
                    </a:cubicBezTo>
                    <a:cubicBezTo>
                      <a:pt x="8771" y="-278"/>
                      <a:pt x="293" y="7723"/>
                      <a:pt x="7" y="17914"/>
                    </a:cubicBezTo>
                    <a:close/>
                  </a:path>
                </a:pathLst>
              </a:custGeom>
              <a:solidFill>
                <a:srgbClr val="2626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420AD9D-5FEC-7848-C655-1D938953419B}"/>
                  </a:ext>
                </a:extLst>
              </p:cNvPr>
              <p:cNvSpPr/>
              <p:nvPr/>
            </p:nvSpPr>
            <p:spPr>
              <a:xfrm>
                <a:off x="8853961" y="4315203"/>
                <a:ext cx="14006" cy="14006"/>
              </a:xfrm>
              <a:custGeom>
                <a:avLst/>
                <a:gdLst>
                  <a:gd name="connsiteX0" fmla="*/ 2 w 14006"/>
                  <a:gd name="connsiteY0" fmla="*/ 6765 h 14006"/>
                  <a:gd name="connsiteX1" fmla="*/ 6765 w 14006"/>
                  <a:gd name="connsiteY1" fmla="*/ 14004 h 14006"/>
                  <a:gd name="connsiteX2" fmla="*/ 14004 w 14006"/>
                  <a:gd name="connsiteY2" fmla="*/ 7241 h 14006"/>
                  <a:gd name="connsiteX3" fmla="*/ 7241 w 14006"/>
                  <a:gd name="connsiteY3" fmla="*/ 2 h 14006"/>
                  <a:gd name="connsiteX4" fmla="*/ 2 w 14006"/>
                  <a:gd name="connsiteY4" fmla="*/ 6765 h 1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06" h="14006">
                    <a:moveTo>
                      <a:pt x="2" y="6765"/>
                    </a:moveTo>
                    <a:cubicBezTo>
                      <a:pt x="-93" y="10575"/>
                      <a:pt x="2955" y="13813"/>
                      <a:pt x="6765" y="14004"/>
                    </a:cubicBezTo>
                    <a:cubicBezTo>
                      <a:pt x="10670" y="14099"/>
                      <a:pt x="13814" y="11051"/>
                      <a:pt x="14004" y="7241"/>
                    </a:cubicBezTo>
                    <a:cubicBezTo>
                      <a:pt x="14100" y="3336"/>
                      <a:pt x="11052" y="193"/>
                      <a:pt x="7241" y="2"/>
                    </a:cubicBezTo>
                    <a:cubicBezTo>
                      <a:pt x="3336" y="-93"/>
                      <a:pt x="98" y="2955"/>
                      <a:pt x="2" y="67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图形 149">
              <a:extLst>
                <a:ext uri="{FF2B5EF4-FFF2-40B4-BE49-F238E27FC236}">
                  <a16:creationId xmlns:a16="http://schemas.microsoft.com/office/drawing/2014/main" id="{6C48D2B7-80B8-2208-E5D6-04AE56C6EF75}"/>
                </a:ext>
              </a:extLst>
            </p:cNvPr>
            <p:cNvGrpSpPr/>
            <p:nvPr/>
          </p:nvGrpSpPr>
          <p:grpSpPr>
            <a:xfrm>
              <a:off x="8963977" y="4045930"/>
              <a:ext cx="1189768" cy="353902"/>
              <a:chOff x="8963977" y="4045930"/>
              <a:chExt cx="1189768" cy="353902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293D03F-E821-5FCE-56EF-1D705C75B8B1}"/>
                  </a:ext>
                </a:extLst>
              </p:cNvPr>
              <p:cNvSpPr/>
              <p:nvPr/>
            </p:nvSpPr>
            <p:spPr>
              <a:xfrm>
                <a:off x="8963977" y="4045930"/>
                <a:ext cx="1189768" cy="353902"/>
              </a:xfrm>
              <a:custGeom>
                <a:avLst/>
                <a:gdLst>
                  <a:gd name="connsiteX0" fmla="*/ 0 w 1189768"/>
                  <a:gd name="connsiteY0" fmla="*/ 144117 h 353902"/>
                  <a:gd name="connsiteX1" fmla="*/ 1189768 w 1189768"/>
                  <a:gd name="connsiteY1" fmla="*/ 195075 h 353902"/>
                  <a:gd name="connsiteX2" fmla="*/ 216884 w 1189768"/>
                  <a:gd name="connsiteY2" fmla="*/ 320139 h 353902"/>
                  <a:gd name="connsiteX3" fmla="*/ 0 w 1189768"/>
                  <a:gd name="connsiteY3" fmla="*/ 144117 h 3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9768" h="353902">
                    <a:moveTo>
                      <a:pt x="0" y="144117"/>
                    </a:moveTo>
                    <a:cubicBezTo>
                      <a:pt x="0" y="144117"/>
                      <a:pt x="749808" y="-211833"/>
                      <a:pt x="1189768" y="195075"/>
                    </a:cubicBezTo>
                    <a:cubicBezTo>
                      <a:pt x="907352" y="354429"/>
                      <a:pt x="519303" y="389290"/>
                      <a:pt x="216884" y="320139"/>
                    </a:cubicBezTo>
                    <a:cubicBezTo>
                      <a:pt x="57150" y="257274"/>
                      <a:pt x="0" y="144117"/>
                      <a:pt x="0" y="144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1FB2BA6-B697-63C3-6F3D-267F5CFEEDC8}"/>
                  </a:ext>
                </a:extLst>
              </p:cNvPr>
              <p:cNvSpPr/>
              <p:nvPr/>
            </p:nvSpPr>
            <p:spPr>
              <a:xfrm>
                <a:off x="9081135" y="4129973"/>
                <a:ext cx="866792" cy="212214"/>
              </a:xfrm>
              <a:custGeom>
                <a:avLst/>
                <a:gdLst>
                  <a:gd name="connsiteX0" fmla="*/ 0 w 866792"/>
                  <a:gd name="connsiteY0" fmla="*/ 95221 h 212214"/>
                  <a:gd name="connsiteX1" fmla="*/ 455676 w 866792"/>
                  <a:gd name="connsiteY1" fmla="*/ 67 h 212214"/>
                  <a:gd name="connsiteX2" fmla="*/ 866775 w 866792"/>
                  <a:gd name="connsiteY2" fmla="*/ 123129 h 212214"/>
                  <a:gd name="connsiteX3" fmla="*/ 250126 w 866792"/>
                  <a:gd name="connsiteY3" fmla="*/ 190281 h 212214"/>
                  <a:gd name="connsiteX4" fmla="*/ 0 w 866792"/>
                  <a:gd name="connsiteY4" fmla="*/ 95221 h 21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6792" h="212214">
                    <a:moveTo>
                      <a:pt x="0" y="95221"/>
                    </a:moveTo>
                    <a:cubicBezTo>
                      <a:pt x="0" y="95221"/>
                      <a:pt x="183261" y="2257"/>
                      <a:pt x="455676" y="67"/>
                    </a:cubicBezTo>
                    <a:cubicBezTo>
                      <a:pt x="728091" y="-2029"/>
                      <a:pt x="868585" y="45501"/>
                      <a:pt x="866775" y="123129"/>
                    </a:cubicBezTo>
                    <a:cubicBezTo>
                      <a:pt x="864965" y="200758"/>
                      <a:pt x="430149" y="239620"/>
                      <a:pt x="250126" y="190281"/>
                    </a:cubicBezTo>
                    <a:cubicBezTo>
                      <a:pt x="70104" y="140941"/>
                      <a:pt x="0" y="95221"/>
                      <a:pt x="0" y="95221"/>
                    </a:cubicBezTo>
                    <a:close/>
                  </a:path>
                </a:pathLst>
              </a:custGeom>
              <a:solidFill>
                <a:srgbClr val="F5BB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3725139-38D2-E58E-BAEC-D86AF7DFF7CB}"/>
                  </a:ext>
                </a:extLst>
              </p:cNvPr>
              <p:cNvSpPr/>
              <p:nvPr/>
            </p:nvSpPr>
            <p:spPr>
              <a:xfrm>
                <a:off x="9081135" y="4197381"/>
                <a:ext cx="861631" cy="144906"/>
              </a:xfrm>
              <a:custGeom>
                <a:avLst/>
                <a:gdLst>
                  <a:gd name="connsiteX0" fmla="*/ 67723 w 861631"/>
                  <a:gd name="connsiteY0" fmla="*/ 0 h 144906"/>
                  <a:gd name="connsiteX1" fmla="*/ 308420 w 861631"/>
                  <a:gd name="connsiteY1" fmla="*/ 89535 h 144906"/>
                  <a:gd name="connsiteX2" fmla="*/ 861631 w 861631"/>
                  <a:gd name="connsiteY2" fmla="*/ 69818 h 144906"/>
                  <a:gd name="connsiteX3" fmla="*/ 250126 w 861631"/>
                  <a:gd name="connsiteY3" fmla="*/ 122967 h 144906"/>
                  <a:gd name="connsiteX4" fmla="*/ 0 w 861631"/>
                  <a:gd name="connsiteY4" fmla="*/ 27908 h 144906"/>
                  <a:gd name="connsiteX5" fmla="*/ 67723 w 861631"/>
                  <a:gd name="connsiteY5" fmla="*/ 0 h 144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631" h="144906">
                    <a:moveTo>
                      <a:pt x="67723" y="0"/>
                    </a:moveTo>
                    <a:cubicBezTo>
                      <a:pt x="91916" y="13525"/>
                      <a:pt x="165354" y="50292"/>
                      <a:pt x="308420" y="89535"/>
                    </a:cubicBezTo>
                    <a:cubicBezTo>
                      <a:pt x="446437" y="127444"/>
                      <a:pt x="733997" y="113347"/>
                      <a:pt x="861631" y="69818"/>
                    </a:cubicBezTo>
                    <a:cubicBezTo>
                      <a:pt x="812006" y="137922"/>
                      <a:pt x="419005" y="169259"/>
                      <a:pt x="250126" y="122967"/>
                    </a:cubicBezTo>
                    <a:cubicBezTo>
                      <a:pt x="70104" y="73533"/>
                      <a:pt x="0" y="27908"/>
                      <a:pt x="0" y="27908"/>
                    </a:cubicBezTo>
                    <a:cubicBezTo>
                      <a:pt x="0" y="27908"/>
                      <a:pt x="24193" y="15621"/>
                      <a:pt x="67723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卷形: 垂直 1">
            <a:extLst>
              <a:ext uri="{FF2B5EF4-FFF2-40B4-BE49-F238E27FC236}">
                <a16:creationId xmlns:a16="http://schemas.microsoft.com/office/drawing/2014/main" id="{88AE2F9D-B816-3913-2C87-6FCE52F86BCD}"/>
              </a:ext>
            </a:extLst>
          </p:cNvPr>
          <p:cNvSpPr/>
          <p:nvPr/>
        </p:nvSpPr>
        <p:spPr>
          <a:xfrm>
            <a:off x="4427543" y="1755409"/>
            <a:ext cx="1608648" cy="3082673"/>
          </a:xfrm>
          <a:prstGeom prst="verticalScroll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卷形: 垂直 2">
            <a:extLst>
              <a:ext uri="{FF2B5EF4-FFF2-40B4-BE49-F238E27FC236}">
                <a16:creationId xmlns:a16="http://schemas.microsoft.com/office/drawing/2014/main" id="{52C50ACC-E755-788D-8249-D5F8C755E988}"/>
              </a:ext>
            </a:extLst>
          </p:cNvPr>
          <p:cNvSpPr/>
          <p:nvPr/>
        </p:nvSpPr>
        <p:spPr>
          <a:xfrm>
            <a:off x="6141847" y="1755409"/>
            <a:ext cx="1608648" cy="3082673"/>
          </a:xfrm>
          <a:prstGeom prst="verticalScroll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卷形: 垂直 3">
            <a:extLst>
              <a:ext uri="{FF2B5EF4-FFF2-40B4-BE49-F238E27FC236}">
                <a16:creationId xmlns:a16="http://schemas.microsoft.com/office/drawing/2014/main" id="{48D9F041-70F3-80A3-B78A-EAA39200AEEB}"/>
              </a:ext>
            </a:extLst>
          </p:cNvPr>
          <p:cNvSpPr/>
          <p:nvPr/>
        </p:nvSpPr>
        <p:spPr>
          <a:xfrm>
            <a:off x="7856151" y="1755409"/>
            <a:ext cx="1608648" cy="3082673"/>
          </a:xfrm>
          <a:prstGeom prst="verticalScroll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6" name="卷形: 垂直 525">
            <a:extLst>
              <a:ext uri="{FF2B5EF4-FFF2-40B4-BE49-F238E27FC236}">
                <a16:creationId xmlns:a16="http://schemas.microsoft.com/office/drawing/2014/main" id="{575B3397-1F81-FDD2-AC6E-DF22A1D97338}"/>
              </a:ext>
            </a:extLst>
          </p:cNvPr>
          <p:cNvSpPr/>
          <p:nvPr/>
        </p:nvSpPr>
        <p:spPr>
          <a:xfrm>
            <a:off x="2713239" y="1755409"/>
            <a:ext cx="1608648" cy="3082673"/>
          </a:xfrm>
          <a:prstGeom prst="verticalScroll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07E34C3-032D-EF78-450B-BC2C9A3C4E0E}"/>
              </a:ext>
            </a:extLst>
          </p:cNvPr>
          <p:cNvSpPr txBox="1"/>
          <p:nvPr/>
        </p:nvSpPr>
        <p:spPr>
          <a:xfrm>
            <a:off x="3102136" y="4785952"/>
            <a:ext cx="877163" cy="92333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三极行楷简体-粗" panose="00000500000000000000" pitchFamily="2" charset="-122"/>
                <a:ea typeface="三极行楷简体-粗" panose="00000500000000000000" pitchFamily="2" charset="-122"/>
                <a:cs typeface="阿里巴巴普惠体 2.0 55 Regular" panose="00020600040101010101" pitchFamily="18" charset="-122"/>
              </a:rPr>
              <a:t>壹</a:t>
            </a:r>
          </a:p>
        </p:txBody>
      </p:sp>
      <p:sp>
        <p:nvSpPr>
          <p:cNvPr id="324" name="文本框 323">
            <a:extLst>
              <a:ext uri="{FF2B5EF4-FFF2-40B4-BE49-F238E27FC236}">
                <a16:creationId xmlns:a16="http://schemas.microsoft.com/office/drawing/2014/main" id="{0B2CDE65-112F-989E-8EF9-F3E5991948DB}"/>
              </a:ext>
            </a:extLst>
          </p:cNvPr>
          <p:cNvSpPr txBox="1"/>
          <p:nvPr/>
        </p:nvSpPr>
        <p:spPr>
          <a:xfrm>
            <a:off x="3179576" y="2128951"/>
            <a:ext cx="677108" cy="1733809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2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年终总结</a:t>
            </a:r>
          </a:p>
        </p:txBody>
      </p:sp>
      <p:sp>
        <p:nvSpPr>
          <p:cNvPr id="329" name="文本框 328">
            <a:extLst>
              <a:ext uri="{FF2B5EF4-FFF2-40B4-BE49-F238E27FC236}">
                <a16:creationId xmlns:a16="http://schemas.microsoft.com/office/drawing/2014/main" id="{D05192AE-A2D8-D087-9EEF-1B32D3165965}"/>
              </a:ext>
            </a:extLst>
          </p:cNvPr>
          <p:cNvSpPr txBox="1"/>
          <p:nvPr/>
        </p:nvSpPr>
        <p:spPr>
          <a:xfrm>
            <a:off x="4749062" y="4785952"/>
            <a:ext cx="877163" cy="92333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三极行楷简体-粗" panose="00000500000000000000" pitchFamily="2" charset="-122"/>
                <a:ea typeface="三极行楷简体-粗" panose="00000500000000000000" pitchFamily="2" charset="-122"/>
                <a:cs typeface="阿里巴巴普惠体 2.0 55 Regular" panose="00020600040101010101" pitchFamily="18" charset="-122"/>
              </a:rPr>
              <a:t>贰</a:t>
            </a:r>
          </a:p>
        </p:txBody>
      </p:sp>
      <p:sp>
        <p:nvSpPr>
          <p:cNvPr id="330" name="文本框 329">
            <a:extLst>
              <a:ext uri="{FF2B5EF4-FFF2-40B4-BE49-F238E27FC236}">
                <a16:creationId xmlns:a16="http://schemas.microsoft.com/office/drawing/2014/main" id="{2F5ED5C9-D0A1-6FE7-0138-DAA3D4552AFA}"/>
              </a:ext>
            </a:extLst>
          </p:cNvPr>
          <p:cNvSpPr txBox="1"/>
          <p:nvPr/>
        </p:nvSpPr>
        <p:spPr>
          <a:xfrm>
            <a:off x="4940795" y="2128951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2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颁奖表彰</a:t>
            </a:r>
          </a:p>
        </p:txBody>
      </p:sp>
      <p:sp>
        <p:nvSpPr>
          <p:cNvPr id="345" name="文本框 344">
            <a:extLst>
              <a:ext uri="{FF2B5EF4-FFF2-40B4-BE49-F238E27FC236}">
                <a16:creationId xmlns:a16="http://schemas.microsoft.com/office/drawing/2014/main" id="{3BDD6051-9FCF-FE36-8E12-D2AD42426E20}"/>
              </a:ext>
            </a:extLst>
          </p:cNvPr>
          <p:cNvSpPr txBox="1"/>
          <p:nvPr/>
        </p:nvSpPr>
        <p:spPr>
          <a:xfrm>
            <a:off x="6454034" y="4785952"/>
            <a:ext cx="877163" cy="92333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三极行楷简体-粗" panose="00000500000000000000" pitchFamily="2" charset="-122"/>
                <a:ea typeface="三极行楷简体-粗" panose="00000500000000000000" pitchFamily="2" charset="-122"/>
                <a:cs typeface="阿里巴巴普惠体 2.0 55 Regular" panose="00020600040101010101" pitchFamily="18" charset="-122"/>
              </a:rPr>
              <a:t>叁</a:t>
            </a:r>
          </a:p>
        </p:txBody>
      </p:sp>
      <p:sp>
        <p:nvSpPr>
          <p:cNvPr id="346" name="文本框 345">
            <a:extLst>
              <a:ext uri="{FF2B5EF4-FFF2-40B4-BE49-F238E27FC236}">
                <a16:creationId xmlns:a16="http://schemas.microsoft.com/office/drawing/2014/main" id="{A82B63FD-0B13-0356-A387-611BE47B2C90}"/>
              </a:ext>
            </a:extLst>
          </p:cNvPr>
          <p:cNvSpPr txBox="1"/>
          <p:nvPr/>
        </p:nvSpPr>
        <p:spPr>
          <a:xfrm>
            <a:off x="6606458" y="2128951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2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文艺汇演</a:t>
            </a:r>
          </a:p>
        </p:txBody>
      </p:sp>
      <p:sp>
        <p:nvSpPr>
          <p:cNvPr id="378" name="文本框 377">
            <a:extLst>
              <a:ext uri="{FF2B5EF4-FFF2-40B4-BE49-F238E27FC236}">
                <a16:creationId xmlns:a16="http://schemas.microsoft.com/office/drawing/2014/main" id="{8009ECBE-88B4-1E0B-7D4E-355D81505FD6}"/>
              </a:ext>
            </a:extLst>
          </p:cNvPr>
          <p:cNvSpPr txBox="1"/>
          <p:nvPr/>
        </p:nvSpPr>
        <p:spPr>
          <a:xfrm>
            <a:off x="8203344" y="4785952"/>
            <a:ext cx="877163" cy="92333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三极行楷简体-粗" panose="00000500000000000000" pitchFamily="2" charset="-122"/>
                <a:ea typeface="三极行楷简体-粗" panose="00000500000000000000" pitchFamily="2" charset="-122"/>
                <a:cs typeface="阿里巴巴普惠体 2.0 55 Regular" panose="00020600040101010101" pitchFamily="18" charset="-122"/>
              </a:rPr>
              <a:t>肆</a:t>
            </a:r>
          </a:p>
        </p:txBody>
      </p:sp>
      <p:sp>
        <p:nvSpPr>
          <p:cNvPr id="379" name="文本框 378">
            <a:extLst>
              <a:ext uri="{FF2B5EF4-FFF2-40B4-BE49-F238E27FC236}">
                <a16:creationId xmlns:a16="http://schemas.microsoft.com/office/drawing/2014/main" id="{8BD26133-D2DC-6937-FA2B-42EA7423C26D}"/>
              </a:ext>
            </a:extLst>
          </p:cNvPr>
          <p:cNvSpPr txBox="1"/>
          <p:nvPr/>
        </p:nvSpPr>
        <p:spPr>
          <a:xfrm>
            <a:off x="8351833" y="2128950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2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员工风采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50CB697-863B-DA40-E388-E0357E30C4B3}"/>
              </a:ext>
            </a:extLst>
          </p:cNvPr>
          <p:cNvGrpSpPr/>
          <p:nvPr/>
        </p:nvGrpSpPr>
        <p:grpSpPr>
          <a:xfrm>
            <a:off x="3035593" y="3996777"/>
            <a:ext cx="985362" cy="691048"/>
            <a:chOff x="0" y="4"/>
            <a:chExt cx="4412460" cy="3094512"/>
          </a:xfrm>
          <a:gradFill>
            <a:gsLst>
              <a:gs pos="44000">
                <a:srgbClr val="FFC14A"/>
              </a:gs>
              <a:gs pos="100000">
                <a:srgbClr val="FEEC97">
                  <a:alpha val="0"/>
                </a:srgbClr>
              </a:gs>
            </a:gsLst>
            <a:lin ang="54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B8B7B72-A4FD-777A-A8BC-CBBFA4C6C812}"/>
                </a:ext>
              </a:extLst>
            </p:cNvPr>
            <p:cNvSpPr/>
            <p:nvPr/>
          </p:nvSpPr>
          <p:spPr>
            <a:xfrm>
              <a:off x="1543716" y="1292246"/>
              <a:ext cx="2406205" cy="552460"/>
            </a:xfrm>
            <a:custGeom>
              <a:avLst/>
              <a:gdLst>
                <a:gd name="connsiteX0" fmla="*/ 0 w 2406205"/>
                <a:gd name="connsiteY0" fmla="*/ 326718 h 552460"/>
                <a:gd name="connsiteX1" fmla="*/ 153638 w 2406205"/>
                <a:gd name="connsiteY1" fmla="*/ 265853 h 552460"/>
                <a:gd name="connsiteX2" fmla="*/ 309563 w 2406205"/>
                <a:gd name="connsiteY2" fmla="*/ 211370 h 552460"/>
                <a:gd name="connsiteX3" fmla="*/ 626745 w 2406205"/>
                <a:gd name="connsiteY3" fmla="*/ 118216 h 552460"/>
                <a:gd name="connsiteX4" fmla="*/ 1279874 w 2406205"/>
                <a:gd name="connsiteY4" fmla="*/ 6106 h 552460"/>
                <a:gd name="connsiteX5" fmla="*/ 1614964 w 2406205"/>
                <a:gd name="connsiteY5" fmla="*/ 10012 h 552460"/>
                <a:gd name="connsiteX6" fmla="*/ 1941957 w 2406205"/>
                <a:gd name="connsiteY6" fmla="*/ 90498 h 552460"/>
                <a:gd name="connsiteX7" fmla="*/ 2093881 w 2406205"/>
                <a:gd name="connsiteY7" fmla="*/ 164888 h 552460"/>
                <a:gd name="connsiteX8" fmla="*/ 2230660 w 2406205"/>
                <a:gd name="connsiteY8" fmla="*/ 264710 h 552460"/>
                <a:gd name="connsiteX9" fmla="*/ 2342579 w 2406205"/>
                <a:gd name="connsiteY9" fmla="*/ 392059 h 552460"/>
                <a:gd name="connsiteX10" fmla="*/ 2406206 w 2406205"/>
                <a:gd name="connsiteY10" fmla="*/ 548936 h 552460"/>
                <a:gd name="connsiteX11" fmla="*/ 2387822 w 2406205"/>
                <a:gd name="connsiteY11" fmla="*/ 552460 h 552460"/>
                <a:gd name="connsiteX12" fmla="*/ 2312670 w 2406205"/>
                <a:gd name="connsiteY12" fmla="*/ 413776 h 552460"/>
                <a:gd name="connsiteX13" fmla="*/ 2198656 w 2406205"/>
                <a:gd name="connsiteY13" fmla="*/ 302905 h 552460"/>
                <a:gd name="connsiteX14" fmla="*/ 2064734 w 2406205"/>
                <a:gd name="connsiteY14" fmla="*/ 216418 h 552460"/>
                <a:gd name="connsiteX15" fmla="*/ 1918716 w 2406205"/>
                <a:gd name="connsiteY15" fmla="*/ 151744 h 552460"/>
                <a:gd name="connsiteX16" fmla="*/ 1606867 w 2406205"/>
                <a:gd name="connsiteY16" fmla="*/ 80496 h 552460"/>
                <a:gd name="connsiteX17" fmla="*/ 1446371 w 2406205"/>
                <a:gd name="connsiteY17" fmla="*/ 70114 h 552460"/>
                <a:gd name="connsiteX18" fmla="*/ 1284732 w 2406205"/>
                <a:gd name="connsiteY18" fmla="*/ 75067 h 552460"/>
                <a:gd name="connsiteX19" fmla="*/ 960787 w 2406205"/>
                <a:gd name="connsiteY19" fmla="*/ 111072 h 552460"/>
                <a:gd name="connsiteX20" fmla="*/ 639413 w 2406205"/>
                <a:gd name="connsiteY20" fmla="*/ 171460 h 552460"/>
                <a:gd name="connsiteX21" fmla="*/ 321183 w 2406205"/>
                <a:gd name="connsiteY21" fmla="*/ 249851 h 552460"/>
                <a:gd name="connsiteX22" fmla="*/ 6858 w 2406205"/>
                <a:gd name="connsiteY22" fmla="*/ 344244 h 552460"/>
                <a:gd name="connsiteX23" fmla="*/ 0 w 2406205"/>
                <a:gd name="connsiteY23" fmla="*/ 326718 h 55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06205" h="552460">
                  <a:moveTo>
                    <a:pt x="0" y="326718"/>
                  </a:moveTo>
                  <a:cubicBezTo>
                    <a:pt x="50768" y="305096"/>
                    <a:pt x="101917" y="284903"/>
                    <a:pt x="153638" y="265853"/>
                  </a:cubicBezTo>
                  <a:cubicBezTo>
                    <a:pt x="205264" y="246613"/>
                    <a:pt x="257270" y="228610"/>
                    <a:pt x="309563" y="211370"/>
                  </a:cubicBezTo>
                  <a:cubicBezTo>
                    <a:pt x="414052" y="176604"/>
                    <a:pt x="519970" y="146029"/>
                    <a:pt x="626745" y="118216"/>
                  </a:cubicBezTo>
                  <a:cubicBezTo>
                    <a:pt x="840486" y="63828"/>
                    <a:pt x="1058513" y="22966"/>
                    <a:pt x="1279874" y="6106"/>
                  </a:cubicBezTo>
                  <a:cubicBezTo>
                    <a:pt x="1390459" y="-2466"/>
                    <a:pt x="1503521" y="-2752"/>
                    <a:pt x="1614964" y="10012"/>
                  </a:cubicBezTo>
                  <a:cubicBezTo>
                    <a:pt x="1726311" y="23442"/>
                    <a:pt x="1837087" y="48492"/>
                    <a:pt x="1941957" y="90498"/>
                  </a:cubicBezTo>
                  <a:cubicBezTo>
                    <a:pt x="1994440" y="111167"/>
                    <a:pt x="2045494" y="135742"/>
                    <a:pt x="2093881" y="164888"/>
                  </a:cubicBezTo>
                  <a:cubicBezTo>
                    <a:pt x="2142363" y="193844"/>
                    <a:pt x="2188655" y="226800"/>
                    <a:pt x="2230660" y="264710"/>
                  </a:cubicBezTo>
                  <a:cubicBezTo>
                    <a:pt x="2272856" y="302334"/>
                    <a:pt x="2311146" y="344720"/>
                    <a:pt x="2342579" y="392059"/>
                  </a:cubicBezTo>
                  <a:cubicBezTo>
                    <a:pt x="2373630" y="439303"/>
                    <a:pt x="2398586" y="492167"/>
                    <a:pt x="2406206" y="548936"/>
                  </a:cubicBezTo>
                  <a:lnTo>
                    <a:pt x="2387822" y="552460"/>
                  </a:lnTo>
                  <a:cubicBezTo>
                    <a:pt x="2373916" y="501216"/>
                    <a:pt x="2345531" y="455115"/>
                    <a:pt x="2312670" y="413776"/>
                  </a:cubicBezTo>
                  <a:cubicBezTo>
                    <a:pt x="2279428" y="372342"/>
                    <a:pt x="2240375" y="335767"/>
                    <a:pt x="2198656" y="302905"/>
                  </a:cubicBezTo>
                  <a:cubicBezTo>
                    <a:pt x="2156555" y="270330"/>
                    <a:pt x="2111692" y="241469"/>
                    <a:pt x="2064734" y="216418"/>
                  </a:cubicBezTo>
                  <a:cubicBezTo>
                    <a:pt x="2017681" y="191558"/>
                    <a:pt x="1968817" y="169936"/>
                    <a:pt x="1918716" y="151744"/>
                  </a:cubicBezTo>
                  <a:cubicBezTo>
                    <a:pt x="1818323" y="115834"/>
                    <a:pt x="1713452" y="92022"/>
                    <a:pt x="1606867" y="80496"/>
                  </a:cubicBezTo>
                  <a:cubicBezTo>
                    <a:pt x="1553623" y="74400"/>
                    <a:pt x="1500092" y="70876"/>
                    <a:pt x="1446371" y="70114"/>
                  </a:cubicBezTo>
                  <a:cubicBezTo>
                    <a:pt x="1392650" y="69257"/>
                    <a:pt x="1339024" y="71353"/>
                    <a:pt x="1284732" y="75067"/>
                  </a:cubicBezTo>
                  <a:cubicBezTo>
                    <a:pt x="1176528" y="82306"/>
                    <a:pt x="1068419" y="94308"/>
                    <a:pt x="960787" y="111072"/>
                  </a:cubicBezTo>
                  <a:cubicBezTo>
                    <a:pt x="853249" y="127836"/>
                    <a:pt x="745903" y="147648"/>
                    <a:pt x="639413" y="171460"/>
                  </a:cubicBezTo>
                  <a:cubicBezTo>
                    <a:pt x="532638" y="194416"/>
                    <a:pt x="426720" y="221276"/>
                    <a:pt x="321183" y="249851"/>
                  </a:cubicBezTo>
                  <a:cubicBezTo>
                    <a:pt x="215836" y="278902"/>
                    <a:pt x="110585" y="309668"/>
                    <a:pt x="6858" y="344244"/>
                  </a:cubicBezTo>
                  <a:lnTo>
                    <a:pt x="0" y="326718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853912A-1C7D-181C-86A4-8FB174071A87}"/>
                </a:ext>
              </a:extLst>
            </p:cNvPr>
            <p:cNvSpPr/>
            <p:nvPr/>
          </p:nvSpPr>
          <p:spPr>
            <a:xfrm>
              <a:off x="3940111" y="1798919"/>
              <a:ext cx="472349" cy="753854"/>
            </a:xfrm>
            <a:custGeom>
              <a:avLst/>
              <a:gdLst>
                <a:gd name="connsiteX0" fmla="*/ 68866 w 472349"/>
                <a:gd name="connsiteY0" fmla="*/ 160278 h 753854"/>
                <a:gd name="connsiteX1" fmla="*/ 129445 w 472349"/>
                <a:gd name="connsiteY1" fmla="*/ 104937 h 753854"/>
                <a:gd name="connsiteX2" fmla="*/ 198406 w 472349"/>
                <a:gd name="connsiteY2" fmla="*/ 60551 h 753854"/>
                <a:gd name="connsiteX3" fmla="*/ 272987 w 472349"/>
                <a:gd name="connsiteY3" fmla="*/ 25689 h 753854"/>
                <a:gd name="connsiteX4" fmla="*/ 311848 w 472349"/>
                <a:gd name="connsiteY4" fmla="*/ 11783 h 753854"/>
                <a:gd name="connsiteX5" fmla="*/ 321755 w 472349"/>
                <a:gd name="connsiteY5" fmla="*/ 8735 h 753854"/>
                <a:gd name="connsiteX6" fmla="*/ 332137 w 472349"/>
                <a:gd name="connsiteY6" fmla="*/ 5782 h 753854"/>
                <a:gd name="connsiteX7" fmla="*/ 356521 w 472349"/>
                <a:gd name="connsiteY7" fmla="*/ 1020 h 753854"/>
                <a:gd name="connsiteX8" fmla="*/ 414814 w 472349"/>
                <a:gd name="connsiteY8" fmla="*/ 7782 h 753854"/>
                <a:gd name="connsiteX9" fmla="*/ 444722 w 472349"/>
                <a:gd name="connsiteY9" fmla="*/ 28737 h 753854"/>
                <a:gd name="connsiteX10" fmla="*/ 462724 w 472349"/>
                <a:gd name="connsiteY10" fmla="*/ 57979 h 753854"/>
                <a:gd name="connsiteX11" fmla="*/ 472345 w 472349"/>
                <a:gd name="connsiteY11" fmla="*/ 111605 h 753854"/>
                <a:gd name="connsiteX12" fmla="*/ 468916 w 472349"/>
                <a:gd name="connsiteY12" fmla="*/ 157420 h 753854"/>
                <a:gd name="connsiteX13" fmla="*/ 423672 w 472349"/>
                <a:gd name="connsiteY13" fmla="*/ 316773 h 753854"/>
                <a:gd name="connsiteX14" fmla="*/ 362712 w 472349"/>
                <a:gd name="connsiteY14" fmla="*/ 464316 h 753854"/>
                <a:gd name="connsiteX15" fmla="*/ 286321 w 472349"/>
                <a:gd name="connsiteY15" fmla="*/ 608238 h 753854"/>
                <a:gd name="connsiteX16" fmla="*/ 234124 w 472349"/>
                <a:gd name="connsiteY16" fmla="*/ 674628 h 753854"/>
                <a:gd name="connsiteX17" fmla="*/ 165068 w 472349"/>
                <a:gd name="connsiteY17" fmla="*/ 727491 h 753854"/>
                <a:gd name="connsiteX18" fmla="*/ 82487 w 472349"/>
                <a:gd name="connsiteY18" fmla="*/ 752352 h 753854"/>
                <a:gd name="connsiteX19" fmla="*/ 0 w 472349"/>
                <a:gd name="connsiteY19" fmla="*/ 748923 h 753854"/>
                <a:gd name="connsiteX20" fmla="*/ 953 w 472349"/>
                <a:gd name="connsiteY20" fmla="*/ 730254 h 753854"/>
                <a:gd name="connsiteX21" fmla="*/ 75533 w 472349"/>
                <a:gd name="connsiteY21" fmla="*/ 717204 h 753854"/>
                <a:gd name="connsiteX22" fmla="*/ 139160 w 472349"/>
                <a:gd name="connsiteY22" fmla="*/ 685391 h 753854"/>
                <a:gd name="connsiteX23" fmla="*/ 227171 w 472349"/>
                <a:gd name="connsiteY23" fmla="*/ 572901 h 753854"/>
                <a:gd name="connsiteX24" fmla="*/ 287941 w 472349"/>
                <a:gd name="connsiteY24" fmla="*/ 433074 h 753854"/>
                <a:gd name="connsiteX25" fmla="*/ 315563 w 472349"/>
                <a:gd name="connsiteY25" fmla="*/ 359922 h 753854"/>
                <a:gd name="connsiteX26" fmla="*/ 342233 w 472349"/>
                <a:gd name="connsiteY26" fmla="*/ 286960 h 753854"/>
                <a:gd name="connsiteX27" fmla="*/ 366141 w 472349"/>
                <a:gd name="connsiteY27" fmla="*/ 214475 h 753854"/>
                <a:gd name="connsiteX28" fmla="*/ 383857 w 472349"/>
                <a:gd name="connsiteY28" fmla="*/ 143609 h 753854"/>
                <a:gd name="connsiteX29" fmla="*/ 387572 w 472349"/>
                <a:gd name="connsiteY29" fmla="*/ 111033 h 753854"/>
                <a:gd name="connsiteX30" fmla="*/ 385477 w 472349"/>
                <a:gd name="connsiteY30" fmla="*/ 87126 h 753854"/>
                <a:gd name="connsiteX31" fmla="*/ 383667 w 472349"/>
                <a:gd name="connsiteY31" fmla="*/ 82554 h 753854"/>
                <a:gd name="connsiteX32" fmla="*/ 381953 w 472349"/>
                <a:gd name="connsiteY32" fmla="*/ 80553 h 753854"/>
                <a:gd name="connsiteX33" fmla="*/ 362903 w 472349"/>
                <a:gd name="connsiteY33" fmla="*/ 77315 h 753854"/>
                <a:gd name="connsiteX34" fmla="*/ 348329 w 472349"/>
                <a:gd name="connsiteY34" fmla="*/ 78458 h 753854"/>
                <a:gd name="connsiteX35" fmla="*/ 339566 w 472349"/>
                <a:gd name="connsiteY35" fmla="*/ 79982 h 753854"/>
                <a:gd name="connsiteX36" fmla="*/ 330327 w 472349"/>
                <a:gd name="connsiteY36" fmla="*/ 81792 h 753854"/>
                <a:gd name="connsiteX37" fmla="*/ 293561 w 472349"/>
                <a:gd name="connsiteY37" fmla="*/ 90078 h 753854"/>
                <a:gd name="connsiteX38" fmla="*/ 220885 w 472349"/>
                <a:gd name="connsiteY38" fmla="*/ 111510 h 753854"/>
                <a:gd name="connsiteX39" fmla="*/ 81153 w 472349"/>
                <a:gd name="connsiteY39" fmla="*/ 174184 h 753854"/>
                <a:gd name="connsiteX40" fmla="*/ 68866 w 472349"/>
                <a:gd name="connsiteY40" fmla="*/ 160278 h 75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2349" h="753854">
                  <a:moveTo>
                    <a:pt x="68866" y="160278"/>
                  </a:moveTo>
                  <a:cubicBezTo>
                    <a:pt x="87154" y="139037"/>
                    <a:pt x="107728" y="121701"/>
                    <a:pt x="129445" y="104937"/>
                  </a:cubicBezTo>
                  <a:cubicBezTo>
                    <a:pt x="151257" y="88554"/>
                    <a:pt x="174307" y="73695"/>
                    <a:pt x="198406" y="60551"/>
                  </a:cubicBezTo>
                  <a:cubicBezTo>
                    <a:pt x="222409" y="47311"/>
                    <a:pt x="247364" y="35691"/>
                    <a:pt x="272987" y="25689"/>
                  </a:cubicBezTo>
                  <a:cubicBezTo>
                    <a:pt x="285845" y="20736"/>
                    <a:pt x="298704" y="15879"/>
                    <a:pt x="311848" y="11783"/>
                  </a:cubicBezTo>
                  <a:lnTo>
                    <a:pt x="321755" y="8735"/>
                  </a:lnTo>
                  <a:lnTo>
                    <a:pt x="332137" y="5782"/>
                  </a:lnTo>
                  <a:cubicBezTo>
                    <a:pt x="340519" y="3687"/>
                    <a:pt x="348044" y="2163"/>
                    <a:pt x="356521" y="1020"/>
                  </a:cubicBezTo>
                  <a:cubicBezTo>
                    <a:pt x="373285" y="-695"/>
                    <a:pt x="392811" y="-1266"/>
                    <a:pt x="414814" y="7782"/>
                  </a:cubicBezTo>
                  <a:cubicBezTo>
                    <a:pt x="425577" y="12259"/>
                    <a:pt x="436436" y="19593"/>
                    <a:pt x="444722" y="28737"/>
                  </a:cubicBezTo>
                  <a:cubicBezTo>
                    <a:pt x="453104" y="37881"/>
                    <a:pt x="458819" y="48168"/>
                    <a:pt x="462724" y="57979"/>
                  </a:cubicBezTo>
                  <a:cubicBezTo>
                    <a:pt x="470345" y="77696"/>
                    <a:pt x="472154" y="95412"/>
                    <a:pt x="472345" y="111605"/>
                  </a:cubicBezTo>
                  <a:cubicBezTo>
                    <a:pt x="472440" y="127893"/>
                    <a:pt x="471011" y="142942"/>
                    <a:pt x="468916" y="157420"/>
                  </a:cubicBezTo>
                  <a:cubicBezTo>
                    <a:pt x="459962" y="215142"/>
                    <a:pt x="442055" y="266291"/>
                    <a:pt x="423672" y="316773"/>
                  </a:cubicBezTo>
                  <a:cubicBezTo>
                    <a:pt x="404813" y="367161"/>
                    <a:pt x="384238" y="415738"/>
                    <a:pt x="362712" y="464316"/>
                  </a:cubicBezTo>
                  <a:cubicBezTo>
                    <a:pt x="340614" y="513179"/>
                    <a:pt x="316802" y="561852"/>
                    <a:pt x="286321" y="608238"/>
                  </a:cubicBezTo>
                  <a:cubicBezTo>
                    <a:pt x="271081" y="631479"/>
                    <a:pt x="254032" y="653958"/>
                    <a:pt x="234124" y="674628"/>
                  </a:cubicBezTo>
                  <a:cubicBezTo>
                    <a:pt x="214217" y="695202"/>
                    <a:pt x="191167" y="713966"/>
                    <a:pt x="165068" y="727491"/>
                  </a:cubicBezTo>
                  <a:cubicBezTo>
                    <a:pt x="139065" y="741303"/>
                    <a:pt x="110585" y="749494"/>
                    <a:pt x="82487" y="752352"/>
                  </a:cubicBezTo>
                  <a:cubicBezTo>
                    <a:pt x="54388" y="755400"/>
                    <a:pt x="26670" y="753590"/>
                    <a:pt x="0" y="748923"/>
                  </a:cubicBezTo>
                  <a:lnTo>
                    <a:pt x="953" y="730254"/>
                  </a:lnTo>
                  <a:cubicBezTo>
                    <a:pt x="26765" y="728158"/>
                    <a:pt x="52006" y="724348"/>
                    <a:pt x="75533" y="717204"/>
                  </a:cubicBezTo>
                  <a:cubicBezTo>
                    <a:pt x="98965" y="709965"/>
                    <a:pt x="120396" y="699297"/>
                    <a:pt x="139160" y="685391"/>
                  </a:cubicBezTo>
                  <a:cubicBezTo>
                    <a:pt x="176784" y="657578"/>
                    <a:pt x="203835" y="616716"/>
                    <a:pt x="227171" y="572901"/>
                  </a:cubicBezTo>
                  <a:cubicBezTo>
                    <a:pt x="250127" y="528705"/>
                    <a:pt x="269653" y="481175"/>
                    <a:pt x="287941" y="433074"/>
                  </a:cubicBezTo>
                  <a:lnTo>
                    <a:pt x="315563" y="359922"/>
                  </a:lnTo>
                  <a:cubicBezTo>
                    <a:pt x="324803" y="335633"/>
                    <a:pt x="333756" y="311249"/>
                    <a:pt x="342233" y="286960"/>
                  </a:cubicBezTo>
                  <a:cubicBezTo>
                    <a:pt x="350901" y="262767"/>
                    <a:pt x="358997" y="238573"/>
                    <a:pt x="366141" y="214475"/>
                  </a:cubicBezTo>
                  <a:cubicBezTo>
                    <a:pt x="373475" y="190567"/>
                    <a:pt x="379666" y="166469"/>
                    <a:pt x="383857" y="143609"/>
                  </a:cubicBezTo>
                  <a:cubicBezTo>
                    <a:pt x="385953" y="132179"/>
                    <a:pt x="387287" y="121035"/>
                    <a:pt x="387572" y="111033"/>
                  </a:cubicBezTo>
                  <a:cubicBezTo>
                    <a:pt x="387858" y="101032"/>
                    <a:pt x="387096" y="92079"/>
                    <a:pt x="385477" y="87126"/>
                  </a:cubicBezTo>
                  <a:cubicBezTo>
                    <a:pt x="384715" y="84649"/>
                    <a:pt x="384048" y="83220"/>
                    <a:pt x="383667" y="82554"/>
                  </a:cubicBezTo>
                  <a:cubicBezTo>
                    <a:pt x="383191" y="81887"/>
                    <a:pt x="383096" y="81411"/>
                    <a:pt x="381953" y="80553"/>
                  </a:cubicBezTo>
                  <a:cubicBezTo>
                    <a:pt x="379762" y="78744"/>
                    <a:pt x="372237" y="77029"/>
                    <a:pt x="362903" y="77315"/>
                  </a:cubicBezTo>
                  <a:cubicBezTo>
                    <a:pt x="358235" y="77410"/>
                    <a:pt x="352806" y="77886"/>
                    <a:pt x="348329" y="78458"/>
                  </a:cubicBezTo>
                  <a:lnTo>
                    <a:pt x="339566" y="79982"/>
                  </a:lnTo>
                  <a:lnTo>
                    <a:pt x="330327" y="81792"/>
                  </a:lnTo>
                  <a:cubicBezTo>
                    <a:pt x="318040" y="84363"/>
                    <a:pt x="305753" y="87030"/>
                    <a:pt x="293561" y="90078"/>
                  </a:cubicBezTo>
                  <a:cubicBezTo>
                    <a:pt x="269177" y="96174"/>
                    <a:pt x="244888" y="103318"/>
                    <a:pt x="220885" y="111510"/>
                  </a:cubicBezTo>
                  <a:cubicBezTo>
                    <a:pt x="173069" y="127988"/>
                    <a:pt x="125349" y="148467"/>
                    <a:pt x="81153" y="174184"/>
                  </a:cubicBezTo>
                  <a:lnTo>
                    <a:pt x="68866" y="160278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8FEC4F5-CE22-CE8F-C1E8-3079C47FBF32}"/>
                </a:ext>
              </a:extLst>
            </p:cNvPr>
            <p:cNvSpPr/>
            <p:nvPr/>
          </p:nvSpPr>
          <p:spPr>
            <a:xfrm>
              <a:off x="40576" y="1303780"/>
              <a:ext cx="1399603" cy="627699"/>
            </a:xfrm>
            <a:custGeom>
              <a:avLst/>
              <a:gdLst>
                <a:gd name="connsiteX0" fmla="*/ 0 w 1399603"/>
                <a:gd name="connsiteY0" fmla="*/ 616460 h 627699"/>
                <a:gd name="connsiteX1" fmla="*/ 137065 w 1399603"/>
                <a:gd name="connsiteY1" fmla="*/ 447486 h 627699"/>
                <a:gd name="connsiteX2" fmla="*/ 294323 w 1399603"/>
                <a:gd name="connsiteY2" fmla="*/ 296610 h 627699"/>
                <a:gd name="connsiteX3" fmla="*/ 666274 w 1399603"/>
                <a:gd name="connsiteY3" fmla="*/ 66391 h 627699"/>
                <a:gd name="connsiteX4" fmla="*/ 879539 w 1399603"/>
                <a:gd name="connsiteY4" fmla="*/ 8193 h 627699"/>
                <a:gd name="connsiteX5" fmla="*/ 990314 w 1399603"/>
                <a:gd name="connsiteY5" fmla="*/ 2 h 627699"/>
                <a:gd name="connsiteX6" fmla="*/ 1102519 w 1399603"/>
                <a:gd name="connsiteY6" fmla="*/ 12575 h 627699"/>
                <a:gd name="connsiteX7" fmla="*/ 1295400 w 1399603"/>
                <a:gd name="connsiteY7" fmla="*/ 126017 h 627699"/>
                <a:gd name="connsiteX8" fmla="*/ 1359599 w 1399603"/>
                <a:gd name="connsiteY8" fmla="*/ 217076 h 627699"/>
                <a:gd name="connsiteX9" fmla="*/ 1399604 w 1399603"/>
                <a:gd name="connsiteY9" fmla="*/ 320423 h 627699"/>
                <a:gd name="connsiteX10" fmla="*/ 1381411 w 1399603"/>
                <a:gd name="connsiteY10" fmla="*/ 324995 h 627699"/>
                <a:gd name="connsiteX11" fmla="*/ 1271207 w 1399603"/>
                <a:gd name="connsiteY11" fmla="*/ 149639 h 627699"/>
                <a:gd name="connsiteX12" fmla="*/ 1188625 w 1399603"/>
                <a:gd name="connsiteY12" fmla="*/ 89251 h 627699"/>
                <a:gd name="connsiteX13" fmla="*/ 1092994 w 1399603"/>
                <a:gd name="connsiteY13" fmla="*/ 55056 h 627699"/>
                <a:gd name="connsiteX14" fmla="*/ 990981 w 1399603"/>
                <a:gd name="connsiteY14" fmla="*/ 47151 h 627699"/>
                <a:gd name="connsiteX15" fmla="*/ 886968 w 1399603"/>
                <a:gd name="connsiteY15" fmla="*/ 56961 h 627699"/>
                <a:gd name="connsiteX16" fmla="*/ 685610 w 1399603"/>
                <a:gd name="connsiteY16" fmla="*/ 114588 h 627699"/>
                <a:gd name="connsiteX17" fmla="*/ 323945 w 1399603"/>
                <a:gd name="connsiteY17" fmla="*/ 332805 h 627699"/>
                <a:gd name="connsiteX18" fmla="*/ 14954 w 1399603"/>
                <a:gd name="connsiteY18" fmla="*/ 627699 h 627699"/>
                <a:gd name="connsiteX19" fmla="*/ 0 w 1399603"/>
                <a:gd name="connsiteY19" fmla="*/ 616460 h 62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9603" h="627699">
                  <a:moveTo>
                    <a:pt x="0" y="616460"/>
                  </a:moveTo>
                  <a:cubicBezTo>
                    <a:pt x="41243" y="556357"/>
                    <a:pt x="87916" y="501017"/>
                    <a:pt x="137065" y="447486"/>
                  </a:cubicBezTo>
                  <a:cubicBezTo>
                    <a:pt x="186404" y="394242"/>
                    <a:pt x="238887" y="343854"/>
                    <a:pt x="294323" y="296610"/>
                  </a:cubicBezTo>
                  <a:cubicBezTo>
                    <a:pt x="405575" y="202884"/>
                    <a:pt x="529209" y="121064"/>
                    <a:pt x="666274" y="66391"/>
                  </a:cubicBezTo>
                  <a:cubicBezTo>
                    <a:pt x="734663" y="39054"/>
                    <a:pt x="806196" y="18480"/>
                    <a:pt x="879539" y="8193"/>
                  </a:cubicBezTo>
                  <a:cubicBezTo>
                    <a:pt x="916210" y="2955"/>
                    <a:pt x="953262" y="97"/>
                    <a:pt x="990314" y="2"/>
                  </a:cubicBezTo>
                  <a:cubicBezTo>
                    <a:pt x="1027557" y="-94"/>
                    <a:pt x="1065752" y="3621"/>
                    <a:pt x="1102519" y="12575"/>
                  </a:cubicBezTo>
                  <a:cubicBezTo>
                    <a:pt x="1176528" y="29815"/>
                    <a:pt x="1244918" y="70582"/>
                    <a:pt x="1295400" y="126017"/>
                  </a:cubicBezTo>
                  <a:cubicBezTo>
                    <a:pt x="1320737" y="153735"/>
                    <a:pt x="1342073" y="184501"/>
                    <a:pt x="1359599" y="217076"/>
                  </a:cubicBezTo>
                  <a:cubicBezTo>
                    <a:pt x="1377125" y="249843"/>
                    <a:pt x="1390936" y="283751"/>
                    <a:pt x="1399604" y="320423"/>
                  </a:cubicBezTo>
                  <a:lnTo>
                    <a:pt x="1381411" y="324995"/>
                  </a:lnTo>
                  <a:cubicBezTo>
                    <a:pt x="1358551" y="259463"/>
                    <a:pt x="1320737" y="197360"/>
                    <a:pt x="1271207" y="149639"/>
                  </a:cubicBezTo>
                  <a:cubicBezTo>
                    <a:pt x="1246251" y="125827"/>
                    <a:pt x="1218819" y="105063"/>
                    <a:pt x="1188625" y="89251"/>
                  </a:cubicBezTo>
                  <a:cubicBezTo>
                    <a:pt x="1158526" y="73344"/>
                    <a:pt x="1126236" y="62009"/>
                    <a:pt x="1092994" y="55056"/>
                  </a:cubicBezTo>
                  <a:cubicBezTo>
                    <a:pt x="1059656" y="48103"/>
                    <a:pt x="1025557" y="45817"/>
                    <a:pt x="990981" y="47151"/>
                  </a:cubicBezTo>
                  <a:cubicBezTo>
                    <a:pt x="956120" y="48008"/>
                    <a:pt x="921353" y="51342"/>
                    <a:pt x="886968" y="56961"/>
                  </a:cubicBezTo>
                  <a:cubicBezTo>
                    <a:pt x="818102" y="68391"/>
                    <a:pt x="750570" y="88108"/>
                    <a:pt x="685610" y="114588"/>
                  </a:cubicBezTo>
                  <a:cubicBezTo>
                    <a:pt x="555593" y="167832"/>
                    <a:pt x="435102" y="244604"/>
                    <a:pt x="323945" y="332805"/>
                  </a:cubicBezTo>
                  <a:cubicBezTo>
                    <a:pt x="212789" y="421102"/>
                    <a:pt x="109061" y="520448"/>
                    <a:pt x="14954" y="627699"/>
                  </a:cubicBezTo>
                  <a:lnTo>
                    <a:pt x="0" y="61646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5D83B00-6A63-7F8E-7603-E5B20D2A8799}"/>
                </a:ext>
              </a:extLst>
            </p:cNvPr>
            <p:cNvSpPr/>
            <p:nvPr/>
          </p:nvSpPr>
          <p:spPr>
            <a:xfrm>
              <a:off x="0" y="2032825"/>
              <a:ext cx="548830" cy="329836"/>
            </a:xfrm>
            <a:custGeom>
              <a:avLst/>
              <a:gdLst>
                <a:gd name="connsiteX0" fmla="*/ 18193 w 548830"/>
                <a:gd name="connsiteY0" fmla="*/ 0 h 329836"/>
                <a:gd name="connsiteX1" fmla="*/ 57341 w 548830"/>
                <a:gd name="connsiteY1" fmla="*/ 58388 h 329836"/>
                <a:gd name="connsiteX2" fmla="*/ 102870 w 548830"/>
                <a:gd name="connsiteY2" fmla="*/ 106680 h 329836"/>
                <a:gd name="connsiteX3" fmla="*/ 158020 w 548830"/>
                <a:gd name="connsiteY3" fmla="*/ 140970 h 329836"/>
                <a:gd name="connsiteX4" fmla="*/ 224219 w 548830"/>
                <a:gd name="connsiteY4" fmla="*/ 162211 h 329836"/>
                <a:gd name="connsiteX5" fmla="*/ 239744 w 548830"/>
                <a:gd name="connsiteY5" fmla="*/ 166116 h 329836"/>
                <a:gd name="connsiteX6" fmla="*/ 233744 w 548830"/>
                <a:gd name="connsiteY6" fmla="*/ 172021 h 329836"/>
                <a:gd name="connsiteX7" fmla="*/ 233744 w 548830"/>
                <a:gd name="connsiteY7" fmla="*/ 172021 h 329836"/>
                <a:gd name="connsiteX8" fmla="*/ 251651 w 548830"/>
                <a:gd name="connsiteY8" fmla="*/ 211265 h 329836"/>
                <a:gd name="connsiteX9" fmla="*/ 279845 w 548830"/>
                <a:gd name="connsiteY9" fmla="*/ 241649 h 329836"/>
                <a:gd name="connsiteX10" fmla="*/ 357569 w 548830"/>
                <a:gd name="connsiteY10" fmla="*/ 277463 h 329836"/>
                <a:gd name="connsiteX11" fmla="*/ 449485 w 548830"/>
                <a:gd name="connsiteY11" fmla="*/ 289655 h 329836"/>
                <a:gd name="connsiteX12" fmla="*/ 546068 w 548830"/>
                <a:gd name="connsiteY12" fmla="*/ 291179 h 329836"/>
                <a:gd name="connsiteX13" fmla="*/ 548831 w 548830"/>
                <a:gd name="connsiteY13" fmla="*/ 309753 h 329836"/>
                <a:gd name="connsiteX14" fmla="*/ 450151 w 548830"/>
                <a:gd name="connsiteY14" fmla="*/ 328517 h 329836"/>
                <a:gd name="connsiteX15" fmla="*/ 347186 w 548830"/>
                <a:gd name="connsiteY15" fmla="*/ 322993 h 329836"/>
                <a:gd name="connsiteX16" fmla="*/ 250317 w 548830"/>
                <a:gd name="connsiteY16" fmla="*/ 274130 h 329836"/>
                <a:gd name="connsiteX17" fmla="*/ 220028 w 548830"/>
                <a:gd name="connsiteY17" fmla="*/ 226504 h 329836"/>
                <a:gd name="connsiteX18" fmla="*/ 215075 w 548830"/>
                <a:gd name="connsiteY18" fmla="*/ 171164 h 329836"/>
                <a:gd name="connsiteX19" fmla="*/ 215075 w 548830"/>
                <a:gd name="connsiteY19" fmla="*/ 171164 h 329836"/>
                <a:gd name="connsiteX20" fmla="*/ 224600 w 548830"/>
                <a:gd name="connsiteY20" fmla="*/ 180975 h 329836"/>
                <a:gd name="connsiteX21" fmla="*/ 144780 w 548830"/>
                <a:gd name="connsiteY21" fmla="*/ 181832 h 329836"/>
                <a:gd name="connsiteX22" fmla="*/ 71057 w 548830"/>
                <a:gd name="connsiteY22" fmla="*/ 144875 h 329836"/>
                <a:gd name="connsiteX23" fmla="*/ 20574 w 548830"/>
                <a:gd name="connsiteY23" fmla="*/ 81153 h 329836"/>
                <a:gd name="connsiteX24" fmla="*/ 0 w 548830"/>
                <a:gd name="connsiteY24" fmla="*/ 4477 h 329836"/>
                <a:gd name="connsiteX25" fmla="*/ 18193 w 548830"/>
                <a:gd name="connsiteY25" fmla="*/ 0 h 32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8830" h="329836">
                  <a:moveTo>
                    <a:pt x="18193" y="0"/>
                  </a:moveTo>
                  <a:cubicBezTo>
                    <a:pt x="30575" y="20288"/>
                    <a:pt x="43434" y="40386"/>
                    <a:pt x="57341" y="58388"/>
                  </a:cubicBezTo>
                  <a:cubicBezTo>
                    <a:pt x="71247" y="76486"/>
                    <a:pt x="86297" y="92678"/>
                    <a:pt x="102870" y="106680"/>
                  </a:cubicBezTo>
                  <a:cubicBezTo>
                    <a:pt x="119539" y="120587"/>
                    <a:pt x="137827" y="132112"/>
                    <a:pt x="158020" y="140970"/>
                  </a:cubicBezTo>
                  <a:cubicBezTo>
                    <a:pt x="178213" y="150114"/>
                    <a:pt x="200311" y="156305"/>
                    <a:pt x="224219" y="162211"/>
                  </a:cubicBezTo>
                  <a:lnTo>
                    <a:pt x="239744" y="166116"/>
                  </a:lnTo>
                  <a:lnTo>
                    <a:pt x="233744" y="172021"/>
                  </a:lnTo>
                  <a:lnTo>
                    <a:pt x="233744" y="172021"/>
                  </a:lnTo>
                  <a:cubicBezTo>
                    <a:pt x="237649" y="185547"/>
                    <a:pt x="243935" y="199739"/>
                    <a:pt x="251651" y="211265"/>
                  </a:cubicBezTo>
                  <a:cubicBezTo>
                    <a:pt x="259652" y="222980"/>
                    <a:pt x="268986" y="233077"/>
                    <a:pt x="279845" y="241649"/>
                  </a:cubicBezTo>
                  <a:cubicBezTo>
                    <a:pt x="301466" y="258604"/>
                    <a:pt x="328327" y="270224"/>
                    <a:pt x="357569" y="277463"/>
                  </a:cubicBezTo>
                  <a:cubicBezTo>
                    <a:pt x="386715" y="284798"/>
                    <a:pt x="417862" y="288131"/>
                    <a:pt x="449485" y="289655"/>
                  </a:cubicBezTo>
                  <a:cubicBezTo>
                    <a:pt x="481108" y="291465"/>
                    <a:pt x="513302" y="290989"/>
                    <a:pt x="546068" y="291179"/>
                  </a:cubicBezTo>
                  <a:lnTo>
                    <a:pt x="548831" y="309753"/>
                  </a:lnTo>
                  <a:cubicBezTo>
                    <a:pt x="516922" y="319564"/>
                    <a:pt x="483870" y="325660"/>
                    <a:pt x="450151" y="328517"/>
                  </a:cubicBezTo>
                  <a:cubicBezTo>
                    <a:pt x="416433" y="331089"/>
                    <a:pt x="381762" y="330232"/>
                    <a:pt x="347186" y="322993"/>
                  </a:cubicBezTo>
                  <a:cubicBezTo>
                    <a:pt x="312992" y="315563"/>
                    <a:pt x="277273" y="301466"/>
                    <a:pt x="250317" y="274130"/>
                  </a:cubicBezTo>
                  <a:cubicBezTo>
                    <a:pt x="236982" y="260699"/>
                    <a:pt x="226219" y="244316"/>
                    <a:pt x="220028" y="226504"/>
                  </a:cubicBezTo>
                  <a:cubicBezTo>
                    <a:pt x="213741" y="208598"/>
                    <a:pt x="211360" y="190405"/>
                    <a:pt x="215075" y="171164"/>
                  </a:cubicBezTo>
                  <a:lnTo>
                    <a:pt x="215075" y="171164"/>
                  </a:lnTo>
                  <a:lnTo>
                    <a:pt x="224600" y="180975"/>
                  </a:lnTo>
                  <a:cubicBezTo>
                    <a:pt x="199168" y="187928"/>
                    <a:pt x="171545" y="187928"/>
                    <a:pt x="144780" y="181832"/>
                  </a:cubicBezTo>
                  <a:cubicBezTo>
                    <a:pt x="118015" y="175641"/>
                    <a:pt x="92297" y="162687"/>
                    <a:pt x="71057" y="144875"/>
                  </a:cubicBezTo>
                  <a:cubicBezTo>
                    <a:pt x="49625" y="127159"/>
                    <a:pt x="32671" y="105061"/>
                    <a:pt x="20574" y="81153"/>
                  </a:cubicBezTo>
                  <a:cubicBezTo>
                    <a:pt x="8668" y="57055"/>
                    <a:pt x="667" y="31718"/>
                    <a:pt x="0" y="4477"/>
                  </a:cubicBezTo>
                  <a:lnTo>
                    <a:pt x="18193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C7A70F8-31AA-0A5C-7BE9-FB3B3736E792}"/>
                </a:ext>
              </a:extLst>
            </p:cNvPr>
            <p:cNvSpPr/>
            <p:nvPr/>
          </p:nvSpPr>
          <p:spPr>
            <a:xfrm>
              <a:off x="469034" y="2603845"/>
              <a:ext cx="565380" cy="490671"/>
            </a:xfrm>
            <a:custGeom>
              <a:avLst/>
              <a:gdLst>
                <a:gd name="connsiteX0" fmla="*/ 565380 w 565380"/>
                <a:gd name="connsiteY0" fmla="*/ 18672 h 490671"/>
                <a:gd name="connsiteX1" fmla="*/ 361164 w 565380"/>
                <a:gd name="connsiteY1" fmla="*/ 80204 h 490671"/>
                <a:gd name="connsiteX2" fmla="*/ 181142 w 565380"/>
                <a:gd name="connsiteY2" fmla="*/ 177454 h 490671"/>
                <a:gd name="connsiteX3" fmla="*/ 116086 w 565380"/>
                <a:gd name="connsiteY3" fmla="*/ 246892 h 490671"/>
                <a:gd name="connsiteX4" fmla="*/ 110085 w 565380"/>
                <a:gd name="connsiteY4" fmla="*/ 256702 h 490671"/>
                <a:gd name="connsiteX5" fmla="*/ 104180 w 565380"/>
                <a:gd name="connsiteY5" fmla="*/ 267275 h 490671"/>
                <a:gd name="connsiteX6" fmla="*/ 93702 w 565380"/>
                <a:gd name="connsiteY6" fmla="*/ 288516 h 490671"/>
                <a:gd name="connsiteX7" fmla="*/ 80748 w 565380"/>
                <a:gd name="connsiteY7" fmla="*/ 330426 h 490671"/>
                <a:gd name="connsiteX8" fmla="*/ 92845 w 565380"/>
                <a:gd name="connsiteY8" fmla="*/ 404340 h 490671"/>
                <a:gd name="connsiteX9" fmla="*/ 160854 w 565380"/>
                <a:gd name="connsiteY9" fmla="*/ 472348 h 490671"/>
                <a:gd name="connsiteX10" fmla="*/ 156282 w 565380"/>
                <a:gd name="connsiteY10" fmla="*/ 490541 h 490671"/>
                <a:gd name="connsiteX11" fmla="*/ 126087 w 565380"/>
                <a:gd name="connsiteY11" fmla="*/ 488446 h 490671"/>
                <a:gd name="connsiteX12" fmla="*/ 96750 w 565380"/>
                <a:gd name="connsiteY12" fmla="*/ 480540 h 490671"/>
                <a:gd name="connsiteX13" fmla="*/ 42363 w 565380"/>
                <a:gd name="connsiteY13" fmla="*/ 446631 h 490671"/>
                <a:gd name="connsiteX14" fmla="*/ 6168 w 565380"/>
                <a:gd name="connsiteY14" fmla="*/ 386909 h 490671"/>
                <a:gd name="connsiteX15" fmla="*/ 2072 w 565380"/>
                <a:gd name="connsiteY15" fmla="*/ 317567 h 490671"/>
                <a:gd name="connsiteX16" fmla="*/ 21027 w 565380"/>
                <a:gd name="connsiteY16" fmla="*/ 256321 h 490671"/>
                <a:gd name="connsiteX17" fmla="*/ 34743 w 565380"/>
                <a:gd name="connsiteY17" fmla="*/ 229080 h 490671"/>
                <a:gd name="connsiteX18" fmla="*/ 38553 w 565380"/>
                <a:gd name="connsiteY18" fmla="*/ 222317 h 490671"/>
                <a:gd name="connsiteX19" fmla="*/ 42363 w 565380"/>
                <a:gd name="connsiteY19" fmla="*/ 216126 h 490671"/>
                <a:gd name="connsiteX20" fmla="*/ 50935 w 565380"/>
                <a:gd name="connsiteY20" fmla="*/ 203077 h 490671"/>
                <a:gd name="connsiteX21" fmla="*/ 136279 w 565380"/>
                <a:gd name="connsiteY21" fmla="*/ 118018 h 490671"/>
                <a:gd name="connsiteX22" fmla="*/ 237435 w 565380"/>
                <a:gd name="connsiteY22" fmla="*/ 62392 h 490671"/>
                <a:gd name="connsiteX23" fmla="*/ 344305 w 565380"/>
                <a:gd name="connsiteY23" fmla="*/ 27150 h 490671"/>
                <a:gd name="connsiteX24" fmla="*/ 398598 w 565380"/>
                <a:gd name="connsiteY24" fmla="*/ 15053 h 490671"/>
                <a:gd name="connsiteX25" fmla="*/ 453366 w 565380"/>
                <a:gd name="connsiteY25" fmla="*/ 6671 h 490671"/>
                <a:gd name="connsiteX26" fmla="*/ 563571 w 565380"/>
                <a:gd name="connsiteY26" fmla="*/ 99 h 490671"/>
                <a:gd name="connsiteX27" fmla="*/ 565380 w 565380"/>
                <a:gd name="connsiteY27" fmla="*/ 18672 h 49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65380" h="490671">
                  <a:moveTo>
                    <a:pt x="565380" y="18672"/>
                  </a:moveTo>
                  <a:cubicBezTo>
                    <a:pt x="495657" y="34865"/>
                    <a:pt x="426887" y="55439"/>
                    <a:pt x="361164" y="80204"/>
                  </a:cubicBezTo>
                  <a:cubicBezTo>
                    <a:pt x="295918" y="105826"/>
                    <a:pt x="232767" y="136306"/>
                    <a:pt x="181142" y="177454"/>
                  </a:cubicBezTo>
                  <a:cubicBezTo>
                    <a:pt x="155424" y="197933"/>
                    <a:pt x="132945" y="221174"/>
                    <a:pt x="116086" y="246892"/>
                  </a:cubicBezTo>
                  <a:cubicBezTo>
                    <a:pt x="113991" y="250130"/>
                    <a:pt x="111990" y="253369"/>
                    <a:pt x="110085" y="256702"/>
                  </a:cubicBezTo>
                  <a:lnTo>
                    <a:pt x="104180" y="267275"/>
                  </a:lnTo>
                  <a:cubicBezTo>
                    <a:pt x="100370" y="274324"/>
                    <a:pt x="96846" y="281372"/>
                    <a:pt x="93702" y="288516"/>
                  </a:cubicBezTo>
                  <a:cubicBezTo>
                    <a:pt x="87511" y="302708"/>
                    <a:pt x="83130" y="316900"/>
                    <a:pt x="80748" y="330426"/>
                  </a:cubicBezTo>
                  <a:cubicBezTo>
                    <a:pt x="76176" y="357667"/>
                    <a:pt x="78748" y="380432"/>
                    <a:pt x="92845" y="404340"/>
                  </a:cubicBezTo>
                  <a:cubicBezTo>
                    <a:pt x="106656" y="428343"/>
                    <a:pt x="132279" y="451298"/>
                    <a:pt x="160854" y="472348"/>
                  </a:cubicBezTo>
                  <a:lnTo>
                    <a:pt x="156282" y="490541"/>
                  </a:lnTo>
                  <a:cubicBezTo>
                    <a:pt x="145709" y="491017"/>
                    <a:pt x="136089" y="490160"/>
                    <a:pt x="126087" y="488446"/>
                  </a:cubicBezTo>
                  <a:cubicBezTo>
                    <a:pt x="116181" y="486826"/>
                    <a:pt x="106371" y="484064"/>
                    <a:pt x="96750" y="480540"/>
                  </a:cubicBezTo>
                  <a:cubicBezTo>
                    <a:pt x="77510" y="473396"/>
                    <a:pt x="58746" y="462347"/>
                    <a:pt x="42363" y="446631"/>
                  </a:cubicBezTo>
                  <a:cubicBezTo>
                    <a:pt x="26265" y="430914"/>
                    <a:pt x="12835" y="410055"/>
                    <a:pt x="6168" y="386909"/>
                  </a:cubicBezTo>
                  <a:cubicBezTo>
                    <a:pt x="-881" y="363859"/>
                    <a:pt x="-1357" y="339665"/>
                    <a:pt x="2072" y="317567"/>
                  </a:cubicBezTo>
                  <a:cubicBezTo>
                    <a:pt x="5501" y="295374"/>
                    <a:pt x="12645" y="275086"/>
                    <a:pt x="21027" y="256321"/>
                  </a:cubicBezTo>
                  <a:cubicBezTo>
                    <a:pt x="25218" y="246892"/>
                    <a:pt x="29885" y="237843"/>
                    <a:pt x="34743" y="229080"/>
                  </a:cubicBezTo>
                  <a:lnTo>
                    <a:pt x="38553" y="222317"/>
                  </a:lnTo>
                  <a:lnTo>
                    <a:pt x="42363" y="216126"/>
                  </a:lnTo>
                  <a:cubicBezTo>
                    <a:pt x="45125" y="211744"/>
                    <a:pt x="47982" y="207363"/>
                    <a:pt x="50935" y="203077"/>
                  </a:cubicBezTo>
                  <a:cubicBezTo>
                    <a:pt x="74462" y="168787"/>
                    <a:pt x="104466" y="140878"/>
                    <a:pt x="136279" y="118018"/>
                  </a:cubicBezTo>
                  <a:cubicBezTo>
                    <a:pt x="168378" y="95254"/>
                    <a:pt x="202478" y="77156"/>
                    <a:pt x="237435" y="62392"/>
                  </a:cubicBezTo>
                  <a:cubicBezTo>
                    <a:pt x="272391" y="47629"/>
                    <a:pt x="308110" y="36103"/>
                    <a:pt x="344305" y="27150"/>
                  </a:cubicBezTo>
                  <a:cubicBezTo>
                    <a:pt x="362403" y="22673"/>
                    <a:pt x="380405" y="18577"/>
                    <a:pt x="398598" y="15053"/>
                  </a:cubicBezTo>
                  <a:cubicBezTo>
                    <a:pt x="416790" y="11814"/>
                    <a:pt x="435078" y="9052"/>
                    <a:pt x="453366" y="6671"/>
                  </a:cubicBezTo>
                  <a:cubicBezTo>
                    <a:pt x="489942" y="2194"/>
                    <a:pt x="526518" y="-568"/>
                    <a:pt x="563571" y="99"/>
                  </a:cubicBezTo>
                  <a:lnTo>
                    <a:pt x="565380" y="18672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331338E-10AC-23C7-4D70-8789E7C50B56}"/>
                </a:ext>
              </a:extLst>
            </p:cNvPr>
            <p:cNvSpPr/>
            <p:nvPr/>
          </p:nvSpPr>
          <p:spPr>
            <a:xfrm>
              <a:off x="14552" y="2529611"/>
              <a:ext cx="494749" cy="416757"/>
            </a:xfrm>
            <a:custGeom>
              <a:avLst/>
              <a:gdLst>
                <a:gd name="connsiteX0" fmla="*/ 494750 w 494749"/>
                <a:gd name="connsiteY0" fmla="*/ 18898 h 416757"/>
                <a:gd name="connsiteX1" fmla="*/ 285962 w 494749"/>
                <a:gd name="connsiteY1" fmla="*/ 67951 h 416757"/>
                <a:gd name="connsiteX2" fmla="*/ 186997 w 494749"/>
                <a:gd name="connsiteY2" fmla="*/ 102146 h 416757"/>
                <a:gd name="connsiteX3" fmla="*/ 101558 w 494749"/>
                <a:gd name="connsiteY3" fmla="*/ 150629 h 416757"/>
                <a:gd name="connsiteX4" fmla="*/ 74316 w 494749"/>
                <a:gd name="connsiteY4" fmla="*/ 182061 h 416757"/>
                <a:gd name="connsiteX5" fmla="*/ 66601 w 494749"/>
                <a:gd name="connsiteY5" fmla="*/ 215780 h 416757"/>
                <a:gd name="connsiteX6" fmla="*/ 95366 w 494749"/>
                <a:gd name="connsiteY6" fmla="*/ 297980 h 416757"/>
                <a:gd name="connsiteX7" fmla="*/ 168328 w 494749"/>
                <a:gd name="connsiteY7" fmla="*/ 358083 h 416757"/>
                <a:gd name="connsiteX8" fmla="*/ 264340 w 494749"/>
                <a:gd name="connsiteY8" fmla="*/ 397326 h 416757"/>
                <a:gd name="connsiteX9" fmla="*/ 262911 w 494749"/>
                <a:gd name="connsiteY9" fmla="*/ 415995 h 416757"/>
                <a:gd name="connsiteX10" fmla="*/ 205952 w 494749"/>
                <a:gd name="connsiteY10" fmla="*/ 414281 h 416757"/>
                <a:gd name="connsiteX11" fmla="*/ 149659 w 494749"/>
                <a:gd name="connsiteY11" fmla="*/ 401708 h 416757"/>
                <a:gd name="connsiteX12" fmla="*/ 47551 w 494749"/>
                <a:gd name="connsiteY12" fmla="*/ 337318 h 416757"/>
                <a:gd name="connsiteX13" fmla="*/ 13832 w 494749"/>
                <a:gd name="connsiteY13" fmla="*/ 282455 h 416757"/>
                <a:gd name="connsiteX14" fmla="*/ 307 w 494749"/>
                <a:gd name="connsiteY14" fmla="*/ 220351 h 416757"/>
                <a:gd name="connsiteX15" fmla="*/ 16690 w 494749"/>
                <a:gd name="connsiteY15" fmla="*/ 149962 h 416757"/>
                <a:gd name="connsiteX16" fmla="*/ 60695 w 494749"/>
                <a:gd name="connsiteY16" fmla="*/ 100432 h 416757"/>
                <a:gd name="connsiteX17" fmla="*/ 165375 w 494749"/>
                <a:gd name="connsiteY17" fmla="*/ 46330 h 416757"/>
                <a:gd name="connsiteX18" fmla="*/ 273865 w 494749"/>
                <a:gd name="connsiteY18" fmla="*/ 18041 h 416757"/>
                <a:gd name="connsiteX19" fmla="*/ 493226 w 494749"/>
                <a:gd name="connsiteY19" fmla="*/ 324 h 416757"/>
                <a:gd name="connsiteX20" fmla="*/ 494750 w 494749"/>
                <a:gd name="connsiteY20" fmla="*/ 18898 h 41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4749" h="416757">
                  <a:moveTo>
                    <a:pt x="494750" y="18898"/>
                  </a:moveTo>
                  <a:cubicBezTo>
                    <a:pt x="424169" y="32900"/>
                    <a:pt x="353780" y="47949"/>
                    <a:pt x="285962" y="67951"/>
                  </a:cubicBezTo>
                  <a:cubicBezTo>
                    <a:pt x="251957" y="77476"/>
                    <a:pt x="218715" y="88907"/>
                    <a:pt x="186997" y="102146"/>
                  </a:cubicBezTo>
                  <a:cubicBezTo>
                    <a:pt x="155564" y="115481"/>
                    <a:pt x="125084" y="131102"/>
                    <a:pt x="101558" y="150629"/>
                  </a:cubicBezTo>
                  <a:cubicBezTo>
                    <a:pt x="89842" y="160344"/>
                    <a:pt x="80317" y="171107"/>
                    <a:pt x="74316" y="182061"/>
                  </a:cubicBezTo>
                  <a:cubicBezTo>
                    <a:pt x="68220" y="193015"/>
                    <a:pt x="65839" y="203968"/>
                    <a:pt x="66601" y="215780"/>
                  </a:cubicBezTo>
                  <a:cubicBezTo>
                    <a:pt x="68220" y="246831"/>
                    <a:pt x="77459" y="273977"/>
                    <a:pt x="95366" y="297980"/>
                  </a:cubicBezTo>
                  <a:cubicBezTo>
                    <a:pt x="112988" y="321983"/>
                    <a:pt x="138896" y="341891"/>
                    <a:pt x="168328" y="358083"/>
                  </a:cubicBezTo>
                  <a:cubicBezTo>
                    <a:pt x="197665" y="374276"/>
                    <a:pt x="230812" y="387134"/>
                    <a:pt x="264340" y="397326"/>
                  </a:cubicBezTo>
                  <a:lnTo>
                    <a:pt x="262911" y="415995"/>
                  </a:lnTo>
                  <a:cubicBezTo>
                    <a:pt x="243480" y="417519"/>
                    <a:pt x="224906" y="416662"/>
                    <a:pt x="205952" y="414281"/>
                  </a:cubicBezTo>
                  <a:cubicBezTo>
                    <a:pt x="187092" y="411804"/>
                    <a:pt x="168233" y="407804"/>
                    <a:pt x="149659" y="401708"/>
                  </a:cubicBezTo>
                  <a:cubicBezTo>
                    <a:pt x="112797" y="389611"/>
                    <a:pt x="76031" y="369418"/>
                    <a:pt x="47551" y="337318"/>
                  </a:cubicBezTo>
                  <a:cubicBezTo>
                    <a:pt x="33549" y="321317"/>
                    <a:pt x="21738" y="302648"/>
                    <a:pt x="13832" y="282455"/>
                  </a:cubicBezTo>
                  <a:cubicBezTo>
                    <a:pt x="5736" y="262547"/>
                    <a:pt x="1545" y="240449"/>
                    <a:pt x="307" y="220351"/>
                  </a:cubicBezTo>
                  <a:cubicBezTo>
                    <a:pt x="-1503" y="196063"/>
                    <a:pt x="4784" y="170345"/>
                    <a:pt x="16690" y="149962"/>
                  </a:cubicBezTo>
                  <a:cubicBezTo>
                    <a:pt x="28406" y="129197"/>
                    <a:pt x="44408" y="113481"/>
                    <a:pt x="60695" y="100432"/>
                  </a:cubicBezTo>
                  <a:cubicBezTo>
                    <a:pt x="93747" y="74714"/>
                    <a:pt x="129561" y="58998"/>
                    <a:pt x="165375" y="46330"/>
                  </a:cubicBezTo>
                  <a:cubicBezTo>
                    <a:pt x="201284" y="33757"/>
                    <a:pt x="237575" y="25280"/>
                    <a:pt x="273865" y="18041"/>
                  </a:cubicBezTo>
                  <a:cubicBezTo>
                    <a:pt x="346731" y="4991"/>
                    <a:pt x="419788" y="-1581"/>
                    <a:pt x="493226" y="324"/>
                  </a:cubicBezTo>
                  <a:lnTo>
                    <a:pt x="494750" y="18898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9ECB36F-DEBD-4002-AB26-21366D733FE5}"/>
                </a:ext>
              </a:extLst>
            </p:cNvPr>
            <p:cNvSpPr/>
            <p:nvPr/>
          </p:nvSpPr>
          <p:spPr>
            <a:xfrm>
              <a:off x="1208817" y="408819"/>
              <a:ext cx="1507121" cy="850004"/>
            </a:xfrm>
            <a:custGeom>
              <a:avLst/>
              <a:gdLst>
                <a:gd name="connsiteX0" fmla="*/ 0 w 1507121"/>
                <a:gd name="connsiteY0" fmla="*/ 835146 h 850004"/>
                <a:gd name="connsiteX1" fmla="*/ 242792 w 1507121"/>
                <a:gd name="connsiteY1" fmla="*/ 620167 h 850004"/>
                <a:gd name="connsiteX2" fmla="*/ 498538 w 1507121"/>
                <a:gd name="connsiteY2" fmla="*/ 421285 h 850004"/>
                <a:gd name="connsiteX3" fmla="*/ 766477 w 1507121"/>
                <a:gd name="connsiteY3" fmla="*/ 237547 h 850004"/>
                <a:gd name="connsiteX4" fmla="*/ 1052036 w 1507121"/>
                <a:gd name="connsiteY4" fmla="*/ 75051 h 850004"/>
                <a:gd name="connsiteX5" fmla="*/ 1129189 w 1507121"/>
                <a:gd name="connsiteY5" fmla="*/ 40570 h 850004"/>
                <a:gd name="connsiteX6" fmla="*/ 1212914 w 1507121"/>
                <a:gd name="connsiteY6" fmla="*/ 11710 h 850004"/>
                <a:gd name="connsiteX7" fmla="*/ 1260920 w 1507121"/>
                <a:gd name="connsiteY7" fmla="*/ 1994 h 850004"/>
                <a:gd name="connsiteX8" fmla="*/ 1274636 w 1507121"/>
                <a:gd name="connsiteY8" fmla="*/ 661 h 850004"/>
                <a:gd name="connsiteX9" fmla="*/ 1279684 w 1507121"/>
                <a:gd name="connsiteY9" fmla="*/ 375 h 850004"/>
                <a:gd name="connsiteX10" fmla="*/ 1286828 w 1507121"/>
                <a:gd name="connsiteY10" fmla="*/ 89 h 850004"/>
                <a:gd name="connsiteX11" fmla="*/ 1313021 w 1507121"/>
                <a:gd name="connsiteY11" fmla="*/ 565 h 850004"/>
                <a:gd name="connsiteX12" fmla="*/ 1418654 w 1507121"/>
                <a:gd name="connsiteY12" fmla="*/ 33903 h 850004"/>
                <a:gd name="connsiteX13" fmla="*/ 1492187 w 1507121"/>
                <a:gd name="connsiteY13" fmla="*/ 123438 h 850004"/>
                <a:gd name="connsiteX14" fmla="*/ 1505712 w 1507121"/>
                <a:gd name="connsiteY14" fmla="*/ 230118 h 850004"/>
                <a:gd name="connsiteX15" fmla="*/ 1478947 w 1507121"/>
                <a:gd name="connsiteY15" fmla="*/ 324320 h 850004"/>
                <a:gd name="connsiteX16" fmla="*/ 1431036 w 1507121"/>
                <a:gd name="connsiteY16" fmla="*/ 402901 h 850004"/>
                <a:gd name="connsiteX17" fmla="*/ 1304068 w 1507121"/>
                <a:gd name="connsiteY17" fmla="*/ 522631 h 850004"/>
                <a:gd name="connsiteX18" fmla="*/ 1157097 w 1507121"/>
                <a:gd name="connsiteY18" fmla="*/ 605117 h 850004"/>
                <a:gd name="connsiteX19" fmla="*/ 1001363 w 1507121"/>
                <a:gd name="connsiteY19" fmla="*/ 660553 h 850004"/>
                <a:gd name="connsiteX20" fmla="*/ 841438 w 1507121"/>
                <a:gd name="connsiteY20" fmla="*/ 694176 h 850004"/>
                <a:gd name="connsiteX21" fmla="*/ 836867 w 1507121"/>
                <a:gd name="connsiteY21" fmla="*/ 675983 h 850004"/>
                <a:gd name="connsiteX22" fmla="*/ 1124807 w 1507121"/>
                <a:gd name="connsiteY22" fmla="*/ 542919 h 850004"/>
                <a:gd name="connsiteX23" fmla="*/ 1249489 w 1507121"/>
                <a:gd name="connsiteY23" fmla="*/ 452908 h 850004"/>
                <a:gd name="connsiteX24" fmla="*/ 1347216 w 1507121"/>
                <a:gd name="connsiteY24" fmla="*/ 343084 h 850004"/>
                <a:gd name="connsiteX25" fmla="*/ 1378553 w 1507121"/>
                <a:gd name="connsiteY25" fmla="*/ 281743 h 850004"/>
                <a:gd name="connsiteX26" fmla="*/ 1391698 w 1507121"/>
                <a:gd name="connsiteY26" fmla="*/ 220498 h 850004"/>
                <a:gd name="connsiteX27" fmla="*/ 1382744 w 1507121"/>
                <a:gd name="connsiteY27" fmla="*/ 169253 h 850004"/>
                <a:gd name="connsiteX28" fmla="*/ 1353693 w 1507121"/>
                <a:gd name="connsiteY28" fmla="*/ 137916 h 850004"/>
                <a:gd name="connsiteX29" fmla="*/ 1306449 w 1507121"/>
                <a:gd name="connsiteY29" fmla="*/ 126010 h 850004"/>
                <a:gd name="connsiteX30" fmla="*/ 1247489 w 1507121"/>
                <a:gd name="connsiteY30" fmla="*/ 135249 h 850004"/>
                <a:gd name="connsiteX31" fmla="*/ 1110139 w 1507121"/>
                <a:gd name="connsiteY31" fmla="*/ 193161 h 850004"/>
                <a:gd name="connsiteX32" fmla="*/ 972026 w 1507121"/>
                <a:gd name="connsiteY32" fmla="*/ 267742 h 850004"/>
                <a:gd name="connsiteX33" fmla="*/ 835057 w 1507121"/>
                <a:gd name="connsiteY33" fmla="*/ 348228 h 850004"/>
                <a:gd name="connsiteX34" fmla="*/ 562547 w 1507121"/>
                <a:gd name="connsiteY34" fmla="*/ 515868 h 850004"/>
                <a:gd name="connsiteX35" fmla="*/ 289084 w 1507121"/>
                <a:gd name="connsiteY35" fmla="*/ 684937 h 850004"/>
                <a:gd name="connsiteX36" fmla="*/ 11239 w 1507121"/>
                <a:gd name="connsiteY36" fmla="*/ 850005 h 850004"/>
                <a:gd name="connsiteX37" fmla="*/ 0 w 1507121"/>
                <a:gd name="connsiteY37" fmla="*/ 835146 h 85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7121" h="850004">
                  <a:moveTo>
                    <a:pt x="0" y="835146"/>
                  </a:moveTo>
                  <a:cubicBezTo>
                    <a:pt x="77819" y="759517"/>
                    <a:pt x="159544" y="688937"/>
                    <a:pt x="242792" y="620167"/>
                  </a:cubicBezTo>
                  <a:cubicBezTo>
                    <a:pt x="326136" y="551491"/>
                    <a:pt x="411385" y="485197"/>
                    <a:pt x="498538" y="421285"/>
                  </a:cubicBezTo>
                  <a:cubicBezTo>
                    <a:pt x="585883" y="357658"/>
                    <a:pt x="674656" y="295650"/>
                    <a:pt x="766477" y="237547"/>
                  </a:cubicBezTo>
                  <a:cubicBezTo>
                    <a:pt x="858202" y="179159"/>
                    <a:pt x="952024" y="123914"/>
                    <a:pt x="1052036" y="75051"/>
                  </a:cubicBezTo>
                  <a:cubicBezTo>
                    <a:pt x="1077087" y="62764"/>
                    <a:pt x="1102709" y="51334"/>
                    <a:pt x="1129189" y="40570"/>
                  </a:cubicBezTo>
                  <a:cubicBezTo>
                    <a:pt x="1155764" y="29902"/>
                    <a:pt x="1183005" y="19806"/>
                    <a:pt x="1212914" y="11710"/>
                  </a:cubicBezTo>
                  <a:cubicBezTo>
                    <a:pt x="1227868" y="7709"/>
                    <a:pt x="1243489" y="4090"/>
                    <a:pt x="1260920" y="1994"/>
                  </a:cubicBezTo>
                  <a:cubicBezTo>
                    <a:pt x="1265396" y="1423"/>
                    <a:pt x="1269492" y="1042"/>
                    <a:pt x="1274636" y="661"/>
                  </a:cubicBezTo>
                  <a:lnTo>
                    <a:pt x="1279684" y="375"/>
                  </a:lnTo>
                  <a:lnTo>
                    <a:pt x="1286828" y="89"/>
                  </a:lnTo>
                  <a:cubicBezTo>
                    <a:pt x="1295686" y="-101"/>
                    <a:pt x="1304163" y="-6"/>
                    <a:pt x="1313021" y="565"/>
                  </a:cubicBezTo>
                  <a:cubicBezTo>
                    <a:pt x="1348073" y="2851"/>
                    <a:pt x="1385506" y="12662"/>
                    <a:pt x="1418654" y="33903"/>
                  </a:cubicBezTo>
                  <a:cubicBezTo>
                    <a:pt x="1451896" y="54858"/>
                    <a:pt x="1478375" y="87910"/>
                    <a:pt x="1492187" y="123438"/>
                  </a:cubicBezTo>
                  <a:cubicBezTo>
                    <a:pt x="1506379" y="159157"/>
                    <a:pt x="1509331" y="196209"/>
                    <a:pt x="1505712" y="230118"/>
                  </a:cubicBezTo>
                  <a:cubicBezTo>
                    <a:pt x="1501902" y="264217"/>
                    <a:pt x="1491996" y="295650"/>
                    <a:pt x="1478947" y="324320"/>
                  </a:cubicBezTo>
                  <a:cubicBezTo>
                    <a:pt x="1465802" y="353086"/>
                    <a:pt x="1449419" y="379184"/>
                    <a:pt x="1431036" y="402901"/>
                  </a:cubicBezTo>
                  <a:cubicBezTo>
                    <a:pt x="1394365" y="450622"/>
                    <a:pt x="1350550" y="489579"/>
                    <a:pt x="1304068" y="522631"/>
                  </a:cubicBezTo>
                  <a:cubicBezTo>
                    <a:pt x="1257395" y="555492"/>
                    <a:pt x="1208056" y="582829"/>
                    <a:pt x="1157097" y="605117"/>
                  </a:cubicBezTo>
                  <a:cubicBezTo>
                    <a:pt x="1106138" y="627406"/>
                    <a:pt x="1054322" y="646265"/>
                    <a:pt x="1001363" y="660553"/>
                  </a:cubicBezTo>
                  <a:cubicBezTo>
                    <a:pt x="948595" y="675221"/>
                    <a:pt x="895159" y="686461"/>
                    <a:pt x="841438" y="694176"/>
                  </a:cubicBezTo>
                  <a:lnTo>
                    <a:pt x="836867" y="675983"/>
                  </a:lnTo>
                  <a:cubicBezTo>
                    <a:pt x="937641" y="638931"/>
                    <a:pt x="1035653" y="596926"/>
                    <a:pt x="1124807" y="542919"/>
                  </a:cubicBezTo>
                  <a:cubicBezTo>
                    <a:pt x="1169098" y="515677"/>
                    <a:pt x="1211485" y="486150"/>
                    <a:pt x="1249489" y="452908"/>
                  </a:cubicBezTo>
                  <a:cubicBezTo>
                    <a:pt x="1287494" y="419761"/>
                    <a:pt x="1321308" y="382899"/>
                    <a:pt x="1347216" y="343084"/>
                  </a:cubicBezTo>
                  <a:cubicBezTo>
                    <a:pt x="1359980" y="323177"/>
                    <a:pt x="1370743" y="302508"/>
                    <a:pt x="1378553" y="281743"/>
                  </a:cubicBezTo>
                  <a:cubicBezTo>
                    <a:pt x="1386364" y="260979"/>
                    <a:pt x="1391031" y="240024"/>
                    <a:pt x="1391698" y="220498"/>
                  </a:cubicBezTo>
                  <a:cubicBezTo>
                    <a:pt x="1392460" y="201067"/>
                    <a:pt x="1389412" y="183160"/>
                    <a:pt x="1382744" y="169253"/>
                  </a:cubicBezTo>
                  <a:cubicBezTo>
                    <a:pt x="1376077" y="155251"/>
                    <a:pt x="1366266" y="145155"/>
                    <a:pt x="1353693" y="137916"/>
                  </a:cubicBezTo>
                  <a:cubicBezTo>
                    <a:pt x="1341120" y="130677"/>
                    <a:pt x="1324928" y="126486"/>
                    <a:pt x="1306449" y="126010"/>
                  </a:cubicBezTo>
                  <a:cubicBezTo>
                    <a:pt x="1287494" y="125533"/>
                    <a:pt x="1269778" y="128581"/>
                    <a:pt x="1247489" y="135249"/>
                  </a:cubicBezTo>
                  <a:cubicBezTo>
                    <a:pt x="1203389" y="148298"/>
                    <a:pt x="1156240" y="170396"/>
                    <a:pt x="1110139" y="193161"/>
                  </a:cubicBezTo>
                  <a:cubicBezTo>
                    <a:pt x="1063752" y="216116"/>
                    <a:pt x="1017842" y="241643"/>
                    <a:pt x="972026" y="267742"/>
                  </a:cubicBezTo>
                  <a:cubicBezTo>
                    <a:pt x="926021" y="293650"/>
                    <a:pt x="880777" y="321082"/>
                    <a:pt x="835057" y="348228"/>
                  </a:cubicBezTo>
                  <a:cubicBezTo>
                    <a:pt x="744188" y="403282"/>
                    <a:pt x="653225" y="459194"/>
                    <a:pt x="562547" y="515868"/>
                  </a:cubicBezTo>
                  <a:lnTo>
                    <a:pt x="289084" y="684937"/>
                  </a:lnTo>
                  <a:cubicBezTo>
                    <a:pt x="197453" y="740944"/>
                    <a:pt x="105346" y="796665"/>
                    <a:pt x="11239" y="850005"/>
                  </a:cubicBezTo>
                  <a:lnTo>
                    <a:pt x="0" y="83514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37FDB6E-CAD4-6D73-57B5-E302590DA0FE}"/>
                </a:ext>
              </a:extLst>
            </p:cNvPr>
            <p:cNvSpPr/>
            <p:nvPr/>
          </p:nvSpPr>
          <p:spPr>
            <a:xfrm>
              <a:off x="862298" y="4"/>
              <a:ext cx="1002556" cy="1176046"/>
            </a:xfrm>
            <a:custGeom>
              <a:avLst/>
              <a:gdLst>
                <a:gd name="connsiteX0" fmla="*/ 0 w 1002556"/>
                <a:gd name="connsiteY0" fmla="*/ 1168141 h 1176046"/>
                <a:gd name="connsiteX1" fmla="*/ 121444 w 1002556"/>
                <a:gd name="connsiteY1" fmla="*/ 906013 h 1176046"/>
                <a:gd name="connsiteX2" fmla="*/ 257842 w 1002556"/>
                <a:gd name="connsiteY2" fmla="*/ 651505 h 1176046"/>
                <a:gd name="connsiteX3" fmla="*/ 408432 w 1002556"/>
                <a:gd name="connsiteY3" fmla="*/ 404331 h 1176046"/>
                <a:gd name="connsiteX4" fmla="*/ 579977 w 1002556"/>
                <a:gd name="connsiteY4" fmla="*/ 167730 h 1176046"/>
                <a:gd name="connsiteX5" fmla="*/ 685609 w 1002556"/>
                <a:gd name="connsiteY5" fmla="*/ 57907 h 1176046"/>
                <a:gd name="connsiteX6" fmla="*/ 853154 w 1002556"/>
                <a:gd name="connsiteY6" fmla="*/ 1614 h 1176046"/>
                <a:gd name="connsiteX7" fmla="*/ 940975 w 1002556"/>
                <a:gd name="connsiteY7" fmla="*/ 44286 h 1176046"/>
                <a:gd name="connsiteX8" fmla="*/ 989362 w 1002556"/>
                <a:gd name="connsiteY8" fmla="*/ 122106 h 1176046"/>
                <a:gd name="connsiteX9" fmla="*/ 993458 w 1002556"/>
                <a:gd name="connsiteY9" fmla="*/ 285555 h 1176046"/>
                <a:gd name="connsiteX10" fmla="*/ 936498 w 1002556"/>
                <a:gd name="connsiteY10" fmla="*/ 428144 h 1176046"/>
                <a:gd name="connsiteX11" fmla="*/ 850011 w 1002556"/>
                <a:gd name="connsiteY11" fmla="*/ 549683 h 1176046"/>
                <a:gd name="connsiteX12" fmla="*/ 746093 w 1002556"/>
                <a:gd name="connsiteY12" fmla="*/ 653410 h 1176046"/>
                <a:gd name="connsiteX13" fmla="*/ 630746 w 1002556"/>
                <a:gd name="connsiteY13" fmla="*/ 741993 h 1176046"/>
                <a:gd name="connsiteX14" fmla="*/ 620268 w 1002556"/>
                <a:gd name="connsiteY14" fmla="*/ 728943 h 1176046"/>
                <a:gd name="connsiteX15" fmla="*/ 808577 w 1002556"/>
                <a:gd name="connsiteY15" fmla="*/ 517298 h 1176046"/>
                <a:gd name="connsiteX16" fmla="*/ 878586 w 1002556"/>
                <a:gd name="connsiteY16" fmla="*/ 398140 h 1176046"/>
                <a:gd name="connsiteX17" fmla="*/ 918877 w 1002556"/>
                <a:gd name="connsiteY17" fmla="*/ 271172 h 1176046"/>
                <a:gd name="connsiteX18" fmla="*/ 910209 w 1002556"/>
                <a:gd name="connsiteY18" fmla="*/ 150681 h 1176046"/>
                <a:gd name="connsiteX19" fmla="*/ 881729 w 1002556"/>
                <a:gd name="connsiteY19" fmla="*/ 108580 h 1176046"/>
                <a:gd name="connsiteX20" fmla="*/ 841534 w 1002556"/>
                <a:gd name="connsiteY20" fmla="*/ 91245 h 1176046"/>
                <a:gd name="connsiteX21" fmla="*/ 793909 w 1002556"/>
                <a:gd name="connsiteY21" fmla="*/ 99531 h 1176046"/>
                <a:gd name="connsiteX22" fmla="*/ 746665 w 1002556"/>
                <a:gd name="connsiteY22" fmla="*/ 130392 h 1176046"/>
                <a:gd name="connsiteX23" fmla="*/ 655320 w 1002556"/>
                <a:gd name="connsiteY23" fmla="*/ 229452 h 1176046"/>
                <a:gd name="connsiteX24" fmla="*/ 570547 w 1002556"/>
                <a:gd name="connsiteY24" fmla="*/ 341657 h 1176046"/>
                <a:gd name="connsiteX25" fmla="*/ 489490 w 1002556"/>
                <a:gd name="connsiteY25" fmla="*/ 458338 h 1176046"/>
                <a:gd name="connsiteX26" fmla="*/ 331661 w 1002556"/>
                <a:gd name="connsiteY26" fmla="*/ 696558 h 1176046"/>
                <a:gd name="connsiteX27" fmla="*/ 14669 w 1002556"/>
                <a:gd name="connsiteY27" fmla="*/ 1176047 h 1176046"/>
                <a:gd name="connsiteX28" fmla="*/ 0 w 1002556"/>
                <a:gd name="connsiteY28" fmla="*/ 1168141 h 1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02556" h="1176046">
                  <a:moveTo>
                    <a:pt x="0" y="1168141"/>
                  </a:moveTo>
                  <a:cubicBezTo>
                    <a:pt x="36767" y="1078892"/>
                    <a:pt x="78581" y="992214"/>
                    <a:pt x="121444" y="906013"/>
                  </a:cubicBezTo>
                  <a:cubicBezTo>
                    <a:pt x="164687" y="820002"/>
                    <a:pt x="210217" y="735230"/>
                    <a:pt x="257842" y="651505"/>
                  </a:cubicBezTo>
                  <a:cubicBezTo>
                    <a:pt x="305467" y="567780"/>
                    <a:pt x="355568" y="485389"/>
                    <a:pt x="408432" y="404331"/>
                  </a:cubicBezTo>
                  <a:cubicBezTo>
                    <a:pt x="461677" y="323464"/>
                    <a:pt x="517303" y="244026"/>
                    <a:pt x="579977" y="167730"/>
                  </a:cubicBezTo>
                  <a:cubicBezTo>
                    <a:pt x="611886" y="129821"/>
                    <a:pt x="644557" y="92483"/>
                    <a:pt x="685609" y="57907"/>
                  </a:cubicBezTo>
                  <a:cubicBezTo>
                    <a:pt x="727043" y="22950"/>
                    <a:pt x="786575" y="-7434"/>
                    <a:pt x="853154" y="1614"/>
                  </a:cubicBezTo>
                  <a:cubicBezTo>
                    <a:pt x="885920" y="6091"/>
                    <a:pt x="917734" y="21903"/>
                    <a:pt x="940975" y="44286"/>
                  </a:cubicBezTo>
                  <a:cubicBezTo>
                    <a:pt x="964597" y="66670"/>
                    <a:pt x="980027" y="94293"/>
                    <a:pt x="989362" y="122106"/>
                  </a:cubicBezTo>
                  <a:cubicBezTo>
                    <a:pt x="1007840" y="178208"/>
                    <a:pt x="1004697" y="234405"/>
                    <a:pt x="993458" y="285555"/>
                  </a:cubicBezTo>
                  <a:cubicBezTo>
                    <a:pt x="982028" y="336990"/>
                    <a:pt x="961263" y="384329"/>
                    <a:pt x="936498" y="428144"/>
                  </a:cubicBezTo>
                  <a:cubicBezTo>
                    <a:pt x="911543" y="471959"/>
                    <a:pt x="882396" y="512440"/>
                    <a:pt x="850011" y="549683"/>
                  </a:cubicBezTo>
                  <a:cubicBezTo>
                    <a:pt x="817721" y="586926"/>
                    <a:pt x="783050" y="621692"/>
                    <a:pt x="746093" y="653410"/>
                  </a:cubicBezTo>
                  <a:cubicBezTo>
                    <a:pt x="709327" y="685414"/>
                    <a:pt x="670751" y="714846"/>
                    <a:pt x="630746" y="741993"/>
                  </a:cubicBezTo>
                  <a:lnTo>
                    <a:pt x="620268" y="728943"/>
                  </a:lnTo>
                  <a:cubicBezTo>
                    <a:pt x="689705" y="663221"/>
                    <a:pt x="754761" y="593688"/>
                    <a:pt x="808577" y="517298"/>
                  </a:cubicBezTo>
                  <a:cubicBezTo>
                    <a:pt x="835152" y="479007"/>
                    <a:pt x="859346" y="439383"/>
                    <a:pt x="878586" y="398140"/>
                  </a:cubicBezTo>
                  <a:cubicBezTo>
                    <a:pt x="897826" y="356897"/>
                    <a:pt x="912019" y="313939"/>
                    <a:pt x="918877" y="271172"/>
                  </a:cubicBezTo>
                  <a:cubicBezTo>
                    <a:pt x="925449" y="228690"/>
                    <a:pt x="924116" y="185447"/>
                    <a:pt x="910209" y="150681"/>
                  </a:cubicBezTo>
                  <a:cubicBezTo>
                    <a:pt x="903351" y="133440"/>
                    <a:pt x="893540" y="118772"/>
                    <a:pt x="881729" y="108580"/>
                  </a:cubicBezTo>
                  <a:cubicBezTo>
                    <a:pt x="869918" y="98388"/>
                    <a:pt x="856393" y="92673"/>
                    <a:pt x="841534" y="91245"/>
                  </a:cubicBezTo>
                  <a:cubicBezTo>
                    <a:pt x="826770" y="89816"/>
                    <a:pt x="810387" y="92578"/>
                    <a:pt x="793909" y="99531"/>
                  </a:cubicBezTo>
                  <a:cubicBezTo>
                    <a:pt x="777145" y="106485"/>
                    <a:pt x="762667" y="116295"/>
                    <a:pt x="746665" y="130392"/>
                  </a:cubicBezTo>
                  <a:cubicBezTo>
                    <a:pt x="714851" y="158205"/>
                    <a:pt x="684276" y="193543"/>
                    <a:pt x="655320" y="229452"/>
                  </a:cubicBezTo>
                  <a:cubicBezTo>
                    <a:pt x="626174" y="265552"/>
                    <a:pt x="597980" y="303271"/>
                    <a:pt x="570547" y="341657"/>
                  </a:cubicBezTo>
                  <a:cubicBezTo>
                    <a:pt x="543116" y="380043"/>
                    <a:pt x="515969" y="418905"/>
                    <a:pt x="489490" y="458338"/>
                  </a:cubicBezTo>
                  <a:cubicBezTo>
                    <a:pt x="435959" y="536824"/>
                    <a:pt x="383953" y="616644"/>
                    <a:pt x="331661" y="696558"/>
                  </a:cubicBezTo>
                  <a:cubicBezTo>
                    <a:pt x="226981" y="856293"/>
                    <a:pt x="124016" y="1017741"/>
                    <a:pt x="14669" y="1176047"/>
                  </a:cubicBezTo>
                  <a:lnTo>
                    <a:pt x="0" y="1168141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A4E753-4636-D6CD-0BDC-4CE923E4A8AE}"/>
                </a:ext>
              </a:extLst>
            </p:cNvPr>
            <p:cNvSpPr/>
            <p:nvPr/>
          </p:nvSpPr>
          <p:spPr>
            <a:xfrm>
              <a:off x="2457314" y="1819990"/>
              <a:ext cx="688983" cy="721374"/>
            </a:xfrm>
            <a:custGeom>
              <a:avLst/>
              <a:gdLst>
                <a:gd name="connsiteX0" fmla="*/ 33092 w 688983"/>
                <a:gd name="connsiteY0" fmla="*/ 721375 h 721374"/>
                <a:gd name="connsiteX1" fmla="*/ 3278 w 688983"/>
                <a:gd name="connsiteY1" fmla="*/ 576976 h 721374"/>
                <a:gd name="connsiteX2" fmla="*/ 4993 w 688983"/>
                <a:gd name="connsiteY2" fmla="*/ 428005 h 721374"/>
                <a:gd name="connsiteX3" fmla="*/ 44045 w 688983"/>
                <a:gd name="connsiteY3" fmla="*/ 281320 h 721374"/>
                <a:gd name="connsiteX4" fmla="*/ 128151 w 688983"/>
                <a:gd name="connsiteY4" fmla="*/ 151970 h 721374"/>
                <a:gd name="connsiteX5" fmla="*/ 251976 w 688983"/>
                <a:gd name="connsiteY5" fmla="*/ 60054 h 721374"/>
                <a:gd name="connsiteX6" fmla="*/ 395613 w 688983"/>
                <a:gd name="connsiteY6" fmla="*/ 12429 h 721374"/>
                <a:gd name="connsiteX7" fmla="*/ 688983 w 688983"/>
                <a:gd name="connsiteY7" fmla="*/ 13763 h 721374"/>
                <a:gd name="connsiteX8" fmla="*/ 687459 w 688983"/>
                <a:gd name="connsiteY8" fmla="*/ 32431 h 721374"/>
                <a:gd name="connsiteX9" fmla="*/ 407424 w 688983"/>
                <a:gd name="connsiteY9" fmla="*/ 64626 h 721374"/>
                <a:gd name="connsiteX10" fmla="*/ 176634 w 688983"/>
                <a:gd name="connsiteY10" fmla="*/ 197023 h 721374"/>
                <a:gd name="connsiteX11" fmla="*/ 63572 w 688983"/>
                <a:gd name="connsiteY11" fmla="*/ 437530 h 721374"/>
                <a:gd name="connsiteX12" fmla="*/ 51285 w 688983"/>
                <a:gd name="connsiteY12" fmla="*/ 717279 h 721374"/>
                <a:gd name="connsiteX13" fmla="*/ 33092 w 688983"/>
                <a:gd name="connsiteY13" fmla="*/ 721375 h 72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8983" h="721374">
                  <a:moveTo>
                    <a:pt x="33092" y="721375"/>
                  </a:moveTo>
                  <a:cubicBezTo>
                    <a:pt x="16804" y="674512"/>
                    <a:pt x="8136" y="626125"/>
                    <a:pt x="3278" y="576976"/>
                  </a:cubicBezTo>
                  <a:cubicBezTo>
                    <a:pt x="-1389" y="527827"/>
                    <a:pt x="-1293" y="477821"/>
                    <a:pt x="4993" y="428005"/>
                  </a:cubicBezTo>
                  <a:cubicBezTo>
                    <a:pt x="11280" y="378189"/>
                    <a:pt x="23757" y="328468"/>
                    <a:pt x="44045" y="281320"/>
                  </a:cubicBezTo>
                  <a:cubicBezTo>
                    <a:pt x="64239" y="234171"/>
                    <a:pt x="92718" y="189880"/>
                    <a:pt x="128151" y="151970"/>
                  </a:cubicBezTo>
                  <a:cubicBezTo>
                    <a:pt x="163680" y="114061"/>
                    <a:pt x="206256" y="83105"/>
                    <a:pt x="251976" y="60054"/>
                  </a:cubicBezTo>
                  <a:cubicBezTo>
                    <a:pt x="297792" y="36908"/>
                    <a:pt x="346560" y="21954"/>
                    <a:pt x="395613" y="12429"/>
                  </a:cubicBezTo>
                  <a:cubicBezTo>
                    <a:pt x="494102" y="-5954"/>
                    <a:pt x="593448" y="-2620"/>
                    <a:pt x="688983" y="13763"/>
                  </a:cubicBezTo>
                  <a:lnTo>
                    <a:pt x="687459" y="32431"/>
                  </a:lnTo>
                  <a:cubicBezTo>
                    <a:pt x="591828" y="33765"/>
                    <a:pt x="496769" y="40433"/>
                    <a:pt x="407424" y="64626"/>
                  </a:cubicBezTo>
                  <a:cubicBezTo>
                    <a:pt x="318461" y="88343"/>
                    <a:pt x="235974" y="131301"/>
                    <a:pt x="176634" y="197023"/>
                  </a:cubicBezTo>
                  <a:cubicBezTo>
                    <a:pt x="116721" y="262365"/>
                    <a:pt x="81288" y="347614"/>
                    <a:pt x="63572" y="437530"/>
                  </a:cubicBezTo>
                  <a:cubicBezTo>
                    <a:pt x="45760" y="527636"/>
                    <a:pt x="43569" y="622791"/>
                    <a:pt x="51285" y="717279"/>
                  </a:cubicBezTo>
                  <a:lnTo>
                    <a:pt x="33092" y="72137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59864D2-EA86-B73B-AD6C-F306D35EF7D6}"/>
                </a:ext>
              </a:extLst>
            </p:cNvPr>
            <p:cNvSpPr/>
            <p:nvPr/>
          </p:nvSpPr>
          <p:spPr>
            <a:xfrm>
              <a:off x="1974145" y="2597771"/>
              <a:ext cx="343381" cy="255918"/>
            </a:xfrm>
            <a:custGeom>
              <a:avLst/>
              <a:gdLst>
                <a:gd name="connsiteX0" fmla="*/ 28485 w 343381"/>
                <a:gd name="connsiteY0" fmla="*/ 255918 h 255918"/>
                <a:gd name="connsiteX1" fmla="*/ 3244 w 343381"/>
                <a:gd name="connsiteY1" fmla="*/ 196101 h 255918"/>
                <a:gd name="connsiteX2" fmla="*/ 6 w 343381"/>
                <a:gd name="connsiteY2" fmla="*/ 162573 h 255918"/>
                <a:gd name="connsiteX3" fmla="*/ 4959 w 343381"/>
                <a:gd name="connsiteY3" fmla="*/ 128188 h 255918"/>
                <a:gd name="connsiteX4" fmla="*/ 40677 w 343381"/>
                <a:gd name="connsiteY4" fmla="*/ 67895 h 255918"/>
                <a:gd name="connsiteX5" fmla="*/ 96684 w 343381"/>
                <a:gd name="connsiteY5" fmla="*/ 30176 h 255918"/>
                <a:gd name="connsiteX6" fmla="*/ 220319 w 343381"/>
                <a:gd name="connsiteY6" fmla="*/ 1410 h 255918"/>
                <a:gd name="connsiteX7" fmla="*/ 343382 w 343381"/>
                <a:gd name="connsiteY7" fmla="*/ 6268 h 255918"/>
                <a:gd name="connsiteX8" fmla="*/ 343001 w 343381"/>
                <a:gd name="connsiteY8" fmla="*/ 24937 h 255918"/>
                <a:gd name="connsiteX9" fmla="*/ 224986 w 343381"/>
                <a:gd name="connsiteY9" fmla="*/ 40272 h 255918"/>
                <a:gd name="connsiteX10" fmla="*/ 115639 w 343381"/>
                <a:gd name="connsiteY10" fmla="*/ 71419 h 255918"/>
                <a:gd name="connsiteX11" fmla="*/ 43059 w 343381"/>
                <a:gd name="connsiteY11" fmla="*/ 140666 h 255918"/>
                <a:gd name="connsiteX12" fmla="*/ 44964 w 343381"/>
                <a:gd name="connsiteY12" fmla="*/ 247346 h 255918"/>
                <a:gd name="connsiteX13" fmla="*/ 28485 w 343381"/>
                <a:gd name="connsiteY13" fmla="*/ 255918 h 25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381" h="255918">
                  <a:moveTo>
                    <a:pt x="28485" y="255918"/>
                  </a:moveTo>
                  <a:cubicBezTo>
                    <a:pt x="15912" y="237725"/>
                    <a:pt x="8102" y="217723"/>
                    <a:pt x="3244" y="196101"/>
                  </a:cubicBezTo>
                  <a:cubicBezTo>
                    <a:pt x="1053" y="185243"/>
                    <a:pt x="-90" y="174003"/>
                    <a:pt x="6" y="162573"/>
                  </a:cubicBezTo>
                  <a:cubicBezTo>
                    <a:pt x="196" y="151143"/>
                    <a:pt x="1815" y="139523"/>
                    <a:pt x="4959" y="128188"/>
                  </a:cubicBezTo>
                  <a:cubicBezTo>
                    <a:pt x="11055" y="105328"/>
                    <a:pt x="24294" y="84373"/>
                    <a:pt x="40677" y="67895"/>
                  </a:cubicBezTo>
                  <a:cubicBezTo>
                    <a:pt x="57441" y="51607"/>
                    <a:pt x="76682" y="39224"/>
                    <a:pt x="96684" y="30176"/>
                  </a:cubicBezTo>
                  <a:cubicBezTo>
                    <a:pt x="136880" y="12078"/>
                    <a:pt x="178980" y="4363"/>
                    <a:pt x="220319" y="1410"/>
                  </a:cubicBezTo>
                  <a:cubicBezTo>
                    <a:pt x="261753" y="-1543"/>
                    <a:pt x="302901" y="172"/>
                    <a:pt x="343382" y="6268"/>
                  </a:cubicBezTo>
                  <a:lnTo>
                    <a:pt x="343001" y="24937"/>
                  </a:lnTo>
                  <a:cubicBezTo>
                    <a:pt x="302996" y="29604"/>
                    <a:pt x="263467" y="33605"/>
                    <a:pt x="224986" y="40272"/>
                  </a:cubicBezTo>
                  <a:cubicBezTo>
                    <a:pt x="186696" y="47130"/>
                    <a:pt x="148786" y="55893"/>
                    <a:pt x="115639" y="71419"/>
                  </a:cubicBezTo>
                  <a:cubicBezTo>
                    <a:pt x="82492" y="86659"/>
                    <a:pt x="55060" y="109328"/>
                    <a:pt x="43059" y="140666"/>
                  </a:cubicBezTo>
                  <a:cubicBezTo>
                    <a:pt x="30771" y="171812"/>
                    <a:pt x="33724" y="211246"/>
                    <a:pt x="44964" y="247346"/>
                  </a:cubicBezTo>
                  <a:lnTo>
                    <a:pt x="28485" y="255918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2F8B932-BF07-2B72-0EB8-29D7714805C6}"/>
                </a:ext>
              </a:extLst>
            </p:cNvPr>
            <p:cNvSpPr/>
            <p:nvPr/>
          </p:nvSpPr>
          <p:spPr>
            <a:xfrm>
              <a:off x="644366" y="1665799"/>
              <a:ext cx="225266" cy="153734"/>
            </a:xfrm>
            <a:custGeom>
              <a:avLst/>
              <a:gdLst>
                <a:gd name="connsiteX0" fmla="*/ 0 w 225266"/>
                <a:gd name="connsiteY0" fmla="*/ 102707 h 153734"/>
                <a:gd name="connsiteX1" fmla="*/ 225266 w 225266"/>
                <a:gd name="connsiteY1" fmla="*/ 3266 h 153734"/>
                <a:gd name="connsiteX2" fmla="*/ 0 w 225266"/>
                <a:gd name="connsiteY2" fmla="*/ 102707 h 15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266" h="153734">
                  <a:moveTo>
                    <a:pt x="0" y="102707"/>
                  </a:moveTo>
                  <a:cubicBezTo>
                    <a:pt x="0" y="102707"/>
                    <a:pt x="44767" y="-21499"/>
                    <a:pt x="225266" y="3266"/>
                  </a:cubicBezTo>
                  <a:cubicBezTo>
                    <a:pt x="225266" y="3266"/>
                    <a:pt x="206978" y="260060"/>
                    <a:pt x="0" y="102707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96" name="组合 395">
            <a:extLst>
              <a:ext uri="{FF2B5EF4-FFF2-40B4-BE49-F238E27FC236}">
                <a16:creationId xmlns:a16="http://schemas.microsoft.com/office/drawing/2014/main" id="{6CCFC14C-8526-FAA0-9A25-6CE2FCDE4C90}"/>
              </a:ext>
            </a:extLst>
          </p:cNvPr>
          <p:cNvGrpSpPr/>
          <p:nvPr/>
        </p:nvGrpSpPr>
        <p:grpSpPr>
          <a:xfrm>
            <a:off x="4925611" y="3906016"/>
            <a:ext cx="628026" cy="871994"/>
            <a:chOff x="198" y="-239"/>
            <a:chExt cx="3448259" cy="4787797"/>
          </a:xfrm>
          <a:gradFill>
            <a:gsLst>
              <a:gs pos="44000">
                <a:srgbClr val="FFC14A"/>
              </a:gs>
              <a:gs pos="100000">
                <a:srgbClr val="FEEC97">
                  <a:alpha val="0"/>
                </a:srgbClr>
              </a:gs>
            </a:gsLst>
            <a:lin ang="5400000" scaled="1"/>
          </a:gradFill>
        </p:grpSpPr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D81D858D-009E-08D1-0A3B-133B168EF218}"/>
                </a:ext>
              </a:extLst>
            </p:cNvPr>
            <p:cNvSpPr/>
            <p:nvPr/>
          </p:nvSpPr>
          <p:spPr>
            <a:xfrm>
              <a:off x="659129" y="1861566"/>
              <a:ext cx="1315189" cy="1750123"/>
            </a:xfrm>
            <a:custGeom>
              <a:avLst/>
              <a:gdLst>
                <a:gd name="connsiteX0" fmla="*/ 0 w 1315189"/>
                <a:gd name="connsiteY0" fmla="*/ 1747266 h 1750123"/>
                <a:gd name="connsiteX1" fmla="*/ 75343 w 1315189"/>
                <a:gd name="connsiteY1" fmla="*/ 1473422 h 1750123"/>
                <a:gd name="connsiteX2" fmla="*/ 200882 w 1315189"/>
                <a:gd name="connsiteY2" fmla="*/ 1216057 h 1750123"/>
                <a:gd name="connsiteX3" fmla="*/ 379952 w 1315189"/>
                <a:gd name="connsiteY3" fmla="*/ 987838 h 1750123"/>
                <a:gd name="connsiteX4" fmla="*/ 491776 w 1315189"/>
                <a:gd name="connsiteY4" fmla="*/ 892302 h 1750123"/>
                <a:gd name="connsiteX5" fmla="*/ 551498 w 1315189"/>
                <a:gd name="connsiteY5" fmla="*/ 851725 h 1750123"/>
                <a:gd name="connsiteX6" fmla="*/ 608648 w 1315189"/>
                <a:gd name="connsiteY6" fmla="*/ 812863 h 1750123"/>
                <a:gd name="connsiteX7" fmla="*/ 1034796 w 1315189"/>
                <a:gd name="connsiteY7" fmla="*/ 464534 h 1750123"/>
                <a:gd name="connsiteX8" fmla="*/ 1208342 w 1315189"/>
                <a:gd name="connsiteY8" fmla="*/ 254508 h 1750123"/>
                <a:gd name="connsiteX9" fmla="*/ 1270064 w 1315189"/>
                <a:gd name="connsiteY9" fmla="*/ 134398 h 1750123"/>
                <a:gd name="connsiteX10" fmla="*/ 1288637 w 1315189"/>
                <a:gd name="connsiteY10" fmla="*/ 69437 h 1750123"/>
                <a:gd name="connsiteX11" fmla="*/ 1295114 w 1315189"/>
                <a:gd name="connsiteY11" fmla="*/ 1619 h 1750123"/>
                <a:gd name="connsiteX12" fmla="*/ 1308545 w 1315189"/>
                <a:gd name="connsiteY12" fmla="*/ 0 h 1750123"/>
                <a:gd name="connsiteX13" fmla="*/ 1315117 w 1315189"/>
                <a:gd name="connsiteY13" fmla="*/ 72200 h 1750123"/>
                <a:gd name="connsiteX14" fmla="*/ 1306163 w 1315189"/>
                <a:gd name="connsiteY14" fmla="*/ 144685 h 1750123"/>
                <a:gd name="connsiteX15" fmla="*/ 1257300 w 1315189"/>
                <a:gd name="connsiteY15" fmla="*/ 281845 h 1750123"/>
                <a:gd name="connsiteX16" fmla="*/ 1094804 w 1315189"/>
                <a:gd name="connsiteY16" fmla="*/ 519875 h 1750123"/>
                <a:gd name="connsiteX17" fmla="*/ 891350 w 1315189"/>
                <a:gd name="connsiteY17" fmla="*/ 721233 h 1750123"/>
                <a:gd name="connsiteX18" fmla="*/ 780669 w 1315189"/>
                <a:gd name="connsiteY18" fmla="*/ 811339 h 1750123"/>
                <a:gd name="connsiteX19" fmla="*/ 665321 w 1315189"/>
                <a:gd name="connsiteY19" fmla="*/ 895064 h 1750123"/>
                <a:gd name="connsiteX20" fmla="*/ 606076 w 1315189"/>
                <a:gd name="connsiteY20" fmla="*/ 934593 h 1750123"/>
                <a:gd name="connsiteX21" fmla="*/ 549307 w 1315189"/>
                <a:gd name="connsiteY21" fmla="*/ 972217 h 1750123"/>
                <a:gd name="connsiteX22" fmla="*/ 445770 w 1315189"/>
                <a:gd name="connsiteY22" fmla="*/ 1056323 h 1750123"/>
                <a:gd name="connsiteX23" fmla="*/ 268510 w 1315189"/>
                <a:gd name="connsiteY23" fmla="*/ 1260443 h 1750123"/>
                <a:gd name="connsiteX24" fmla="*/ 126111 w 1315189"/>
                <a:gd name="connsiteY24" fmla="*/ 1495711 h 1750123"/>
                <a:gd name="connsiteX25" fmla="*/ 13145 w 1315189"/>
                <a:gd name="connsiteY25" fmla="*/ 1750123 h 1750123"/>
                <a:gd name="connsiteX26" fmla="*/ 0 w 1315189"/>
                <a:gd name="connsiteY26" fmla="*/ 1747266 h 175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15189" h="1750123">
                  <a:moveTo>
                    <a:pt x="0" y="1747266"/>
                  </a:moveTo>
                  <a:cubicBezTo>
                    <a:pt x="14764" y="1653445"/>
                    <a:pt x="42386" y="1562672"/>
                    <a:pt x="75343" y="1473422"/>
                  </a:cubicBezTo>
                  <a:cubicBezTo>
                    <a:pt x="109061" y="1384554"/>
                    <a:pt x="150686" y="1298067"/>
                    <a:pt x="200882" y="1216057"/>
                  </a:cubicBezTo>
                  <a:cubicBezTo>
                    <a:pt x="251174" y="1134142"/>
                    <a:pt x="310420" y="1056608"/>
                    <a:pt x="379952" y="987838"/>
                  </a:cubicBezTo>
                  <a:cubicBezTo>
                    <a:pt x="414528" y="953357"/>
                    <a:pt x="452057" y="921544"/>
                    <a:pt x="491776" y="892302"/>
                  </a:cubicBezTo>
                  <a:cubicBezTo>
                    <a:pt x="511493" y="877633"/>
                    <a:pt x="532924" y="864108"/>
                    <a:pt x="551498" y="851725"/>
                  </a:cubicBezTo>
                  <a:cubicBezTo>
                    <a:pt x="570738" y="838962"/>
                    <a:pt x="589788" y="826008"/>
                    <a:pt x="608648" y="812863"/>
                  </a:cubicBezTo>
                  <a:cubicBezTo>
                    <a:pt x="760000" y="707898"/>
                    <a:pt x="905637" y="594074"/>
                    <a:pt x="1034796" y="464534"/>
                  </a:cubicBezTo>
                  <a:cubicBezTo>
                    <a:pt x="1099090" y="399669"/>
                    <a:pt x="1159193" y="330517"/>
                    <a:pt x="1208342" y="254508"/>
                  </a:cubicBezTo>
                  <a:cubicBezTo>
                    <a:pt x="1233107" y="216598"/>
                    <a:pt x="1254157" y="176498"/>
                    <a:pt x="1270064" y="134398"/>
                  </a:cubicBezTo>
                  <a:cubicBezTo>
                    <a:pt x="1278065" y="113347"/>
                    <a:pt x="1284351" y="91630"/>
                    <a:pt x="1288637" y="69437"/>
                  </a:cubicBezTo>
                  <a:cubicBezTo>
                    <a:pt x="1293305" y="47244"/>
                    <a:pt x="1295210" y="24575"/>
                    <a:pt x="1295114" y="1619"/>
                  </a:cubicBezTo>
                  <a:lnTo>
                    <a:pt x="1308545" y="0"/>
                  </a:lnTo>
                  <a:cubicBezTo>
                    <a:pt x="1313783" y="23527"/>
                    <a:pt x="1315593" y="47911"/>
                    <a:pt x="1315117" y="72200"/>
                  </a:cubicBezTo>
                  <a:cubicBezTo>
                    <a:pt x="1314355" y="96583"/>
                    <a:pt x="1311116" y="120872"/>
                    <a:pt x="1306163" y="144685"/>
                  </a:cubicBezTo>
                  <a:cubicBezTo>
                    <a:pt x="1296067" y="192500"/>
                    <a:pt x="1278160" y="238125"/>
                    <a:pt x="1257300" y="281845"/>
                  </a:cubicBezTo>
                  <a:cubicBezTo>
                    <a:pt x="1214438" y="368998"/>
                    <a:pt x="1157192" y="447389"/>
                    <a:pt x="1094804" y="519875"/>
                  </a:cubicBezTo>
                  <a:cubicBezTo>
                    <a:pt x="1032224" y="592455"/>
                    <a:pt x="963359" y="658939"/>
                    <a:pt x="891350" y="721233"/>
                  </a:cubicBezTo>
                  <a:cubicBezTo>
                    <a:pt x="855250" y="752380"/>
                    <a:pt x="818198" y="782193"/>
                    <a:pt x="780669" y="811339"/>
                  </a:cubicBezTo>
                  <a:cubicBezTo>
                    <a:pt x="742855" y="840105"/>
                    <a:pt x="704469" y="868108"/>
                    <a:pt x="665321" y="895064"/>
                  </a:cubicBezTo>
                  <a:cubicBezTo>
                    <a:pt x="645700" y="908495"/>
                    <a:pt x="625983" y="921639"/>
                    <a:pt x="606076" y="934593"/>
                  </a:cubicBezTo>
                  <a:cubicBezTo>
                    <a:pt x="585502" y="947928"/>
                    <a:pt x="567500" y="959453"/>
                    <a:pt x="549307" y="972217"/>
                  </a:cubicBezTo>
                  <a:cubicBezTo>
                    <a:pt x="512921" y="997553"/>
                    <a:pt x="478727" y="1026128"/>
                    <a:pt x="445770" y="1056323"/>
                  </a:cubicBezTo>
                  <a:cubicBezTo>
                    <a:pt x="380143" y="1117092"/>
                    <a:pt x="321374" y="1186339"/>
                    <a:pt x="268510" y="1260443"/>
                  </a:cubicBezTo>
                  <a:cubicBezTo>
                    <a:pt x="215551" y="1334548"/>
                    <a:pt x="168593" y="1413700"/>
                    <a:pt x="126111" y="1495711"/>
                  </a:cubicBezTo>
                  <a:cubicBezTo>
                    <a:pt x="83439" y="1577626"/>
                    <a:pt x="45815" y="1662779"/>
                    <a:pt x="13145" y="1750123"/>
                  </a:cubicBezTo>
                  <a:lnTo>
                    <a:pt x="0" y="174726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4C373553-ABDD-ECBA-6080-D495B992ABD8}"/>
                </a:ext>
              </a:extLst>
            </p:cNvPr>
            <p:cNvSpPr/>
            <p:nvPr/>
          </p:nvSpPr>
          <p:spPr>
            <a:xfrm>
              <a:off x="2758916" y="1856612"/>
              <a:ext cx="358734" cy="1003839"/>
            </a:xfrm>
            <a:custGeom>
              <a:avLst/>
              <a:gdLst>
                <a:gd name="connsiteX0" fmla="*/ 6858 w 358734"/>
                <a:gd name="connsiteY0" fmla="*/ 0 h 1003839"/>
                <a:gd name="connsiteX1" fmla="*/ 126206 w 358734"/>
                <a:gd name="connsiteY1" fmla="*/ 78296 h 1003839"/>
                <a:gd name="connsiteX2" fmla="*/ 224028 w 358734"/>
                <a:gd name="connsiteY2" fmla="*/ 183833 h 1003839"/>
                <a:gd name="connsiteX3" fmla="*/ 341947 w 358734"/>
                <a:gd name="connsiteY3" fmla="*/ 447104 h 1003839"/>
                <a:gd name="connsiteX4" fmla="*/ 349091 w 358734"/>
                <a:gd name="connsiteY4" fmla="*/ 733997 h 1003839"/>
                <a:gd name="connsiteX5" fmla="*/ 265462 w 358734"/>
                <a:gd name="connsiteY5" fmla="*/ 1003840 h 1003839"/>
                <a:gd name="connsiteX6" fmla="*/ 252698 w 358734"/>
                <a:gd name="connsiteY6" fmla="*/ 999363 h 1003839"/>
                <a:gd name="connsiteX7" fmla="*/ 295085 w 358734"/>
                <a:gd name="connsiteY7" fmla="*/ 728186 h 1003839"/>
                <a:gd name="connsiteX8" fmla="*/ 276416 w 358734"/>
                <a:gd name="connsiteY8" fmla="*/ 461391 h 1003839"/>
                <a:gd name="connsiteX9" fmla="*/ 176594 w 358734"/>
                <a:gd name="connsiteY9" fmla="*/ 215932 h 1003839"/>
                <a:gd name="connsiteX10" fmla="*/ 97060 w 358734"/>
                <a:gd name="connsiteY10" fmla="*/ 107442 h 1003839"/>
                <a:gd name="connsiteX11" fmla="*/ 0 w 358734"/>
                <a:gd name="connsiteY11" fmla="*/ 11716 h 1003839"/>
                <a:gd name="connsiteX12" fmla="*/ 6858 w 358734"/>
                <a:gd name="connsiteY12" fmla="*/ 0 h 100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8734" h="1003839">
                  <a:moveTo>
                    <a:pt x="6858" y="0"/>
                  </a:moveTo>
                  <a:cubicBezTo>
                    <a:pt x="50863" y="19526"/>
                    <a:pt x="89630" y="47434"/>
                    <a:pt x="126206" y="78296"/>
                  </a:cubicBezTo>
                  <a:cubicBezTo>
                    <a:pt x="162496" y="109538"/>
                    <a:pt x="195263" y="145066"/>
                    <a:pt x="224028" y="183833"/>
                  </a:cubicBezTo>
                  <a:cubicBezTo>
                    <a:pt x="281750" y="261271"/>
                    <a:pt x="321755" y="352330"/>
                    <a:pt x="341947" y="447104"/>
                  </a:cubicBezTo>
                  <a:cubicBezTo>
                    <a:pt x="362426" y="541877"/>
                    <a:pt x="363379" y="639794"/>
                    <a:pt x="349091" y="733997"/>
                  </a:cubicBezTo>
                  <a:cubicBezTo>
                    <a:pt x="334423" y="828294"/>
                    <a:pt x="306229" y="919353"/>
                    <a:pt x="265462" y="1003840"/>
                  </a:cubicBezTo>
                  <a:lnTo>
                    <a:pt x="252698" y="999363"/>
                  </a:lnTo>
                  <a:cubicBezTo>
                    <a:pt x="273082" y="908780"/>
                    <a:pt x="289846" y="818578"/>
                    <a:pt x="295085" y="728186"/>
                  </a:cubicBezTo>
                  <a:cubicBezTo>
                    <a:pt x="300800" y="638080"/>
                    <a:pt x="295942" y="548069"/>
                    <a:pt x="276416" y="461391"/>
                  </a:cubicBezTo>
                  <a:cubicBezTo>
                    <a:pt x="257080" y="374809"/>
                    <a:pt x="223266" y="291941"/>
                    <a:pt x="176594" y="215932"/>
                  </a:cubicBezTo>
                  <a:cubicBezTo>
                    <a:pt x="153162" y="178022"/>
                    <a:pt x="126587" y="141637"/>
                    <a:pt x="97060" y="107442"/>
                  </a:cubicBezTo>
                  <a:cubicBezTo>
                    <a:pt x="67723" y="73152"/>
                    <a:pt x="35147" y="40672"/>
                    <a:pt x="0" y="11716"/>
                  </a:cubicBezTo>
                  <a:lnTo>
                    <a:pt x="685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B82A9DCA-F2A7-A22E-FE2A-EA38361D1A9D}"/>
                </a:ext>
              </a:extLst>
            </p:cNvPr>
            <p:cNvSpPr/>
            <p:nvPr/>
          </p:nvSpPr>
          <p:spPr>
            <a:xfrm>
              <a:off x="3103816" y="2903315"/>
              <a:ext cx="344641" cy="651564"/>
            </a:xfrm>
            <a:custGeom>
              <a:avLst/>
              <a:gdLst>
                <a:gd name="connsiteX0" fmla="*/ 142018 w 344641"/>
                <a:gd name="connsiteY0" fmla="*/ 0 h 651564"/>
                <a:gd name="connsiteX1" fmla="*/ 262414 w 344641"/>
                <a:gd name="connsiteY1" fmla="*/ 205930 h 651564"/>
                <a:gd name="connsiteX2" fmla="*/ 309753 w 344641"/>
                <a:gd name="connsiteY2" fmla="*/ 316611 h 651564"/>
                <a:gd name="connsiteX3" fmla="*/ 341567 w 344641"/>
                <a:gd name="connsiteY3" fmla="*/ 435673 h 651564"/>
                <a:gd name="connsiteX4" fmla="*/ 343186 w 344641"/>
                <a:gd name="connsiteY4" fmla="*/ 501682 h 651564"/>
                <a:gd name="connsiteX5" fmla="*/ 334137 w 344641"/>
                <a:gd name="connsiteY5" fmla="*/ 537401 h 651564"/>
                <a:gd name="connsiteX6" fmla="*/ 329851 w 344641"/>
                <a:gd name="connsiteY6" fmla="*/ 546449 h 651564"/>
                <a:gd name="connsiteX7" fmla="*/ 326041 w 344641"/>
                <a:gd name="connsiteY7" fmla="*/ 553307 h 651564"/>
                <a:gd name="connsiteX8" fmla="*/ 316516 w 344641"/>
                <a:gd name="connsiteY8" fmla="*/ 568071 h 651564"/>
                <a:gd name="connsiteX9" fmla="*/ 207169 w 344641"/>
                <a:gd name="connsiteY9" fmla="*/ 643985 h 651564"/>
                <a:gd name="connsiteX10" fmla="*/ 141351 w 344641"/>
                <a:gd name="connsiteY10" fmla="*/ 651320 h 651564"/>
                <a:gd name="connsiteX11" fmla="*/ 76867 w 344641"/>
                <a:gd name="connsiteY11" fmla="*/ 636365 h 651564"/>
                <a:gd name="connsiteX12" fmla="*/ 24289 w 344641"/>
                <a:gd name="connsiteY12" fmla="*/ 596170 h 651564"/>
                <a:gd name="connsiteX13" fmla="*/ 0 w 344641"/>
                <a:gd name="connsiteY13" fmla="*/ 537020 h 651564"/>
                <a:gd name="connsiteX14" fmla="*/ 13145 w 344641"/>
                <a:gd name="connsiteY14" fmla="*/ 533686 h 651564"/>
                <a:gd name="connsiteX15" fmla="*/ 44482 w 344641"/>
                <a:gd name="connsiteY15" fmla="*/ 577501 h 651564"/>
                <a:gd name="connsiteX16" fmla="*/ 90011 w 344641"/>
                <a:gd name="connsiteY16" fmla="*/ 601504 h 651564"/>
                <a:gd name="connsiteX17" fmla="*/ 141446 w 344641"/>
                <a:gd name="connsiteY17" fmla="*/ 606743 h 651564"/>
                <a:gd name="connsiteX18" fmla="*/ 192119 w 344641"/>
                <a:gd name="connsiteY18" fmla="*/ 596265 h 651564"/>
                <a:gd name="connsiteX19" fmla="*/ 271558 w 344641"/>
                <a:gd name="connsiteY19" fmla="*/ 536734 h 651564"/>
                <a:gd name="connsiteX20" fmla="*/ 277940 w 344641"/>
                <a:gd name="connsiteY20" fmla="*/ 526637 h 651564"/>
                <a:gd name="connsiteX21" fmla="*/ 281274 w 344641"/>
                <a:gd name="connsiteY21" fmla="*/ 520541 h 651564"/>
                <a:gd name="connsiteX22" fmla="*/ 283369 w 344641"/>
                <a:gd name="connsiteY22" fmla="*/ 516255 h 651564"/>
                <a:gd name="connsiteX23" fmla="*/ 288989 w 344641"/>
                <a:gd name="connsiteY23" fmla="*/ 494824 h 651564"/>
                <a:gd name="connsiteX24" fmla="*/ 288227 w 344641"/>
                <a:gd name="connsiteY24" fmla="*/ 442913 h 651564"/>
                <a:gd name="connsiteX25" fmla="*/ 262509 w 344641"/>
                <a:gd name="connsiteY25" fmla="*/ 332804 h 651564"/>
                <a:gd name="connsiteX26" fmla="*/ 223361 w 344641"/>
                <a:gd name="connsiteY26" fmla="*/ 223266 h 651564"/>
                <a:gd name="connsiteX27" fmla="*/ 130302 w 344641"/>
                <a:gd name="connsiteY27" fmla="*/ 7048 h 651564"/>
                <a:gd name="connsiteX28" fmla="*/ 142018 w 344641"/>
                <a:gd name="connsiteY28" fmla="*/ 0 h 65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4641" h="651564">
                  <a:moveTo>
                    <a:pt x="142018" y="0"/>
                  </a:moveTo>
                  <a:cubicBezTo>
                    <a:pt x="187643" y="65246"/>
                    <a:pt x="227171" y="134207"/>
                    <a:pt x="262414" y="205930"/>
                  </a:cubicBezTo>
                  <a:cubicBezTo>
                    <a:pt x="279559" y="242030"/>
                    <a:pt x="296228" y="278511"/>
                    <a:pt x="309753" y="316611"/>
                  </a:cubicBezTo>
                  <a:cubicBezTo>
                    <a:pt x="323279" y="354711"/>
                    <a:pt x="335756" y="393668"/>
                    <a:pt x="341567" y="435673"/>
                  </a:cubicBezTo>
                  <a:cubicBezTo>
                    <a:pt x="344424" y="456724"/>
                    <a:pt x="345948" y="478441"/>
                    <a:pt x="343186" y="501682"/>
                  </a:cubicBezTo>
                  <a:cubicBezTo>
                    <a:pt x="341757" y="513302"/>
                    <a:pt x="339090" y="525304"/>
                    <a:pt x="334137" y="537401"/>
                  </a:cubicBezTo>
                  <a:cubicBezTo>
                    <a:pt x="332899" y="540448"/>
                    <a:pt x="331566" y="543306"/>
                    <a:pt x="329851" y="546449"/>
                  </a:cubicBezTo>
                  <a:cubicBezTo>
                    <a:pt x="328517" y="548735"/>
                    <a:pt x="327755" y="550450"/>
                    <a:pt x="326041" y="553307"/>
                  </a:cubicBezTo>
                  <a:cubicBezTo>
                    <a:pt x="322898" y="558737"/>
                    <a:pt x="319945" y="563404"/>
                    <a:pt x="316516" y="568071"/>
                  </a:cubicBezTo>
                  <a:cubicBezTo>
                    <a:pt x="290036" y="605885"/>
                    <a:pt x="249936" y="632174"/>
                    <a:pt x="207169" y="643985"/>
                  </a:cubicBezTo>
                  <a:cubicBezTo>
                    <a:pt x="185738" y="650081"/>
                    <a:pt x="163449" y="652367"/>
                    <a:pt x="141351" y="651320"/>
                  </a:cubicBezTo>
                  <a:cubicBezTo>
                    <a:pt x="119253" y="650462"/>
                    <a:pt x="97250" y="645509"/>
                    <a:pt x="76867" y="636365"/>
                  </a:cubicBezTo>
                  <a:cubicBezTo>
                    <a:pt x="56483" y="627412"/>
                    <a:pt x="38005" y="613601"/>
                    <a:pt x="24289" y="596170"/>
                  </a:cubicBezTo>
                  <a:cubicBezTo>
                    <a:pt x="10573" y="578739"/>
                    <a:pt x="2286" y="557784"/>
                    <a:pt x="0" y="537020"/>
                  </a:cubicBezTo>
                  <a:lnTo>
                    <a:pt x="13145" y="533686"/>
                  </a:lnTo>
                  <a:cubicBezTo>
                    <a:pt x="20479" y="551117"/>
                    <a:pt x="31052" y="566166"/>
                    <a:pt x="44482" y="577501"/>
                  </a:cubicBezTo>
                  <a:cubicBezTo>
                    <a:pt x="57626" y="589026"/>
                    <a:pt x="73533" y="596551"/>
                    <a:pt x="90011" y="601504"/>
                  </a:cubicBezTo>
                  <a:cubicBezTo>
                    <a:pt x="106680" y="606076"/>
                    <a:pt x="124206" y="607600"/>
                    <a:pt x="141446" y="606743"/>
                  </a:cubicBezTo>
                  <a:cubicBezTo>
                    <a:pt x="158782" y="605790"/>
                    <a:pt x="175927" y="601980"/>
                    <a:pt x="192119" y="596265"/>
                  </a:cubicBezTo>
                  <a:cubicBezTo>
                    <a:pt x="224504" y="584740"/>
                    <a:pt x="252794" y="563880"/>
                    <a:pt x="271558" y="536734"/>
                  </a:cubicBezTo>
                  <a:cubicBezTo>
                    <a:pt x="273939" y="533400"/>
                    <a:pt x="276225" y="529685"/>
                    <a:pt x="277940" y="526637"/>
                  </a:cubicBezTo>
                  <a:cubicBezTo>
                    <a:pt x="278797" y="525304"/>
                    <a:pt x="280130" y="522542"/>
                    <a:pt x="281274" y="520541"/>
                  </a:cubicBezTo>
                  <a:cubicBezTo>
                    <a:pt x="281940" y="519303"/>
                    <a:pt x="282702" y="517779"/>
                    <a:pt x="283369" y="516255"/>
                  </a:cubicBezTo>
                  <a:cubicBezTo>
                    <a:pt x="286036" y="510064"/>
                    <a:pt x="287941" y="502730"/>
                    <a:pt x="288989" y="494824"/>
                  </a:cubicBezTo>
                  <a:cubicBezTo>
                    <a:pt x="291179" y="478822"/>
                    <a:pt x="290417" y="460915"/>
                    <a:pt x="288227" y="442913"/>
                  </a:cubicBezTo>
                  <a:cubicBezTo>
                    <a:pt x="283369" y="406718"/>
                    <a:pt x="274130" y="369475"/>
                    <a:pt x="262509" y="332804"/>
                  </a:cubicBezTo>
                  <a:cubicBezTo>
                    <a:pt x="250698" y="296228"/>
                    <a:pt x="237935" y="259461"/>
                    <a:pt x="223361" y="223266"/>
                  </a:cubicBezTo>
                  <a:cubicBezTo>
                    <a:pt x="194977" y="150590"/>
                    <a:pt x="162878" y="78772"/>
                    <a:pt x="130302" y="7048"/>
                  </a:cubicBezTo>
                  <a:lnTo>
                    <a:pt x="14201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AA71B858-EBBE-F400-F44E-A158DDCD0BAB}"/>
                </a:ext>
              </a:extLst>
            </p:cNvPr>
            <p:cNvSpPr/>
            <p:nvPr/>
          </p:nvSpPr>
          <p:spPr>
            <a:xfrm>
              <a:off x="2650751" y="2960846"/>
              <a:ext cx="395064" cy="750285"/>
            </a:xfrm>
            <a:custGeom>
              <a:avLst/>
              <a:gdLst>
                <a:gd name="connsiteX0" fmla="*/ 255516 w 395064"/>
                <a:gd name="connsiteY0" fmla="*/ 0 h 750285"/>
                <a:gd name="connsiteX1" fmla="*/ 316667 w 395064"/>
                <a:gd name="connsiteY1" fmla="*/ 131636 h 750285"/>
                <a:gd name="connsiteX2" fmla="*/ 365245 w 395064"/>
                <a:gd name="connsiteY2" fmla="*/ 269081 h 750285"/>
                <a:gd name="connsiteX3" fmla="*/ 394296 w 395064"/>
                <a:gd name="connsiteY3" fmla="*/ 415290 h 750285"/>
                <a:gd name="connsiteX4" fmla="*/ 394391 w 395064"/>
                <a:gd name="connsiteY4" fmla="*/ 455009 h 750285"/>
                <a:gd name="connsiteX5" fmla="*/ 391629 w 395064"/>
                <a:gd name="connsiteY5" fmla="*/ 475964 h 750285"/>
                <a:gd name="connsiteX6" fmla="*/ 389248 w 395064"/>
                <a:gd name="connsiteY6" fmla="*/ 486442 h 750285"/>
                <a:gd name="connsiteX7" fmla="*/ 386962 w 395064"/>
                <a:gd name="connsiteY7" fmla="*/ 495205 h 750285"/>
                <a:gd name="connsiteX8" fmla="*/ 365625 w 395064"/>
                <a:gd name="connsiteY8" fmla="*/ 566071 h 750285"/>
                <a:gd name="connsiteX9" fmla="*/ 335241 w 395064"/>
                <a:gd name="connsiteY9" fmla="*/ 636080 h 750285"/>
                <a:gd name="connsiteX10" fmla="*/ 287425 w 395064"/>
                <a:gd name="connsiteY10" fmla="*/ 699897 h 750285"/>
                <a:gd name="connsiteX11" fmla="*/ 216273 w 395064"/>
                <a:gd name="connsiteY11" fmla="*/ 742474 h 750285"/>
                <a:gd name="connsiteX12" fmla="*/ 135501 w 395064"/>
                <a:gd name="connsiteY12" fmla="*/ 748760 h 750285"/>
                <a:gd name="connsiteX13" fmla="*/ 59301 w 395064"/>
                <a:gd name="connsiteY13" fmla="*/ 726757 h 750285"/>
                <a:gd name="connsiteX14" fmla="*/ 25583 w 395064"/>
                <a:gd name="connsiteY14" fmla="*/ 700945 h 750285"/>
                <a:gd name="connsiteX15" fmla="*/ 4438 w 395064"/>
                <a:gd name="connsiteY15" fmla="*/ 663226 h 750285"/>
                <a:gd name="connsiteX16" fmla="*/ 7771 w 395064"/>
                <a:gd name="connsiteY16" fmla="*/ 583978 h 750285"/>
                <a:gd name="connsiteX17" fmla="*/ 41109 w 395064"/>
                <a:gd name="connsiteY17" fmla="*/ 516922 h 750285"/>
                <a:gd name="connsiteX18" fmla="*/ 52634 w 395064"/>
                <a:gd name="connsiteY18" fmla="*/ 524065 h 750285"/>
                <a:gd name="connsiteX19" fmla="*/ 31393 w 395064"/>
                <a:gd name="connsiteY19" fmla="*/ 589788 h 750285"/>
                <a:gd name="connsiteX20" fmla="*/ 35394 w 395064"/>
                <a:gd name="connsiteY20" fmla="*/ 652558 h 750285"/>
                <a:gd name="connsiteX21" fmla="*/ 76447 w 395064"/>
                <a:gd name="connsiteY21" fmla="*/ 691324 h 750285"/>
                <a:gd name="connsiteX22" fmla="*/ 106736 w 395064"/>
                <a:gd name="connsiteY22" fmla="*/ 700088 h 750285"/>
                <a:gd name="connsiteX23" fmla="*/ 139312 w 395064"/>
                <a:gd name="connsiteY23" fmla="*/ 704088 h 750285"/>
                <a:gd name="connsiteX24" fmla="*/ 250849 w 395064"/>
                <a:gd name="connsiteY24" fmla="*/ 662845 h 750285"/>
                <a:gd name="connsiteX25" fmla="*/ 312952 w 395064"/>
                <a:gd name="connsiteY25" fmla="*/ 547878 h 750285"/>
                <a:gd name="connsiteX26" fmla="*/ 332764 w 395064"/>
                <a:gd name="connsiteY26" fmla="*/ 480727 h 750285"/>
                <a:gd name="connsiteX27" fmla="*/ 335050 w 395064"/>
                <a:gd name="connsiteY27" fmla="*/ 472154 h 750285"/>
                <a:gd name="connsiteX28" fmla="*/ 336765 w 395064"/>
                <a:gd name="connsiteY28" fmla="*/ 465106 h 750285"/>
                <a:gd name="connsiteX29" fmla="*/ 338765 w 395064"/>
                <a:gd name="connsiteY29" fmla="*/ 450437 h 750285"/>
                <a:gd name="connsiteX30" fmla="*/ 339241 w 395064"/>
                <a:gd name="connsiteY30" fmla="*/ 418243 h 750285"/>
                <a:gd name="connsiteX31" fmla="*/ 317810 w 395064"/>
                <a:gd name="connsiteY31" fmla="*/ 281273 h 750285"/>
                <a:gd name="connsiteX32" fmla="*/ 242943 w 395064"/>
                <a:gd name="connsiteY32" fmla="*/ 5048 h 750285"/>
                <a:gd name="connsiteX33" fmla="*/ 255516 w 395064"/>
                <a:gd name="connsiteY33" fmla="*/ 0 h 75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95064" h="750285">
                  <a:moveTo>
                    <a:pt x="255516" y="0"/>
                  </a:moveTo>
                  <a:cubicBezTo>
                    <a:pt x="278567" y="42767"/>
                    <a:pt x="298189" y="86868"/>
                    <a:pt x="316667" y="131636"/>
                  </a:cubicBezTo>
                  <a:cubicBezTo>
                    <a:pt x="334955" y="176498"/>
                    <a:pt x="351243" y="222218"/>
                    <a:pt x="365245" y="269081"/>
                  </a:cubicBezTo>
                  <a:cubicBezTo>
                    <a:pt x="378770" y="316135"/>
                    <a:pt x="390581" y="363950"/>
                    <a:pt x="394296" y="415290"/>
                  </a:cubicBezTo>
                  <a:cubicBezTo>
                    <a:pt x="395153" y="428149"/>
                    <a:pt x="395439" y="441388"/>
                    <a:pt x="394391" y="455009"/>
                  </a:cubicBezTo>
                  <a:cubicBezTo>
                    <a:pt x="393820" y="461867"/>
                    <a:pt x="393057" y="468821"/>
                    <a:pt x="391629" y="475964"/>
                  </a:cubicBezTo>
                  <a:cubicBezTo>
                    <a:pt x="390962" y="479393"/>
                    <a:pt x="390009" y="483584"/>
                    <a:pt x="389248" y="486442"/>
                  </a:cubicBezTo>
                  <a:lnTo>
                    <a:pt x="386962" y="495205"/>
                  </a:lnTo>
                  <a:cubicBezTo>
                    <a:pt x="380770" y="518731"/>
                    <a:pt x="373817" y="542449"/>
                    <a:pt x="365625" y="566071"/>
                  </a:cubicBezTo>
                  <a:cubicBezTo>
                    <a:pt x="357434" y="589693"/>
                    <a:pt x="347623" y="613220"/>
                    <a:pt x="335241" y="636080"/>
                  </a:cubicBezTo>
                  <a:cubicBezTo>
                    <a:pt x="322858" y="658844"/>
                    <a:pt x="307332" y="680942"/>
                    <a:pt x="287425" y="699897"/>
                  </a:cubicBezTo>
                  <a:cubicBezTo>
                    <a:pt x="267708" y="718947"/>
                    <a:pt x="243039" y="734282"/>
                    <a:pt x="216273" y="742474"/>
                  </a:cubicBezTo>
                  <a:cubicBezTo>
                    <a:pt x="189413" y="750570"/>
                    <a:pt x="161600" y="751808"/>
                    <a:pt x="135501" y="748760"/>
                  </a:cubicBezTo>
                  <a:cubicBezTo>
                    <a:pt x="109498" y="745617"/>
                    <a:pt x="84066" y="739712"/>
                    <a:pt x="59301" y="726757"/>
                  </a:cubicBezTo>
                  <a:cubicBezTo>
                    <a:pt x="47109" y="720280"/>
                    <a:pt x="35394" y="711803"/>
                    <a:pt x="25583" y="700945"/>
                  </a:cubicBezTo>
                  <a:cubicBezTo>
                    <a:pt x="15772" y="690181"/>
                    <a:pt x="8438" y="676942"/>
                    <a:pt x="4438" y="663226"/>
                  </a:cubicBezTo>
                  <a:cubicBezTo>
                    <a:pt x="-3468" y="635508"/>
                    <a:pt x="151" y="608076"/>
                    <a:pt x="7771" y="583978"/>
                  </a:cubicBezTo>
                  <a:cubicBezTo>
                    <a:pt x="15487" y="559594"/>
                    <a:pt x="26726" y="537496"/>
                    <a:pt x="41109" y="516922"/>
                  </a:cubicBezTo>
                  <a:lnTo>
                    <a:pt x="52634" y="524065"/>
                  </a:lnTo>
                  <a:cubicBezTo>
                    <a:pt x="42918" y="544925"/>
                    <a:pt x="35298" y="567595"/>
                    <a:pt x="31393" y="589788"/>
                  </a:cubicBezTo>
                  <a:cubicBezTo>
                    <a:pt x="27679" y="611981"/>
                    <a:pt x="27679" y="634555"/>
                    <a:pt x="35394" y="652558"/>
                  </a:cubicBezTo>
                  <a:cubicBezTo>
                    <a:pt x="43014" y="670560"/>
                    <a:pt x="57587" y="683419"/>
                    <a:pt x="76447" y="691324"/>
                  </a:cubicBezTo>
                  <a:cubicBezTo>
                    <a:pt x="85876" y="695325"/>
                    <a:pt x="96068" y="698087"/>
                    <a:pt x="106736" y="700088"/>
                  </a:cubicBezTo>
                  <a:cubicBezTo>
                    <a:pt x="117499" y="702183"/>
                    <a:pt x="128358" y="703612"/>
                    <a:pt x="139312" y="704088"/>
                  </a:cubicBezTo>
                  <a:cubicBezTo>
                    <a:pt x="182936" y="706660"/>
                    <a:pt x="222465" y="692753"/>
                    <a:pt x="250849" y="662845"/>
                  </a:cubicBezTo>
                  <a:cubicBezTo>
                    <a:pt x="279424" y="632936"/>
                    <a:pt x="298189" y="591217"/>
                    <a:pt x="312952" y="547878"/>
                  </a:cubicBezTo>
                  <a:cubicBezTo>
                    <a:pt x="320382" y="526066"/>
                    <a:pt x="326668" y="503587"/>
                    <a:pt x="332764" y="480727"/>
                  </a:cubicBezTo>
                  <a:lnTo>
                    <a:pt x="335050" y="472154"/>
                  </a:lnTo>
                  <a:cubicBezTo>
                    <a:pt x="335812" y="469201"/>
                    <a:pt x="336193" y="467582"/>
                    <a:pt x="336765" y="465106"/>
                  </a:cubicBezTo>
                  <a:cubicBezTo>
                    <a:pt x="337717" y="460534"/>
                    <a:pt x="338384" y="455581"/>
                    <a:pt x="338765" y="450437"/>
                  </a:cubicBezTo>
                  <a:cubicBezTo>
                    <a:pt x="339622" y="440150"/>
                    <a:pt x="339717" y="429292"/>
                    <a:pt x="339241" y="418243"/>
                  </a:cubicBezTo>
                  <a:cubicBezTo>
                    <a:pt x="336955" y="373666"/>
                    <a:pt x="328097" y="327184"/>
                    <a:pt x="317810" y="281273"/>
                  </a:cubicBezTo>
                  <a:cubicBezTo>
                    <a:pt x="297046" y="189071"/>
                    <a:pt x="269423" y="97346"/>
                    <a:pt x="242943" y="5048"/>
                  </a:cubicBezTo>
                  <a:lnTo>
                    <a:pt x="255516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959F8363-2284-9DE7-B1C6-ED0F83EC35DC}"/>
                </a:ext>
              </a:extLst>
            </p:cNvPr>
            <p:cNvSpPr/>
            <p:nvPr/>
          </p:nvSpPr>
          <p:spPr>
            <a:xfrm>
              <a:off x="1603438" y="3212877"/>
              <a:ext cx="650077" cy="998505"/>
            </a:xfrm>
            <a:custGeom>
              <a:avLst/>
              <a:gdLst>
                <a:gd name="connsiteX0" fmla="*/ 2667 w 650077"/>
                <a:gd name="connsiteY0" fmla="*/ 0 h 998505"/>
                <a:gd name="connsiteX1" fmla="*/ 164783 w 650077"/>
                <a:gd name="connsiteY1" fmla="*/ 34100 h 998505"/>
                <a:gd name="connsiteX2" fmla="*/ 316897 w 650077"/>
                <a:gd name="connsiteY2" fmla="*/ 104680 h 998505"/>
                <a:gd name="connsiteX3" fmla="*/ 557117 w 650077"/>
                <a:gd name="connsiteY3" fmla="*/ 345186 h 998505"/>
                <a:gd name="connsiteX4" fmla="*/ 649700 w 650077"/>
                <a:gd name="connsiteY4" fmla="*/ 672655 h 998505"/>
                <a:gd name="connsiteX5" fmla="*/ 636842 w 650077"/>
                <a:gd name="connsiteY5" fmla="*/ 839819 h 998505"/>
                <a:gd name="connsiteX6" fmla="*/ 590836 w 650077"/>
                <a:gd name="connsiteY6" fmla="*/ 998506 h 998505"/>
                <a:gd name="connsiteX7" fmla="*/ 577596 w 650077"/>
                <a:gd name="connsiteY7" fmla="*/ 995744 h 998505"/>
                <a:gd name="connsiteX8" fmla="*/ 578739 w 650077"/>
                <a:gd name="connsiteY8" fmla="*/ 835247 h 998505"/>
                <a:gd name="connsiteX9" fmla="*/ 565976 w 650077"/>
                <a:gd name="connsiteY9" fmla="*/ 679895 h 998505"/>
                <a:gd name="connsiteX10" fmla="*/ 471678 w 650077"/>
                <a:gd name="connsiteY10" fmla="*/ 394716 h 998505"/>
                <a:gd name="connsiteX11" fmla="*/ 272796 w 650077"/>
                <a:gd name="connsiteY11" fmla="*/ 168973 h 998505"/>
                <a:gd name="connsiteX12" fmla="*/ 0 w 650077"/>
                <a:gd name="connsiteY12" fmla="*/ 13240 h 998505"/>
                <a:gd name="connsiteX13" fmla="*/ 2667 w 650077"/>
                <a:gd name="connsiteY13" fmla="*/ 0 h 99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0077" h="998505">
                  <a:moveTo>
                    <a:pt x="2667" y="0"/>
                  </a:moveTo>
                  <a:cubicBezTo>
                    <a:pt x="58103" y="3524"/>
                    <a:pt x="112014" y="16478"/>
                    <a:pt x="164783" y="34100"/>
                  </a:cubicBezTo>
                  <a:cubicBezTo>
                    <a:pt x="217361" y="52006"/>
                    <a:pt x="268605" y="75438"/>
                    <a:pt x="316897" y="104680"/>
                  </a:cubicBezTo>
                  <a:cubicBezTo>
                    <a:pt x="413480" y="162687"/>
                    <a:pt x="498634" y="245269"/>
                    <a:pt x="557117" y="345186"/>
                  </a:cubicBezTo>
                  <a:cubicBezTo>
                    <a:pt x="616172" y="444722"/>
                    <a:pt x="646748" y="559880"/>
                    <a:pt x="649700" y="672655"/>
                  </a:cubicBezTo>
                  <a:cubicBezTo>
                    <a:pt x="651510" y="729139"/>
                    <a:pt x="646748" y="785241"/>
                    <a:pt x="636842" y="839819"/>
                  </a:cubicBezTo>
                  <a:cubicBezTo>
                    <a:pt x="626745" y="894397"/>
                    <a:pt x="611886" y="947642"/>
                    <a:pt x="590836" y="998506"/>
                  </a:cubicBezTo>
                  <a:lnTo>
                    <a:pt x="577596" y="995744"/>
                  </a:lnTo>
                  <a:cubicBezTo>
                    <a:pt x="578834" y="941261"/>
                    <a:pt x="580263" y="887921"/>
                    <a:pt x="578739" y="835247"/>
                  </a:cubicBezTo>
                  <a:cubicBezTo>
                    <a:pt x="577406" y="782574"/>
                    <a:pt x="573405" y="730663"/>
                    <a:pt x="565976" y="679895"/>
                  </a:cubicBezTo>
                  <a:cubicBezTo>
                    <a:pt x="551021" y="578453"/>
                    <a:pt x="521113" y="481489"/>
                    <a:pt x="471678" y="394716"/>
                  </a:cubicBezTo>
                  <a:cubicBezTo>
                    <a:pt x="422434" y="307848"/>
                    <a:pt x="353759" y="232315"/>
                    <a:pt x="272796" y="168973"/>
                  </a:cubicBezTo>
                  <a:cubicBezTo>
                    <a:pt x="191738" y="105823"/>
                    <a:pt x="99250" y="53721"/>
                    <a:pt x="0" y="13240"/>
                  </a:cubicBezTo>
                  <a:lnTo>
                    <a:pt x="2667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359BB6FB-37D9-3791-842F-953707562BD1}"/>
                </a:ext>
              </a:extLst>
            </p:cNvPr>
            <p:cNvSpPr/>
            <p:nvPr/>
          </p:nvSpPr>
          <p:spPr>
            <a:xfrm>
              <a:off x="1959959" y="4416847"/>
              <a:ext cx="712091" cy="210874"/>
            </a:xfrm>
            <a:custGeom>
              <a:avLst/>
              <a:gdLst>
                <a:gd name="connsiteX0" fmla="*/ 0 w 712091"/>
                <a:gd name="connsiteY0" fmla="*/ 53616 h 210874"/>
                <a:gd name="connsiteX1" fmla="*/ 190500 w 712091"/>
                <a:gd name="connsiteY1" fmla="*/ 9325 h 210874"/>
                <a:gd name="connsiteX2" fmla="*/ 387286 w 712091"/>
                <a:gd name="connsiteY2" fmla="*/ 1705 h 210874"/>
                <a:gd name="connsiteX3" fmla="*/ 585311 w 712091"/>
                <a:gd name="connsiteY3" fmla="*/ 45806 h 210874"/>
                <a:gd name="connsiteX4" fmla="*/ 672656 w 712091"/>
                <a:gd name="connsiteY4" fmla="*/ 108480 h 210874"/>
                <a:gd name="connsiteX5" fmla="*/ 711994 w 712091"/>
                <a:gd name="connsiteY5" fmla="*/ 207445 h 210874"/>
                <a:gd name="connsiteX6" fmla="*/ 698944 w 712091"/>
                <a:gd name="connsiteY6" fmla="*/ 210874 h 210874"/>
                <a:gd name="connsiteX7" fmla="*/ 636079 w 712091"/>
                <a:gd name="connsiteY7" fmla="*/ 150962 h 210874"/>
                <a:gd name="connsiteX8" fmla="*/ 557308 w 712091"/>
                <a:gd name="connsiteY8" fmla="*/ 119434 h 210874"/>
                <a:gd name="connsiteX9" fmla="*/ 380238 w 712091"/>
                <a:gd name="connsiteY9" fmla="*/ 88383 h 210874"/>
                <a:gd name="connsiteX10" fmla="*/ 193453 w 712091"/>
                <a:gd name="connsiteY10" fmla="*/ 76000 h 210874"/>
                <a:gd name="connsiteX11" fmla="*/ 1905 w 712091"/>
                <a:gd name="connsiteY11" fmla="*/ 66856 h 210874"/>
                <a:gd name="connsiteX12" fmla="*/ 0 w 712091"/>
                <a:gd name="connsiteY12" fmla="*/ 53616 h 21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2091" h="210874">
                  <a:moveTo>
                    <a:pt x="0" y="53616"/>
                  </a:moveTo>
                  <a:cubicBezTo>
                    <a:pt x="61913" y="31423"/>
                    <a:pt x="125825" y="17993"/>
                    <a:pt x="190500" y="9325"/>
                  </a:cubicBezTo>
                  <a:cubicBezTo>
                    <a:pt x="255270" y="943"/>
                    <a:pt x="320992" y="-2295"/>
                    <a:pt x="387286" y="1705"/>
                  </a:cubicBezTo>
                  <a:cubicBezTo>
                    <a:pt x="453295" y="6087"/>
                    <a:pt x="521208" y="16088"/>
                    <a:pt x="585311" y="45806"/>
                  </a:cubicBezTo>
                  <a:cubicBezTo>
                    <a:pt x="617029" y="60665"/>
                    <a:pt x="648176" y="80667"/>
                    <a:pt x="672656" y="108480"/>
                  </a:cubicBezTo>
                  <a:cubicBezTo>
                    <a:pt x="697135" y="135913"/>
                    <a:pt x="713518" y="172393"/>
                    <a:pt x="711994" y="207445"/>
                  </a:cubicBezTo>
                  <a:lnTo>
                    <a:pt x="698944" y="210874"/>
                  </a:lnTo>
                  <a:cubicBezTo>
                    <a:pt x="681609" y="183728"/>
                    <a:pt x="660368" y="164868"/>
                    <a:pt x="636079" y="150962"/>
                  </a:cubicBezTo>
                  <a:cubicBezTo>
                    <a:pt x="611886" y="137055"/>
                    <a:pt x="585216" y="127340"/>
                    <a:pt x="557308" y="119434"/>
                  </a:cubicBezTo>
                  <a:cubicBezTo>
                    <a:pt x="501301" y="104289"/>
                    <a:pt x="441388" y="94669"/>
                    <a:pt x="380238" y="88383"/>
                  </a:cubicBezTo>
                  <a:cubicBezTo>
                    <a:pt x="318992" y="82191"/>
                    <a:pt x="256508" y="78858"/>
                    <a:pt x="193453" y="76000"/>
                  </a:cubicBezTo>
                  <a:cubicBezTo>
                    <a:pt x="130397" y="73333"/>
                    <a:pt x="66675" y="70952"/>
                    <a:pt x="1905" y="66856"/>
                  </a:cubicBezTo>
                  <a:lnTo>
                    <a:pt x="0" y="5361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76A13D60-E1D7-456E-E8C7-B1E31C9DB73D}"/>
                </a:ext>
              </a:extLst>
            </p:cNvPr>
            <p:cNvSpPr/>
            <p:nvPr/>
          </p:nvSpPr>
          <p:spPr>
            <a:xfrm>
              <a:off x="2311908" y="4251190"/>
              <a:ext cx="634815" cy="207366"/>
            </a:xfrm>
            <a:custGeom>
              <a:avLst/>
              <a:gdLst>
                <a:gd name="connsiteX0" fmla="*/ 0 w 634815"/>
                <a:gd name="connsiteY0" fmla="*/ 73635 h 207366"/>
                <a:gd name="connsiteX1" fmla="*/ 83249 w 634815"/>
                <a:gd name="connsiteY1" fmla="*/ 39726 h 207366"/>
                <a:gd name="connsiteX2" fmla="*/ 169545 w 634815"/>
                <a:gd name="connsiteY2" fmla="*/ 17057 h 207366"/>
                <a:gd name="connsiteX3" fmla="*/ 348710 w 634815"/>
                <a:gd name="connsiteY3" fmla="*/ 198 h 207366"/>
                <a:gd name="connsiteX4" fmla="*/ 533019 w 634815"/>
                <a:gd name="connsiteY4" fmla="*/ 40203 h 207366"/>
                <a:gd name="connsiteX5" fmla="*/ 611981 w 634815"/>
                <a:gd name="connsiteY5" fmla="*/ 107068 h 207366"/>
                <a:gd name="connsiteX6" fmla="*/ 632651 w 634815"/>
                <a:gd name="connsiteY6" fmla="*/ 155932 h 207366"/>
                <a:gd name="connsiteX7" fmla="*/ 631317 w 634815"/>
                <a:gd name="connsiteY7" fmla="*/ 205843 h 207366"/>
                <a:gd name="connsiteX8" fmla="*/ 617887 w 634815"/>
                <a:gd name="connsiteY8" fmla="*/ 207367 h 207366"/>
                <a:gd name="connsiteX9" fmla="*/ 499015 w 634815"/>
                <a:gd name="connsiteY9" fmla="*/ 126499 h 207366"/>
                <a:gd name="connsiteX10" fmla="*/ 423767 w 634815"/>
                <a:gd name="connsiteY10" fmla="*/ 112879 h 207366"/>
                <a:gd name="connsiteX11" fmla="*/ 343757 w 634815"/>
                <a:gd name="connsiteY11" fmla="*/ 104401 h 207366"/>
                <a:gd name="connsiteX12" fmla="*/ 176594 w 634815"/>
                <a:gd name="connsiteY12" fmla="*/ 96591 h 207366"/>
                <a:gd name="connsiteX13" fmla="*/ 90583 w 634815"/>
                <a:gd name="connsiteY13" fmla="*/ 93162 h 207366"/>
                <a:gd name="connsiteX14" fmla="*/ 2762 w 634815"/>
                <a:gd name="connsiteY14" fmla="*/ 86971 h 207366"/>
                <a:gd name="connsiteX15" fmla="*/ 0 w 634815"/>
                <a:gd name="connsiteY15" fmla="*/ 73635 h 207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4815" h="207366">
                  <a:moveTo>
                    <a:pt x="0" y="73635"/>
                  </a:moveTo>
                  <a:cubicBezTo>
                    <a:pt x="27051" y="59634"/>
                    <a:pt x="54959" y="49061"/>
                    <a:pt x="83249" y="39726"/>
                  </a:cubicBezTo>
                  <a:cubicBezTo>
                    <a:pt x="111538" y="30487"/>
                    <a:pt x="140398" y="22963"/>
                    <a:pt x="169545" y="17057"/>
                  </a:cubicBezTo>
                  <a:cubicBezTo>
                    <a:pt x="227838" y="5151"/>
                    <a:pt x="287655" y="-1231"/>
                    <a:pt x="348710" y="198"/>
                  </a:cubicBezTo>
                  <a:cubicBezTo>
                    <a:pt x="409480" y="1912"/>
                    <a:pt x="472821" y="9913"/>
                    <a:pt x="533019" y="40203"/>
                  </a:cubicBezTo>
                  <a:cubicBezTo>
                    <a:pt x="562642" y="55348"/>
                    <a:pt x="591883" y="76969"/>
                    <a:pt x="611981" y="107068"/>
                  </a:cubicBezTo>
                  <a:cubicBezTo>
                    <a:pt x="622078" y="121927"/>
                    <a:pt x="629222" y="138787"/>
                    <a:pt x="632651" y="155932"/>
                  </a:cubicBezTo>
                  <a:cubicBezTo>
                    <a:pt x="635984" y="173076"/>
                    <a:pt x="635413" y="190222"/>
                    <a:pt x="631317" y="205843"/>
                  </a:cubicBezTo>
                  <a:lnTo>
                    <a:pt x="617887" y="207367"/>
                  </a:lnTo>
                  <a:cubicBezTo>
                    <a:pt x="588169" y="154312"/>
                    <a:pt x="546926" y="139168"/>
                    <a:pt x="499015" y="126499"/>
                  </a:cubicBezTo>
                  <a:cubicBezTo>
                    <a:pt x="475012" y="120689"/>
                    <a:pt x="449771" y="116308"/>
                    <a:pt x="423767" y="112879"/>
                  </a:cubicBezTo>
                  <a:cubicBezTo>
                    <a:pt x="397764" y="109354"/>
                    <a:pt x="370999" y="106211"/>
                    <a:pt x="343757" y="104401"/>
                  </a:cubicBezTo>
                  <a:cubicBezTo>
                    <a:pt x="289274" y="100401"/>
                    <a:pt x="233363" y="98686"/>
                    <a:pt x="176594" y="96591"/>
                  </a:cubicBezTo>
                  <a:cubicBezTo>
                    <a:pt x="148209" y="95638"/>
                    <a:pt x="119539" y="94591"/>
                    <a:pt x="90583" y="93162"/>
                  </a:cubicBezTo>
                  <a:cubicBezTo>
                    <a:pt x="61627" y="91733"/>
                    <a:pt x="32480" y="90018"/>
                    <a:pt x="2762" y="86971"/>
                  </a:cubicBezTo>
                  <a:lnTo>
                    <a:pt x="0" y="7363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7233105A-E063-43C6-F9C8-5BCE56DA3352}"/>
                </a:ext>
              </a:extLst>
            </p:cNvPr>
            <p:cNvSpPr/>
            <p:nvPr/>
          </p:nvSpPr>
          <p:spPr>
            <a:xfrm>
              <a:off x="2310288" y="3712940"/>
              <a:ext cx="279408" cy="595407"/>
            </a:xfrm>
            <a:custGeom>
              <a:avLst/>
              <a:gdLst>
                <a:gd name="connsiteX0" fmla="*/ 0 w 279408"/>
                <a:gd name="connsiteY0" fmla="*/ 583216 h 595407"/>
                <a:gd name="connsiteX1" fmla="*/ 101632 w 279408"/>
                <a:gd name="connsiteY1" fmla="*/ 456724 h 595407"/>
                <a:gd name="connsiteX2" fmla="*/ 167068 w 279408"/>
                <a:gd name="connsiteY2" fmla="*/ 320516 h 595407"/>
                <a:gd name="connsiteX3" fmla="*/ 196596 w 279408"/>
                <a:gd name="connsiteY3" fmla="*/ 169640 h 595407"/>
                <a:gd name="connsiteX4" fmla="*/ 202787 w 279408"/>
                <a:gd name="connsiteY4" fmla="*/ 3620 h 595407"/>
                <a:gd name="connsiteX5" fmla="*/ 215836 w 279408"/>
                <a:gd name="connsiteY5" fmla="*/ 0 h 595407"/>
                <a:gd name="connsiteX6" fmla="*/ 275463 w 279408"/>
                <a:gd name="connsiteY6" fmla="*/ 167259 h 595407"/>
                <a:gd name="connsiteX7" fmla="*/ 260699 w 279408"/>
                <a:gd name="connsiteY7" fmla="*/ 350330 h 595407"/>
                <a:gd name="connsiteX8" fmla="*/ 164497 w 279408"/>
                <a:gd name="connsiteY8" fmla="*/ 509016 h 595407"/>
                <a:gd name="connsiteX9" fmla="*/ 91250 w 279408"/>
                <a:gd name="connsiteY9" fmla="*/ 564261 h 595407"/>
                <a:gd name="connsiteX10" fmla="*/ 50006 w 279408"/>
                <a:gd name="connsiteY10" fmla="*/ 583597 h 595407"/>
                <a:gd name="connsiteX11" fmla="*/ 5905 w 279408"/>
                <a:gd name="connsiteY11" fmla="*/ 595408 h 595407"/>
                <a:gd name="connsiteX12" fmla="*/ 0 w 279408"/>
                <a:gd name="connsiteY12" fmla="*/ 583216 h 5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408" h="595407">
                  <a:moveTo>
                    <a:pt x="0" y="583216"/>
                  </a:moveTo>
                  <a:cubicBezTo>
                    <a:pt x="39719" y="541877"/>
                    <a:pt x="73533" y="500158"/>
                    <a:pt x="101632" y="456724"/>
                  </a:cubicBezTo>
                  <a:cubicBezTo>
                    <a:pt x="129445" y="413195"/>
                    <a:pt x="151352" y="368237"/>
                    <a:pt x="167068" y="320516"/>
                  </a:cubicBezTo>
                  <a:cubicBezTo>
                    <a:pt x="182690" y="272796"/>
                    <a:pt x="191929" y="222409"/>
                    <a:pt x="196596" y="169640"/>
                  </a:cubicBezTo>
                  <a:cubicBezTo>
                    <a:pt x="201835" y="116777"/>
                    <a:pt x="201168" y="62008"/>
                    <a:pt x="202787" y="3620"/>
                  </a:cubicBezTo>
                  <a:lnTo>
                    <a:pt x="215836" y="0"/>
                  </a:lnTo>
                  <a:cubicBezTo>
                    <a:pt x="247650" y="50197"/>
                    <a:pt x="266795" y="107347"/>
                    <a:pt x="275463" y="167259"/>
                  </a:cubicBezTo>
                  <a:cubicBezTo>
                    <a:pt x="283559" y="227171"/>
                    <a:pt x="279464" y="290513"/>
                    <a:pt x="260699" y="350330"/>
                  </a:cubicBezTo>
                  <a:cubicBezTo>
                    <a:pt x="242316" y="410146"/>
                    <a:pt x="208883" y="465868"/>
                    <a:pt x="164497" y="509016"/>
                  </a:cubicBezTo>
                  <a:cubicBezTo>
                    <a:pt x="142399" y="530638"/>
                    <a:pt x="117824" y="549402"/>
                    <a:pt x="91250" y="564261"/>
                  </a:cubicBezTo>
                  <a:cubicBezTo>
                    <a:pt x="77914" y="571690"/>
                    <a:pt x="64198" y="578263"/>
                    <a:pt x="50006" y="583597"/>
                  </a:cubicBezTo>
                  <a:cubicBezTo>
                    <a:pt x="35814" y="589026"/>
                    <a:pt x="21336" y="593217"/>
                    <a:pt x="5905" y="595408"/>
                  </a:cubicBezTo>
                  <a:lnTo>
                    <a:pt x="0" y="58321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080CC69D-47E1-5976-57FC-42A4718E4BA6}"/>
                </a:ext>
              </a:extLst>
            </p:cNvPr>
            <p:cNvSpPr/>
            <p:nvPr/>
          </p:nvSpPr>
          <p:spPr>
            <a:xfrm>
              <a:off x="2351627" y="3491674"/>
              <a:ext cx="276415" cy="301561"/>
            </a:xfrm>
            <a:custGeom>
              <a:avLst/>
              <a:gdLst>
                <a:gd name="connsiteX0" fmla="*/ 0 w 276415"/>
                <a:gd name="connsiteY0" fmla="*/ 295370 h 301561"/>
                <a:gd name="connsiteX1" fmla="*/ 18193 w 276415"/>
                <a:gd name="connsiteY1" fmla="*/ 246983 h 301561"/>
                <a:gd name="connsiteX2" fmla="*/ 41338 w 276415"/>
                <a:gd name="connsiteY2" fmla="*/ 201073 h 301561"/>
                <a:gd name="connsiteX3" fmla="*/ 99632 w 276415"/>
                <a:gd name="connsiteY3" fmla="*/ 116015 h 301561"/>
                <a:gd name="connsiteX4" fmla="*/ 134398 w 276415"/>
                <a:gd name="connsiteY4" fmla="*/ 77438 h 301561"/>
                <a:gd name="connsiteX5" fmla="*/ 173641 w 276415"/>
                <a:gd name="connsiteY5" fmla="*/ 42863 h 301561"/>
                <a:gd name="connsiteX6" fmla="*/ 269939 w 276415"/>
                <a:gd name="connsiteY6" fmla="*/ 0 h 301561"/>
                <a:gd name="connsiteX7" fmla="*/ 276416 w 276415"/>
                <a:gd name="connsiteY7" fmla="*/ 11811 h 301561"/>
                <a:gd name="connsiteX8" fmla="*/ 208978 w 276415"/>
                <a:gd name="connsiteY8" fmla="*/ 84106 h 301561"/>
                <a:gd name="connsiteX9" fmla="*/ 174784 w 276415"/>
                <a:gd name="connsiteY9" fmla="*/ 117824 h 301561"/>
                <a:gd name="connsiteX10" fmla="*/ 141256 w 276415"/>
                <a:gd name="connsiteY10" fmla="*/ 152495 h 301561"/>
                <a:gd name="connsiteX11" fmla="*/ 11906 w 276415"/>
                <a:gd name="connsiteY11" fmla="*/ 301562 h 301561"/>
                <a:gd name="connsiteX12" fmla="*/ 0 w 276415"/>
                <a:gd name="connsiteY12" fmla="*/ 295370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415" h="301561">
                  <a:moveTo>
                    <a:pt x="0" y="295370"/>
                  </a:moveTo>
                  <a:cubicBezTo>
                    <a:pt x="4858" y="278606"/>
                    <a:pt x="11049" y="262604"/>
                    <a:pt x="18193" y="246983"/>
                  </a:cubicBezTo>
                  <a:cubicBezTo>
                    <a:pt x="25146" y="231267"/>
                    <a:pt x="32861" y="216027"/>
                    <a:pt x="41338" y="201073"/>
                  </a:cubicBezTo>
                  <a:cubicBezTo>
                    <a:pt x="58198" y="171164"/>
                    <a:pt x="77724" y="142780"/>
                    <a:pt x="99632" y="116015"/>
                  </a:cubicBezTo>
                  <a:cubicBezTo>
                    <a:pt x="110681" y="102679"/>
                    <a:pt x="122206" y="89726"/>
                    <a:pt x="134398" y="77438"/>
                  </a:cubicBezTo>
                  <a:cubicBezTo>
                    <a:pt x="146494" y="64961"/>
                    <a:pt x="159544" y="53340"/>
                    <a:pt x="173641" y="42863"/>
                  </a:cubicBezTo>
                  <a:cubicBezTo>
                    <a:pt x="201835" y="22289"/>
                    <a:pt x="233839" y="5239"/>
                    <a:pt x="269939" y="0"/>
                  </a:cubicBezTo>
                  <a:lnTo>
                    <a:pt x="276416" y="11811"/>
                  </a:lnTo>
                  <a:cubicBezTo>
                    <a:pt x="253936" y="38862"/>
                    <a:pt x="231553" y="61246"/>
                    <a:pt x="208978" y="84106"/>
                  </a:cubicBezTo>
                  <a:cubicBezTo>
                    <a:pt x="197644" y="95441"/>
                    <a:pt x="186309" y="106585"/>
                    <a:pt x="174784" y="117824"/>
                  </a:cubicBezTo>
                  <a:cubicBezTo>
                    <a:pt x="163449" y="129159"/>
                    <a:pt x="152209" y="140684"/>
                    <a:pt x="141256" y="152495"/>
                  </a:cubicBezTo>
                  <a:cubicBezTo>
                    <a:pt x="97155" y="199739"/>
                    <a:pt x="55340" y="250222"/>
                    <a:pt x="11906" y="301562"/>
                  </a:cubicBezTo>
                  <a:lnTo>
                    <a:pt x="0" y="29537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71DDFDEB-F100-D309-FA13-6EA2F364B311}"/>
                </a:ext>
              </a:extLst>
            </p:cNvPr>
            <p:cNvSpPr/>
            <p:nvPr/>
          </p:nvSpPr>
          <p:spPr>
            <a:xfrm>
              <a:off x="307484" y="821991"/>
              <a:ext cx="1378059" cy="545036"/>
            </a:xfrm>
            <a:custGeom>
              <a:avLst/>
              <a:gdLst>
                <a:gd name="connsiteX0" fmla="*/ 1296335 w 1378059"/>
                <a:gd name="connsiteY0" fmla="*/ 383397 h 545036"/>
                <a:gd name="connsiteX1" fmla="*/ 938576 w 1378059"/>
                <a:gd name="connsiteY1" fmla="*/ 376063 h 545036"/>
                <a:gd name="connsiteX2" fmla="*/ 761506 w 1378059"/>
                <a:gd name="connsiteY2" fmla="*/ 388827 h 545036"/>
                <a:gd name="connsiteX3" fmla="*/ 589009 w 1378059"/>
                <a:gd name="connsiteY3" fmla="*/ 420831 h 545036"/>
                <a:gd name="connsiteX4" fmla="*/ 507189 w 1378059"/>
                <a:gd name="connsiteY4" fmla="*/ 448263 h 545036"/>
                <a:gd name="connsiteX5" fmla="*/ 466898 w 1378059"/>
                <a:gd name="connsiteY5" fmla="*/ 466265 h 545036"/>
                <a:gd name="connsiteX6" fmla="*/ 424321 w 1378059"/>
                <a:gd name="connsiteY6" fmla="*/ 484267 h 545036"/>
                <a:gd name="connsiteX7" fmla="*/ 246394 w 1378059"/>
                <a:gd name="connsiteY7" fmla="*/ 535893 h 545036"/>
                <a:gd name="connsiteX8" fmla="*/ 152192 w 1378059"/>
                <a:gd name="connsiteY8" fmla="*/ 545037 h 545036"/>
                <a:gd name="connsiteX9" fmla="*/ 102948 w 1378059"/>
                <a:gd name="connsiteY9" fmla="*/ 541417 h 545036"/>
                <a:gd name="connsiteX10" fmla="*/ 52084 w 1378059"/>
                <a:gd name="connsiteY10" fmla="*/ 525415 h 545036"/>
                <a:gd name="connsiteX11" fmla="*/ 8650 w 1378059"/>
                <a:gd name="connsiteY11" fmla="*/ 482076 h 545036"/>
                <a:gd name="connsiteX12" fmla="*/ 1602 w 1378059"/>
                <a:gd name="connsiteY12" fmla="*/ 422355 h 545036"/>
                <a:gd name="connsiteX13" fmla="*/ 17604 w 1378059"/>
                <a:gd name="connsiteY13" fmla="*/ 372729 h 545036"/>
                <a:gd name="connsiteX14" fmla="*/ 41416 w 1378059"/>
                <a:gd name="connsiteY14" fmla="*/ 330343 h 545036"/>
                <a:gd name="connsiteX15" fmla="*/ 161717 w 1378059"/>
                <a:gd name="connsiteY15" fmla="*/ 189468 h 545036"/>
                <a:gd name="connsiteX16" fmla="*/ 313260 w 1378059"/>
                <a:gd name="connsiteY16" fmla="*/ 80407 h 545036"/>
                <a:gd name="connsiteX17" fmla="*/ 488615 w 1378059"/>
                <a:gd name="connsiteY17" fmla="*/ 20400 h 545036"/>
                <a:gd name="connsiteX18" fmla="*/ 671019 w 1378059"/>
                <a:gd name="connsiteY18" fmla="*/ 302 h 545036"/>
                <a:gd name="connsiteX19" fmla="*/ 853137 w 1378059"/>
                <a:gd name="connsiteY19" fmla="*/ 8589 h 545036"/>
                <a:gd name="connsiteX20" fmla="*/ 1032207 w 1378059"/>
                <a:gd name="connsiteY20" fmla="*/ 38021 h 545036"/>
                <a:gd name="connsiteX21" fmla="*/ 1378060 w 1378059"/>
                <a:gd name="connsiteY21" fmla="*/ 143367 h 545036"/>
                <a:gd name="connsiteX22" fmla="*/ 1373011 w 1378059"/>
                <a:gd name="connsiteY22" fmla="*/ 155940 h 545036"/>
                <a:gd name="connsiteX23" fmla="*/ 1201657 w 1378059"/>
                <a:gd name="connsiteY23" fmla="*/ 104029 h 545036"/>
                <a:gd name="connsiteX24" fmla="*/ 1026873 w 1378059"/>
                <a:gd name="connsiteY24" fmla="*/ 65739 h 545036"/>
                <a:gd name="connsiteX25" fmla="*/ 849898 w 1378059"/>
                <a:gd name="connsiteY25" fmla="*/ 43164 h 545036"/>
                <a:gd name="connsiteX26" fmla="*/ 672448 w 1378059"/>
                <a:gd name="connsiteY26" fmla="*/ 39735 h 545036"/>
                <a:gd name="connsiteX27" fmla="*/ 334786 w 1378059"/>
                <a:gd name="connsiteY27" fmla="*/ 122317 h 545036"/>
                <a:gd name="connsiteX28" fmla="*/ 197150 w 1378059"/>
                <a:gd name="connsiteY28" fmla="*/ 224997 h 545036"/>
                <a:gd name="connsiteX29" fmla="*/ 85422 w 1378059"/>
                <a:gd name="connsiteY29" fmla="*/ 358442 h 545036"/>
                <a:gd name="connsiteX30" fmla="*/ 54275 w 1378059"/>
                <a:gd name="connsiteY30" fmla="*/ 430451 h 545036"/>
                <a:gd name="connsiteX31" fmla="*/ 57228 w 1378059"/>
                <a:gd name="connsiteY31" fmla="*/ 458835 h 545036"/>
                <a:gd name="connsiteX32" fmla="*/ 77040 w 1378059"/>
                <a:gd name="connsiteY32" fmla="*/ 477123 h 545036"/>
                <a:gd name="connsiteX33" fmla="*/ 152287 w 1378059"/>
                <a:gd name="connsiteY33" fmla="*/ 490268 h 545036"/>
                <a:gd name="connsiteX34" fmla="*/ 236869 w 1378059"/>
                <a:gd name="connsiteY34" fmla="*/ 481600 h 545036"/>
                <a:gd name="connsiteX35" fmla="*/ 403843 w 1378059"/>
                <a:gd name="connsiteY35" fmla="*/ 432356 h 545036"/>
                <a:gd name="connsiteX36" fmla="*/ 444133 w 1378059"/>
                <a:gd name="connsiteY36" fmla="*/ 415211 h 545036"/>
                <a:gd name="connsiteX37" fmla="*/ 485948 w 1378059"/>
                <a:gd name="connsiteY37" fmla="*/ 396351 h 545036"/>
                <a:gd name="connsiteX38" fmla="*/ 574626 w 1378059"/>
                <a:gd name="connsiteY38" fmla="*/ 366633 h 545036"/>
                <a:gd name="connsiteX39" fmla="*/ 756172 w 1378059"/>
                <a:gd name="connsiteY39" fmla="*/ 335772 h 545036"/>
                <a:gd name="connsiteX40" fmla="*/ 938481 w 1378059"/>
                <a:gd name="connsiteY40" fmla="*/ 329962 h 545036"/>
                <a:gd name="connsiteX41" fmla="*/ 1119551 w 1378059"/>
                <a:gd name="connsiteY41" fmla="*/ 341773 h 545036"/>
                <a:gd name="connsiteX42" fmla="*/ 1298431 w 1378059"/>
                <a:gd name="connsiteY42" fmla="*/ 369967 h 545036"/>
                <a:gd name="connsiteX43" fmla="*/ 1296335 w 1378059"/>
                <a:gd name="connsiteY43" fmla="*/ 383397 h 54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78059" h="545036">
                  <a:moveTo>
                    <a:pt x="1296335" y="383397"/>
                  </a:moveTo>
                  <a:cubicBezTo>
                    <a:pt x="1176892" y="375682"/>
                    <a:pt x="1057258" y="372539"/>
                    <a:pt x="938576" y="376063"/>
                  </a:cubicBezTo>
                  <a:cubicBezTo>
                    <a:pt x="879235" y="378254"/>
                    <a:pt x="820085" y="381778"/>
                    <a:pt x="761506" y="388827"/>
                  </a:cubicBezTo>
                  <a:cubicBezTo>
                    <a:pt x="703023" y="396066"/>
                    <a:pt x="644920" y="405305"/>
                    <a:pt x="589009" y="420831"/>
                  </a:cubicBezTo>
                  <a:cubicBezTo>
                    <a:pt x="561100" y="428641"/>
                    <a:pt x="533573" y="437404"/>
                    <a:pt x="507189" y="448263"/>
                  </a:cubicBezTo>
                  <a:cubicBezTo>
                    <a:pt x="493854" y="453597"/>
                    <a:pt x="481567" y="459693"/>
                    <a:pt x="466898" y="466265"/>
                  </a:cubicBezTo>
                  <a:cubicBezTo>
                    <a:pt x="452801" y="472551"/>
                    <a:pt x="438609" y="478552"/>
                    <a:pt x="424321" y="484267"/>
                  </a:cubicBezTo>
                  <a:cubicBezTo>
                    <a:pt x="366981" y="506841"/>
                    <a:pt x="307831" y="524844"/>
                    <a:pt x="246394" y="535893"/>
                  </a:cubicBezTo>
                  <a:cubicBezTo>
                    <a:pt x="215724" y="541322"/>
                    <a:pt x="184387" y="545037"/>
                    <a:pt x="152192" y="545037"/>
                  </a:cubicBezTo>
                  <a:cubicBezTo>
                    <a:pt x="136095" y="545037"/>
                    <a:pt x="119712" y="544084"/>
                    <a:pt x="102948" y="541417"/>
                  </a:cubicBezTo>
                  <a:cubicBezTo>
                    <a:pt x="86279" y="538655"/>
                    <a:pt x="69039" y="534273"/>
                    <a:pt x="52084" y="525415"/>
                  </a:cubicBezTo>
                  <a:cubicBezTo>
                    <a:pt x="35320" y="516938"/>
                    <a:pt x="17985" y="502269"/>
                    <a:pt x="8650" y="482076"/>
                  </a:cubicBezTo>
                  <a:cubicBezTo>
                    <a:pt x="-875" y="461979"/>
                    <a:pt x="-1351" y="440452"/>
                    <a:pt x="1602" y="422355"/>
                  </a:cubicBezTo>
                  <a:cubicBezTo>
                    <a:pt x="4555" y="404067"/>
                    <a:pt x="10651" y="387874"/>
                    <a:pt x="17604" y="372729"/>
                  </a:cubicBezTo>
                  <a:cubicBezTo>
                    <a:pt x="24652" y="357680"/>
                    <a:pt x="32749" y="343678"/>
                    <a:pt x="41416" y="330343"/>
                  </a:cubicBezTo>
                  <a:cubicBezTo>
                    <a:pt x="76373" y="277289"/>
                    <a:pt x="118474" y="232426"/>
                    <a:pt x="161717" y="189468"/>
                  </a:cubicBezTo>
                  <a:cubicBezTo>
                    <a:pt x="205342" y="145368"/>
                    <a:pt x="257634" y="108125"/>
                    <a:pt x="313260" y="80407"/>
                  </a:cubicBezTo>
                  <a:cubicBezTo>
                    <a:pt x="368981" y="52499"/>
                    <a:pt x="428322" y="33068"/>
                    <a:pt x="488615" y="20400"/>
                  </a:cubicBezTo>
                  <a:cubicBezTo>
                    <a:pt x="548908" y="7541"/>
                    <a:pt x="610059" y="1826"/>
                    <a:pt x="671019" y="302"/>
                  </a:cubicBezTo>
                  <a:cubicBezTo>
                    <a:pt x="731979" y="-1032"/>
                    <a:pt x="792844" y="2111"/>
                    <a:pt x="853137" y="8589"/>
                  </a:cubicBezTo>
                  <a:cubicBezTo>
                    <a:pt x="913430" y="15351"/>
                    <a:pt x="973152" y="25448"/>
                    <a:pt x="1032207" y="38021"/>
                  </a:cubicBezTo>
                  <a:cubicBezTo>
                    <a:pt x="1150317" y="63548"/>
                    <a:pt x="1266236" y="97552"/>
                    <a:pt x="1378060" y="143367"/>
                  </a:cubicBezTo>
                  <a:lnTo>
                    <a:pt x="1373011" y="155940"/>
                  </a:lnTo>
                  <a:cubicBezTo>
                    <a:pt x="1317004" y="135747"/>
                    <a:pt x="1259283" y="119364"/>
                    <a:pt x="1201657" y="104029"/>
                  </a:cubicBezTo>
                  <a:cubicBezTo>
                    <a:pt x="1143840" y="88884"/>
                    <a:pt x="1085547" y="76026"/>
                    <a:pt x="1026873" y="65739"/>
                  </a:cubicBezTo>
                  <a:cubicBezTo>
                    <a:pt x="968199" y="55452"/>
                    <a:pt x="909144" y="47736"/>
                    <a:pt x="849898" y="43164"/>
                  </a:cubicBezTo>
                  <a:cubicBezTo>
                    <a:pt x="790748" y="38402"/>
                    <a:pt x="731407" y="36878"/>
                    <a:pt x="672448" y="39735"/>
                  </a:cubicBezTo>
                  <a:cubicBezTo>
                    <a:pt x="555004" y="45641"/>
                    <a:pt x="437275" y="68501"/>
                    <a:pt x="334786" y="122317"/>
                  </a:cubicBezTo>
                  <a:cubicBezTo>
                    <a:pt x="283447" y="149082"/>
                    <a:pt x="237536" y="183468"/>
                    <a:pt x="197150" y="224997"/>
                  </a:cubicBezTo>
                  <a:cubicBezTo>
                    <a:pt x="155812" y="266907"/>
                    <a:pt x="115902" y="310817"/>
                    <a:pt x="85422" y="358442"/>
                  </a:cubicBezTo>
                  <a:cubicBezTo>
                    <a:pt x="70468" y="382064"/>
                    <a:pt x="57799" y="407496"/>
                    <a:pt x="54275" y="430451"/>
                  </a:cubicBezTo>
                  <a:cubicBezTo>
                    <a:pt x="52561" y="441881"/>
                    <a:pt x="53608" y="451692"/>
                    <a:pt x="57228" y="458835"/>
                  </a:cubicBezTo>
                  <a:cubicBezTo>
                    <a:pt x="60752" y="466074"/>
                    <a:pt x="67229" y="472170"/>
                    <a:pt x="77040" y="477123"/>
                  </a:cubicBezTo>
                  <a:cubicBezTo>
                    <a:pt x="96852" y="487029"/>
                    <a:pt x="124855" y="490363"/>
                    <a:pt x="152287" y="490268"/>
                  </a:cubicBezTo>
                  <a:cubicBezTo>
                    <a:pt x="180100" y="490077"/>
                    <a:pt x="208580" y="486743"/>
                    <a:pt x="236869" y="481600"/>
                  </a:cubicBezTo>
                  <a:cubicBezTo>
                    <a:pt x="293543" y="471218"/>
                    <a:pt x="349741" y="453882"/>
                    <a:pt x="403843" y="432356"/>
                  </a:cubicBezTo>
                  <a:cubicBezTo>
                    <a:pt x="417368" y="426927"/>
                    <a:pt x="430798" y="421212"/>
                    <a:pt x="444133" y="415211"/>
                  </a:cubicBezTo>
                  <a:cubicBezTo>
                    <a:pt x="456802" y="409496"/>
                    <a:pt x="471375" y="402257"/>
                    <a:pt x="485948" y="396351"/>
                  </a:cubicBezTo>
                  <a:cubicBezTo>
                    <a:pt x="514999" y="384350"/>
                    <a:pt x="544622" y="374444"/>
                    <a:pt x="574626" y="366633"/>
                  </a:cubicBezTo>
                  <a:cubicBezTo>
                    <a:pt x="634633" y="351012"/>
                    <a:pt x="695308" y="341011"/>
                    <a:pt x="756172" y="335772"/>
                  </a:cubicBezTo>
                  <a:cubicBezTo>
                    <a:pt x="817037" y="330438"/>
                    <a:pt x="877807" y="328438"/>
                    <a:pt x="938481" y="329962"/>
                  </a:cubicBezTo>
                  <a:cubicBezTo>
                    <a:pt x="999060" y="331010"/>
                    <a:pt x="1059544" y="335391"/>
                    <a:pt x="1119551" y="341773"/>
                  </a:cubicBezTo>
                  <a:cubicBezTo>
                    <a:pt x="1179559" y="348631"/>
                    <a:pt x="1239280" y="357013"/>
                    <a:pt x="1298431" y="369967"/>
                  </a:cubicBezTo>
                  <a:lnTo>
                    <a:pt x="1296335" y="383397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FC243D76-7418-6C49-5020-0F36CC8B413B}"/>
                </a:ext>
              </a:extLst>
            </p:cNvPr>
            <p:cNvSpPr/>
            <p:nvPr/>
          </p:nvSpPr>
          <p:spPr>
            <a:xfrm>
              <a:off x="1020148" y="-239"/>
              <a:ext cx="903958" cy="889112"/>
            </a:xfrm>
            <a:custGeom>
              <a:avLst/>
              <a:gdLst>
                <a:gd name="connsiteX0" fmla="*/ 719022 w 903958"/>
                <a:gd name="connsiteY0" fmla="*/ 889113 h 889112"/>
                <a:gd name="connsiteX1" fmla="*/ 577480 w 903958"/>
                <a:gd name="connsiteY1" fmla="*/ 841107 h 889112"/>
                <a:gd name="connsiteX2" fmla="*/ 448226 w 903958"/>
                <a:gd name="connsiteY2" fmla="*/ 769003 h 889112"/>
                <a:gd name="connsiteX3" fmla="*/ 330497 w 903958"/>
                <a:gd name="connsiteY3" fmla="*/ 678229 h 889112"/>
                <a:gd name="connsiteX4" fmla="*/ 221912 w 903958"/>
                <a:gd name="connsiteY4" fmla="*/ 574121 h 889112"/>
                <a:gd name="connsiteX5" fmla="*/ 127138 w 903958"/>
                <a:gd name="connsiteY5" fmla="*/ 453154 h 889112"/>
                <a:gd name="connsiteX6" fmla="*/ 88752 w 903958"/>
                <a:gd name="connsiteY6" fmla="*/ 383907 h 889112"/>
                <a:gd name="connsiteX7" fmla="*/ 80561 w 903958"/>
                <a:gd name="connsiteY7" fmla="*/ 365524 h 889112"/>
                <a:gd name="connsiteX8" fmla="*/ 73322 w 903958"/>
                <a:gd name="connsiteY8" fmla="*/ 347140 h 889112"/>
                <a:gd name="connsiteX9" fmla="*/ 60558 w 903958"/>
                <a:gd name="connsiteY9" fmla="*/ 313231 h 889112"/>
                <a:gd name="connsiteX10" fmla="*/ 12076 w 903958"/>
                <a:gd name="connsiteY10" fmla="*/ 172071 h 889112"/>
                <a:gd name="connsiteX11" fmla="*/ 3123 w 903958"/>
                <a:gd name="connsiteY11" fmla="*/ 131971 h 889112"/>
                <a:gd name="connsiteX12" fmla="*/ 646 w 903958"/>
                <a:gd name="connsiteY12" fmla="*/ 82917 h 889112"/>
                <a:gd name="connsiteX13" fmla="*/ 9219 w 903958"/>
                <a:gd name="connsiteY13" fmla="*/ 50056 h 889112"/>
                <a:gd name="connsiteX14" fmla="*/ 36460 w 903958"/>
                <a:gd name="connsiteY14" fmla="*/ 16909 h 889112"/>
                <a:gd name="connsiteX15" fmla="*/ 71417 w 903958"/>
                <a:gd name="connsiteY15" fmla="*/ 2240 h 889112"/>
                <a:gd name="connsiteX16" fmla="*/ 99992 w 903958"/>
                <a:gd name="connsiteY16" fmla="*/ 49 h 889112"/>
                <a:gd name="connsiteX17" fmla="*/ 145045 w 903958"/>
                <a:gd name="connsiteY17" fmla="*/ 6526 h 889112"/>
                <a:gd name="connsiteX18" fmla="*/ 183717 w 903958"/>
                <a:gd name="connsiteY18" fmla="*/ 17861 h 889112"/>
                <a:gd name="connsiteX19" fmla="*/ 254583 w 903958"/>
                <a:gd name="connsiteY19" fmla="*/ 45769 h 889112"/>
                <a:gd name="connsiteX20" fmla="*/ 387171 w 903958"/>
                <a:gd name="connsiteY20" fmla="*/ 110063 h 889112"/>
                <a:gd name="connsiteX21" fmla="*/ 515758 w 903958"/>
                <a:gd name="connsiteY21" fmla="*/ 180262 h 889112"/>
                <a:gd name="connsiteX22" fmla="*/ 639393 w 903958"/>
                <a:gd name="connsiteY22" fmla="*/ 263130 h 889112"/>
                <a:gd name="connsiteX23" fmla="*/ 840275 w 903958"/>
                <a:gd name="connsiteY23" fmla="*/ 483157 h 889112"/>
                <a:gd name="connsiteX24" fmla="*/ 894948 w 903958"/>
                <a:gd name="connsiteY24" fmla="*/ 622603 h 889112"/>
                <a:gd name="connsiteX25" fmla="*/ 903902 w 903958"/>
                <a:gd name="connsiteY25" fmla="*/ 696803 h 889112"/>
                <a:gd name="connsiteX26" fmla="*/ 896377 w 903958"/>
                <a:gd name="connsiteY26" fmla="*/ 771289 h 889112"/>
                <a:gd name="connsiteX27" fmla="*/ 883233 w 903958"/>
                <a:gd name="connsiteY27" fmla="*/ 768145 h 889112"/>
                <a:gd name="connsiteX28" fmla="*/ 881804 w 903958"/>
                <a:gd name="connsiteY28" fmla="*/ 698518 h 889112"/>
                <a:gd name="connsiteX29" fmla="*/ 865897 w 903958"/>
                <a:gd name="connsiteY29" fmla="*/ 630414 h 889112"/>
                <a:gd name="connsiteX30" fmla="*/ 803032 w 903958"/>
                <a:gd name="connsiteY30" fmla="*/ 506684 h 889112"/>
                <a:gd name="connsiteX31" fmla="*/ 601007 w 903958"/>
                <a:gd name="connsiteY31" fmla="*/ 316660 h 889112"/>
                <a:gd name="connsiteX32" fmla="*/ 479658 w 903958"/>
                <a:gd name="connsiteY32" fmla="*/ 245985 h 889112"/>
                <a:gd name="connsiteX33" fmla="*/ 350785 w 903958"/>
                <a:gd name="connsiteY33" fmla="*/ 184453 h 889112"/>
                <a:gd name="connsiteX34" fmla="*/ 220483 w 903958"/>
                <a:gd name="connsiteY34" fmla="*/ 128351 h 889112"/>
                <a:gd name="connsiteX35" fmla="*/ 155808 w 903958"/>
                <a:gd name="connsiteY35" fmla="*/ 105872 h 889112"/>
                <a:gd name="connsiteX36" fmla="*/ 124852 w 903958"/>
                <a:gd name="connsiteY36" fmla="*/ 98062 h 889112"/>
                <a:gd name="connsiteX37" fmla="*/ 98373 w 903958"/>
                <a:gd name="connsiteY37" fmla="*/ 94918 h 889112"/>
                <a:gd name="connsiteX38" fmla="*/ 90943 w 903958"/>
                <a:gd name="connsiteY38" fmla="*/ 95680 h 889112"/>
                <a:gd name="connsiteX39" fmla="*/ 92753 w 903958"/>
                <a:gd name="connsiteY39" fmla="*/ 94823 h 889112"/>
                <a:gd name="connsiteX40" fmla="*/ 97611 w 903958"/>
                <a:gd name="connsiteY40" fmla="*/ 89584 h 889112"/>
                <a:gd name="connsiteX41" fmla="*/ 97706 w 903958"/>
                <a:gd name="connsiteY41" fmla="*/ 91680 h 889112"/>
                <a:gd name="connsiteX42" fmla="*/ 100182 w 903958"/>
                <a:gd name="connsiteY42" fmla="*/ 114540 h 889112"/>
                <a:gd name="connsiteX43" fmla="*/ 107993 w 903958"/>
                <a:gd name="connsiteY43" fmla="*/ 144734 h 889112"/>
                <a:gd name="connsiteX44" fmla="*/ 156666 w 903958"/>
                <a:gd name="connsiteY44" fmla="*/ 275893 h 889112"/>
                <a:gd name="connsiteX45" fmla="*/ 170191 w 903958"/>
                <a:gd name="connsiteY45" fmla="*/ 309421 h 889112"/>
                <a:gd name="connsiteX46" fmla="*/ 176478 w 903958"/>
                <a:gd name="connsiteY46" fmla="*/ 324566 h 889112"/>
                <a:gd name="connsiteX47" fmla="*/ 183145 w 903958"/>
                <a:gd name="connsiteY47" fmla="*/ 339044 h 889112"/>
                <a:gd name="connsiteX48" fmla="*/ 215625 w 903958"/>
                <a:gd name="connsiteY48" fmla="*/ 395718 h 889112"/>
                <a:gd name="connsiteX49" fmla="*/ 300398 w 903958"/>
                <a:gd name="connsiteY49" fmla="*/ 501064 h 889112"/>
                <a:gd name="connsiteX50" fmla="*/ 400982 w 903958"/>
                <a:gd name="connsiteY50" fmla="*/ 596505 h 889112"/>
                <a:gd name="connsiteX51" fmla="*/ 509853 w 903958"/>
                <a:gd name="connsiteY51" fmla="*/ 685278 h 889112"/>
                <a:gd name="connsiteX52" fmla="*/ 619104 w 903958"/>
                <a:gd name="connsiteY52" fmla="*/ 776718 h 889112"/>
                <a:gd name="connsiteX53" fmla="*/ 725880 w 903958"/>
                <a:gd name="connsiteY53" fmla="*/ 877016 h 889112"/>
                <a:gd name="connsiteX54" fmla="*/ 719022 w 903958"/>
                <a:gd name="connsiteY54" fmla="*/ 889113 h 88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03958" h="889112">
                  <a:moveTo>
                    <a:pt x="719022" y="889113"/>
                  </a:moveTo>
                  <a:cubicBezTo>
                    <a:pt x="668920" y="879302"/>
                    <a:pt x="622629" y="861395"/>
                    <a:pt x="577480" y="841107"/>
                  </a:cubicBezTo>
                  <a:cubicBezTo>
                    <a:pt x="532427" y="820628"/>
                    <a:pt x="489374" y="796244"/>
                    <a:pt x="448226" y="769003"/>
                  </a:cubicBezTo>
                  <a:cubicBezTo>
                    <a:pt x="406983" y="741761"/>
                    <a:pt x="368121" y="710900"/>
                    <a:pt x="330497" y="678229"/>
                  </a:cubicBezTo>
                  <a:cubicBezTo>
                    <a:pt x="292778" y="645654"/>
                    <a:pt x="256392" y="611173"/>
                    <a:pt x="221912" y="574121"/>
                  </a:cubicBezTo>
                  <a:cubicBezTo>
                    <a:pt x="187527" y="537069"/>
                    <a:pt x="155332" y="497064"/>
                    <a:pt x="127138" y="453154"/>
                  </a:cubicBezTo>
                  <a:cubicBezTo>
                    <a:pt x="113041" y="431151"/>
                    <a:pt x="100087" y="408196"/>
                    <a:pt x="88752" y="383907"/>
                  </a:cubicBezTo>
                  <a:cubicBezTo>
                    <a:pt x="85895" y="377811"/>
                    <a:pt x="83228" y="371715"/>
                    <a:pt x="80561" y="365524"/>
                  </a:cubicBezTo>
                  <a:cubicBezTo>
                    <a:pt x="77989" y="359523"/>
                    <a:pt x="75322" y="352474"/>
                    <a:pt x="73322" y="347140"/>
                  </a:cubicBezTo>
                  <a:lnTo>
                    <a:pt x="60558" y="313231"/>
                  </a:lnTo>
                  <a:cubicBezTo>
                    <a:pt x="43699" y="267702"/>
                    <a:pt x="26173" y="222458"/>
                    <a:pt x="12076" y="172071"/>
                  </a:cubicBezTo>
                  <a:cubicBezTo>
                    <a:pt x="8552" y="159403"/>
                    <a:pt x="5504" y="146258"/>
                    <a:pt x="3123" y="131971"/>
                  </a:cubicBezTo>
                  <a:cubicBezTo>
                    <a:pt x="932" y="117588"/>
                    <a:pt x="-1068" y="102348"/>
                    <a:pt x="646" y="82917"/>
                  </a:cubicBezTo>
                  <a:cubicBezTo>
                    <a:pt x="1694" y="73201"/>
                    <a:pt x="3694" y="62152"/>
                    <a:pt x="9219" y="50056"/>
                  </a:cubicBezTo>
                  <a:cubicBezTo>
                    <a:pt x="14553" y="38054"/>
                    <a:pt x="24459" y="25195"/>
                    <a:pt x="36460" y="16909"/>
                  </a:cubicBezTo>
                  <a:cubicBezTo>
                    <a:pt x="48462" y="8431"/>
                    <a:pt x="60844" y="4336"/>
                    <a:pt x="71417" y="2240"/>
                  </a:cubicBezTo>
                  <a:cubicBezTo>
                    <a:pt x="82085" y="145"/>
                    <a:pt x="91419" y="-141"/>
                    <a:pt x="99992" y="49"/>
                  </a:cubicBezTo>
                  <a:cubicBezTo>
                    <a:pt x="117042" y="621"/>
                    <a:pt x="131329" y="3383"/>
                    <a:pt x="145045" y="6526"/>
                  </a:cubicBezTo>
                  <a:cubicBezTo>
                    <a:pt x="158666" y="9765"/>
                    <a:pt x="171334" y="13670"/>
                    <a:pt x="183717" y="17861"/>
                  </a:cubicBezTo>
                  <a:cubicBezTo>
                    <a:pt x="208386" y="26243"/>
                    <a:pt x="231722" y="35768"/>
                    <a:pt x="254583" y="45769"/>
                  </a:cubicBezTo>
                  <a:cubicBezTo>
                    <a:pt x="300207" y="65772"/>
                    <a:pt x="344022" y="87489"/>
                    <a:pt x="387171" y="110063"/>
                  </a:cubicBezTo>
                  <a:cubicBezTo>
                    <a:pt x="430414" y="132828"/>
                    <a:pt x="472896" y="155116"/>
                    <a:pt x="515758" y="180262"/>
                  </a:cubicBezTo>
                  <a:cubicBezTo>
                    <a:pt x="558335" y="205504"/>
                    <a:pt x="599864" y="232840"/>
                    <a:pt x="639393" y="263130"/>
                  </a:cubicBezTo>
                  <a:cubicBezTo>
                    <a:pt x="718450" y="323137"/>
                    <a:pt x="789697" y="396385"/>
                    <a:pt x="840275" y="483157"/>
                  </a:cubicBezTo>
                  <a:cubicBezTo>
                    <a:pt x="865230" y="526687"/>
                    <a:pt x="884185" y="573740"/>
                    <a:pt x="894948" y="622603"/>
                  </a:cubicBezTo>
                  <a:cubicBezTo>
                    <a:pt x="900378" y="646987"/>
                    <a:pt x="903235" y="671943"/>
                    <a:pt x="903902" y="696803"/>
                  </a:cubicBezTo>
                  <a:cubicBezTo>
                    <a:pt x="904283" y="721759"/>
                    <a:pt x="902854" y="746333"/>
                    <a:pt x="896377" y="771289"/>
                  </a:cubicBezTo>
                  <a:lnTo>
                    <a:pt x="883233" y="768145"/>
                  </a:lnTo>
                  <a:cubicBezTo>
                    <a:pt x="885995" y="745666"/>
                    <a:pt x="884852" y="721568"/>
                    <a:pt x="881804" y="698518"/>
                  </a:cubicBezTo>
                  <a:cubicBezTo>
                    <a:pt x="878661" y="675277"/>
                    <a:pt x="873041" y="652607"/>
                    <a:pt x="865897" y="630414"/>
                  </a:cubicBezTo>
                  <a:cubicBezTo>
                    <a:pt x="851610" y="586123"/>
                    <a:pt x="829702" y="544689"/>
                    <a:pt x="803032" y="506684"/>
                  </a:cubicBezTo>
                  <a:cubicBezTo>
                    <a:pt x="750168" y="430198"/>
                    <a:pt x="678159" y="368857"/>
                    <a:pt x="601007" y="316660"/>
                  </a:cubicBezTo>
                  <a:cubicBezTo>
                    <a:pt x="562145" y="290657"/>
                    <a:pt x="521473" y="267321"/>
                    <a:pt x="479658" y="245985"/>
                  </a:cubicBezTo>
                  <a:cubicBezTo>
                    <a:pt x="437844" y="225125"/>
                    <a:pt x="393933" y="204361"/>
                    <a:pt x="350785" y="184453"/>
                  </a:cubicBezTo>
                  <a:cubicBezTo>
                    <a:pt x="307446" y="164641"/>
                    <a:pt x="263917" y="145306"/>
                    <a:pt x="220483" y="128351"/>
                  </a:cubicBezTo>
                  <a:cubicBezTo>
                    <a:pt x="198766" y="119969"/>
                    <a:pt x="177049" y="112159"/>
                    <a:pt x="155808" y="105872"/>
                  </a:cubicBezTo>
                  <a:cubicBezTo>
                    <a:pt x="145236" y="102824"/>
                    <a:pt x="134758" y="100062"/>
                    <a:pt x="124852" y="98062"/>
                  </a:cubicBezTo>
                  <a:cubicBezTo>
                    <a:pt x="114946" y="96061"/>
                    <a:pt x="105421" y="94823"/>
                    <a:pt x="98373" y="94918"/>
                  </a:cubicBezTo>
                  <a:cubicBezTo>
                    <a:pt x="94944" y="94918"/>
                    <a:pt x="92086" y="95299"/>
                    <a:pt x="90943" y="95680"/>
                  </a:cubicBezTo>
                  <a:cubicBezTo>
                    <a:pt x="89705" y="96061"/>
                    <a:pt x="90562" y="96157"/>
                    <a:pt x="92753" y="94823"/>
                  </a:cubicBezTo>
                  <a:cubicBezTo>
                    <a:pt x="94944" y="93490"/>
                    <a:pt x="97134" y="90537"/>
                    <a:pt x="97611" y="89584"/>
                  </a:cubicBezTo>
                  <a:cubicBezTo>
                    <a:pt x="98182" y="88441"/>
                    <a:pt x="97801" y="89489"/>
                    <a:pt x="97706" y="91680"/>
                  </a:cubicBezTo>
                  <a:cubicBezTo>
                    <a:pt x="97420" y="96347"/>
                    <a:pt x="98277" y="105301"/>
                    <a:pt x="100182" y="114540"/>
                  </a:cubicBezTo>
                  <a:cubicBezTo>
                    <a:pt x="102087" y="123970"/>
                    <a:pt x="104850" y="134257"/>
                    <a:pt x="107993" y="144734"/>
                  </a:cubicBezTo>
                  <a:cubicBezTo>
                    <a:pt x="120852" y="187025"/>
                    <a:pt x="138949" y="231507"/>
                    <a:pt x="156666" y="275893"/>
                  </a:cubicBezTo>
                  <a:lnTo>
                    <a:pt x="170191" y="309421"/>
                  </a:lnTo>
                  <a:lnTo>
                    <a:pt x="176478" y="324566"/>
                  </a:lnTo>
                  <a:cubicBezTo>
                    <a:pt x="178573" y="329424"/>
                    <a:pt x="180859" y="334282"/>
                    <a:pt x="183145" y="339044"/>
                  </a:cubicBezTo>
                  <a:cubicBezTo>
                    <a:pt x="192480" y="358285"/>
                    <a:pt x="203433" y="377239"/>
                    <a:pt x="215625" y="395718"/>
                  </a:cubicBezTo>
                  <a:cubicBezTo>
                    <a:pt x="240009" y="432675"/>
                    <a:pt x="269156" y="467632"/>
                    <a:pt x="300398" y="501064"/>
                  </a:cubicBezTo>
                  <a:cubicBezTo>
                    <a:pt x="331735" y="534497"/>
                    <a:pt x="365644" y="566215"/>
                    <a:pt x="400982" y="596505"/>
                  </a:cubicBezTo>
                  <a:cubicBezTo>
                    <a:pt x="436415" y="626794"/>
                    <a:pt x="473372" y="655560"/>
                    <a:pt x="509853" y="685278"/>
                  </a:cubicBezTo>
                  <a:cubicBezTo>
                    <a:pt x="546333" y="714996"/>
                    <a:pt x="582909" y="745190"/>
                    <a:pt x="619104" y="776718"/>
                  </a:cubicBezTo>
                  <a:cubicBezTo>
                    <a:pt x="655204" y="808436"/>
                    <a:pt x="691304" y="840535"/>
                    <a:pt x="725880" y="877016"/>
                  </a:cubicBezTo>
                  <a:lnTo>
                    <a:pt x="719022" y="889113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691EAAFB-AE0B-6292-5219-B2867110D13B}"/>
                </a:ext>
              </a:extLst>
            </p:cNvPr>
            <p:cNvSpPr/>
            <p:nvPr/>
          </p:nvSpPr>
          <p:spPr>
            <a:xfrm>
              <a:off x="1958625" y="690578"/>
              <a:ext cx="1090517" cy="717850"/>
            </a:xfrm>
            <a:custGeom>
              <a:avLst/>
              <a:gdLst>
                <a:gd name="connsiteX0" fmla="*/ 0 w 1090517"/>
                <a:gd name="connsiteY0" fmla="*/ 72755 h 717850"/>
                <a:gd name="connsiteX1" fmla="*/ 102013 w 1090517"/>
                <a:gd name="connsiteY1" fmla="*/ 31321 h 717850"/>
                <a:gd name="connsiteX2" fmla="*/ 155353 w 1090517"/>
                <a:gd name="connsiteY2" fmla="*/ 17415 h 717850"/>
                <a:gd name="connsiteX3" fmla="*/ 209740 w 1090517"/>
                <a:gd name="connsiteY3" fmla="*/ 7604 h 717850"/>
                <a:gd name="connsiteX4" fmla="*/ 431768 w 1090517"/>
                <a:gd name="connsiteY4" fmla="*/ 9509 h 717850"/>
                <a:gd name="connsiteX5" fmla="*/ 642366 w 1090517"/>
                <a:gd name="connsiteY5" fmla="*/ 83518 h 717850"/>
                <a:gd name="connsiteX6" fmla="*/ 808482 w 1090517"/>
                <a:gd name="connsiteY6" fmla="*/ 228108 h 717850"/>
                <a:gd name="connsiteX7" fmla="*/ 805148 w 1090517"/>
                <a:gd name="connsiteY7" fmla="*/ 226298 h 717850"/>
                <a:gd name="connsiteX8" fmla="*/ 805244 w 1090517"/>
                <a:gd name="connsiteY8" fmla="*/ 226298 h 717850"/>
                <a:gd name="connsiteX9" fmla="*/ 889063 w 1090517"/>
                <a:gd name="connsiteY9" fmla="*/ 238109 h 717850"/>
                <a:gd name="connsiteX10" fmla="*/ 968597 w 1090517"/>
                <a:gd name="connsiteY10" fmla="*/ 270589 h 717850"/>
                <a:gd name="connsiteX11" fmla="*/ 1038797 w 1090517"/>
                <a:gd name="connsiteY11" fmla="*/ 326311 h 717850"/>
                <a:gd name="connsiteX12" fmla="*/ 1084231 w 1090517"/>
                <a:gd name="connsiteY12" fmla="*/ 409369 h 717850"/>
                <a:gd name="connsiteX13" fmla="*/ 1090517 w 1090517"/>
                <a:gd name="connsiteY13" fmla="*/ 457184 h 717850"/>
                <a:gd name="connsiteX14" fmla="*/ 1089089 w 1090517"/>
                <a:gd name="connsiteY14" fmla="*/ 499285 h 717850"/>
                <a:gd name="connsiteX15" fmla="*/ 1077944 w 1090517"/>
                <a:gd name="connsiteY15" fmla="*/ 583009 h 717850"/>
                <a:gd name="connsiteX16" fmla="*/ 1066609 w 1090517"/>
                <a:gd name="connsiteY16" fmla="*/ 624348 h 717850"/>
                <a:gd name="connsiteX17" fmla="*/ 1049464 w 1090517"/>
                <a:gd name="connsiteY17" fmla="*/ 664543 h 717850"/>
                <a:gd name="connsiteX18" fmla="*/ 1022223 w 1090517"/>
                <a:gd name="connsiteY18" fmla="*/ 700834 h 717850"/>
                <a:gd name="connsiteX19" fmla="*/ 1002030 w 1090517"/>
                <a:gd name="connsiteY19" fmla="*/ 714073 h 717850"/>
                <a:gd name="connsiteX20" fmla="*/ 977741 w 1090517"/>
                <a:gd name="connsiteY20" fmla="*/ 717407 h 717850"/>
                <a:gd name="connsiteX21" fmla="*/ 977741 w 1090517"/>
                <a:gd name="connsiteY21" fmla="*/ 703882 h 717850"/>
                <a:gd name="connsiteX22" fmla="*/ 1002792 w 1090517"/>
                <a:gd name="connsiteY22" fmla="*/ 683879 h 717850"/>
                <a:gd name="connsiteX23" fmla="*/ 1016698 w 1090517"/>
                <a:gd name="connsiteY23" fmla="*/ 650827 h 717850"/>
                <a:gd name="connsiteX24" fmla="*/ 1028224 w 1090517"/>
                <a:gd name="connsiteY24" fmla="*/ 575770 h 717850"/>
                <a:gd name="connsiteX25" fmla="*/ 1029557 w 1090517"/>
                <a:gd name="connsiteY25" fmla="*/ 497951 h 717850"/>
                <a:gd name="connsiteX26" fmla="*/ 1028033 w 1090517"/>
                <a:gd name="connsiteY26" fmla="*/ 458994 h 717850"/>
                <a:gd name="connsiteX27" fmla="*/ 1022128 w 1090517"/>
                <a:gd name="connsiteY27" fmla="*/ 426895 h 717850"/>
                <a:gd name="connsiteX28" fmla="*/ 936117 w 1090517"/>
                <a:gd name="connsiteY28" fmla="*/ 321072 h 717850"/>
                <a:gd name="connsiteX29" fmla="*/ 802291 w 1090517"/>
                <a:gd name="connsiteY29" fmla="*/ 239633 h 717850"/>
                <a:gd name="connsiteX30" fmla="*/ 802196 w 1090517"/>
                <a:gd name="connsiteY30" fmla="*/ 239633 h 717850"/>
                <a:gd name="connsiteX31" fmla="*/ 801243 w 1090517"/>
                <a:gd name="connsiteY31" fmla="*/ 239633 h 717850"/>
                <a:gd name="connsiteX32" fmla="*/ 798862 w 1090517"/>
                <a:gd name="connsiteY32" fmla="*/ 237823 h 717850"/>
                <a:gd name="connsiteX33" fmla="*/ 618649 w 1090517"/>
                <a:gd name="connsiteY33" fmla="*/ 130667 h 717850"/>
                <a:gd name="connsiteX34" fmla="*/ 421386 w 1090517"/>
                <a:gd name="connsiteY34" fmla="*/ 73993 h 717850"/>
                <a:gd name="connsiteX35" fmla="*/ 214789 w 1090517"/>
                <a:gd name="connsiteY35" fmla="*/ 63040 h 717850"/>
                <a:gd name="connsiteX36" fmla="*/ 4667 w 1090517"/>
                <a:gd name="connsiteY36" fmla="*/ 85614 h 717850"/>
                <a:gd name="connsiteX37" fmla="*/ 0 w 1090517"/>
                <a:gd name="connsiteY37" fmla="*/ 72755 h 7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90517" h="717850">
                  <a:moveTo>
                    <a:pt x="0" y="72755"/>
                  </a:moveTo>
                  <a:cubicBezTo>
                    <a:pt x="32480" y="54753"/>
                    <a:pt x="66961" y="42370"/>
                    <a:pt x="102013" y="31321"/>
                  </a:cubicBezTo>
                  <a:cubicBezTo>
                    <a:pt x="119634" y="26178"/>
                    <a:pt x="137446" y="21511"/>
                    <a:pt x="155353" y="17415"/>
                  </a:cubicBezTo>
                  <a:cubicBezTo>
                    <a:pt x="173355" y="13510"/>
                    <a:pt x="191452" y="10176"/>
                    <a:pt x="209740" y="7604"/>
                  </a:cubicBezTo>
                  <a:cubicBezTo>
                    <a:pt x="282797" y="-2969"/>
                    <a:pt x="358045" y="-2683"/>
                    <a:pt x="431768" y="9509"/>
                  </a:cubicBezTo>
                  <a:cubicBezTo>
                    <a:pt x="505396" y="21796"/>
                    <a:pt x="577691" y="46085"/>
                    <a:pt x="642366" y="83518"/>
                  </a:cubicBezTo>
                  <a:cubicBezTo>
                    <a:pt x="707136" y="120475"/>
                    <a:pt x="764572" y="169624"/>
                    <a:pt x="808482" y="228108"/>
                  </a:cubicBezTo>
                  <a:lnTo>
                    <a:pt x="805148" y="226298"/>
                  </a:lnTo>
                  <a:lnTo>
                    <a:pt x="805244" y="226298"/>
                  </a:lnTo>
                  <a:cubicBezTo>
                    <a:pt x="833914" y="226012"/>
                    <a:pt x="861631" y="230870"/>
                    <a:pt x="889063" y="238109"/>
                  </a:cubicBezTo>
                  <a:cubicBezTo>
                    <a:pt x="916400" y="245539"/>
                    <a:pt x="943165" y="256207"/>
                    <a:pt x="968597" y="270589"/>
                  </a:cubicBezTo>
                  <a:cubicBezTo>
                    <a:pt x="993934" y="284972"/>
                    <a:pt x="1018318" y="303070"/>
                    <a:pt x="1038797" y="326311"/>
                  </a:cubicBezTo>
                  <a:cubicBezTo>
                    <a:pt x="1059275" y="349361"/>
                    <a:pt x="1076039" y="377841"/>
                    <a:pt x="1084231" y="409369"/>
                  </a:cubicBezTo>
                  <a:cubicBezTo>
                    <a:pt x="1088517" y="424990"/>
                    <a:pt x="1090517" y="441182"/>
                    <a:pt x="1090517" y="457184"/>
                  </a:cubicBezTo>
                  <a:cubicBezTo>
                    <a:pt x="1090517" y="471376"/>
                    <a:pt x="1090041" y="485378"/>
                    <a:pt x="1089089" y="499285"/>
                  </a:cubicBezTo>
                  <a:cubicBezTo>
                    <a:pt x="1087374" y="527193"/>
                    <a:pt x="1083850" y="555196"/>
                    <a:pt x="1077944" y="583009"/>
                  </a:cubicBezTo>
                  <a:cubicBezTo>
                    <a:pt x="1074991" y="596916"/>
                    <a:pt x="1071086" y="610727"/>
                    <a:pt x="1066609" y="624348"/>
                  </a:cubicBezTo>
                  <a:cubicBezTo>
                    <a:pt x="1062133" y="638064"/>
                    <a:pt x="1056608" y="651589"/>
                    <a:pt x="1049464" y="664543"/>
                  </a:cubicBezTo>
                  <a:cubicBezTo>
                    <a:pt x="1042416" y="677497"/>
                    <a:pt x="1034034" y="690261"/>
                    <a:pt x="1022223" y="700834"/>
                  </a:cubicBezTo>
                  <a:cubicBezTo>
                    <a:pt x="1016413" y="706072"/>
                    <a:pt x="1009745" y="710930"/>
                    <a:pt x="1002030" y="714073"/>
                  </a:cubicBezTo>
                  <a:cubicBezTo>
                    <a:pt x="994410" y="717217"/>
                    <a:pt x="985838" y="718645"/>
                    <a:pt x="977741" y="717407"/>
                  </a:cubicBezTo>
                  <a:lnTo>
                    <a:pt x="977741" y="703882"/>
                  </a:lnTo>
                  <a:cubicBezTo>
                    <a:pt x="988790" y="701500"/>
                    <a:pt x="996601" y="693499"/>
                    <a:pt x="1002792" y="683879"/>
                  </a:cubicBezTo>
                  <a:cubicBezTo>
                    <a:pt x="1008793" y="674068"/>
                    <a:pt x="1013270" y="662638"/>
                    <a:pt x="1016698" y="650827"/>
                  </a:cubicBezTo>
                  <a:cubicBezTo>
                    <a:pt x="1023175" y="626920"/>
                    <a:pt x="1026795" y="601488"/>
                    <a:pt x="1028224" y="575770"/>
                  </a:cubicBezTo>
                  <a:cubicBezTo>
                    <a:pt x="1030033" y="550053"/>
                    <a:pt x="1030033" y="524050"/>
                    <a:pt x="1029557" y="497951"/>
                  </a:cubicBezTo>
                  <a:cubicBezTo>
                    <a:pt x="1029176" y="484902"/>
                    <a:pt x="1028700" y="471853"/>
                    <a:pt x="1028033" y="458994"/>
                  </a:cubicBezTo>
                  <a:cubicBezTo>
                    <a:pt x="1027176" y="447945"/>
                    <a:pt x="1025366" y="437277"/>
                    <a:pt x="1022128" y="426895"/>
                  </a:cubicBezTo>
                  <a:cubicBezTo>
                    <a:pt x="1009650" y="385270"/>
                    <a:pt x="975741" y="350885"/>
                    <a:pt x="936117" y="321072"/>
                  </a:cubicBezTo>
                  <a:cubicBezTo>
                    <a:pt x="896112" y="291259"/>
                    <a:pt x="849916" y="265732"/>
                    <a:pt x="802291" y="239633"/>
                  </a:cubicBezTo>
                  <a:lnTo>
                    <a:pt x="802196" y="239633"/>
                  </a:lnTo>
                  <a:lnTo>
                    <a:pt x="801243" y="239633"/>
                  </a:lnTo>
                  <a:lnTo>
                    <a:pt x="798862" y="237823"/>
                  </a:lnTo>
                  <a:cubicBezTo>
                    <a:pt x="741521" y="194866"/>
                    <a:pt x="681895" y="158194"/>
                    <a:pt x="618649" y="130667"/>
                  </a:cubicBezTo>
                  <a:cubicBezTo>
                    <a:pt x="555307" y="103426"/>
                    <a:pt x="489204" y="84471"/>
                    <a:pt x="421386" y="73993"/>
                  </a:cubicBezTo>
                  <a:cubicBezTo>
                    <a:pt x="353568" y="63325"/>
                    <a:pt x="284417" y="60658"/>
                    <a:pt x="214789" y="63040"/>
                  </a:cubicBezTo>
                  <a:cubicBezTo>
                    <a:pt x="145256" y="65707"/>
                    <a:pt x="74962" y="73327"/>
                    <a:pt x="4667" y="85614"/>
                  </a:cubicBezTo>
                  <a:lnTo>
                    <a:pt x="0" y="7275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9AD4D323-9E5D-9C3B-33BE-BB305E836DA6}"/>
                </a:ext>
              </a:extLst>
            </p:cNvPr>
            <p:cNvSpPr/>
            <p:nvPr/>
          </p:nvSpPr>
          <p:spPr>
            <a:xfrm>
              <a:off x="2001012" y="1064610"/>
              <a:ext cx="238410" cy="153636"/>
            </a:xfrm>
            <a:custGeom>
              <a:avLst/>
              <a:gdLst>
                <a:gd name="connsiteX0" fmla="*/ 0 w 238410"/>
                <a:gd name="connsiteY0" fmla="*/ 98011 h 153636"/>
                <a:gd name="connsiteX1" fmla="*/ 238411 w 238410"/>
                <a:gd name="connsiteY1" fmla="*/ 12667 h 153636"/>
                <a:gd name="connsiteX2" fmla="*/ 0 w 238410"/>
                <a:gd name="connsiteY2" fmla="*/ 98011 h 1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410" h="153636">
                  <a:moveTo>
                    <a:pt x="0" y="98011"/>
                  </a:moveTo>
                  <a:cubicBezTo>
                    <a:pt x="0" y="98011"/>
                    <a:pt x="58007" y="-42007"/>
                    <a:pt x="238411" y="12667"/>
                  </a:cubicBezTo>
                  <a:cubicBezTo>
                    <a:pt x="238411" y="12667"/>
                    <a:pt x="234982" y="261460"/>
                    <a:pt x="0" y="98011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AC267ED6-C98B-524A-6D70-9062CFA7B517}"/>
                </a:ext>
              </a:extLst>
            </p:cNvPr>
            <p:cNvSpPr/>
            <p:nvPr/>
          </p:nvSpPr>
          <p:spPr>
            <a:xfrm>
              <a:off x="1675957" y="1339024"/>
              <a:ext cx="684527" cy="415073"/>
            </a:xfrm>
            <a:custGeom>
              <a:avLst/>
              <a:gdLst>
                <a:gd name="connsiteX0" fmla="*/ 13682 w 684527"/>
                <a:gd name="connsiteY0" fmla="*/ 0 h 415073"/>
                <a:gd name="connsiteX1" fmla="*/ 101883 w 684527"/>
                <a:gd name="connsiteY1" fmla="*/ 199549 h 415073"/>
                <a:gd name="connsiteX2" fmla="*/ 255808 w 684527"/>
                <a:gd name="connsiteY2" fmla="*/ 333280 h 415073"/>
                <a:gd name="connsiteX3" fmla="*/ 462976 w 684527"/>
                <a:gd name="connsiteY3" fmla="*/ 356997 h 415073"/>
                <a:gd name="connsiteX4" fmla="*/ 679003 w 684527"/>
                <a:gd name="connsiteY4" fmla="*/ 306800 h 415073"/>
                <a:gd name="connsiteX5" fmla="*/ 684528 w 684527"/>
                <a:gd name="connsiteY5" fmla="*/ 319183 h 415073"/>
                <a:gd name="connsiteX6" fmla="*/ 470501 w 684527"/>
                <a:gd name="connsiteY6" fmla="*/ 404431 h 415073"/>
                <a:gd name="connsiteX7" fmla="*/ 352105 w 684527"/>
                <a:gd name="connsiteY7" fmla="*/ 414623 h 415073"/>
                <a:gd name="connsiteX8" fmla="*/ 232852 w 684527"/>
                <a:gd name="connsiteY8" fmla="*/ 389477 h 415073"/>
                <a:gd name="connsiteX9" fmla="*/ 128935 w 684527"/>
                <a:gd name="connsiteY9" fmla="*/ 323564 h 415073"/>
                <a:gd name="connsiteX10" fmla="*/ 55402 w 684527"/>
                <a:gd name="connsiteY10" fmla="*/ 227457 h 415073"/>
                <a:gd name="connsiteX11" fmla="*/ 13301 w 684527"/>
                <a:gd name="connsiteY11" fmla="*/ 117062 h 415073"/>
                <a:gd name="connsiteX12" fmla="*/ 252 w 684527"/>
                <a:gd name="connsiteY12" fmla="*/ 1429 h 415073"/>
                <a:gd name="connsiteX13" fmla="*/ 13682 w 684527"/>
                <a:gd name="connsiteY13" fmla="*/ 0 h 4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4527" h="415073">
                  <a:moveTo>
                    <a:pt x="13682" y="0"/>
                  </a:moveTo>
                  <a:cubicBezTo>
                    <a:pt x="34447" y="71628"/>
                    <a:pt x="62545" y="140399"/>
                    <a:pt x="101883" y="199549"/>
                  </a:cubicBezTo>
                  <a:cubicBezTo>
                    <a:pt x="140841" y="258699"/>
                    <a:pt x="192657" y="306896"/>
                    <a:pt x="255808" y="333280"/>
                  </a:cubicBezTo>
                  <a:cubicBezTo>
                    <a:pt x="318863" y="359950"/>
                    <a:pt x="391063" y="364808"/>
                    <a:pt x="462976" y="356997"/>
                  </a:cubicBezTo>
                  <a:cubicBezTo>
                    <a:pt x="535176" y="349282"/>
                    <a:pt x="607090" y="329279"/>
                    <a:pt x="679003" y="306800"/>
                  </a:cubicBezTo>
                  <a:lnTo>
                    <a:pt x="684528" y="319183"/>
                  </a:lnTo>
                  <a:cubicBezTo>
                    <a:pt x="618996" y="357950"/>
                    <a:pt x="547368" y="388334"/>
                    <a:pt x="470501" y="404431"/>
                  </a:cubicBezTo>
                  <a:cubicBezTo>
                    <a:pt x="432115" y="412242"/>
                    <a:pt x="392301" y="416528"/>
                    <a:pt x="352105" y="414623"/>
                  </a:cubicBezTo>
                  <a:cubicBezTo>
                    <a:pt x="311910" y="412813"/>
                    <a:pt x="271238" y="404813"/>
                    <a:pt x="232852" y="389477"/>
                  </a:cubicBezTo>
                  <a:cubicBezTo>
                    <a:pt x="194562" y="374142"/>
                    <a:pt x="158938" y="351568"/>
                    <a:pt x="128935" y="323564"/>
                  </a:cubicBezTo>
                  <a:cubicBezTo>
                    <a:pt x="98931" y="295466"/>
                    <a:pt x="74356" y="262509"/>
                    <a:pt x="55402" y="227457"/>
                  </a:cubicBezTo>
                  <a:cubicBezTo>
                    <a:pt x="36352" y="192310"/>
                    <a:pt x="22636" y="154972"/>
                    <a:pt x="13301" y="117062"/>
                  </a:cubicBezTo>
                  <a:cubicBezTo>
                    <a:pt x="4252" y="79058"/>
                    <a:pt x="-1272" y="40576"/>
                    <a:pt x="252" y="1429"/>
                  </a:cubicBezTo>
                  <a:lnTo>
                    <a:pt x="13682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A523B65E-04B5-A74C-6ABC-AD4294B0D5D8}"/>
                </a:ext>
              </a:extLst>
            </p:cNvPr>
            <p:cNvSpPr/>
            <p:nvPr/>
          </p:nvSpPr>
          <p:spPr>
            <a:xfrm>
              <a:off x="1005458" y="4620101"/>
              <a:ext cx="1353883" cy="167457"/>
            </a:xfrm>
            <a:custGeom>
              <a:avLst/>
              <a:gdLst>
                <a:gd name="connsiteX0" fmla="*/ 6096 w 1353883"/>
                <a:gd name="connsiteY0" fmla="*/ 0 h 167457"/>
                <a:gd name="connsiteX1" fmla="*/ 169736 w 1353883"/>
                <a:gd name="connsiteY1" fmla="*/ 33909 h 167457"/>
                <a:gd name="connsiteX2" fmla="*/ 333661 w 1353883"/>
                <a:gd name="connsiteY2" fmla="*/ 28670 h 167457"/>
                <a:gd name="connsiteX3" fmla="*/ 373571 w 1353883"/>
                <a:gd name="connsiteY3" fmla="*/ 21050 h 167457"/>
                <a:gd name="connsiteX4" fmla="*/ 420053 w 1353883"/>
                <a:gd name="connsiteY4" fmla="*/ 14002 h 167457"/>
                <a:gd name="connsiteX5" fmla="*/ 511112 w 1353883"/>
                <a:gd name="connsiteY5" fmla="*/ 15621 h 167457"/>
                <a:gd name="connsiteX6" fmla="*/ 598361 w 1353883"/>
                <a:gd name="connsiteY6" fmla="*/ 28194 h 167457"/>
                <a:gd name="connsiteX7" fmla="*/ 683038 w 1353883"/>
                <a:gd name="connsiteY7" fmla="*/ 45149 h 167457"/>
                <a:gd name="connsiteX8" fmla="*/ 1014698 w 1353883"/>
                <a:gd name="connsiteY8" fmla="*/ 104966 h 167457"/>
                <a:gd name="connsiteX9" fmla="*/ 1181767 w 1353883"/>
                <a:gd name="connsiteY9" fmla="*/ 113157 h 167457"/>
                <a:gd name="connsiteX10" fmla="*/ 1350645 w 1353883"/>
                <a:gd name="connsiteY10" fmla="*/ 101441 h 167457"/>
                <a:gd name="connsiteX11" fmla="*/ 1353884 w 1353883"/>
                <a:gd name="connsiteY11" fmla="*/ 114586 h 167457"/>
                <a:gd name="connsiteX12" fmla="*/ 1010603 w 1353883"/>
                <a:gd name="connsiteY12" fmla="*/ 166973 h 167457"/>
                <a:gd name="connsiteX13" fmla="*/ 667607 w 1353883"/>
                <a:gd name="connsiteY13" fmla="*/ 116681 h 167457"/>
                <a:gd name="connsiteX14" fmla="*/ 503206 w 1353883"/>
                <a:gd name="connsiteY14" fmla="*/ 84392 h 167457"/>
                <a:gd name="connsiteX15" fmla="*/ 423577 w 1353883"/>
                <a:gd name="connsiteY15" fmla="*/ 78962 h 167457"/>
                <a:gd name="connsiteX16" fmla="*/ 385191 w 1353883"/>
                <a:gd name="connsiteY16" fmla="*/ 82201 h 167457"/>
                <a:gd name="connsiteX17" fmla="*/ 340519 w 1353883"/>
                <a:gd name="connsiteY17" fmla="*/ 87440 h 167457"/>
                <a:gd name="connsiteX18" fmla="*/ 163449 w 1353883"/>
                <a:gd name="connsiteY18" fmla="*/ 74962 h 167457"/>
                <a:gd name="connsiteX19" fmla="*/ 79058 w 1353883"/>
                <a:gd name="connsiteY19" fmla="*/ 50006 h 167457"/>
                <a:gd name="connsiteX20" fmla="*/ 0 w 1353883"/>
                <a:gd name="connsiteY20" fmla="*/ 12097 h 167457"/>
                <a:gd name="connsiteX21" fmla="*/ 6096 w 1353883"/>
                <a:gd name="connsiteY21" fmla="*/ 0 h 16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53883" h="167457">
                  <a:moveTo>
                    <a:pt x="6096" y="0"/>
                  </a:moveTo>
                  <a:cubicBezTo>
                    <a:pt x="59055" y="18002"/>
                    <a:pt x="114681" y="29051"/>
                    <a:pt x="169736" y="33909"/>
                  </a:cubicBezTo>
                  <a:cubicBezTo>
                    <a:pt x="224885" y="38767"/>
                    <a:pt x="280035" y="37338"/>
                    <a:pt x="333661" y="28670"/>
                  </a:cubicBezTo>
                  <a:cubicBezTo>
                    <a:pt x="347091" y="26575"/>
                    <a:pt x="360426" y="24003"/>
                    <a:pt x="373571" y="21050"/>
                  </a:cubicBezTo>
                  <a:cubicBezTo>
                    <a:pt x="388525" y="17621"/>
                    <a:pt x="404717" y="15145"/>
                    <a:pt x="420053" y="14002"/>
                  </a:cubicBezTo>
                  <a:cubicBezTo>
                    <a:pt x="451104" y="11525"/>
                    <a:pt x="481489" y="12668"/>
                    <a:pt x="511112" y="15621"/>
                  </a:cubicBezTo>
                  <a:cubicBezTo>
                    <a:pt x="540830" y="18479"/>
                    <a:pt x="569786" y="22955"/>
                    <a:pt x="598361" y="28194"/>
                  </a:cubicBezTo>
                  <a:cubicBezTo>
                    <a:pt x="626936" y="33242"/>
                    <a:pt x="655130" y="39148"/>
                    <a:pt x="683038" y="45149"/>
                  </a:cubicBezTo>
                  <a:cubicBezTo>
                    <a:pt x="794671" y="69247"/>
                    <a:pt x="903732" y="93345"/>
                    <a:pt x="1014698" y="104966"/>
                  </a:cubicBezTo>
                  <a:cubicBezTo>
                    <a:pt x="1070134" y="110776"/>
                    <a:pt x="1125855" y="113729"/>
                    <a:pt x="1181767" y="113157"/>
                  </a:cubicBezTo>
                  <a:cubicBezTo>
                    <a:pt x="1237869" y="112967"/>
                    <a:pt x="1293971" y="108109"/>
                    <a:pt x="1350645" y="101441"/>
                  </a:cubicBezTo>
                  <a:lnTo>
                    <a:pt x="1353884" y="114586"/>
                  </a:lnTo>
                  <a:cubicBezTo>
                    <a:pt x="1245489" y="154972"/>
                    <a:pt x="1127284" y="170498"/>
                    <a:pt x="1010603" y="166973"/>
                  </a:cubicBezTo>
                  <a:cubicBezTo>
                    <a:pt x="893636" y="164116"/>
                    <a:pt x="778574" y="141446"/>
                    <a:pt x="667607" y="116681"/>
                  </a:cubicBezTo>
                  <a:cubicBezTo>
                    <a:pt x="612077" y="104585"/>
                    <a:pt x="557117" y="92012"/>
                    <a:pt x="503206" y="84392"/>
                  </a:cubicBezTo>
                  <a:cubicBezTo>
                    <a:pt x="476250" y="80772"/>
                    <a:pt x="449580" y="78296"/>
                    <a:pt x="423577" y="78962"/>
                  </a:cubicBezTo>
                  <a:cubicBezTo>
                    <a:pt x="410432" y="79343"/>
                    <a:pt x="398240" y="80201"/>
                    <a:pt x="385191" y="82201"/>
                  </a:cubicBezTo>
                  <a:cubicBezTo>
                    <a:pt x="370332" y="84487"/>
                    <a:pt x="355473" y="86296"/>
                    <a:pt x="340519" y="87440"/>
                  </a:cubicBezTo>
                  <a:cubicBezTo>
                    <a:pt x="280797" y="92107"/>
                    <a:pt x="220885" y="87630"/>
                    <a:pt x="163449" y="74962"/>
                  </a:cubicBezTo>
                  <a:cubicBezTo>
                    <a:pt x="134684" y="68390"/>
                    <a:pt x="106394" y="60484"/>
                    <a:pt x="79058" y="50006"/>
                  </a:cubicBezTo>
                  <a:cubicBezTo>
                    <a:pt x="51721" y="39529"/>
                    <a:pt x="25241" y="27718"/>
                    <a:pt x="0" y="12097"/>
                  </a:cubicBezTo>
                  <a:lnTo>
                    <a:pt x="6096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4D0C6933-E31D-0BF0-01E3-A1C704556D42}"/>
                </a:ext>
              </a:extLst>
            </p:cNvPr>
            <p:cNvSpPr/>
            <p:nvPr/>
          </p:nvSpPr>
          <p:spPr>
            <a:xfrm>
              <a:off x="198" y="3661935"/>
              <a:ext cx="545488" cy="855442"/>
            </a:xfrm>
            <a:custGeom>
              <a:avLst/>
              <a:gdLst>
                <a:gd name="connsiteX0" fmla="*/ 543012 w 545488"/>
                <a:gd name="connsiteY0" fmla="*/ 32907 h 855442"/>
                <a:gd name="connsiteX1" fmla="*/ 363085 w 545488"/>
                <a:gd name="connsiteY1" fmla="*/ 45099 h 855442"/>
                <a:gd name="connsiteX2" fmla="*/ 278503 w 545488"/>
                <a:gd name="connsiteY2" fmla="*/ 68245 h 855442"/>
                <a:gd name="connsiteX3" fmla="*/ 203065 w 545488"/>
                <a:gd name="connsiteY3" fmla="*/ 106536 h 855442"/>
                <a:gd name="connsiteX4" fmla="*/ 104767 w 545488"/>
                <a:gd name="connsiteY4" fmla="*/ 231504 h 855442"/>
                <a:gd name="connsiteX5" fmla="*/ 93146 w 545488"/>
                <a:gd name="connsiteY5" fmla="*/ 270556 h 855442"/>
                <a:gd name="connsiteX6" fmla="*/ 89146 w 545488"/>
                <a:gd name="connsiteY6" fmla="*/ 290749 h 855442"/>
                <a:gd name="connsiteX7" fmla="*/ 87526 w 545488"/>
                <a:gd name="connsiteY7" fmla="*/ 301417 h 855442"/>
                <a:gd name="connsiteX8" fmla="*/ 86193 w 545488"/>
                <a:gd name="connsiteY8" fmla="*/ 311799 h 855442"/>
                <a:gd name="connsiteX9" fmla="*/ 83240 w 545488"/>
                <a:gd name="connsiteY9" fmla="*/ 396286 h 855442"/>
                <a:gd name="connsiteX10" fmla="*/ 119816 w 545488"/>
                <a:gd name="connsiteY10" fmla="*/ 561354 h 855442"/>
                <a:gd name="connsiteX11" fmla="*/ 206875 w 545488"/>
                <a:gd name="connsiteY11" fmla="*/ 705944 h 855442"/>
                <a:gd name="connsiteX12" fmla="*/ 341463 w 545488"/>
                <a:gd name="connsiteY12" fmla="*/ 801003 h 855442"/>
                <a:gd name="connsiteX13" fmla="*/ 508246 w 545488"/>
                <a:gd name="connsiteY13" fmla="*/ 790049 h 855442"/>
                <a:gd name="connsiteX14" fmla="*/ 515580 w 545488"/>
                <a:gd name="connsiteY14" fmla="*/ 801480 h 855442"/>
                <a:gd name="connsiteX15" fmla="*/ 430045 w 545488"/>
                <a:gd name="connsiteY15" fmla="*/ 847485 h 855442"/>
                <a:gd name="connsiteX16" fmla="*/ 329366 w 545488"/>
                <a:gd name="connsiteY16" fmla="*/ 851867 h 855442"/>
                <a:gd name="connsiteX17" fmla="*/ 233926 w 545488"/>
                <a:gd name="connsiteY17" fmla="*/ 817577 h 855442"/>
                <a:gd name="connsiteX18" fmla="*/ 153630 w 545488"/>
                <a:gd name="connsiteY18" fmla="*/ 757188 h 855442"/>
                <a:gd name="connsiteX19" fmla="*/ 277 w 545488"/>
                <a:gd name="connsiteY19" fmla="*/ 399905 h 855442"/>
                <a:gd name="connsiteX20" fmla="*/ 6278 w 545488"/>
                <a:gd name="connsiteY20" fmla="*/ 300560 h 855442"/>
                <a:gd name="connsiteX21" fmla="*/ 8374 w 545488"/>
                <a:gd name="connsiteY21" fmla="*/ 288177 h 855442"/>
                <a:gd name="connsiteX22" fmla="*/ 10755 w 545488"/>
                <a:gd name="connsiteY22" fmla="*/ 276080 h 855442"/>
                <a:gd name="connsiteX23" fmla="*/ 16660 w 545488"/>
                <a:gd name="connsiteY23" fmla="*/ 251220 h 855442"/>
                <a:gd name="connsiteX24" fmla="*/ 33424 w 545488"/>
                <a:gd name="connsiteY24" fmla="*/ 202643 h 855442"/>
                <a:gd name="connsiteX25" fmla="*/ 89146 w 545488"/>
                <a:gd name="connsiteY25" fmla="*/ 115203 h 855442"/>
                <a:gd name="connsiteX26" fmla="*/ 169632 w 545488"/>
                <a:gd name="connsiteY26" fmla="*/ 51576 h 855442"/>
                <a:gd name="connsiteX27" fmla="*/ 262215 w 545488"/>
                <a:gd name="connsiteY27" fmla="*/ 15286 h 855442"/>
                <a:gd name="connsiteX28" fmla="*/ 357846 w 545488"/>
                <a:gd name="connsiteY28" fmla="*/ 903 h 855442"/>
                <a:gd name="connsiteX29" fmla="*/ 452810 w 545488"/>
                <a:gd name="connsiteY29" fmla="*/ 2999 h 855442"/>
                <a:gd name="connsiteX30" fmla="*/ 545488 w 545488"/>
                <a:gd name="connsiteY30" fmla="*/ 19382 h 855442"/>
                <a:gd name="connsiteX31" fmla="*/ 543012 w 545488"/>
                <a:gd name="connsiteY31" fmla="*/ 32907 h 85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5488" h="855442">
                  <a:moveTo>
                    <a:pt x="543012" y="32907"/>
                  </a:moveTo>
                  <a:cubicBezTo>
                    <a:pt x="482338" y="30336"/>
                    <a:pt x="421282" y="34146"/>
                    <a:pt x="363085" y="45099"/>
                  </a:cubicBezTo>
                  <a:cubicBezTo>
                    <a:pt x="334033" y="50909"/>
                    <a:pt x="305554" y="58148"/>
                    <a:pt x="278503" y="68245"/>
                  </a:cubicBezTo>
                  <a:cubicBezTo>
                    <a:pt x="251452" y="78341"/>
                    <a:pt x="226115" y="91296"/>
                    <a:pt x="203065" y="106536"/>
                  </a:cubicBezTo>
                  <a:cubicBezTo>
                    <a:pt x="156773" y="137301"/>
                    <a:pt x="123340" y="180926"/>
                    <a:pt x="104767" y="231504"/>
                  </a:cubicBezTo>
                  <a:cubicBezTo>
                    <a:pt x="100195" y="244172"/>
                    <a:pt x="96194" y="257221"/>
                    <a:pt x="93146" y="270556"/>
                  </a:cubicBezTo>
                  <a:cubicBezTo>
                    <a:pt x="91622" y="277223"/>
                    <a:pt x="90289" y="284081"/>
                    <a:pt x="89146" y="290749"/>
                  </a:cubicBezTo>
                  <a:lnTo>
                    <a:pt x="87526" y="301417"/>
                  </a:lnTo>
                  <a:lnTo>
                    <a:pt x="86193" y="311799"/>
                  </a:lnTo>
                  <a:cubicBezTo>
                    <a:pt x="82669" y="339803"/>
                    <a:pt x="81621" y="368092"/>
                    <a:pt x="83240" y="396286"/>
                  </a:cubicBezTo>
                  <a:cubicBezTo>
                    <a:pt x="86098" y="452674"/>
                    <a:pt x="98766" y="508681"/>
                    <a:pt x="119816" y="561354"/>
                  </a:cubicBezTo>
                  <a:cubicBezTo>
                    <a:pt x="140581" y="614123"/>
                    <a:pt x="169918" y="663557"/>
                    <a:pt x="206875" y="705944"/>
                  </a:cubicBezTo>
                  <a:cubicBezTo>
                    <a:pt x="243832" y="748044"/>
                    <a:pt x="289075" y="783382"/>
                    <a:pt x="341463" y="801003"/>
                  </a:cubicBezTo>
                  <a:cubicBezTo>
                    <a:pt x="393565" y="819101"/>
                    <a:pt x="453001" y="815386"/>
                    <a:pt x="508246" y="790049"/>
                  </a:cubicBezTo>
                  <a:lnTo>
                    <a:pt x="515580" y="801480"/>
                  </a:lnTo>
                  <a:cubicBezTo>
                    <a:pt x="491577" y="822339"/>
                    <a:pt x="462240" y="838437"/>
                    <a:pt x="430045" y="847485"/>
                  </a:cubicBezTo>
                  <a:cubicBezTo>
                    <a:pt x="397756" y="855963"/>
                    <a:pt x="362894" y="858058"/>
                    <a:pt x="329366" y="851867"/>
                  </a:cubicBezTo>
                  <a:cubicBezTo>
                    <a:pt x="295838" y="845961"/>
                    <a:pt x="263263" y="834246"/>
                    <a:pt x="233926" y="817577"/>
                  </a:cubicBezTo>
                  <a:cubicBezTo>
                    <a:pt x="204398" y="801098"/>
                    <a:pt x="177633" y="780334"/>
                    <a:pt x="153630" y="757188"/>
                  </a:cubicBezTo>
                  <a:cubicBezTo>
                    <a:pt x="57904" y="663462"/>
                    <a:pt x="5135" y="532493"/>
                    <a:pt x="277" y="399905"/>
                  </a:cubicBezTo>
                  <a:cubicBezTo>
                    <a:pt x="-770" y="366758"/>
                    <a:pt x="1135" y="333421"/>
                    <a:pt x="6278" y="300560"/>
                  </a:cubicBezTo>
                  <a:lnTo>
                    <a:pt x="8374" y="288177"/>
                  </a:lnTo>
                  <a:lnTo>
                    <a:pt x="10755" y="276080"/>
                  </a:lnTo>
                  <a:cubicBezTo>
                    <a:pt x="12469" y="267698"/>
                    <a:pt x="14374" y="259507"/>
                    <a:pt x="16660" y="251220"/>
                  </a:cubicBezTo>
                  <a:cubicBezTo>
                    <a:pt x="21137" y="234837"/>
                    <a:pt x="26566" y="218454"/>
                    <a:pt x="33424" y="202643"/>
                  </a:cubicBezTo>
                  <a:cubicBezTo>
                    <a:pt x="47140" y="171020"/>
                    <a:pt x="65619" y="140825"/>
                    <a:pt x="89146" y="115203"/>
                  </a:cubicBezTo>
                  <a:cubicBezTo>
                    <a:pt x="112577" y="89486"/>
                    <a:pt x="140200" y="68150"/>
                    <a:pt x="169632" y="51576"/>
                  </a:cubicBezTo>
                  <a:cubicBezTo>
                    <a:pt x="199064" y="34812"/>
                    <a:pt x="230592" y="23382"/>
                    <a:pt x="262215" y="15286"/>
                  </a:cubicBezTo>
                  <a:cubicBezTo>
                    <a:pt x="293933" y="7285"/>
                    <a:pt x="325937" y="2427"/>
                    <a:pt x="357846" y="903"/>
                  </a:cubicBezTo>
                  <a:cubicBezTo>
                    <a:pt x="389755" y="-716"/>
                    <a:pt x="421473" y="-240"/>
                    <a:pt x="452810" y="2999"/>
                  </a:cubicBezTo>
                  <a:cubicBezTo>
                    <a:pt x="484147" y="6142"/>
                    <a:pt x="515008" y="11095"/>
                    <a:pt x="545488" y="19382"/>
                  </a:cubicBezTo>
                  <a:lnTo>
                    <a:pt x="543012" y="32907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4A4BDBDA-FCA3-73E7-9F2C-A899E0ABA406}"/>
                </a:ext>
              </a:extLst>
            </p:cNvPr>
            <p:cNvSpPr/>
            <p:nvPr/>
          </p:nvSpPr>
          <p:spPr>
            <a:xfrm>
              <a:off x="2589561" y="1400651"/>
              <a:ext cx="291139" cy="204794"/>
            </a:xfrm>
            <a:custGeom>
              <a:avLst/>
              <a:gdLst>
                <a:gd name="connsiteX0" fmla="*/ 0 w 291139"/>
                <a:gd name="connsiteY0" fmla="*/ 188404 h 204794"/>
                <a:gd name="connsiteX1" fmla="*/ 25527 w 291139"/>
                <a:gd name="connsiteY1" fmla="*/ 174879 h 204794"/>
                <a:gd name="connsiteX2" fmla="*/ 50102 w 291139"/>
                <a:gd name="connsiteY2" fmla="*/ 168688 h 204794"/>
                <a:gd name="connsiteX3" fmla="*/ 97250 w 291139"/>
                <a:gd name="connsiteY3" fmla="*/ 159639 h 204794"/>
                <a:gd name="connsiteX4" fmla="*/ 181261 w 291139"/>
                <a:gd name="connsiteY4" fmla="*/ 135446 h 204794"/>
                <a:gd name="connsiteX5" fmla="*/ 238411 w 291139"/>
                <a:gd name="connsiteY5" fmla="*/ 84868 h 204794"/>
                <a:gd name="connsiteX6" fmla="*/ 268319 w 291139"/>
                <a:gd name="connsiteY6" fmla="*/ 762 h 204794"/>
                <a:gd name="connsiteX7" fmla="*/ 281845 w 291139"/>
                <a:gd name="connsiteY7" fmla="*/ 0 h 204794"/>
                <a:gd name="connsiteX8" fmla="*/ 282512 w 291139"/>
                <a:gd name="connsiteY8" fmla="*/ 104870 h 204794"/>
                <a:gd name="connsiteX9" fmla="*/ 251746 w 291139"/>
                <a:gd name="connsiteY9" fmla="*/ 153829 h 204794"/>
                <a:gd name="connsiteX10" fmla="*/ 204406 w 291139"/>
                <a:gd name="connsiteY10" fmla="*/ 186023 h 204794"/>
                <a:gd name="connsiteX11" fmla="*/ 101155 w 291139"/>
                <a:gd name="connsiteY11" fmla="*/ 204788 h 204794"/>
                <a:gd name="connsiteX12" fmla="*/ 51911 w 291139"/>
                <a:gd name="connsiteY12" fmla="*/ 201644 h 204794"/>
                <a:gd name="connsiteX13" fmla="*/ 28385 w 291139"/>
                <a:gd name="connsiteY13" fmla="*/ 199168 h 204794"/>
                <a:gd name="connsiteX14" fmla="*/ 8192 w 291139"/>
                <a:gd name="connsiteY14" fmla="*/ 199168 h 204794"/>
                <a:gd name="connsiteX15" fmla="*/ 0 w 291139"/>
                <a:gd name="connsiteY15" fmla="*/ 188404 h 20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1139" h="204794">
                  <a:moveTo>
                    <a:pt x="0" y="188404"/>
                  </a:moveTo>
                  <a:cubicBezTo>
                    <a:pt x="8287" y="179927"/>
                    <a:pt x="17336" y="177737"/>
                    <a:pt x="25527" y="174879"/>
                  </a:cubicBezTo>
                  <a:cubicBezTo>
                    <a:pt x="33909" y="172117"/>
                    <a:pt x="42101" y="170593"/>
                    <a:pt x="50102" y="168688"/>
                  </a:cubicBezTo>
                  <a:cubicBezTo>
                    <a:pt x="66199" y="165259"/>
                    <a:pt x="81915" y="162592"/>
                    <a:pt x="97250" y="159639"/>
                  </a:cubicBezTo>
                  <a:cubicBezTo>
                    <a:pt x="127730" y="153829"/>
                    <a:pt x="156781" y="147066"/>
                    <a:pt x="181261" y="135446"/>
                  </a:cubicBezTo>
                  <a:cubicBezTo>
                    <a:pt x="205835" y="123825"/>
                    <a:pt x="224600" y="107823"/>
                    <a:pt x="238411" y="84868"/>
                  </a:cubicBezTo>
                  <a:cubicBezTo>
                    <a:pt x="252413" y="61913"/>
                    <a:pt x="260413" y="32575"/>
                    <a:pt x="268319" y="762"/>
                  </a:cubicBezTo>
                  <a:lnTo>
                    <a:pt x="281845" y="0"/>
                  </a:lnTo>
                  <a:cubicBezTo>
                    <a:pt x="292989" y="32099"/>
                    <a:pt x="295180" y="68866"/>
                    <a:pt x="282512" y="104870"/>
                  </a:cubicBezTo>
                  <a:cubicBezTo>
                    <a:pt x="276130" y="122682"/>
                    <a:pt x="265652" y="139922"/>
                    <a:pt x="251746" y="153829"/>
                  </a:cubicBezTo>
                  <a:cubicBezTo>
                    <a:pt x="238030" y="167926"/>
                    <a:pt x="221361" y="178498"/>
                    <a:pt x="204406" y="186023"/>
                  </a:cubicBezTo>
                  <a:cubicBezTo>
                    <a:pt x="170021" y="201073"/>
                    <a:pt x="134588" y="204978"/>
                    <a:pt x="101155" y="204788"/>
                  </a:cubicBezTo>
                  <a:cubicBezTo>
                    <a:pt x="84392" y="204692"/>
                    <a:pt x="67913" y="203359"/>
                    <a:pt x="51911" y="201644"/>
                  </a:cubicBezTo>
                  <a:lnTo>
                    <a:pt x="28385" y="199168"/>
                  </a:lnTo>
                  <a:cubicBezTo>
                    <a:pt x="20860" y="198596"/>
                    <a:pt x="13145" y="197929"/>
                    <a:pt x="8192" y="199168"/>
                  </a:cubicBezTo>
                  <a:lnTo>
                    <a:pt x="0" y="188404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23" name="组合 422">
            <a:extLst>
              <a:ext uri="{FF2B5EF4-FFF2-40B4-BE49-F238E27FC236}">
                <a16:creationId xmlns:a16="http://schemas.microsoft.com/office/drawing/2014/main" id="{05A8BFE5-4C9D-65AE-7B94-B7B84733E879}"/>
              </a:ext>
            </a:extLst>
          </p:cNvPr>
          <p:cNvGrpSpPr/>
          <p:nvPr/>
        </p:nvGrpSpPr>
        <p:grpSpPr>
          <a:xfrm>
            <a:off x="6527690" y="3939204"/>
            <a:ext cx="823761" cy="803825"/>
            <a:chOff x="46" y="-18"/>
            <a:chExt cx="3960523" cy="3864672"/>
          </a:xfrm>
          <a:gradFill>
            <a:gsLst>
              <a:gs pos="44000">
                <a:srgbClr val="FFC14A"/>
              </a:gs>
              <a:gs pos="100000">
                <a:srgbClr val="FEEC97">
                  <a:alpha val="0"/>
                </a:srgbClr>
              </a:gs>
            </a:gsLst>
            <a:lin ang="5400000" scaled="1"/>
          </a:gradFill>
        </p:grpSpPr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56186D59-B054-2C14-A7FF-5D400DCD1BF2}"/>
                </a:ext>
              </a:extLst>
            </p:cNvPr>
            <p:cNvSpPr/>
            <p:nvPr/>
          </p:nvSpPr>
          <p:spPr>
            <a:xfrm>
              <a:off x="1730267" y="663071"/>
              <a:ext cx="1237151" cy="972682"/>
            </a:xfrm>
            <a:custGeom>
              <a:avLst/>
              <a:gdLst>
                <a:gd name="connsiteX0" fmla="*/ 1227817 w 1237151"/>
                <a:gd name="connsiteY0" fmla="*/ 884169 h 972682"/>
                <a:gd name="connsiteX1" fmla="*/ 1203528 w 1237151"/>
                <a:gd name="connsiteY1" fmla="*/ 793301 h 972682"/>
                <a:gd name="connsiteX2" fmla="*/ 1172667 w 1237151"/>
                <a:gd name="connsiteY2" fmla="*/ 704813 h 972682"/>
                <a:gd name="connsiteX3" fmla="*/ 1092657 w 1237151"/>
                <a:gd name="connsiteY3" fmla="*/ 537078 h 972682"/>
                <a:gd name="connsiteX4" fmla="*/ 856532 w 1237151"/>
                <a:gd name="connsiteY4" fmla="*/ 263615 h 972682"/>
                <a:gd name="connsiteX5" fmla="*/ 532206 w 1237151"/>
                <a:gd name="connsiteY5" fmla="*/ 123884 h 972682"/>
                <a:gd name="connsiteX6" fmla="*/ 353612 w 1237151"/>
                <a:gd name="connsiteY6" fmla="*/ 108358 h 972682"/>
                <a:gd name="connsiteX7" fmla="*/ 265792 w 1237151"/>
                <a:gd name="connsiteY7" fmla="*/ 113311 h 972682"/>
                <a:gd name="connsiteX8" fmla="*/ 186068 w 1237151"/>
                <a:gd name="connsiteY8" fmla="*/ 131123 h 972682"/>
                <a:gd name="connsiteX9" fmla="*/ 130442 w 1237151"/>
                <a:gd name="connsiteY9" fmla="*/ 166175 h 972682"/>
                <a:gd name="connsiteX10" fmla="*/ 111011 w 1237151"/>
                <a:gd name="connsiteY10" fmla="*/ 219038 h 972682"/>
                <a:gd name="connsiteX11" fmla="*/ 123203 w 1237151"/>
                <a:gd name="connsiteY11" fmla="*/ 292667 h 972682"/>
                <a:gd name="connsiteX12" fmla="*/ 156635 w 1237151"/>
                <a:gd name="connsiteY12" fmla="*/ 370962 h 972682"/>
                <a:gd name="connsiteX13" fmla="*/ 254457 w 1237151"/>
                <a:gd name="connsiteY13" fmla="*/ 522124 h 972682"/>
                <a:gd name="connsiteX14" fmla="*/ 372662 w 1237151"/>
                <a:gd name="connsiteY14" fmla="*/ 663570 h 972682"/>
                <a:gd name="connsiteX15" fmla="*/ 503631 w 1237151"/>
                <a:gd name="connsiteY15" fmla="*/ 793872 h 972682"/>
                <a:gd name="connsiteX16" fmla="*/ 573164 w 1237151"/>
                <a:gd name="connsiteY16" fmla="*/ 849879 h 972682"/>
                <a:gd name="connsiteX17" fmla="*/ 650792 w 1237151"/>
                <a:gd name="connsiteY17" fmla="*/ 889979 h 972682"/>
                <a:gd name="connsiteX18" fmla="*/ 827862 w 1237151"/>
                <a:gd name="connsiteY18" fmla="*/ 932937 h 972682"/>
                <a:gd name="connsiteX19" fmla="*/ 920921 w 1237151"/>
                <a:gd name="connsiteY19" fmla="*/ 940176 h 972682"/>
                <a:gd name="connsiteX20" fmla="*/ 1015028 w 1237151"/>
                <a:gd name="connsiteY20" fmla="*/ 939700 h 972682"/>
                <a:gd name="connsiteX21" fmla="*/ 1016648 w 1237151"/>
                <a:gd name="connsiteY21" fmla="*/ 949130 h 972682"/>
                <a:gd name="connsiteX22" fmla="*/ 825767 w 1237151"/>
                <a:gd name="connsiteY22" fmla="*/ 972656 h 972682"/>
                <a:gd name="connsiteX23" fmla="*/ 630885 w 1237151"/>
                <a:gd name="connsiteY23" fmla="*/ 949130 h 972682"/>
                <a:gd name="connsiteX24" fmla="*/ 536207 w 1237151"/>
                <a:gd name="connsiteY24" fmla="*/ 911315 h 972682"/>
                <a:gd name="connsiteX25" fmla="*/ 452863 w 1237151"/>
                <a:gd name="connsiteY25" fmla="*/ 855594 h 972682"/>
                <a:gd name="connsiteX26" fmla="*/ 305987 w 1237151"/>
                <a:gd name="connsiteY26" fmla="*/ 728340 h 972682"/>
                <a:gd name="connsiteX27" fmla="*/ 173876 w 1237151"/>
                <a:gd name="connsiteY27" fmla="*/ 585370 h 972682"/>
                <a:gd name="connsiteX28" fmla="*/ 61100 w 1237151"/>
                <a:gd name="connsiteY28" fmla="*/ 421921 h 972682"/>
                <a:gd name="connsiteX29" fmla="*/ 18428 w 1237151"/>
                <a:gd name="connsiteY29" fmla="*/ 326957 h 972682"/>
                <a:gd name="connsiteX30" fmla="*/ 140 w 1237151"/>
                <a:gd name="connsiteY30" fmla="*/ 214562 h 972682"/>
                <a:gd name="connsiteX31" fmla="*/ 12141 w 1237151"/>
                <a:gd name="connsiteY31" fmla="*/ 151411 h 972682"/>
                <a:gd name="connsiteX32" fmla="*/ 46145 w 1237151"/>
                <a:gd name="connsiteY32" fmla="*/ 93499 h 972682"/>
                <a:gd name="connsiteX33" fmla="*/ 148158 w 1237151"/>
                <a:gd name="connsiteY33" fmla="*/ 27110 h 972682"/>
                <a:gd name="connsiteX34" fmla="*/ 253028 w 1237151"/>
                <a:gd name="connsiteY34" fmla="*/ 4154 h 972682"/>
                <a:gd name="connsiteX35" fmla="*/ 354374 w 1237151"/>
                <a:gd name="connsiteY35" fmla="*/ 154 h 972682"/>
                <a:gd name="connsiteX36" fmla="*/ 552399 w 1237151"/>
                <a:gd name="connsiteY36" fmla="*/ 22442 h 972682"/>
                <a:gd name="connsiteX37" fmla="*/ 742232 w 1237151"/>
                <a:gd name="connsiteY37" fmla="*/ 87117 h 972682"/>
                <a:gd name="connsiteX38" fmla="*/ 910158 w 1237151"/>
                <a:gd name="connsiteY38" fmla="*/ 196274 h 972682"/>
                <a:gd name="connsiteX39" fmla="*/ 1142759 w 1237151"/>
                <a:gd name="connsiteY39" fmla="*/ 511265 h 972682"/>
                <a:gd name="connsiteX40" fmla="*/ 1206671 w 1237151"/>
                <a:gd name="connsiteY40" fmla="*/ 693764 h 972682"/>
                <a:gd name="connsiteX41" fmla="*/ 1237151 w 1237151"/>
                <a:gd name="connsiteY41" fmla="*/ 883026 h 972682"/>
                <a:gd name="connsiteX42" fmla="*/ 1227817 w 1237151"/>
                <a:gd name="connsiteY42" fmla="*/ 884169 h 97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37151" h="972682">
                  <a:moveTo>
                    <a:pt x="1227817" y="884169"/>
                  </a:moveTo>
                  <a:cubicBezTo>
                    <a:pt x="1221149" y="853594"/>
                    <a:pt x="1212958" y="823114"/>
                    <a:pt x="1203528" y="793301"/>
                  </a:cubicBezTo>
                  <a:cubicBezTo>
                    <a:pt x="1194194" y="763392"/>
                    <a:pt x="1184097" y="733769"/>
                    <a:pt x="1172667" y="704813"/>
                  </a:cubicBezTo>
                  <a:cubicBezTo>
                    <a:pt x="1149617" y="646901"/>
                    <a:pt x="1123804" y="590323"/>
                    <a:pt x="1092657" y="537078"/>
                  </a:cubicBezTo>
                  <a:cubicBezTo>
                    <a:pt x="1031221" y="430398"/>
                    <a:pt x="952259" y="335148"/>
                    <a:pt x="856532" y="263615"/>
                  </a:cubicBezTo>
                  <a:cubicBezTo>
                    <a:pt x="761092" y="191606"/>
                    <a:pt x="649268" y="145124"/>
                    <a:pt x="532206" y="123884"/>
                  </a:cubicBezTo>
                  <a:cubicBezTo>
                    <a:pt x="473627" y="113025"/>
                    <a:pt x="413715" y="108644"/>
                    <a:pt x="353612" y="108358"/>
                  </a:cubicBezTo>
                  <a:cubicBezTo>
                    <a:pt x="323704" y="108358"/>
                    <a:pt x="294176" y="109787"/>
                    <a:pt x="265792" y="113311"/>
                  </a:cubicBezTo>
                  <a:cubicBezTo>
                    <a:pt x="237407" y="116835"/>
                    <a:pt x="209975" y="122264"/>
                    <a:pt x="186068" y="131123"/>
                  </a:cubicBezTo>
                  <a:cubicBezTo>
                    <a:pt x="162160" y="139790"/>
                    <a:pt x="142443" y="151982"/>
                    <a:pt x="130442" y="166175"/>
                  </a:cubicBezTo>
                  <a:cubicBezTo>
                    <a:pt x="118535" y="180272"/>
                    <a:pt x="112058" y="196750"/>
                    <a:pt x="111011" y="219038"/>
                  </a:cubicBezTo>
                  <a:cubicBezTo>
                    <a:pt x="109963" y="241041"/>
                    <a:pt x="114821" y="266759"/>
                    <a:pt x="123203" y="292667"/>
                  </a:cubicBezTo>
                  <a:cubicBezTo>
                    <a:pt x="131394" y="318670"/>
                    <a:pt x="143110" y="345054"/>
                    <a:pt x="156635" y="370962"/>
                  </a:cubicBezTo>
                  <a:cubicBezTo>
                    <a:pt x="183972" y="422778"/>
                    <a:pt x="217595" y="473546"/>
                    <a:pt x="254457" y="522124"/>
                  </a:cubicBezTo>
                  <a:cubicBezTo>
                    <a:pt x="291128" y="570987"/>
                    <a:pt x="331133" y="617945"/>
                    <a:pt x="372662" y="663570"/>
                  </a:cubicBezTo>
                  <a:cubicBezTo>
                    <a:pt x="414382" y="708909"/>
                    <a:pt x="458006" y="753105"/>
                    <a:pt x="503631" y="793872"/>
                  </a:cubicBezTo>
                  <a:cubicBezTo>
                    <a:pt x="526396" y="814065"/>
                    <a:pt x="549923" y="834068"/>
                    <a:pt x="573164" y="849879"/>
                  </a:cubicBezTo>
                  <a:cubicBezTo>
                    <a:pt x="596690" y="865405"/>
                    <a:pt x="623265" y="879121"/>
                    <a:pt x="650792" y="889979"/>
                  </a:cubicBezTo>
                  <a:cubicBezTo>
                    <a:pt x="706133" y="912268"/>
                    <a:pt x="766521" y="925603"/>
                    <a:pt x="827862" y="932937"/>
                  </a:cubicBezTo>
                  <a:cubicBezTo>
                    <a:pt x="858628" y="936842"/>
                    <a:pt x="889679" y="939224"/>
                    <a:pt x="920921" y="940176"/>
                  </a:cubicBezTo>
                  <a:cubicBezTo>
                    <a:pt x="952163" y="941510"/>
                    <a:pt x="983691" y="941319"/>
                    <a:pt x="1015028" y="939700"/>
                  </a:cubicBezTo>
                  <a:lnTo>
                    <a:pt x="1016648" y="949130"/>
                  </a:lnTo>
                  <a:cubicBezTo>
                    <a:pt x="954354" y="964465"/>
                    <a:pt x="890442" y="971418"/>
                    <a:pt x="825767" y="972656"/>
                  </a:cubicBezTo>
                  <a:cubicBezTo>
                    <a:pt x="761187" y="973133"/>
                    <a:pt x="695465" y="967132"/>
                    <a:pt x="630885" y="949130"/>
                  </a:cubicBezTo>
                  <a:cubicBezTo>
                    <a:pt x="598595" y="939890"/>
                    <a:pt x="566972" y="928079"/>
                    <a:pt x="536207" y="911315"/>
                  </a:cubicBezTo>
                  <a:cubicBezTo>
                    <a:pt x="505536" y="894170"/>
                    <a:pt x="479152" y="875311"/>
                    <a:pt x="452863" y="855594"/>
                  </a:cubicBezTo>
                  <a:cubicBezTo>
                    <a:pt x="400952" y="816065"/>
                    <a:pt x="352469" y="773393"/>
                    <a:pt x="305987" y="728340"/>
                  </a:cubicBezTo>
                  <a:cubicBezTo>
                    <a:pt x="259505" y="683382"/>
                    <a:pt x="215500" y="635757"/>
                    <a:pt x="173876" y="585370"/>
                  </a:cubicBezTo>
                  <a:cubicBezTo>
                    <a:pt x="132823" y="534602"/>
                    <a:pt x="93675" y="481452"/>
                    <a:pt x="61100" y="421921"/>
                  </a:cubicBezTo>
                  <a:cubicBezTo>
                    <a:pt x="44812" y="392203"/>
                    <a:pt x="30048" y="360961"/>
                    <a:pt x="18428" y="326957"/>
                  </a:cubicBezTo>
                  <a:cubicBezTo>
                    <a:pt x="7188" y="292952"/>
                    <a:pt x="-1194" y="255805"/>
                    <a:pt x="140" y="214562"/>
                  </a:cubicBezTo>
                  <a:cubicBezTo>
                    <a:pt x="902" y="193988"/>
                    <a:pt x="4521" y="172366"/>
                    <a:pt x="12141" y="151411"/>
                  </a:cubicBezTo>
                  <a:cubicBezTo>
                    <a:pt x="19666" y="130361"/>
                    <a:pt x="31477" y="110263"/>
                    <a:pt x="46145" y="93499"/>
                  </a:cubicBezTo>
                  <a:cubicBezTo>
                    <a:pt x="75768" y="59590"/>
                    <a:pt x="113011" y="39873"/>
                    <a:pt x="148158" y="27110"/>
                  </a:cubicBezTo>
                  <a:cubicBezTo>
                    <a:pt x="183686" y="14441"/>
                    <a:pt x="218738" y="7869"/>
                    <a:pt x="253028" y="4154"/>
                  </a:cubicBezTo>
                  <a:cubicBezTo>
                    <a:pt x="287414" y="535"/>
                    <a:pt x="321132" y="-418"/>
                    <a:pt x="354374" y="154"/>
                  </a:cubicBezTo>
                  <a:cubicBezTo>
                    <a:pt x="420573" y="1202"/>
                    <a:pt x="487058" y="8345"/>
                    <a:pt x="552399" y="22442"/>
                  </a:cubicBezTo>
                  <a:cubicBezTo>
                    <a:pt x="617741" y="36349"/>
                    <a:pt x="681749" y="58161"/>
                    <a:pt x="742232" y="87117"/>
                  </a:cubicBezTo>
                  <a:cubicBezTo>
                    <a:pt x="802621" y="116359"/>
                    <a:pt x="859295" y="153125"/>
                    <a:pt x="910158" y="196274"/>
                  </a:cubicBezTo>
                  <a:cubicBezTo>
                    <a:pt x="1012171" y="282665"/>
                    <a:pt x="1089514" y="393251"/>
                    <a:pt x="1142759" y="511265"/>
                  </a:cubicBezTo>
                  <a:cubicBezTo>
                    <a:pt x="1169143" y="570511"/>
                    <a:pt x="1191146" y="631376"/>
                    <a:pt x="1206671" y="693764"/>
                  </a:cubicBezTo>
                  <a:cubicBezTo>
                    <a:pt x="1222388" y="755963"/>
                    <a:pt x="1233818" y="819113"/>
                    <a:pt x="1237151" y="883026"/>
                  </a:cubicBezTo>
                  <a:lnTo>
                    <a:pt x="1227817" y="884169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8C62D427-8B75-EAB9-44E2-C7B82BD2E7C6}"/>
                </a:ext>
              </a:extLst>
            </p:cNvPr>
            <p:cNvSpPr/>
            <p:nvPr/>
          </p:nvSpPr>
          <p:spPr>
            <a:xfrm>
              <a:off x="2653567" y="-18"/>
              <a:ext cx="459474" cy="1114824"/>
            </a:xfrm>
            <a:custGeom>
              <a:avLst/>
              <a:gdLst>
                <a:gd name="connsiteX0" fmla="*/ 15624 w 459474"/>
                <a:gd name="connsiteY0" fmla="*/ 840124 h 1114824"/>
                <a:gd name="connsiteX1" fmla="*/ 98 w 459474"/>
                <a:gd name="connsiteY1" fmla="*/ 583711 h 1114824"/>
                <a:gd name="connsiteX2" fmla="*/ 13147 w 459474"/>
                <a:gd name="connsiteY2" fmla="*/ 325678 h 1114824"/>
                <a:gd name="connsiteX3" fmla="*/ 36769 w 459474"/>
                <a:gd name="connsiteY3" fmla="*/ 196424 h 1114824"/>
                <a:gd name="connsiteX4" fmla="*/ 57057 w 459474"/>
                <a:gd name="connsiteY4" fmla="*/ 132035 h 1114824"/>
                <a:gd name="connsiteX5" fmla="*/ 88776 w 459474"/>
                <a:gd name="connsiteY5" fmla="*/ 68599 h 1114824"/>
                <a:gd name="connsiteX6" fmla="*/ 146688 w 459474"/>
                <a:gd name="connsiteY6" fmla="*/ 13354 h 1114824"/>
                <a:gd name="connsiteX7" fmla="*/ 189931 w 459474"/>
                <a:gd name="connsiteY7" fmla="*/ 495 h 1114824"/>
                <a:gd name="connsiteX8" fmla="*/ 201361 w 459474"/>
                <a:gd name="connsiteY8" fmla="*/ 19 h 1114824"/>
                <a:gd name="connsiteX9" fmla="*/ 205362 w 459474"/>
                <a:gd name="connsiteY9" fmla="*/ 114 h 1114824"/>
                <a:gd name="connsiteX10" fmla="*/ 210601 w 459474"/>
                <a:gd name="connsiteY10" fmla="*/ 400 h 1114824"/>
                <a:gd name="connsiteX11" fmla="*/ 231174 w 459474"/>
                <a:gd name="connsiteY11" fmla="*/ 2971 h 1114824"/>
                <a:gd name="connsiteX12" fmla="*/ 302993 w 459474"/>
                <a:gd name="connsiteY12" fmla="*/ 37166 h 1114824"/>
                <a:gd name="connsiteX13" fmla="*/ 352142 w 459474"/>
                <a:gd name="connsiteY13" fmla="*/ 92411 h 1114824"/>
                <a:gd name="connsiteX14" fmla="*/ 408244 w 459474"/>
                <a:gd name="connsiteY14" fmla="*/ 216998 h 1114824"/>
                <a:gd name="connsiteX15" fmla="*/ 437391 w 459474"/>
                <a:gd name="connsiteY15" fmla="*/ 345586 h 1114824"/>
                <a:gd name="connsiteX16" fmla="*/ 459012 w 459474"/>
                <a:gd name="connsiteY16" fmla="*/ 603904 h 1114824"/>
                <a:gd name="connsiteX17" fmla="*/ 457679 w 459474"/>
                <a:gd name="connsiteY17" fmla="*/ 732777 h 1114824"/>
                <a:gd name="connsiteX18" fmla="*/ 449583 w 459474"/>
                <a:gd name="connsiteY18" fmla="*/ 861269 h 1114824"/>
                <a:gd name="connsiteX19" fmla="*/ 433962 w 459474"/>
                <a:gd name="connsiteY19" fmla="*/ 988999 h 1114824"/>
                <a:gd name="connsiteX20" fmla="*/ 405196 w 459474"/>
                <a:gd name="connsiteY20" fmla="*/ 1114825 h 1114824"/>
                <a:gd name="connsiteX21" fmla="*/ 396052 w 459474"/>
                <a:gd name="connsiteY21" fmla="*/ 1112158 h 1114824"/>
                <a:gd name="connsiteX22" fmla="*/ 410245 w 459474"/>
                <a:gd name="connsiteY22" fmla="*/ 986428 h 1114824"/>
                <a:gd name="connsiteX23" fmla="*/ 414436 w 459474"/>
                <a:gd name="connsiteY23" fmla="*/ 859459 h 1114824"/>
                <a:gd name="connsiteX24" fmla="*/ 413388 w 459474"/>
                <a:gd name="connsiteY24" fmla="*/ 732586 h 1114824"/>
                <a:gd name="connsiteX25" fmla="*/ 407292 w 459474"/>
                <a:gd name="connsiteY25" fmla="*/ 606094 h 1114824"/>
                <a:gd name="connsiteX26" fmla="*/ 376431 w 459474"/>
                <a:gd name="connsiteY26" fmla="*/ 356539 h 1114824"/>
                <a:gd name="connsiteX27" fmla="*/ 345760 w 459474"/>
                <a:gd name="connsiteY27" fmla="*/ 236905 h 1114824"/>
                <a:gd name="connsiteX28" fmla="*/ 296421 w 459474"/>
                <a:gd name="connsiteY28" fmla="*/ 129749 h 1114824"/>
                <a:gd name="connsiteX29" fmla="*/ 218316 w 459474"/>
                <a:gd name="connsiteY29" fmla="*/ 70027 h 1114824"/>
                <a:gd name="connsiteX30" fmla="*/ 207267 w 459474"/>
                <a:gd name="connsiteY30" fmla="*/ 68694 h 1114824"/>
                <a:gd name="connsiteX31" fmla="*/ 204504 w 459474"/>
                <a:gd name="connsiteY31" fmla="*/ 68503 h 1114824"/>
                <a:gd name="connsiteX32" fmla="*/ 200504 w 459474"/>
                <a:gd name="connsiteY32" fmla="*/ 68503 h 1114824"/>
                <a:gd name="connsiteX33" fmla="*/ 195932 w 459474"/>
                <a:gd name="connsiteY33" fmla="*/ 68694 h 1114824"/>
                <a:gd name="connsiteX34" fmla="*/ 178311 w 459474"/>
                <a:gd name="connsiteY34" fmla="*/ 73837 h 1114824"/>
                <a:gd name="connsiteX35" fmla="*/ 145164 w 459474"/>
                <a:gd name="connsiteY35" fmla="*/ 106318 h 1114824"/>
                <a:gd name="connsiteX36" fmla="*/ 99539 w 459474"/>
                <a:gd name="connsiteY36" fmla="*/ 213474 h 1114824"/>
                <a:gd name="connsiteX37" fmla="*/ 72583 w 459474"/>
                <a:gd name="connsiteY37" fmla="*/ 334537 h 1114824"/>
                <a:gd name="connsiteX38" fmla="*/ 42008 w 459474"/>
                <a:gd name="connsiteY38" fmla="*/ 585330 h 1114824"/>
                <a:gd name="connsiteX39" fmla="*/ 25149 w 459474"/>
                <a:gd name="connsiteY39" fmla="*/ 839743 h 1114824"/>
                <a:gd name="connsiteX40" fmla="*/ 15624 w 459474"/>
                <a:gd name="connsiteY40" fmla="*/ 840124 h 111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59474" h="1114824">
                  <a:moveTo>
                    <a:pt x="15624" y="840124"/>
                  </a:moveTo>
                  <a:cubicBezTo>
                    <a:pt x="5242" y="755065"/>
                    <a:pt x="955" y="669531"/>
                    <a:pt x="98" y="583711"/>
                  </a:cubicBezTo>
                  <a:cubicBezTo>
                    <a:pt x="-664" y="497890"/>
                    <a:pt x="2955" y="411880"/>
                    <a:pt x="13147" y="325678"/>
                  </a:cubicBezTo>
                  <a:cubicBezTo>
                    <a:pt x="18577" y="282625"/>
                    <a:pt x="25720" y="239477"/>
                    <a:pt x="36769" y="196424"/>
                  </a:cubicBezTo>
                  <a:cubicBezTo>
                    <a:pt x="42198" y="174898"/>
                    <a:pt x="48771" y="153371"/>
                    <a:pt x="57057" y="132035"/>
                  </a:cubicBezTo>
                  <a:cubicBezTo>
                    <a:pt x="65344" y="110699"/>
                    <a:pt x="75155" y="89363"/>
                    <a:pt x="88776" y="68599"/>
                  </a:cubicBezTo>
                  <a:cubicBezTo>
                    <a:pt x="102492" y="48215"/>
                    <a:pt x="120303" y="27451"/>
                    <a:pt x="146688" y="13354"/>
                  </a:cubicBezTo>
                  <a:cubicBezTo>
                    <a:pt x="159737" y="6496"/>
                    <a:pt x="174787" y="1828"/>
                    <a:pt x="189931" y="495"/>
                  </a:cubicBezTo>
                  <a:cubicBezTo>
                    <a:pt x="193741" y="209"/>
                    <a:pt x="197361" y="-77"/>
                    <a:pt x="201361" y="19"/>
                  </a:cubicBezTo>
                  <a:lnTo>
                    <a:pt x="205362" y="114"/>
                  </a:lnTo>
                  <a:lnTo>
                    <a:pt x="210601" y="400"/>
                  </a:lnTo>
                  <a:cubicBezTo>
                    <a:pt x="218220" y="781"/>
                    <a:pt x="224317" y="1733"/>
                    <a:pt x="231174" y="2971"/>
                  </a:cubicBezTo>
                  <a:cubicBezTo>
                    <a:pt x="258035" y="8115"/>
                    <a:pt x="282990" y="20878"/>
                    <a:pt x="302993" y="37166"/>
                  </a:cubicBezTo>
                  <a:cubicBezTo>
                    <a:pt x="323091" y="53454"/>
                    <a:pt x="338902" y="72599"/>
                    <a:pt x="352142" y="92411"/>
                  </a:cubicBezTo>
                  <a:cubicBezTo>
                    <a:pt x="378240" y="132226"/>
                    <a:pt x="395004" y="174612"/>
                    <a:pt x="408244" y="216998"/>
                  </a:cubicBezTo>
                  <a:cubicBezTo>
                    <a:pt x="421103" y="259575"/>
                    <a:pt x="430247" y="302533"/>
                    <a:pt x="437391" y="345586"/>
                  </a:cubicBezTo>
                  <a:cubicBezTo>
                    <a:pt x="451869" y="431596"/>
                    <a:pt x="457203" y="517893"/>
                    <a:pt x="459012" y="603904"/>
                  </a:cubicBezTo>
                  <a:cubicBezTo>
                    <a:pt x="460060" y="646957"/>
                    <a:pt x="459203" y="689914"/>
                    <a:pt x="457679" y="732777"/>
                  </a:cubicBezTo>
                  <a:cubicBezTo>
                    <a:pt x="456060" y="775639"/>
                    <a:pt x="453679" y="818502"/>
                    <a:pt x="449583" y="861269"/>
                  </a:cubicBezTo>
                  <a:cubicBezTo>
                    <a:pt x="445582" y="903941"/>
                    <a:pt x="440915" y="946613"/>
                    <a:pt x="433962" y="988999"/>
                  </a:cubicBezTo>
                  <a:cubicBezTo>
                    <a:pt x="427009" y="1031290"/>
                    <a:pt x="419388" y="1073772"/>
                    <a:pt x="405196" y="1114825"/>
                  </a:cubicBezTo>
                  <a:lnTo>
                    <a:pt x="396052" y="1112158"/>
                  </a:lnTo>
                  <a:cubicBezTo>
                    <a:pt x="404434" y="1071010"/>
                    <a:pt x="407387" y="1028528"/>
                    <a:pt x="410245" y="986428"/>
                  </a:cubicBezTo>
                  <a:cubicBezTo>
                    <a:pt x="412530" y="944137"/>
                    <a:pt x="414150" y="901846"/>
                    <a:pt x="414436" y="859459"/>
                  </a:cubicBezTo>
                  <a:cubicBezTo>
                    <a:pt x="414626" y="817168"/>
                    <a:pt x="414531" y="774782"/>
                    <a:pt x="413388" y="732586"/>
                  </a:cubicBezTo>
                  <a:cubicBezTo>
                    <a:pt x="412245" y="690295"/>
                    <a:pt x="409863" y="648195"/>
                    <a:pt x="407292" y="606094"/>
                  </a:cubicBezTo>
                  <a:cubicBezTo>
                    <a:pt x="401577" y="521989"/>
                    <a:pt x="391956" y="438264"/>
                    <a:pt x="376431" y="356539"/>
                  </a:cubicBezTo>
                  <a:cubicBezTo>
                    <a:pt x="368430" y="315772"/>
                    <a:pt x="358619" y="275482"/>
                    <a:pt x="345760" y="236905"/>
                  </a:cubicBezTo>
                  <a:cubicBezTo>
                    <a:pt x="332997" y="198424"/>
                    <a:pt x="317566" y="160991"/>
                    <a:pt x="296421" y="129749"/>
                  </a:cubicBezTo>
                  <a:cubicBezTo>
                    <a:pt x="275466" y="98507"/>
                    <a:pt x="248415" y="75171"/>
                    <a:pt x="218316" y="70027"/>
                  </a:cubicBezTo>
                  <a:cubicBezTo>
                    <a:pt x="214696" y="69456"/>
                    <a:pt x="210315" y="68789"/>
                    <a:pt x="207267" y="68694"/>
                  </a:cubicBezTo>
                  <a:cubicBezTo>
                    <a:pt x="206314" y="68694"/>
                    <a:pt x="206028" y="68503"/>
                    <a:pt x="204504" y="68503"/>
                  </a:cubicBezTo>
                  <a:lnTo>
                    <a:pt x="200504" y="68503"/>
                  </a:lnTo>
                  <a:cubicBezTo>
                    <a:pt x="199170" y="68503"/>
                    <a:pt x="197456" y="68599"/>
                    <a:pt x="195932" y="68694"/>
                  </a:cubicBezTo>
                  <a:cubicBezTo>
                    <a:pt x="189836" y="69170"/>
                    <a:pt x="184121" y="70885"/>
                    <a:pt x="178311" y="73837"/>
                  </a:cubicBezTo>
                  <a:cubicBezTo>
                    <a:pt x="166786" y="79743"/>
                    <a:pt x="155070" y="91554"/>
                    <a:pt x="145164" y="106318"/>
                  </a:cubicBezTo>
                  <a:cubicBezTo>
                    <a:pt x="124876" y="136036"/>
                    <a:pt x="111064" y="174612"/>
                    <a:pt x="99539" y="213474"/>
                  </a:cubicBezTo>
                  <a:cubicBezTo>
                    <a:pt x="88299" y="252622"/>
                    <a:pt x="79727" y="293389"/>
                    <a:pt x="72583" y="334537"/>
                  </a:cubicBezTo>
                  <a:cubicBezTo>
                    <a:pt x="58010" y="416833"/>
                    <a:pt x="49437" y="501034"/>
                    <a:pt x="42008" y="585330"/>
                  </a:cubicBezTo>
                  <a:cubicBezTo>
                    <a:pt x="34864" y="669721"/>
                    <a:pt x="29816" y="754684"/>
                    <a:pt x="25149" y="839743"/>
                  </a:cubicBezTo>
                  <a:lnTo>
                    <a:pt x="15624" y="840124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17AC3397-FED8-435A-51F8-11564B06A743}"/>
                </a:ext>
              </a:extLst>
            </p:cNvPr>
            <p:cNvSpPr/>
            <p:nvPr/>
          </p:nvSpPr>
          <p:spPr>
            <a:xfrm>
              <a:off x="3188589" y="1291780"/>
              <a:ext cx="771980" cy="1129093"/>
            </a:xfrm>
            <a:custGeom>
              <a:avLst/>
              <a:gdLst>
                <a:gd name="connsiteX0" fmla="*/ 4572 w 771980"/>
                <a:gd name="connsiteY0" fmla="*/ 0 h 1129093"/>
                <a:gd name="connsiteX1" fmla="*/ 157163 w 771980"/>
                <a:gd name="connsiteY1" fmla="*/ 92202 h 1129093"/>
                <a:gd name="connsiteX2" fmla="*/ 299275 w 771980"/>
                <a:gd name="connsiteY2" fmla="*/ 200406 h 1129093"/>
                <a:gd name="connsiteX3" fmla="*/ 547211 w 771980"/>
                <a:gd name="connsiteY3" fmla="*/ 458915 h 1129093"/>
                <a:gd name="connsiteX4" fmla="*/ 646462 w 771980"/>
                <a:gd name="connsiteY4" fmla="*/ 609410 h 1129093"/>
                <a:gd name="connsiteX5" fmla="*/ 722566 w 771980"/>
                <a:gd name="connsiteY5" fmla="*/ 773525 h 1129093"/>
                <a:gd name="connsiteX6" fmla="*/ 767143 w 771980"/>
                <a:gd name="connsiteY6" fmla="*/ 1129094 h 1129093"/>
                <a:gd name="connsiteX7" fmla="*/ 757618 w 771980"/>
                <a:gd name="connsiteY7" fmla="*/ 1129094 h 1129093"/>
                <a:gd name="connsiteX8" fmla="*/ 674751 w 771980"/>
                <a:gd name="connsiteY8" fmla="*/ 791337 h 1129093"/>
                <a:gd name="connsiteX9" fmla="*/ 601694 w 771980"/>
                <a:gd name="connsiteY9" fmla="*/ 634460 h 1129093"/>
                <a:gd name="connsiteX10" fmla="*/ 507968 w 771980"/>
                <a:gd name="connsiteY10" fmla="*/ 488156 h 1129093"/>
                <a:gd name="connsiteX11" fmla="*/ 275177 w 771980"/>
                <a:gd name="connsiteY11" fmla="*/ 227648 h 1129093"/>
                <a:gd name="connsiteX12" fmla="*/ 0 w 771980"/>
                <a:gd name="connsiteY12" fmla="*/ 8382 h 1129093"/>
                <a:gd name="connsiteX13" fmla="*/ 4572 w 771980"/>
                <a:gd name="connsiteY13" fmla="*/ 0 h 112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1980" h="1129093">
                  <a:moveTo>
                    <a:pt x="4572" y="0"/>
                  </a:moveTo>
                  <a:cubicBezTo>
                    <a:pt x="57531" y="27146"/>
                    <a:pt x="108109" y="58579"/>
                    <a:pt x="157163" y="92202"/>
                  </a:cubicBezTo>
                  <a:cubicBezTo>
                    <a:pt x="206312" y="125730"/>
                    <a:pt x="253651" y="162020"/>
                    <a:pt x="299275" y="200406"/>
                  </a:cubicBezTo>
                  <a:cubicBezTo>
                    <a:pt x="390430" y="277273"/>
                    <a:pt x="474535" y="363284"/>
                    <a:pt x="547211" y="458915"/>
                  </a:cubicBezTo>
                  <a:cubicBezTo>
                    <a:pt x="583787" y="506540"/>
                    <a:pt x="616744" y="557022"/>
                    <a:pt x="646462" y="609410"/>
                  </a:cubicBezTo>
                  <a:cubicBezTo>
                    <a:pt x="675989" y="661892"/>
                    <a:pt x="702278" y="716566"/>
                    <a:pt x="722566" y="773525"/>
                  </a:cubicBezTo>
                  <a:cubicBezTo>
                    <a:pt x="763333" y="887159"/>
                    <a:pt x="781431" y="1010126"/>
                    <a:pt x="767143" y="1129094"/>
                  </a:cubicBezTo>
                  <a:lnTo>
                    <a:pt x="757618" y="1129094"/>
                  </a:lnTo>
                  <a:cubicBezTo>
                    <a:pt x="743522" y="1011650"/>
                    <a:pt x="716851" y="898874"/>
                    <a:pt x="674751" y="791337"/>
                  </a:cubicBezTo>
                  <a:cubicBezTo>
                    <a:pt x="653796" y="737616"/>
                    <a:pt x="629793" y="685038"/>
                    <a:pt x="601694" y="634460"/>
                  </a:cubicBezTo>
                  <a:cubicBezTo>
                    <a:pt x="573786" y="583787"/>
                    <a:pt x="541877" y="535305"/>
                    <a:pt x="507968" y="488156"/>
                  </a:cubicBezTo>
                  <a:cubicBezTo>
                    <a:pt x="439579" y="394240"/>
                    <a:pt x="360616" y="307658"/>
                    <a:pt x="275177" y="227648"/>
                  </a:cubicBezTo>
                  <a:cubicBezTo>
                    <a:pt x="189452" y="148019"/>
                    <a:pt x="97917" y="73628"/>
                    <a:pt x="0" y="8382"/>
                  </a:cubicBezTo>
                  <a:lnTo>
                    <a:pt x="4572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C3670F8D-6D53-FBC0-1FB3-DCCFBCE14B46}"/>
                </a:ext>
              </a:extLst>
            </p:cNvPr>
            <p:cNvSpPr/>
            <p:nvPr/>
          </p:nvSpPr>
          <p:spPr>
            <a:xfrm>
              <a:off x="2441162" y="2017204"/>
              <a:ext cx="1077563" cy="787265"/>
            </a:xfrm>
            <a:custGeom>
              <a:avLst/>
              <a:gdLst>
                <a:gd name="connsiteX0" fmla="*/ 1077563 w 1077563"/>
                <a:gd name="connsiteY0" fmla="*/ 750284 h 787265"/>
                <a:gd name="connsiteX1" fmla="*/ 892302 w 1077563"/>
                <a:gd name="connsiteY1" fmla="*/ 783907 h 787265"/>
                <a:gd name="connsiteX2" fmla="*/ 702850 w 1077563"/>
                <a:gd name="connsiteY2" fmla="*/ 781526 h 787265"/>
                <a:gd name="connsiteX3" fmla="*/ 343853 w 1077563"/>
                <a:gd name="connsiteY3" fmla="*/ 654939 h 787265"/>
                <a:gd name="connsiteX4" fmla="*/ 200120 w 1077563"/>
                <a:gd name="connsiteY4" fmla="*/ 526352 h 787265"/>
                <a:gd name="connsiteX5" fmla="*/ 95631 w 1077563"/>
                <a:gd name="connsiteY5" fmla="*/ 365570 h 787265"/>
                <a:gd name="connsiteX6" fmla="*/ 58388 w 1077563"/>
                <a:gd name="connsiteY6" fmla="*/ 277844 h 787265"/>
                <a:gd name="connsiteX7" fmla="*/ 30575 w 1077563"/>
                <a:gd name="connsiteY7" fmla="*/ 187166 h 787265"/>
                <a:gd name="connsiteX8" fmla="*/ 0 w 1077563"/>
                <a:gd name="connsiteY8" fmla="*/ 1524 h 787265"/>
                <a:gd name="connsiteX9" fmla="*/ 9430 w 1077563"/>
                <a:gd name="connsiteY9" fmla="*/ 0 h 787265"/>
                <a:gd name="connsiteX10" fmla="*/ 136207 w 1077563"/>
                <a:gd name="connsiteY10" fmla="*/ 344329 h 787265"/>
                <a:gd name="connsiteX11" fmla="*/ 373761 w 1077563"/>
                <a:gd name="connsiteY11" fmla="*/ 610553 h 787265"/>
                <a:gd name="connsiteX12" fmla="*/ 533305 w 1077563"/>
                <a:gd name="connsiteY12" fmla="*/ 692848 h 787265"/>
                <a:gd name="connsiteX13" fmla="*/ 619601 w 1077563"/>
                <a:gd name="connsiteY13" fmla="*/ 720090 h 787265"/>
                <a:gd name="connsiteX14" fmla="*/ 708565 w 1077563"/>
                <a:gd name="connsiteY14" fmla="*/ 738949 h 787265"/>
                <a:gd name="connsiteX15" fmla="*/ 891064 w 1077563"/>
                <a:gd name="connsiteY15" fmla="*/ 753713 h 787265"/>
                <a:gd name="connsiteX16" fmla="*/ 1075277 w 1077563"/>
                <a:gd name="connsiteY16" fmla="*/ 740950 h 787265"/>
                <a:gd name="connsiteX17" fmla="*/ 1077563 w 1077563"/>
                <a:gd name="connsiteY17" fmla="*/ 750284 h 78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563" h="787265">
                  <a:moveTo>
                    <a:pt x="1077563" y="750284"/>
                  </a:moveTo>
                  <a:cubicBezTo>
                    <a:pt x="1017365" y="768668"/>
                    <a:pt x="955072" y="778478"/>
                    <a:pt x="892302" y="783907"/>
                  </a:cubicBezTo>
                  <a:cubicBezTo>
                    <a:pt x="829532" y="788765"/>
                    <a:pt x="766000" y="788670"/>
                    <a:pt x="702850" y="781526"/>
                  </a:cubicBezTo>
                  <a:cubicBezTo>
                    <a:pt x="576739" y="768191"/>
                    <a:pt x="451009" y="727329"/>
                    <a:pt x="343853" y="654939"/>
                  </a:cubicBezTo>
                  <a:cubicBezTo>
                    <a:pt x="290036" y="619315"/>
                    <a:pt x="242030" y="575120"/>
                    <a:pt x="200120" y="526352"/>
                  </a:cubicBezTo>
                  <a:cubicBezTo>
                    <a:pt x="158496" y="477298"/>
                    <a:pt x="123730" y="422720"/>
                    <a:pt x="95631" y="365570"/>
                  </a:cubicBezTo>
                  <a:cubicBezTo>
                    <a:pt x="81724" y="336899"/>
                    <a:pt x="69342" y="307562"/>
                    <a:pt x="58388" y="277844"/>
                  </a:cubicBezTo>
                  <a:cubicBezTo>
                    <a:pt x="47720" y="248031"/>
                    <a:pt x="38481" y="217742"/>
                    <a:pt x="30575" y="187166"/>
                  </a:cubicBezTo>
                  <a:cubicBezTo>
                    <a:pt x="15145" y="126016"/>
                    <a:pt x="4572" y="63913"/>
                    <a:pt x="0" y="1524"/>
                  </a:cubicBezTo>
                  <a:lnTo>
                    <a:pt x="9430" y="0"/>
                  </a:lnTo>
                  <a:cubicBezTo>
                    <a:pt x="38767" y="120587"/>
                    <a:pt x="77248" y="238316"/>
                    <a:pt x="136207" y="344329"/>
                  </a:cubicBezTo>
                  <a:cubicBezTo>
                    <a:pt x="194596" y="450342"/>
                    <a:pt x="274701" y="543306"/>
                    <a:pt x="373761" y="610553"/>
                  </a:cubicBezTo>
                  <a:cubicBezTo>
                    <a:pt x="423005" y="644462"/>
                    <a:pt x="477107" y="671322"/>
                    <a:pt x="533305" y="692848"/>
                  </a:cubicBezTo>
                  <a:cubicBezTo>
                    <a:pt x="561404" y="703517"/>
                    <a:pt x="590264" y="712565"/>
                    <a:pt x="619601" y="720090"/>
                  </a:cubicBezTo>
                  <a:cubicBezTo>
                    <a:pt x="648843" y="727710"/>
                    <a:pt x="678561" y="734187"/>
                    <a:pt x="708565" y="738949"/>
                  </a:cubicBezTo>
                  <a:cubicBezTo>
                    <a:pt x="768572" y="748570"/>
                    <a:pt x="829723" y="753523"/>
                    <a:pt x="891064" y="753713"/>
                  </a:cubicBezTo>
                  <a:cubicBezTo>
                    <a:pt x="952405" y="753904"/>
                    <a:pt x="1014222" y="750189"/>
                    <a:pt x="1075277" y="740950"/>
                  </a:cubicBezTo>
                  <a:lnTo>
                    <a:pt x="1077563" y="750284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712816D4-44BC-2257-99FE-C93E344BEB38}"/>
                </a:ext>
              </a:extLst>
            </p:cNvPr>
            <p:cNvSpPr/>
            <p:nvPr/>
          </p:nvSpPr>
          <p:spPr>
            <a:xfrm>
              <a:off x="3160394" y="2033662"/>
              <a:ext cx="228028" cy="173143"/>
            </a:xfrm>
            <a:custGeom>
              <a:avLst/>
              <a:gdLst>
                <a:gd name="connsiteX0" fmla="*/ 0 w 228028"/>
                <a:gd name="connsiteY0" fmla="*/ 14689 h 173143"/>
                <a:gd name="connsiteX1" fmla="*/ 228029 w 228028"/>
                <a:gd name="connsiteY1" fmla="*/ 162898 h 173143"/>
                <a:gd name="connsiteX2" fmla="*/ 0 w 228028"/>
                <a:gd name="connsiteY2" fmla="*/ 14689 h 17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028" h="173143">
                  <a:moveTo>
                    <a:pt x="0" y="14689"/>
                  </a:moveTo>
                  <a:cubicBezTo>
                    <a:pt x="0" y="14689"/>
                    <a:pt x="201454" y="-68941"/>
                    <a:pt x="228029" y="162898"/>
                  </a:cubicBezTo>
                  <a:cubicBezTo>
                    <a:pt x="228029" y="162898"/>
                    <a:pt x="7620" y="231287"/>
                    <a:pt x="0" y="14689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A66AF8CA-1E86-59D1-CA2B-1C6EE8A056D9}"/>
                </a:ext>
              </a:extLst>
            </p:cNvPr>
            <p:cNvSpPr/>
            <p:nvPr/>
          </p:nvSpPr>
          <p:spPr>
            <a:xfrm>
              <a:off x="1576243" y="2451925"/>
              <a:ext cx="1176350" cy="1412729"/>
            </a:xfrm>
            <a:custGeom>
              <a:avLst/>
              <a:gdLst>
                <a:gd name="connsiteX0" fmla="*/ 238745 w 1176350"/>
                <a:gd name="connsiteY0" fmla="*/ 6096 h 1412729"/>
                <a:gd name="connsiteX1" fmla="*/ 155020 w 1176350"/>
                <a:gd name="connsiteY1" fmla="*/ 134207 h 1412729"/>
                <a:gd name="connsiteX2" fmla="*/ 86536 w 1176350"/>
                <a:gd name="connsiteY2" fmla="*/ 270319 h 1412729"/>
                <a:gd name="connsiteX3" fmla="*/ 42816 w 1176350"/>
                <a:gd name="connsiteY3" fmla="*/ 414242 h 1412729"/>
                <a:gd name="connsiteX4" fmla="*/ 36530 w 1176350"/>
                <a:gd name="connsiteY4" fmla="*/ 487680 h 1412729"/>
                <a:gd name="connsiteX5" fmla="*/ 39768 w 1176350"/>
                <a:gd name="connsiteY5" fmla="*/ 522446 h 1412729"/>
                <a:gd name="connsiteX6" fmla="*/ 49769 w 1176350"/>
                <a:gd name="connsiteY6" fmla="*/ 555974 h 1412729"/>
                <a:gd name="connsiteX7" fmla="*/ 131780 w 1176350"/>
                <a:gd name="connsiteY7" fmla="*/ 676275 h 1412729"/>
                <a:gd name="connsiteX8" fmla="*/ 241603 w 1176350"/>
                <a:gd name="connsiteY8" fmla="*/ 780193 h 1412729"/>
                <a:gd name="connsiteX9" fmla="*/ 359141 w 1176350"/>
                <a:gd name="connsiteY9" fmla="*/ 879062 h 1412729"/>
                <a:gd name="connsiteX10" fmla="*/ 474870 w 1176350"/>
                <a:gd name="connsiteY10" fmla="*/ 984504 h 1412729"/>
                <a:gd name="connsiteX11" fmla="*/ 527162 w 1176350"/>
                <a:gd name="connsiteY11" fmla="*/ 1046321 h 1412729"/>
                <a:gd name="connsiteX12" fmla="*/ 549451 w 1176350"/>
                <a:gd name="connsiteY12" fmla="*/ 1082231 h 1412729"/>
                <a:gd name="connsiteX13" fmla="*/ 558690 w 1176350"/>
                <a:gd name="connsiteY13" fmla="*/ 1102138 h 1412729"/>
                <a:gd name="connsiteX14" fmla="*/ 565548 w 1176350"/>
                <a:gd name="connsiteY14" fmla="*/ 1120140 h 1412729"/>
                <a:gd name="connsiteX15" fmla="*/ 647939 w 1176350"/>
                <a:gd name="connsiteY15" fmla="*/ 1233868 h 1412729"/>
                <a:gd name="connsiteX16" fmla="*/ 766716 w 1176350"/>
                <a:gd name="connsiteY16" fmla="*/ 1315212 h 1412729"/>
                <a:gd name="connsiteX17" fmla="*/ 902733 w 1176350"/>
                <a:gd name="connsiteY17" fmla="*/ 1351407 h 1412729"/>
                <a:gd name="connsiteX18" fmla="*/ 1030940 w 1176350"/>
                <a:gd name="connsiteY18" fmla="*/ 1318355 h 1412729"/>
                <a:gd name="connsiteX19" fmla="*/ 1080374 w 1176350"/>
                <a:gd name="connsiteY19" fmla="*/ 1272826 h 1412729"/>
                <a:gd name="connsiteX20" fmla="*/ 1113235 w 1176350"/>
                <a:gd name="connsiteY20" fmla="*/ 1217105 h 1412729"/>
                <a:gd name="connsiteX21" fmla="*/ 1114664 w 1176350"/>
                <a:gd name="connsiteY21" fmla="*/ 1159573 h 1412729"/>
                <a:gd name="connsiteX22" fmla="*/ 1081041 w 1176350"/>
                <a:gd name="connsiteY22" fmla="*/ 1103852 h 1412729"/>
                <a:gd name="connsiteX23" fmla="*/ 963122 w 1176350"/>
                <a:gd name="connsiteY23" fmla="*/ 1014413 h 1412729"/>
                <a:gd name="connsiteX24" fmla="*/ 966170 w 1176350"/>
                <a:gd name="connsiteY24" fmla="*/ 1005364 h 1412729"/>
                <a:gd name="connsiteX25" fmla="*/ 1004650 w 1176350"/>
                <a:gd name="connsiteY25" fmla="*/ 1015079 h 1412729"/>
                <a:gd name="connsiteX26" fmla="*/ 1041893 w 1176350"/>
                <a:gd name="connsiteY26" fmla="*/ 1029176 h 1412729"/>
                <a:gd name="connsiteX27" fmla="*/ 1111807 w 1176350"/>
                <a:gd name="connsiteY27" fmla="*/ 1071181 h 1412729"/>
                <a:gd name="connsiteX28" fmla="*/ 1165623 w 1176350"/>
                <a:gd name="connsiteY28" fmla="*/ 1140523 h 1412729"/>
                <a:gd name="connsiteX29" fmla="*/ 1176196 w 1176350"/>
                <a:gd name="connsiteY29" fmla="*/ 1187006 h 1412729"/>
                <a:gd name="connsiteX30" fmla="*/ 1170671 w 1176350"/>
                <a:gd name="connsiteY30" fmla="*/ 1234249 h 1412729"/>
                <a:gd name="connsiteX31" fmla="*/ 1128476 w 1176350"/>
                <a:gd name="connsiteY31" fmla="*/ 1311878 h 1412729"/>
                <a:gd name="connsiteX32" fmla="*/ 1064849 w 1176350"/>
                <a:gd name="connsiteY32" fmla="*/ 1369885 h 1412729"/>
                <a:gd name="connsiteX33" fmla="*/ 985029 w 1176350"/>
                <a:gd name="connsiteY33" fmla="*/ 1404461 h 1412729"/>
                <a:gd name="connsiteX34" fmla="*/ 899875 w 1176350"/>
                <a:gd name="connsiteY34" fmla="*/ 1412367 h 1412729"/>
                <a:gd name="connsiteX35" fmla="*/ 740427 w 1176350"/>
                <a:gd name="connsiteY35" fmla="*/ 1369505 h 1412729"/>
                <a:gd name="connsiteX36" fmla="*/ 606982 w 1176350"/>
                <a:gd name="connsiteY36" fmla="*/ 1276540 h 1412729"/>
                <a:gd name="connsiteX37" fmla="*/ 512494 w 1176350"/>
                <a:gd name="connsiteY37" fmla="*/ 1141095 h 1412729"/>
                <a:gd name="connsiteX38" fmla="*/ 505922 w 1176350"/>
                <a:gd name="connsiteY38" fmla="*/ 1123093 h 1412729"/>
                <a:gd name="connsiteX39" fmla="*/ 499159 w 1176350"/>
                <a:gd name="connsiteY39" fmla="*/ 1108043 h 1412729"/>
                <a:gd name="connsiteX40" fmla="*/ 481252 w 1176350"/>
                <a:gd name="connsiteY40" fmla="*/ 1078325 h 1412729"/>
                <a:gd name="connsiteX41" fmla="*/ 434960 w 1176350"/>
                <a:gd name="connsiteY41" fmla="*/ 1022128 h 1412729"/>
                <a:gd name="connsiteX42" fmla="*/ 209599 w 1176350"/>
                <a:gd name="connsiteY42" fmla="*/ 816007 h 1412729"/>
                <a:gd name="connsiteX43" fmla="*/ 98918 w 1176350"/>
                <a:gd name="connsiteY43" fmla="*/ 705326 h 1412729"/>
                <a:gd name="connsiteX44" fmla="*/ 13289 w 1176350"/>
                <a:gd name="connsiteY44" fmla="*/ 569405 h 1412729"/>
                <a:gd name="connsiteX45" fmla="*/ 2716 w 1176350"/>
                <a:gd name="connsiteY45" fmla="*/ 528923 h 1412729"/>
                <a:gd name="connsiteX46" fmla="*/ 144 w 1176350"/>
                <a:gd name="connsiteY46" fmla="*/ 487108 h 1412729"/>
                <a:gd name="connsiteX47" fmla="*/ 10526 w 1176350"/>
                <a:gd name="connsiteY47" fmla="*/ 407765 h 1412729"/>
                <a:gd name="connsiteX48" fmla="*/ 62914 w 1176350"/>
                <a:gd name="connsiteY48" fmla="*/ 259842 h 1412729"/>
                <a:gd name="connsiteX49" fmla="*/ 231220 w 1176350"/>
                <a:gd name="connsiteY49" fmla="*/ 0 h 1412729"/>
                <a:gd name="connsiteX50" fmla="*/ 238745 w 1176350"/>
                <a:gd name="connsiteY50" fmla="*/ 6096 h 141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76350" h="1412729">
                  <a:moveTo>
                    <a:pt x="238745" y="6096"/>
                  </a:moveTo>
                  <a:cubicBezTo>
                    <a:pt x="208265" y="46958"/>
                    <a:pt x="180738" y="90297"/>
                    <a:pt x="155020" y="134207"/>
                  </a:cubicBezTo>
                  <a:cubicBezTo>
                    <a:pt x="129303" y="178213"/>
                    <a:pt x="106062" y="223552"/>
                    <a:pt x="86536" y="270319"/>
                  </a:cubicBezTo>
                  <a:cubicBezTo>
                    <a:pt x="67105" y="316992"/>
                    <a:pt x="51293" y="365188"/>
                    <a:pt x="42816" y="414242"/>
                  </a:cubicBezTo>
                  <a:cubicBezTo>
                    <a:pt x="38530" y="438721"/>
                    <a:pt x="36339" y="463296"/>
                    <a:pt x="36530" y="487680"/>
                  </a:cubicBezTo>
                  <a:cubicBezTo>
                    <a:pt x="36530" y="500253"/>
                    <a:pt x="37482" y="510921"/>
                    <a:pt x="39768" y="522446"/>
                  </a:cubicBezTo>
                  <a:cubicBezTo>
                    <a:pt x="42054" y="533781"/>
                    <a:pt x="45388" y="545021"/>
                    <a:pt x="49769" y="555974"/>
                  </a:cubicBezTo>
                  <a:cubicBezTo>
                    <a:pt x="67391" y="600075"/>
                    <a:pt x="98156" y="639699"/>
                    <a:pt x="131780" y="676275"/>
                  </a:cubicBezTo>
                  <a:cubicBezTo>
                    <a:pt x="165784" y="712851"/>
                    <a:pt x="203122" y="746950"/>
                    <a:pt x="241603" y="780193"/>
                  </a:cubicBezTo>
                  <a:cubicBezTo>
                    <a:pt x="280084" y="813435"/>
                    <a:pt x="319708" y="845820"/>
                    <a:pt x="359141" y="879062"/>
                  </a:cubicBezTo>
                  <a:cubicBezTo>
                    <a:pt x="398575" y="912400"/>
                    <a:pt x="438008" y="946213"/>
                    <a:pt x="474870" y="984504"/>
                  </a:cubicBezTo>
                  <a:cubicBezTo>
                    <a:pt x="493253" y="1003649"/>
                    <a:pt x="511065" y="1023842"/>
                    <a:pt x="527162" y="1046321"/>
                  </a:cubicBezTo>
                  <a:cubicBezTo>
                    <a:pt x="535163" y="1057561"/>
                    <a:pt x="542783" y="1069467"/>
                    <a:pt x="549451" y="1082231"/>
                  </a:cubicBezTo>
                  <a:cubicBezTo>
                    <a:pt x="552785" y="1088612"/>
                    <a:pt x="555928" y="1095184"/>
                    <a:pt x="558690" y="1102138"/>
                  </a:cubicBezTo>
                  <a:lnTo>
                    <a:pt x="565548" y="1120140"/>
                  </a:lnTo>
                  <a:cubicBezTo>
                    <a:pt x="582979" y="1162431"/>
                    <a:pt x="612983" y="1201007"/>
                    <a:pt x="647939" y="1233868"/>
                  </a:cubicBezTo>
                  <a:cubicBezTo>
                    <a:pt x="683087" y="1266634"/>
                    <a:pt x="723377" y="1294543"/>
                    <a:pt x="766716" y="1315212"/>
                  </a:cubicBezTo>
                  <a:cubicBezTo>
                    <a:pt x="809960" y="1335881"/>
                    <a:pt x="856537" y="1349502"/>
                    <a:pt x="902733" y="1351407"/>
                  </a:cubicBezTo>
                  <a:cubicBezTo>
                    <a:pt x="948834" y="1353598"/>
                    <a:pt x="994078" y="1342930"/>
                    <a:pt x="1030940" y="1318355"/>
                  </a:cubicBezTo>
                  <a:cubicBezTo>
                    <a:pt x="1049513" y="1306163"/>
                    <a:pt x="1065706" y="1290733"/>
                    <a:pt x="1080374" y="1272826"/>
                  </a:cubicBezTo>
                  <a:cubicBezTo>
                    <a:pt x="1094852" y="1255109"/>
                    <a:pt x="1106949" y="1236345"/>
                    <a:pt x="1113235" y="1217105"/>
                  </a:cubicBezTo>
                  <a:cubicBezTo>
                    <a:pt x="1119808" y="1197959"/>
                    <a:pt x="1120475" y="1178814"/>
                    <a:pt x="1114664" y="1159573"/>
                  </a:cubicBezTo>
                  <a:cubicBezTo>
                    <a:pt x="1108949" y="1140333"/>
                    <a:pt x="1096567" y="1121283"/>
                    <a:pt x="1081041" y="1103852"/>
                  </a:cubicBezTo>
                  <a:cubicBezTo>
                    <a:pt x="1049513" y="1068896"/>
                    <a:pt x="1007032" y="1040035"/>
                    <a:pt x="963122" y="1014413"/>
                  </a:cubicBezTo>
                  <a:lnTo>
                    <a:pt x="966170" y="1005364"/>
                  </a:lnTo>
                  <a:cubicBezTo>
                    <a:pt x="979314" y="1007745"/>
                    <a:pt x="991982" y="1011079"/>
                    <a:pt x="1004650" y="1015079"/>
                  </a:cubicBezTo>
                  <a:cubicBezTo>
                    <a:pt x="1017319" y="1018984"/>
                    <a:pt x="1029701" y="1023747"/>
                    <a:pt x="1041893" y="1029176"/>
                  </a:cubicBezTo>
                  <a:cubicBezTo>
                    <a:pt x="1066468" y="1039844"/>
                    <a:pt x="1089899" y="1053656"/>
                    <a:pt x="1111807" y="1071181"/>
                  </a:cubicBezTo>
                  <a:cubicBezTo>
                    <a:pt x="1133429" y="1088898"/>
                    <a:pt x="1153431" y="1111472"/>
                    <a:pt x="1165623" y="1140523"/>
                  </a:cubicBezTo>
                  <a:cubicBezTo>
                    <a:pt x="1171529" y="1155001"/>
                    <a:pt x="1175434" y="1170908"/>
                    <a:pt x="1176196" y="1187006"/>
                  </a:cubicBezTo>
                  <a:cubicBezTo>
                    <a:pt x="1176958" y="1203103"/>
                    <a:pt x="1174862" y="1219200"/>
                    <a:pt x="1170671" y="1234249"/>
                  </a:cubicBezTo>
                  <a:cubicBezTo>
                    <a:pt x="1162099" y="1264348"/>
                    <a:pt x="1146287" y="1289875"/>
                    <a:pt x="1128476" y="1311878"/>
                  </a:cubicBezTo>
                  <a:cubicBezTo>
                    <a:pt x="1110950" y="1333881"/>
                    <a:pt x="1089233" y="1354074"/>
                    <a:pt x="1064849" y="1369885"/>
                  </a:cubicBezTo>
                  <a:cubicBezTo>
                    <a:pt x="1040465" y="1385888"/>
                    <a:pt x="1013223" y="1397508"/>
                    <a:pt x="985029" y="1404461"/>
                  </a:cubicBezTo>
                  <a:cubicBezTo>
                    <a:pt x="956930" y="1411414"/>
                    <a:pt x="928070" y="1413700"/>
                    <a:pt x="899875" y="1412367"/>
                  </a:cubicBezTo>
                  <a:cubicBezTo>
                    <a:pt x="843297" y="1409509"/>
                    <a:pt x="789576" y="1393126"/>
                    <a:pt x="740427" y="1369505"/>
                  </a:cubicBezTo>
                  <a:cubicBezTo>
                    <a:pt x="691278" y="1345692"/>
                    <a:pt x="646225" y="1314450"/>
                    <a:pt x="606982" y="1276540"/>
                  </a:cubicBezTo>
                  <a:cubicBezTo>
                    <a:pt x="568025" y="1238631"/>
                    <a:pt x="533639" y="1194244"/>
                    <a:pt x="512494" y="1141095"/>
                  </a:cubicBezTo>
                  <a:cubicBezTo>
                    <a:pt x="509636" y="1133856"/>
                    <a:pt x="507731" y="1127760"/>
                    <a:pt x="505922" y="1123093"/>
                  </a:cubicBezTo>
                  <a:cubicBezTo>
                    <a:pt x="503921" y="1118044"/>
                    <a:pt x="501635" y="1112996"/>
                    <a:pt x="499159" y="1108043"/>
                  </a:cubicBezTo>
                  <a:cubicBezTo>
                    <a:pt x="494111" y="1098042"/>
                    <a:pt x="488015" y="1088136"/>
                    <a:pt x="481252" y="1078325"/>
                  </a:cubicBezTo>
                  <a:cubicBezTo>
                    <a:pt x="467726" y="1058894"/>
                    <a:pt x="451915" y="1040225"/>
                    <a:pt x="434960" y="1022128"/>
                  </a:cubicBezTo>
                  <a:cubicBezTo>
                    <a:pt x="366476" y="950023"/>
                    <a:pt x="285989" y="885539"/>
                    <a:pt x="209599" y="816007"/>
                  </a:cubicBezTo>
                  <a:cubicBezTo>
                    <a:pt x="171308" y="781145"/>
                    <a:pt x="133399" y="745236"/>
                    <a:pt x="98918" y="705326"/>
                  </a:cubicBezTo>
                  <a:cubicBezTo>
                    <a:pt x="64724" y="665416"/>
                    <a:pt x="32339" y="621697"/>
                    <a:pt x="13289" y="569405"/>
                  </a:cubicBezTo>
                  <a:cubicBezTo>
                    <a:pt x="8621" y="556355"/>
                    <a:pt x="4907" y="542830"/>
                    <a:pt x="2716" y="528923"/>
                  </a:cubicBezTo>
                  <a:cubicBezTo>
                    <a:pt x="335" y="515207"/>
                    <a:pt x="-332" y="500158"/>
                    <a:pt x="144" y="487108"/>
                  </a:cubicBezTo>
                  <a:cubicBezTo>
                    <a:pt x="906" y="460153"/>
                    <a:pt x="4811" y="433578"/>
                    <a:pt x="10526" y="407765"/>
                  </a:cubicBezTo>
                  <a:cubicBezTo>
                    <a:pt x="22052" y="356044"/>
                    <a:pt x="40816" y="306896"/>
                    <a:pt x="62914" y="259842"/>
                  </a:cubicBezTo>
                  <a:cubicBezTo>
                    <a:pt x="107681" y="165830"/>
                    <a:pt x="165022" y="79248"/>
                    <a:pt x="231220" y="0"/>
                  </a:cubicBezTo>
                  <a:lnTo>
                    <a:pt x="238745" y="609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9FCBD663-BC92-B26D-881C-DE10DB79A029}"/>
                </a:ext>
              </a:extLst>
            </p:cNvPr>
            <p:cNvSpPr/>
            <p:nvPr/>
          </p:nvSpPr>
          <p:spPr>
            <a:xfrm>
              <a:off x="2979991" y="3149643"/>
              <a:ext cx="351629" cy="369511"/>
            </a:xfrm>
            <a:custGeom>
              <a:avLst/>
              <a:gdLst>
                <a:gd name="connsiteX0" fmla="*/ 3429 w 351629"/>
                <a:gd name="connsiteY0" fmla="*/ 307931 h 369511"/>
                <a:gd name="connsiteX1" fmla="*/ 167450 w 351629"/>
                <a:gd name="connsiteY1" fmla="*/ 329648 h 369511"/>
                <a:gd name="connsiteX2" fmla="*/ 243364 w 351629"/>
                <a:gd name="connsiteY2" fmla="*/ 319171 h 369511"/>
                <a:gd name="connsiteX3" fmla="*/ 291846 w 351629"/>
                <a:gd name="connsiteY3" fmla="*/ 278595 h 369511"/>
                <a:gd name="connsiteX4" fmla="*/ 299466 w 351629"/>
                <a:gd name="connsiteY4" fmla="*/ 209633 h 369511"/>
                <a:gd name="connsiteX5" fmla="*/ 287941 w 351629"/>
                <a:gd name="connsiteY5" fmla="*/ 129052 h 369511"/>
                <a:gd name="connsiteX6" fmla="*/ 266033 w 351629"/>
                <a:gd name="connsiteY6" fmla="*/ 54281 h 369511"/>
                <a:gd name="connsiteX7" fmla="*/ 245459 w 351629"/>
                <a:gd name="connsiteY7" fmla="*/ 25706 h 369511"/>
                <a:gd name="connsiteX8" fmla="*/ 230600 w 351629"/>
                <a:gd name="connsiteY8" fmla="*/ 17609 h 369511"/>
                <a:gd name="connsiteX9" fmla="*/ 212884 w 351629"/>
                <a:gd name="connsiteY9" fmla="*/ 16371 h 369511"/>
                <a:gd name="connsiteX10" fmla="*/ 208502 w 351629"/>
                <a:gd name="connsiteY10" fmla="*/ 7894 h 369511"/>
                <a:gd name="connsiteX11" fmla="*/ 257270 w 351629"/>
                <a:gd name="connsiteY11" fmla="*/ 4560 h 369511"/>
                <a:gd name="connsiteX12" fmla="*/ 295370 w 351629"/>
                <a:gd name="connsiteY12" fmla="*/ 35612 h 369511"/>
                <a:gd name="connsiteX13" fmla="*/ 333947 w 351629"/>
                <a:gd name="connsiteY13" fmla="*/ 118003 h 369511"/>
                <a:gd name="connsiteX14" fmla="*/ 350234 w 351629"/>
                <a:gd name="connsiteY14" fmla="*/ 204109 h 369511"/>
                <a:gd name="connsiteX15" fmla="*/ 336423 w 351629"/>
                <a:gd name="connsiteY15" fmla="*/ 300597 h 369511"/>
                <a:gd name="connsiteX16" fmla="*/ 302228 w 351629"/>
                <a:gd name="connsiteY16" fmla="*/ 340983 h 369511"/>
                <a:gd name="connsiteX17" fmla="*/ 256699 w 351629"/>
                <a:gd name="connsiteY17" fmla="*/ 362605 h 369511"/>
                <a:gd name="connsiteX18" fmla="*/ 165164 w 351629"/>
                <a:gd name="connsiteY18" fmla="*/ 367653 h 369511"/>
                <a:gd name="connsiteX19" fmla="*/ 79820 w 351629"/>
                <a:gd name="connsiteY19" fmla="*/ 348984 h 369511"/>
                <a:gd name="connsiteX20" fmla="*/ 0 w 351629"/>
                <a:gd name="connsiteY20" fmla="*/ 316790 h 369511"/>
                <a:gd name="connsiteX21" fmla="*/ 3429 w 351629"/>
                <a:gd name="connsiteY21" fmla="*/ 307931 h 36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1629" h="369511">
                  <a:moveTo>
                    <a:pt x="3429" y="307931"/>
                  </a:moveTo>
                  <a:cubicBezTo>
                    <a:pt x="58103" y="319933"/>
                    <a:pt x="113633" y="329553"/>
                    <a:pt x="167450" y="329648"/>
                  </a:cubicBezTo>
                  <a:cubicBezTo>
                    <a:pt x="194120" y="330030"/>
                    <a:pt x="220694" y="327077"/>
                    <a:pt x="243364" y="319171"/>
                  </a:cubicBezTo>
                  <a:cubicBezTo>
                    <a:pt x="266224" y="311170"/>
                    <a:pt x="283178" y="297740"/>
                    <a:pt x="291846" y="278595"/>
                  </a:cubicBezTo>
                  <a:cubicBezTo>
                    <a:pt x="300704" y="259545"/>
                    <a:pt x="302324" y="234780"/>
                    <a:pt x="299466" y="209633"/>
                  </a:cubicBezTo>
                  <a:cubicBezTo>
                    <a:pt x="296609" y="182487"/>
                    <a:pt x="292894" y="155436"/>
                    <a:pt x="287941" y="129052"/>
                  </a:cubicBezTo>
                  <a:cubicBezTo>
                    <a:pt x="282988" y="102858"/>
                    <a:pt x="276701" y="76855"/>
                    <a:pt x="266033" y="54281"/>
                  </a:cubicBezTo>
                  <a:cubicBezTo>
                    <a:pt x="260604" y="43232"/>
                    <a:pt x="254222" y="32849"/>
                    <a:pt x="245459" y="25706"/>
                  </a:cubicBezTo>
                  <a:cubicBezTo>
                    <a:pt x="241078" y="22277"/>
                    <a:pt x="236220" y="19133"/>
                    <a:pt x="230600" y="17609"/>
                  </a:cubicBezTo>
                  <a:cubicBezTo>
                    <a:pt x="225171" y="15990"/>
                    <a:pt x="218504" y="15419"/>
                    <a:pt x="212884" y="16371"/>
                  </a:cubicBezTo>
                  <a:lnTo>
                    <a:pt x="208502" y="7894"/>
                  </a:lnTo>
                  <a:cubicBezTo>
                    <a:pt x="222409" y="-1726"/>
                    <a:pt x="241268" y="-2203"/>
                    <a:pt x="257270" y="4560"/>
                  </a:cubicBezTo>
                  <a:cubicBezTo>
                    <a:pt x="273272" y="11323"/>
                    <a:pt x="285655" y="23134"/>
                    <a:pt x="295370" y="35612"/>
                  </a:cubicBezTo>
                  <a:cubicBezTo>
                    <a:pt x="314706" y="61043"/>
                    <a:pt x="325565" y="89618"/>
                    <a:pt x="333947" y="118003"/>
                  </a:cubicBezTo>
                  <a:cubicBezTo>
                    <a:pt x="342043" y="146483"/>
                    <a:pt x="346901" y="175248"/>
                    <a:pt x="350234" y="204109"/>
                  </a:cubicBezTo>
                  <a:cubicBezTo>
                    <a:pt x="353283" y="234589"/>
                    <a:pt x="352425" y="268498"/>
                    <a:pt x="336423" y="300597"/>
                  </a:cubicBezTo>
                  <a:cubicBezTo>
                    <a:pt x="328517" y="316409"/>
                    <a:pt x="316421" y="330601"/>
                    <a:pt x="302228" y="340983"/>
                  </a:cubicBezTo>
                  <a:cubicBezTo>
                    <a:pt x="288131" y="351556"/>
                    <a:pt x="272225" y="358223"/>
                    <a:pt x="256699" y="362605"/>
                  </a:cubicBezTo>
                  <a:cubicBezTo>
                    <a:pt x="225266" y="371082"/>
                    <a:pt x="194596" y="370415"/>
                    <a:pt x="165164" y="367653"/>
                  </a:cubicBezTo>
                  <a:cubicBezTo>
                    <a:pt x="135731" y="364034"/>
                    <a:pt x="107347" y="357842"/>
                    <a:pt x="79820" y="348984"/>
                  </a:cubicBezTo>
                  <a:cubicBezTo>
                    <a:pt x="52292" y="340412"/>
                    <a:pt x="25622" y="329934"/>
                    <a:pt x="0" y="316790"/>
                  </a:cubicBezTo>
                  <a:lnTo>
                    <a:pt x="3429" y="307931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CB83B779-0D25-EDD6-058A-EB3058420CEB}"/>
                </a:ext>
              </a:extLst>
            </p:cNvPr>
            <p:cNvSpPr/>
            <p:nvPr/>
          </p:nvSpPr>
          <p:spPr>
            <a:xfrm>
              <a:off x="2672048" y="3026664"/>
              <a:ext cx="476250" cy="249658"/>
            </a:xfrm>
            <a:custGeom>
              <a:avLst/>
              <a:gdLst>
                <a:gd name="connsiteX0" fmla="*/ 95 w 476250"/>
                <a:gd name="connsiteY0" fmla="*/ 233077 h 249658"/>
                <a:gd name="connsiteX1" fmla="*/ 258413 w 476250"/>
                <a:gd name="connsiteY1" fmla="*/ 157734 h 249658"/>
                <a:gd name="connsiteX2" fmla="*/ 372046 w 476250"/>
                <a:gd name="connsiteY2" fmla="*/ 93250 h 249658"/>
                <a:gd name="connsiteX3" fmla="*/ 467773 w 476250"/>
                <a:gd name="connsiteY3" fmla="*/ 0 h 249658"/>
                <a:gd name="connsiteX4" fmla="*/ 476250 w 476250"/>
                <a:gd name="connsiteY4" fmla="*/ 4381 h 249658"/>
                <a:gd name="connsiteX5" fmla="*/ 400526 w 476250"/>
                <a:gd name="connsiteY5" fmla="*/ 126111 h 249658"/>
                <a:gd name="connsiteX6" fmla="*/ 279940 w 476250"/>
                <a:gd name="connsiteY6" fmla="*/ 206692 h 249658"/>
                <a:gd name="connsiteX7" fmla="*/ 141827 w 476250"/>
                <a:gd name="connsiteY7" fmla="*/ 245173 h 249658"/>
                <a:gd name="connsiteX8" fmla="*/ 0 w 476250"/>
                <a:gd name="connsiteY8" fmla="*/ 242602 h 249658"/>
                <a:gd name="connsiteX9" fmla="*/ 95 w 476250"/>
                <a:gd name="connsiteY9" fmla="*/ 233077 h 24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50" h="249658">
                  <a:moveTo>
                    <a:pt x="95" y="233077"/>
                  </a:moveTo>
                  <a:cubicBezTo>
                    <a:pt x="90583" y="213646"/>
                    <a:pt x="177641" y="192500"/>
                    <a:pt x="258413" y="157734"/>
                  </a:cubicBezTo>
                  <a:cubicBezTo>
                    <a:pt x="298704" y="140303"/>
                    <a:pt x="336995" y="119253"/>
                    <a:pt x="372046" y="93250"/>
                  </a:cubicBezTo>
                  <a:cubicBezTo>
                    <a:pt x="407384" y="67437"/>
                    <a:pt x="438817" y="36195"/>
                    <a:pt x="467773" y="0"/>
                  </a:cubicBezTo>
                  <a:lnTo>
                    <a:pt x="476250" y="4381"/>
                  </a:lnTo>
                  <a:cubicBezTo>
                    <a:pt x="462439" y="50006"/>
                    <a:pt x="435102" y="91821"/>
                    <a:pt x="400526" y="126111"/>
                  </a:cubicBezTo>
                  <a:cubicBezTo>
                    <a:pt x="365760" y="160401"/>
                    <a:pt x="324040" y="187166"/>
                    <a:pt x="279940" y="206692"/>
                  </a:cubicBezTo>
                  <a:cubicBezTo>
                    <a:pt x="235744" y="226314"/>
                    <a:pt x="188976" y="238887"/>
                    <a:pt x="141827" y="245173"/>
                  </a:cubicBezTo>
                  <a:cubicBezTo>
                    <a:pt x="94679" y="251174"/>
                    <a:pt x="46863" y="251936"/>
                    <a:pt x="0" y="242602"/>
                  </a:cubicBezTo>
                  <a:lnTo>
                    <a:pt x="95" y="233077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5EC17397-7C5F-CDBB-CBB5-CC3E33F1CF6C}"/>
                </a:ext>
              </a:extLst>
            </p:cNvPr>
            <p:cNvSpPr/>
            <p:nvPr/>
          </p:nvSpPr>
          <p:spPr>
            <a:xfrm>
              <a:off x="184052" y="915066"/>
              <a:ext cx="1054292" cy="1292352"/>
            </a:xfrm>
            <a:custGeom>
              <a:avLst/>
              <a:gdLst>
                <a:gd name="connsiteX0" fmla="*/ 1054293 w 1054292"/>
                <a:gd name="connsiteY0" fmla="*/ 9335 h 1292352"/>
                <a:gd name="connsiteX1" fmla="*/ 838838 w 1054292"/>
                <a:gd name="connsiteY1" fmla="*/ 79819 h 1292352"/>
                <a:gd name="connsiteX2" fmla="*/ 634907 w 1054292"/>
                <a:gd name="connsiteY2" fmla="*/ 177356 h 1292352"/>
                <a:gd name="connsiteX3" fmla="*/ 284768 w 1054292"/>
                <a:gd name="connsiteY3" fmla="*/ 455771 h 1292352"/>
                <a:gd name="connsiteX4" fmla="*/ 156943 w 1054292"/>
                <a:gd name="connsiteY4" fmla="*/ 638556 h 1292352"/>
                <a:gd name="connsiteX5" fmla="*/ 108746 w 1054292"/>
                <a:gd name="connsiteY5" fmla="*/ 739235 h 1292352"/>
                <a:gd name="connsiteX6" fmla="*/ 71408 w 1054292"/>
                <a:gd name="connsiteY6" fmla="*/ 844582 h 1292352"/>
                <a:gd name="connsiteX7" fmla="*/ 29213 w 1054292"/>
                <a:gd name="connsiteY7" fmla="*/ 1064990 h 1292352"/>
                <a:gd name="connsiteX8" fmla="*/ 24450 w 1054292"/>
                <a:gd name="connsiteY8" fmla="*/ 1291400 h 1292352"/>
                <a:gd name="connsiteX9" fmla="*/ 14925 w 1054292"/>
                <a:gd name="connsiteY9" fmla="*/ 1292352 h 1292352"/>
                <a:gd name="connsiteX10" fmla="*/ 34261 w 1054292"/>
                <a:gd name="connsiteY10" fmla="*/ 834199 h 1292352"/>
                <a:gd name="connsiteX11" fmla="*/ 253241 w 1054292"/>
                <a:gd name="connsiteY11" fmla="*/ 428053 h 1292352"/>
                <a:gd name="connsiteX12" fmla="*/ 619096 w 1054292"/>
                <a:gd name="connsiteY12" fmla="*/ 148209 h 1292352"/>
                <a:gd name="connsiteX13" fmla="*/ 830551 w 1054292"/>
                <a:gd name="connsiteY13" fmla="*/ 57721 h 1292352"/>
                <a:gd name="connsiteX14" fmla="*/ 940374 w 1054292"/>
                <a:gd name="connsiteY14" fmla="*/ 24289 h 1292352"/>
                <a:gd name="connsiteX15" fmla="*/ 1052483 w 1054292"/>
                <a:gd name="connsiteY15" fmla="*/ 0 h 1292352"/>
                <a:gd name="connsiteX16" fmla="*/ 1054293 w 1054292"/>
                <a:gd name="connsiteY16" fmla="*/ 9335 h 12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4292" h="1292352">
                  <a:moveTo>
                    <a:pt x="1054293" y="9335"/>
                  </a:moveTo>
                  <a:cubicBezTo>
                    <a:pt x="980951" y="27432"/>
                    <a:pt x="908846" y="51530"/>
                    <a:pt x="838838" y="79819"/>
                  </a:cubicBezTo>
                  <a:cubicBezTo>
                    <a:pt x="768829" y="108299"/>
                    <a:pt x="700439" y="140398"/>
                    <a:pt x="634907" y="177356"/>
                  </a:cubicBezTo>
                  <a:cubicBezTo>
                    <a:pt x="503748" y="250889"/>
                    <a:pt x="382971" y="343186"/>
                    <a:pt x="284768" y="455771"/>
                  </a:cubicBezTo>
                  <a:cubicBezTo>
                    <a:pt x="235619" y="511873"/>
                    <a:pt x="193043" y="573405"/>
                    <a:pt x="156943" y="638556"/>
                  </a:cubicBezTo>
                  <a:cubicBezTo>
                    <a:pt x="138941" y="671132"/>
                    <a:pt x="122939" y="704850"/>
                    <a:pt x="108746" y="739235"/>
                  </a:cubicBezTo>
                  <a:cubicBezTo>
                    <a:pt x="94364" y="773620"/>
                    <a:pt x="81886" y="808768"/>
                    <a:pt x="71408" y="844582"/>
                  </a:cubicBezTo>
                  <a:cubicBezTo>
                    <a:pt x="50168" y="916210"/>
                    <a:pt x="36642" y="990124"/>
                    <a:pt x="29213" y="1064990"/>
                  </a:cubicBezTo>
                  <a:cubicBezTo>
                    <a:pt x="21878" y="1139857"/>
                    <a:pt x="21212" y="1215581"/>
                    <a:pt x="24450" y="1291400"/>
                  </a:cubicBezTo>
                  <a:lnTo>
                    <a:pt x="14925" y="1292352"/>
                  </a:lnTo>
                  <a:cubicBezTo>
                    <a:pt x="-9078" y="1141571"/>
                    <a:pt x="-5173" y="984314"/>
                    <a:pt x="34261" y="834199"/>
                  </a:cubicBezTo>
                  <a:cubicBezTo>
                    <a:pt x="73028" y="683990"/>
                    <a:pt x="150275" y="543878"/>
                    <a:pt x="253241" y="428053"/>
                  </a:cubicBezTo>
                  <a:cubicBezTo>
                    <a:pt x="356015" y="311658"/>
                    <a:pt x="482888" y="219075"/>
                    <a:pt x="619096" y="148209"/>
                  </a:cubicBezTo>
                  <a:cubicBezTo>
                    <a:pt x="687390" y="112871"/>
                    <a:pt x="758066" y="82487"/>
                    <a:pt x="830551" y="57721"/>
                  </a:cubicBezTo>
                  <a:cubicBezTo>
                    <a:pt x="866841" y="45339"/>
                    <a:pt x="903417" y="34195"/>
                    <a:pt x="940374" y="24289"/>
                  </a:cubicBezTo>
                  <a:cubicBezTo>
                    <a:pt x="977331" y="14383"/>
                    <a:pt x="1014574" y="5906"/>
                    <a:pt x="1052483" y="0"/>
                  </a:cubicBezTo>
                  <a:lnTo>
                    <a:pt x="1054293" y="933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645531CF-ECB2-68D7-63CD-8DBAAD8C79A3}"/>
                </a:ext>
              </a:extLst>
            </p:cNvPr>
            <p:cNvSpPr/>
            <p:nvPr/>
          </p:nvSpPr>
          <p:spPr>
            <a:xfrm>
              <a:off x="46" y="1492363"/>
              <a:ext cx="230744" cy="279572"/>
            </a:xfrm>
            <a:custGeom>
              <a:avLst/>
              <a:gdLst>
                <a:gd name="connsiteX0" fmla="*/ 230744 w 230744"/>
                <a:gd name="connsiteY0" fmla="*/ 9729 h 279572"/>
                <a:gd name="connsiteX1" fmla="*/ 142638 w 230744"/>
                <a:gd name="connsiteY1" fmla="*/ 46781 h 279572"/>
                <a:gd name="connsiteX2" fmla="*/ 73010 w 230744"/>
                <a:gd name="connsiteY2" fmla="*/ 103836 h 279572"/>
                <a:gd name="connsiteX3" fmla="*/ 35101 w 230744"/>
                <a:gd name="connsiteY3" fmla="*/ 183179 h 279572"/>
                <a:gd name="connsiteX4" fmla="*/ 26052 w 230744"/>
                <a:gd name="connsiteY4" fmla="*/ 277763 h 279572"/>
                <a:gd name="connsiteX5" fmla="*/ 16717 w 230744"/>
                <a:gd name="connsiteY5" fmla="*/ 279572 h 279572"/>
                <a:gd name="connsiteX6" fmla="*/ 906 w 230744"/>
                <a:gd name="connsiteY6" fmla="*/ 177655 h 279572"/>
                <a:gd name="connsiteX7" fmla="*/ 42149 w 230744"/>
                <a:gd name="connsiteY7" fmla="*/ 78500 h 279572"/>
                <a:gd name="connsiteX8" fmla="*/ 128922 w 230744"/>
                <a:gd name="connsiteY8" fmla="*/ 17540 h 279572"/>
                <a:gd name="connsiteX9" fmla="*/ 229982 w 230744"/>
                <a:gd name="connsiteY9" fmla="*/ 299 h 279572"/>
                <a:gd name="connsiteX10" fmla="*/ 230744 w 230744"/>
                <a:gd name="connsiteY10" fmla="*/ 9729 h 27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0744" h="279572">
                  <a:moveTo>
                    <a:pt x="230744" y="9729"/>
                  </a:moveTo>
                  <a:cubicBezTo>
                    <a:pt x="199693" y="19445"/>
                    <a:pt x="169784" y="31541"/>
                    <a:pt x="142638" y="46781"/>
                  </a:cubicBezTo>
                  <a:cubicBezTo>
                    <a:pt x="115682" y="62307"/>
                    <a:pt x="91393" y="80881"/>
                    <a:pt x="73010" y="103836"/>
                  </a:cubicBezTo>
                  <a:cubicBezTo>
                    <a:pt x="54532" y="126696"/>
                    <a:pt x="42054" y="153652"/>
                    <a:pt x="35101" y="183179"/>
                  </a:cubicBezTo>
                  <a:cubicBezTo>
                    <a:pt x="27957" y="212802"/>
                    <a:pt x="26528" y="244520"/>
                    <a:pt x="26052" y="277763"/>
                  </a:cubicBezTo>
                  <a:lnTo>
                    <a:pt x="16717" y="279572"/>
                  </a:lnTo>
                  <a:cubicBezTo>
                    <a:pt x="3573" y="248235"/>
                    <a:pt x="-2428" y="213278"/>
                    <a:pt x="906" y="177655"/>
                  </a:cubicBezTo>
                  <a:cubicBezTo>
                    <a:pt x="4049" y="142127"/>
                    <a:pt x="18527" y="106408"/>
                    <a:pt x="42149" y="78500"/>
                  </a:cubicBezTo>
                  <a:cubicBezTo>
                    <a:pt x="65581" y="50401"/>
                    <a:pt x="96442" y="30017"/>
                    <a:pt x="128922" y="17540"/>
                  </a:cubicBezTo>
                  <a:cubicBezTo>
                    <a:pt x="161497" y="4967"/>
                    <a:pt x="195597" y="-1510"/>
                    <a:pt x="229982" y="299"/>
                  </a:cubicBezTo>
                  <a:lnTo>
                    <a:pt x="230744" y="9729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9964F0A0-B5CE-E0AC-099E-2CB42FD47F76}"/>
                </a:ext>
              </a:extLst>
            </p:cNvPr>
            <p:cNvSpPr/>
            <p:nvPr/>
          </p:nvSpPr>
          <p:spPr>
            <a:xfrm>
              <a:off x="764772" y="3028568"/>
              <a:ext cx="636643" cy="444286"/>
            </a:xfrm>
            <a:custGeom>
              <a:avLst/>
              <a:gdLst>
                <a:gd name="connsiteX0" fmla="*/ 13801 w 636643"/>
                <a:gd name="connsiteY0" fmla="*/ 381 h 444286"/>
                <a:gd name="connsiteX1" fmla="*/ 36566 w 636643"/>
                <a:gd name="connsiteY1" fmla="*/ 121253 h 444286"/>
                <a:gd name="connsiteX2" fmla="*/ 54664 w 636643"/>
                <a:gd name="connsiteY2" fmla="*/ 178879 h 444286"/>
                <a:gd name="connsiteX3" fmla="*/ 78476 w 636643"/>
                <a:gd name="connsiteY3" fmla="*/ 233172 h 444286"/>
                <a:gd name="connsiteX4" fmla="*/ 148390 w 636643"/>
                <a:gd name="connsiteY4" fmla="*/ 322040 h 444286"/>
                <a:gd name="connsiteX5" fmla="*/ 194776 w 636643"/>
                <a:gd name="connsiteY5" fmla="*/ 350901 h 444286"/>
                <a:gd name="connsiteX6" fmla="*/ 220399 w 636643"/>
                <a:gd name="connsiteY6" fmla="*/ 360617 h 444286"/>
                <a:gd name="connsiteX7" fmla="*/ 233734 w 636643"/>
                <a:gd name="connsiteY7" fmla="*/ 364236 h 444286"/>
                <a:gd name="connsiteX8" fmla="*/ 248688 w 636643"/>
                <a:gd name="connsiteY8" fmla="*/ 367855 h 444286"/>
                <a:gd name="connsiteX9" fmla="*/ 367465 w 636643"/>
                <a:gd name="connsiteY9" fmla="*/ 389001 h 444286"/>
                <a:gd name="connsiteX10" fmla="*/ 485098 w 636643"/>
                <a:gd name="connsiteY10" fmla="*/ 389192 h 444286"/>
                <a:gd name="connsiteX11" fmla="*/ 584539 w 636643"/>
                <a:gd name="connsiteY11" fmla="*/ 343567 h 444286"/>
                <a:gd name="connsiteX12" fmla="*/ 612924 w 636643"/>
                <a:gd name="connsiteY12" fmla="*/ 295275 h 444286"/>
                <a:gd name="connsiteX13" fmla="*/ 623592 w 636643"/>
                <a:gd name="connsiteY13" fmla="*/ 236125 h 444286"/>
                <a:gd name="connsiteX14" fmla="*/ 633117 w 636643"/>
                <a:gd name="connsiteY14" fmla="*/ 235553 h 444286"/>
                <a:gd name="connsiteX15" fmla="*/ 634641 w 636643"/>
                <a:gd name="connsiteY15" fmla="*/ 300419 h 444286"/>
                <a:gd name="connsiteX16" fmla="*/ 609590 w 636643"/>
                <a:gd name="connsiteY16" fmla="*/ 363760 h 444286"/>
                <a:gd name="connsiteX17" fmla="*/ 557584 w 636643"/>
                <a:gd name="connsiteY17" fmla="*/ 409956 h 444286"/>
                <a:gd name="connsiteX18" fmla="*/ 493957 w 636643"/>
                <a:gd name="connsiteY18" fmla="*/ 434245 h 444286"/>
                <a:gd name="connsiteX19" fmla="*/ 362893 w 636643"/>
                <a:gd name="connsiteY19" fmla="*/ 442913 h 444286"/>
                <a:gd name="connsiteX20" fmla="*/ 235639 w 636643"/>
                <a:gd name="connsiteY20" fmla="*/ 423291 h 444286"/>
                <a:gd name="connsiteX21" fmla="*/ 220208 w 636643"/>
                <a:gd name="connsiteY21" fmla="*/ 419671 h 444286"/>
                <a:gd name="connsiteX22" fmla="*/ 203444 w 636643"/>
                <a:gd name="connsiteY22" fmla="*/ 414909 h 444286"/>
                <a:gd name="connsiteX23" fmla="*/ 170869 w 636643"/>
                <a:gd name="connsiteY23" fmla="*/ 402241 h 444286"/>
                <a:gd name="connsiteX24" fmla="*/ 112576 w 636643"/>
                <a:gd name="connsiteY24" fmla="*/ 363855 h 444286"/>
                <a:gd name="connsiteX25" fmla="*/ 35614 w 636643"/>
                <a:gd name="connsiteY25" fmla="*/ 253175 h 444286"/>
                <a:gd name="connsiteX26" fmla="*/ 15040 w 636643"/>
                <a:gd name="connsiteY26" fmla="*/ 190881 h 444286"/>
                <a:gd name="connsiteX27" fmla="*/ 3610 w 636643"/>
                <a:gd name="connsiteY27" fmla="*/ 127349 h 444286"/>
                <a:gd name="connsiteX28" fmla="*/ 4181 w 636643"/>
                <a:gd name="connsiteY28" fmla="*/ 0 h 444286"/>
                <a:gd name="connsiteX29" fmla="*/ 13801 w 636643"/>
                <a:gd name="connsiteY29" fmla="*/ 381 h 44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36643" h="444286">
                  <a:moveTo>
                    <a:pt x="13801" y="381"/>
                  </a:moveTo>
                  <a:cubicBezTo>
                    <a:pt x="18754" y="41434"/>
                    <a:pt x="25993" y="82105"/>
                    <a:pt x="36566" y="121253"/>
                  </a:cubicBezTo>
                  <a:cubicBezTo>
                    <a:pt x="41614" y="140875"/>
                    <a:pt x="47615" y="160211"/>
                    <a:pt x="54664" y="178879"/>
                  </a:cubicBezTo>
                  <a:cubicBezTo>
                    <a:pt x="61522" y="197644"/>
                    <a:pt x="69332" y="215837"/>
                    <a:pt x="78476" y="233172"/>
                  </a:cubicBezTo>
                  <a:cubicBezTo>
                    <a:pt x="96859" y="267557"/>
                    <a:pt x="119719" y="298799"/>
                    <a:pt x="148390" y="322040"/>
                  </a:cubicBezTo>
                  <a:cubicBezTo>
                    <a:pt x="162582" y="333851"/>
                    <a:pt x="178203" y="343376"/>
                    <a:pt x="194776" y="350901"/>
                  </a:cubicBezTo>
                  <a:cubicBezTo>
                    <a:pt x="203063" y="354711"/>
                    <a:pt x="211636" y="357950"/>
                    <a:pt x="220399" y="360617"/>
                  </a:cubicBezTo>
                  <a:cubicBezTo>
                    <a:pt x="224780" y="361950"/>
                    <a:pt x="229257" y="363093"/>
                    <a:pt x="233734" y="364236"/>
                  </a:cubicBezTo>
                  <a:lnTo>
                    <a:pt x="248688" y="367855"/>
                  </a:lnTo>
                  <a:cubicBezTo>
                    <a:pt x="288026" y="377190"/>
                    <a:pt x="327841" y="384620"/>
                    <a:pt x="367465" y="389001"/>
                  </a:cubicBezTo>
                  <a:cubicBezTo>
                    <a:pt x="407089" y="393192"/>
                    <a:pt x="446903" y="394526"/>
                    <a:pt x="485098" y="389192"/>
                  </a:cubicBezTo>
                  <a:cubicBezTo>
                    <a:pt x="522817" y="383381"/>
                    <a:pt x="559489" y="370618"/>
                    <a:pt x="584539" y="343567"/>
                  </a:cubicBezTo>
                  <a:cubicBezTo>
                    <a:pt x="597398" y="330422"/>
                    <a:pt x="606542" y="313658"/>
                    <a:pt x="612924" y="295275"/>
                  </a:cubicBezTo>
                  <a:cubicBezTo>
                    <a:pt x="619210" y="276796"/>
                    <a:pt x="622258" y="256699"/>
                    <a:pt x="623592" y="236125"/>
                  </a:cubicBezTo>
                  <a:lnTo>
                    <a:pt x="633117" y="235553"/>
                  </a:lnTo>
                  <a:cubicBezTo>
                    <a:pt x="636927" y="256508"/>
                    <a:pt x="637975" y="278416"/>
                    <a:pt x="634641" y="300419"/>
                  </a:cubicBezTo>
                  <a:cubicBezTo>
                    <a:pt x="631402" y="322421"/>
                    <a:pt x="623020" y="344519"/>
                    <a:pt x="609590" y="363760"/>
                  </a:cubicBezTo>
                  <a:cubicBezTo>
                    <a:pt x="596160" y="383000"/>
                    <a:pt x="577586" y="398431"/>
                    <a:pt x="557584" y="409956"/>
                  </a:cubicBezTo>
                  <a:cubicBezTo>
                    <a:pt x="537486" y="421672"/>
                    <a:pt x="515674" y="428911"/>
                    <a:pt x="493957" y="434245"/>
                  </a:cubicBezTo>
                  <a:cubicBezTo>
                    <a:pt x="450237" y="444532"/>
                    <a:pt x="405946" y="445865"/>
                    <a:pt x="362893" y="442913"/>
                  </a:cubicBezTo>
                  <a:cubicBezTo>
                    <a:pt x="319649" y="440055"/>
                    <a:pt x="277358" y="432911"/>
                    <a:pt x="235639" y="423291"/>
                  </a:cubicBezTo>
                  <a:lnTo>
                    <a:pt x="220208" y="419671"/>
                  </a:lnTo>
                  <a:cubicBezTo>
                    <a:pt x="214684" y="418243"/>
                    <a:pt x="208969" y="416719"/>
                    <a:pt x="203444" y="414909"/>
                  </a:cubicBezTo>
                  <a:cubicBezTo>
                    <a:pt x="192395" y="411385"/>
                    <a:pt x="181441" y="407194"/>
                    <a:pt x="170869" y="402241"/>
                  </a:cubicBezTo>
                  <a:cubicBezTo>
                    <a:pt x="149723" y="392335"/>
                    <a:pt x="130006" y="379095"/>
                    <a:pt x="112576" y="363855"/>
                  </a:cubicBezTo>
                  <a:cubicBezTo>
                    <a:pt x="77714" y="332994"/>
                    <a:pt x="52378" y="293942"/>
                    <a:pt x="35614" y="253175"/>
                  </a:cubicBezTo>
                  <a:cubicBezTo>
                    <a:pt x="27136" y="232791"/>
                    <a:pt x="20278" y="211931"/>
                    <a:pt x="15040" y="190881"/>
                  </a:cubicBezTo>
                  <a:cubicBezTo>
                    <a:pt x="9991" y="169831"/>
                    <a:pt x="6277" y="148495"/>
                    <a:pt x="3610" y="127349"/>
                  </a:cubicBezTo>
                  <a:cubicBezTo>
                    <a:pt x="-772" y="84772"/>
                    <a:pt x="-1820" y="42196"/>
                    <a:pt x="4181" y="0"/>
                  </a:cubicBezTo>
                  <a:lnTo>
                    <a:pt x="13801" y="381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425584D4-0774-D518-80CE-2808144B12F1}"/>
                </a:ext>
              </a:extLst>
            </p:cNvPr>
            <p:cNvSpPr/>
            <p:nvPr/>
          </p:nvSpPr>
          <p:spPr>
            <a:xfrm>
              <a:off x="3597401" y="2398490"/>
              <a:ext cx="349785" cy="375446"/>
            </a:xfrm>
            <a:custGeom>
              <a:avLst/>
              <a:gdLst>
                <a:gd name="connsiteX0" fmla="*/ 95 w 349785"/>
                <a:gd name="connsiteY0" fmla="*/ 363379 h 375446"/>
                <a:gd name="connsiteX1" fmla="*/ 92202 w 349785"/>
                <a:gd name="connsiteY1" fmla="*/ 340043 h 375446"/>
                <a:gd name="connsiteX2" fmla="*/ 174403 w 349785"/>
                <a:gd name="connsiteY2" fmla="*/ 299656 h 375446"/>
                <a:gd name="connsiteX3" fmla="*/ 207931 w 349785"/>
                <a:gd name="connsiteY3" fmla="*/ 269748 h 375446"/>
                <a:gd name="connsiteX4" fmla="*/ 233839 w 349785"/>
                <a:gd name="connsiteY4" fmla="*/ 232886 h 375446"/>
                <a:gd name="connsiteX5" fmla="*/ 261366 w 349785"/>
                <a:gd name="connsiteY5" fmla="*/ 143828 h 375446"/>
                <a:gd name="connsiteX6" fmla="*/ 262033 w 349785"/>
                <a:gd name="connsiteY6" fmla="*/ 139637 h 375446"/>
                <a:gd name="connsiteX7" fmla="*/ 264224 w 349785"/>
                <a:gd name="connsiteY7" fmla="*/ 139541 h 375446"/>
                <a:gd name="connsiteX8" fmla="*/ 264224 w 349785"/>
                <a:gd name="connsiteY8" fmla="*/ 139541 h 375446"/>
                <a:gd name="connsiteX9" fmla="*/ 290132 w 349785"/>
                <a:gd name="connsiteY9" fmla="*/ 109347 h 375446"/>
                <a:gd name="connsiteX10" fmla="*/ 311182 w 349785"/>
                <a:gd name="connsiteY10" fmla="*/ 75914 h 375446"/>
                <a:gd name="connsiteX11" fmla="*/ 326422 w 349785"/>
                <a:gd name="connsiteY11" fmla="*/ 41243 h 375446"/>
                <a:gd name="connsiteX12" fmla="*/ 324231 w 349785"/>
                <a:gd name="connsiteY12" fmla="*/ 7811 h 375446"/>
                <a:gd name="connsiteX13" fmla="*/ 329660 w 349785"/>
                <a:gd name="connsiteY13" fmla="*/ 0 h 375446"/>
                <a:gd name="connsiteX14" fmla="*/ 349568 w 349785"/>
                <a:gd name="connsiteY14" fmla="*/ 44768 h 375446"/>
                <a:gd name="connsiteX15" fmla="*/ 335280 w 349785"/>
                <a:gd name="connsiteY15" fmla="*/ 89249 h 375446"/>
                <a:gd name="connsiteX16" fmla="*/ 307753 w 349785"/>
                <a:gd name="connsiteY16" fmla="*/ 125254 h 375446"/>
                <a:gd name="connsiteX17" fmla="*/ 268034 w 349785"/>
                <a:gd name="connsiteY17" fmla="*/ 148209 h 375446"/>
                <a:gd name="connsiteX18" fmla="*/ 267938 w 349785"/>
                <a:gd name="connsiteY18" fmla="*/ 148304 h 375446"/>
                <a:gd name="connsiteX19" fmla="*/ 270796 w 349785"/>
                <a:gd name="connsiteY19" fmla="*/ 144018 h 375446"/>
                <a:gd name="connsiteX20" fmla="*/ 257461 w 349785"/>
                <a:gd name="connsiteY20" fmla="*/ 244030 h 375446"/>
                <a:gd name="connsiteX21" fmla="*/ 193262 w 349785"/>
                <a:gd name="connsiteY21" fmla="*/ 325374 h 375446"/>
                <a:gd name="connsiteX22" fmla="*/ 100108 w 349785"/>
                <a:gd name="connsiteY22" fmla="*/ 367760 h 375446"/>
                <a:gd name="connsiteX23" fmla="*/ 0 w 349785"/>
                <a:gd name="connsiteY23" fmla="*/ 372904 h 375446"/>
                <a:gd name="connsiteX24" fmla="*/ 95 w 349785"/>
                <a:gd name="connsiteY24" fmla="*/ 363379 h 375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9785" h="375446">
                  <a:moveTo>
                    <a:pt x="95" y="363379"/>
                  </a:moveTo>
                  <a:cubicBezTo>
                    <a:pt x="31623" y="357473"/>
                    <a:pt x="62770" y="350234"/>
                    <a:pt x="92202" y="340043"/>
                  </a:cubicBezTo>
                  <a:cubicBezTo>
                    <a:pt x="121825" y="330137"/>
                    <a:pt x="149733" y="316897"/>
                    <a:pt x="174403" y="299656"/>
                  </a:cubicBezTo>
                  <a:cubicBezTo>
                    <a:pt x="186595" y="290798"/>
                    <a:pt x="197834" y="280892"/>
                    <a:pt x="207931" y="269748"/>
                  </a:cubicBezTo>
                  <a:cubicBezTo>
                    <a:pt x="217837" y="258509"/>
                    <a:pt x="226600" y="246317"/>
                    <a:pt x="233839" y="232886"/>
                  </a:cubicBezTo>
                  <a:cubicBezTo>
                    <a:pt x="248412" y="206216"/>
                    <a:pt x="256604" y="175736"/>
                    <a:pt x="261366" y="143828"/>
                  </a:cubicBezTo>
                  <a:lnTo>
                    <a:pt x="262033" y="139637"/>
                  </a:lnTo>
                  <a:lnTo>
                    <a:pt x="264224" y="139541"/>
                  </a:lnTo>
                  <a:lnTo>
                    <a:pt x="264224" y="139541"/>
                  </a:lnTo>
                  <a:cubicBezTo>
                    <a:pt x="273749" y="130302"/>
                    <a:pt x="282416" y="119920"/>
                    <a:pt x="290132" y="109347"/>
                  </a:cubicBezTo>
                  <a:cubicBezTo>
                    <a:pt x="297942" y="98679"/>
                    <a:pt x="304705" y="87439"/>
                    <a:pt x="311182" y="75914"/>
                  </a:cubicBezTo>
                  <a:cubicBezTo>
                    <a:pt x="317563" y="64294"/>
                    <a:pt x="323279" y="52864"/>
                    <a:pt x="326422" y="41243"/>
                  </a:cubicBezTo>
                  <a:cubicBezTo>
                    <a:pt x="329565" y="29908"/>
                    <a:pt x="329946" y="17717"/>
                    <a:pt x="324231" y="7811"/>
                  </a:cubicBezTo>
                  <a:lnTo>
                    <a:pt x="329660" y="0"/>
                  </a:lnTo>
                  <a:cubicBezTo>
                    <a:pt x="346329" y="8954"/>
                    <a:pt x="350901" y="28766"/>
                    <a:pt x="349568" y="44768"/>
                  </a:cubicBezTo>
                  <a:cubicBezTo>
                    <a:pt x="348425" y="61246"/>
                    <a:pt x="342424" y="76105"/>
                    <a:pt x="335280" y="89249"/>
                  </a:cubicBezTo>
                  <a:cubicBezTo>
                    <a:pt x="328136" y="102489"/>
                    <a:pt x="318897" y="114871"/>
                    <a:pt x="307753" y="125254"/>
                  </a:cubicBezTo>
                  <a:cubicBezTo>
                    <a:pt x="296513" y="135636"/>
                    <a:pt x="283750" y="144494"/>
                    <a:pt x="268034" y="148209"/>
                  </a:cubicBezTo>
                  <a:lnTo>
                    <a:pt x="267938" y="148304"/>
                  </a:lnTo>
                  <a:lnTo>
                    <a:pt x="270796" y="144018"/>
                  </a:lnTo>
                  <a:cubicBezTo>
                    <a:pt x="274511" y="176975"/>
                    <a:pt x="270701" y="211836"/>
                    <a:pt x="257461" y="244030"/>
                  </a:cubicBezTo>
                  <a:cubicBezTo>
                    <a:pt x="244316" y="276225"/>
                    <a:pt x="221361" y="304800"/>
                    <a:pt x="193262" y="325374"/>
                  </a:cubicBezTo>
                  <a:cubicBezTo>
                    <a:pt x="165449" y="346520"/>
                    <a:pt x="132969" y="359759"/>
                    <a:pt x="100108" y="367760"/>
                  </a:cubicBezTo>
                  <a:cubicBezTo>
                    <a:pt x="67056" y="375095"/>
                    <a:pt x="33338" y="377952"/>
                    <a:pt x="0" y="372904"/>
                  </a:cubicBezTo>
                  <a:lnTo>
                    <a:pt x="95" y="363379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44" name="组合 443">
            <a:extLst>
              <a:ext uri="{FF2B5EF4-FFF2-40B4-BE49-F238E27FC236}">
                <a16:creationId xmlns:a16="http://schemas.microsoft.com/office/drawing/2014/main" id="{2EC5396D-CC1B-6B29-C71C-C366CBED2D0D}"/>
              </a:ext>
            </a:extLst>
          </p:cNvPr>
          <p:cNvGrpSpPr/>
          <p:nvPr/>
        </p:nvGrpSpPr>
        <p:grpSpPr>
          <a:xfrm>
            <a:off x="8211209" y="4006661"/>
            <a:ext cx="898532" cy="637300"/>
            <a:chOff x="-123" y="-64"/>
            <a:chExt cx="3955092" cy="2805221"/>
          </a:xfrm>
          <a:gradFill>
            <a:gsLst>
              <a:gs pos="44000">
                <a:srgbClr val="FFC14A"/>
              </a:gs>
              <a:gs pos="100000">
                <a:srgbClr val="FEEC97">
                  <a:alpha val="0"/>
                </a:srgbClr>
              </a:gs>
            </a:gsLst>
            <a:lin ang="5400000" scaled="1"/>
          </a:gradFill>
        </p:grpSpPr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8273C2D7-F36A-D212-8F63-45C56FA2C351}"/>
                </a:ext>
              </a:extLst>
            </p:cNvPr>
            <p:cNvSpPr/>
            <p:nvPr/>
          </p:nvSpPr>
          <p:spPr>
            <a:xfrm>
              <a:off x="-123" y="2040350"/>
              <a:ext cx="778982" cy="631031"/>
            </a:xfrm>
            <a:custGeom>
              <a:avLst/>
              <a:gdLst>
                <a:gd name="connsiteX0" fmla="*/ 778983 w 778982"/>
                <a:gd name="connsiteY0" fmla="*/ 14478 h 631031"/>
                <a:gd name="connsiteX1" fmla="*/ 484946 w 778982"/>
                <a:gd name="connsiteY1" fmla="*/ 233743 h 631031"/>
                <a:gd name="connsiteX2" fmla="*/ 326355 w 778982"/>
                <a:gd name="connsiteY2" fmla="*/ 329374 h 631031"/>
                <a:gd name="connsiteX3" fmla="*/ 236248 w 778982"/>
                <a:gd name="connsiteY3" fmla="*/ 366046 h 631031"/>
                <a:gd name="connsiteX4" fmla="*/ 222818 w 778982"/>
                <a:gd name="connsiteY4" fmla="*/ 368808 h 631031"/>
                <a:gd name="connsiteX5" fmla="*/ 211864 w 778982"/>
                <a:gd name="connsiteY5" fmla="*/ 370618 h 631031"/>
                <a:gd name="connsiteX6" fmla="*/ 191576 w 778982"/>
                <a:gd name="connsiteY6" fmla="*/ 374999 h 631031"/>
                <a:gd name="connsiteX7" fmla="*/ 152619 w 778982"/>
                <a:gd name="connsiteY7" fmla="*/ 388144 h 631031"/>
                <a:gd name="connsiteX8" fmla="*/ 87753 w 778982"/>
                <a:gd name="connsiteY8" fmla="*/ 432244 h 631031"/>
                <a:gd name="connsiteX9" fmla="*/ 58607 w 778982"/>
                <a:gd name="connsiteY9" fmla="*/ 496252 h 631031"/>
                <a:gd name="connsiteX10" fmla="*/ 62798 w 778982"/>
                <a:gd name="connsiteY10" fmla="*/ 531019 h 631031"/>
                <a:gd name="connsiteX11" fmla="*/ 67846 w 778982"/>
                <a:gd name="connsiteY11" fmla="*/ 543782 h 631031"/>
                <a:gd name="connsiteX12" fmla="*/ 76514 w 778982"/>
                <a:gd name="connsiteY12" fmla="*/ 552450 h 631031"/>
                <a:gd name="connsiteX13" fmla="*/ 108708 w 778982"/>
                <a:gd name="connsiteY13" fmla="*/ 566357 h 631031"/>
                <a:gd name="connsiteX14" fmla="*/ 149094 w 778982"/>
                <a:gd name="connsiteY14" fmla="*/ 573691 h 631031"/>
                <a:gd name="connsiteX15" fmla="*/ 235867 w 778982"/>
                <a:gd name="connsiteY15" fmla="*/ 576072 h 631031"/>
                <a:gd name="connsiteX16" fmla="*/ 324354 w 778982"/>
                <a:gd name="connsiteY16" fmla="*/ 568643 h 631031"/>
                <a:gd name="connsiteX17" fmla="*/ 412270 w 778982"/>
                <a:gd name="connsiteY17" fmla="*/ 553498 h 631031"/>
                <a:gd name="connsiteX18" fmla="*/ 495423 w 778982"/>
                <a:gd name="connsiteY18" fmla="*/ 526256 h 631031"/>
                <a:gd name="connsiteX19" fmla="*/ 505901 w 778982"/>
                <a:gd name="connsiteY19" fmla="*/ 540925 h 631031"/>
                <a:gd name="connsiteX20" fmla="*/ 465324 w 778982"/>
                <a:gd name="connsiteY20" fmla="*/ 567023 h 631031"/>
                <a:gd name="connsiteX21" fmla="*/ 422081 w 778982"/>
                <a:gd name="connsiteY21" fmla="*/ 585787 h 631031"/>
                <a:gd name="connsiteX22" fmla="*/ 332260 w 778982"/>
                <a:gd name="connsiteY22" fmla="*/ 612458 h 631031"/>
                <a:gd name="connsiteX23" fmla="*/ 143856 w 778982"/>
                <a:gd name="connsiteY23" fmla="*/ 629888 h 631031"/>
                <a:gd name="connsiteX24" fmla="*/ 94230 w 778982"/>
                <a:gd name="connsiteY24" fmla="*/ 622078 h 631031"/>
                <a:gd name="connsiteX25" fmla="*/ 42986 w 778982"/>
                <a:gd name="connsiteY25" fmla="*/ 600075 h 631031"/>
                <a:gd name="connsiteX26" fmla="*/ 19364 w 778982"/>
                <a:gd name="connsiteY26" fmla="*/ 576739 h 631031"/>
                <a:gd name="connsiteX27" fmla="*/ 14697 w 778982"/>
                <a:gd name="connsiteY27" fmla="*/ 569024 h 631031"/>
                <a:gd name="connsiteX28" fmla="*/ 12411 w 778982"/>
                <a:gd name="connsiteY28" fmla="*/ 564451 h 631031"/>
                <a:gd name="connsiteX29" fmla="*/ 11077 w 778982"/>
                <a:gd name="connsiteY29" fmla="*/ 561403 h 631031"/>
                <a:gd name="connsiteX30" fmla="*/ 8505 w 778982"/>
                <a:gd name="connsiteY30" fmla="*/ 554260 h 631031"/>
                <a:gd name="connsiteX31" fmla="*/ 6505 w 778982"/>
                <a:gd name="connsiteY31" fmla="*/ 547687 h 631031"/>
                <a:gd name="connsiteX32" fmla="*/ 409 w 778982"/>
                <a:gd name="connsiteY32" fmla="*/ 492252 h 631031"/>
                <a:gd name="connsiteX33" fmla="*/ 45462 w 778982"/>
                <a:gd name="connsiteY33" fmla="*/ 393192 h 631031"/>
                <a:gd name="connsiteX34" fmla="*/ 130902 w 778982"/>
                <a:gd name="connsiteY34" fmla="*/ 335851 h 631031"/>
                <a:gd name="connsiteX35" fmla="*/ 178717 w 778982"/>
                <a:gd name="connsiteY35" fmla="*/ 320897 h 631031"/>
                <a:gd name="connsiteX36" fmla="*/ 203196 w 778982"/>
                <a:gd name="connsiteY36" fmla="*/ 316230 h 631031"/>
                <a:gd name="connsiteX37" fmla="*/ 214817 w 778982"/>
                <a:gd name="connsiteY37" fmla="*/ 314611 h 631031"/>
                <a:gd name="connsiteX38" fmla="*/ 223770 w 778982"/>
                <a:gd name="connsiteY38" fmla="*/ 312992 h 631031"/>
                <a:gd name="connsiteX39" fmla="*/ 303209 w 778982"/>
                <a:gd name="connsiteY39" fmla="*/ 282511 h 631031"/>
                <a:gd name="connsiteX40" fmla="*/ 461038 w 778982"/>
                <a:gd name="connsiteY40" fmla="*/ 195834 h 631031"/>
                <a:gd name="connsiteX41" fmla="*/ 768219 w 778982"/>
                <a:gd name="connsiteY41" fmla="*/ 0 h 631031"/>
                <a:gd name="connsiteX42" fmla="*/ 778983 w 778982"/>
                <a:gd name="connsiteY42" fmla="*/ 14478 h 63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78982" h="631031">
                  <a:moveTo>
                    <a:pt x="778983" y="14478"/>
                  </a:moveTo>
                  <a:cubicBezTo>
                    <a:pt x="684590" y="92202"/>
                    <a:pt x="586768" y="165354"/>
                    <a:pt x="484946" y="233743"/>
                  </a:cubicBezTo>
                  <a:cubicBezTo>
                    <a:pt x="433797" y="267748"/>
                    <a:pt x="381790" y="300323"/>
                    <a:pt x="326355" y="329374"/>
                  </a:cubicBezTo>
                  <a:cubicBezTo>
                    <a:pt x="298256" y="343471"/>
                    <a:pt x="270062" y="357188"/>
                    <a:pt x="236248" y="366046"/>
                  </a:cubicBezTo>
                  <a:cubicBezTo>
                    <a:pt x="231962" y="367093"/>
                    <a:pt x="227485" y="368046"/>
                    <a:pt x="222818" y="368808"/>
                  </a:cubicBezTo>
                  <a:lnTo>
                    <a:pt x="211864" y="370618"/>
                  </a:lnTo>
                  <a:cubicBezTo>
                    <a:pt x="205197" y="371856"/>
                    <a:pt x="198243" y="373285"/>
                    <a:pt x="191576" y="374999"/>
                  </a:cubicBezTo>
                  <a:cubicBezTo>
                    <a:pt x="178146" y="378428"/>
                    <a:pt x="165001" y="382810"/>
                    <a:pt x="152619" y="388144"/>
                  </a:cubicBezTo>
                  <a:cubicBezTo>
                    <a:pt x="127758" y="398907"/>
                    <a:pt x="104803" y="413575"/>
                    <a:pt x="87753" y="432244"/>
                  </a:cubicBezTo>
                  <a:cubicBezTo>
                    <a:pt x="70608" y="450818"/>
                    <a:pt x="59940" y="473202"/>
                    <a:pt x="58607" y="496252"/>
                  </a:cubicBezTo>
                  <a:cubicBezTo>
                    <a:pt x="57845" y="507778"/>
                    <a:pt x="59274" y="519493"/>
                    <a:pt x="62798" y="531019"/>
                  </a:cubicBezTo>
                  <a:cubicBezTo>
                    <a:pt x="64798" y="537305"/>
                    <a:pt x="66227" y="541496"/>
                    <a:pt x="67846" y="543782"/>
                  </a:cubicBezTo>
                  <a:cubicBezTo>
                    <a:pt x="69656" y="546544"/>
                    <a:pt x="72513" y="549593"/>
                    <a:pt x="76514" y="552450"/>
                  </a:cubicBezTo>
                  <a:cubicBezTo>
                    <a:pt x="84420" y="558260"/>
                    <a:pt x="96135" y="563023"/>
                    <a:pt x="108708" y="566357"/>
                  </a:cubicBezTo>
                  <a:cubicBezTo>
                    <a:pt x="121377" y="569785"/>
                    <a:pt x="135093" y="571881"/>
                    <a:pt x="149094" y="573691"/>
                  </a:cubicBezTo>
                  <a:cubicBezTo>
                    <a:pt x="177193" y="577025"/>
                    <a:pt x="206530" y="577215"/>
                    <a:pt x="235867" y="576072"/>
                  </a:cubicBezTo>
                  <a:cubicBezTo>
                    <a:pt x="265299" y="575215"/>
                    <a:pt x="294827" y="572357"/>
                    <a:pt x="324354" y="568643"/>
                  </a:cubicBezTo>
                  <a:cubicBezTo>
                    <a:pt x="353882" y="565023"/>
                    <a:pt x="383219" y="559879"/>
                    <a:pt x="412270" y="553498"/>
                  </a:cubicBezTo>
                  <a:cubicBezTo>
                    <a:pt x="440940" y="546640"/>
                    <a:pt x="470468" y="539496"/>
                    <a:pt x="495423" y="526256"/>
                  </a:cubicBezTo>
                  <a:lnTo>
                    <a:pt x="505901" y="540925"/>
                  </a:lnTo>
                  <a:cubicBezTo>
                    <a:pt x="493233" y="551688"/>
                    <a:pt x="479421" y="559975"/>
                    <a:pt x="465324" y="567023"/>
                  </a:cubicBezTo>
                  <a:cubicBezTo>
                    <a:pt x="451227" y="574167"/>
                    <a:pt x="436749" y="580358"/>
                    <a:pt x="422081" y="585787"/>
                  </a:cubicBezTo>
                  <a:cubicBezTo>
                    <a:pt x="392744" y="596932"/>
                    <a:pt x="362740" y="605409"/>
                    <a:pt x="332260" y="612458"/>
                  </a:cubicBezTo>
                  <a:cubicBezTo>
                    <a:pt x="271300" y="625983"/>
                    <a:pt x="208911" y="634175"/>
                    <a:pt x="143856" y="629888"/>
                  </a:cubicBezTo>
                  <a:cubicBezTo>
                    <a:pt x="127568" y="628841"/>
                    <a:pt x="111090" y="626269"/>
                    <a:pt x="94230" y="622078"/>
                  </a:cubicBezTo>
                  <a:cubicBezTo>
                    <a:pt x="77466" y="617696"/>
                    <a:pt x="60131" y="611791"/>
                    <a:pt x="42986" y="600075"/>
                  </a:cubicBezTo>
                  <a:cubicBezTo>
                    <a:pt x="34509" y="594169"/>
                    <a:pt x="26127" y="586550"/>
                    <a:pt x="19364" y="576739"/>
                  </a:cubicBezTo>
                  <a:cubicBezTo>
                    <a:pt x="17649" y="574262"/>
                    <a:pt x="16125" y="571691"/>
                    <a:pt x="14697" y="569024"/>
                  </a:cubicBezTo>
                  <a:cubicBezTo>
                    <a:pt x="14030" y="567785"/>
                    <a:pt x="13173" y="565976"/>
                    <a:pt x="12411" y="564451"/>
                  </a:cubicBezTo>
                  <a:lnTo>
                    <a:pt x="11077" y="561403"/>
                  </a:lnTo>
                  <a:lnTo>
                    <a:pt x="8505" y="554260"/>
                  </a:lnTo>
                  <a:cubicBezTo>
                    <a:pt x="7839" y="552069"/>
                    <a:pt x="7077" y="549878"/>
                    <a:pt x="6505" y="547687"/>
                  </a:cubicBezTo>
                  <a:cubicBezTo>
                    <a:pt x="1362" y="530066"/>
                    <a:pt x="-1020" y="511111"/>
                    <a:pt x="409" y="492252"/>
                  </a:cubicBezTo>
                  <a:cubicBezTo>
                    <a:pt x="2981" y="454247"/>
                    <a:pt x="21078" y="419005"/>
                    <a:pt x="45462" y="393192"/>
                  </a:cubicBezTo>
                  <a:cubicBezTo>
                    <a:pt x="69846" y="367093"/>
                    <a:pt x="99660" y="348520"/>
                    <a:pt x="130902" y="335851"/>
                  </a:cubicBezTo>
                  <a:cubicBezTo>
                    <a:pt x="146523" y="329565"/>
                    <a:pt x="162525" y="324612"/>
                    <a:pt x="178717" y="320897"/>
                  </a:cubicBezTo>
                  <a:cubicBezTo>
                    <a:pt x="186813" y="319088"/>
                    <a:pt x="194814" y="317563"/>
                    <a:pt x="203196" y="316230"/>
                  </a:cubicBezTo>
                  <a:lnTo>
                    <a:pt x="214817" y="314611"/>
                  </a:lnTo>
                  <a:cubicBezTo>
                    <a:pt x="217674" y="314230"/>
                    <a:pt x="220722" y="313658"/>
                    <a:pt x="223770" y="312992"/>
                  </a:cubicBezTo>
                  <a:cubicBezTo>
                    <a:pt x="249202" y="307086"/>
                    <a:pt x="276729" y="295084"/>
                    <a:pt x="303209" y="282511"/>
                  </a:cubicBezTo>
                  <a:cubicBezTo>
                    <a:pt x="356835" y="257175"/>
                    <a:pt x="409127" y="226790"/>
                    <a:pt x="461038" y="195834"/>
                  </a:cubicBezTo>
                  <a:cubicBezTo>
                    <a:pt x="564861" y="133636"/>
                    <a:pt x="666683" y="66961"/>
                    <a:pt x="768219" y="0"/>
                  </a:cubicBezTo>
                  <a:lnTo>
                    <a:pt x="778983" y="14478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B8D35C55-3CD2-6C52-28C3-EF7168E7DF14}"/>
                </a:ext>
              </a:extLst>
            </p:cNvPr>
            <p:cNvSpPr/>
            <p:nvPr/>
          </p:nvSpPr>
          <p:spPr>
            <a:xfrm>
              <a:off x="871678" y="2144363"/>
              <a:ext cx="467250" cy="660794"/>
            </a:xfrm>
            <a:custGeom>
              <a:avLst/>
              <a:gdLst>
                <a:gd name="connsiteX0" fmla="*/ 382764 w 467250"/>
                <a:gd name="connsiteY0" fmla="*/ 5715 h 660794"/>
                <a:gd name="connsiteX1" fmla="*/ 338187 w 467250"/>
                <a:gd name="connsiteY1" fmla="*/ 148018 h 660794"/>
                <a:gd name="connsiteX2" fmla="*/ 311231 w 467250"/>
                <a:gd name="connsiteY2" fmla="*/ 217837 h 660794"/>
                <a:gd name="connsiteX3" fmla="*/ 279989 w 467250"/>
                <a:gd name="connsiteY3" fmla="*/ 286512 h 660794"/>
                <a:gd name="connsiteX4" fmla="*/ 240651 w 467250"/>
                <a:gd name="connsiteY4" fmla="*/ 353282 h 660794"/>
                <a:gd name="connsiteX5" fmla="*/ 213124 w 467250"/>
                <a:gd name="connsiteY5" fmla="*/ 385000 h 660794"/>
                <a:gd name="connsiteX6" fmla="*/ 203980 w 467250"/>
                <a:gd name="connsiteY6" fmla="*/ 392430 h 660794"/>
                <a:gd name="connsiteX7" fmla="*/ 196264 w 467250"/>
                <a:gd name="connsiteY7" fmla="*/ 398050 h 660794"/>
                <a:gd name="connsiteX8" fmla="*/ 180548 w 467250"/>
                <a:gd name="connsiteY8" fmla="*/ 409004 h 660794"/>
                <a:gd name="connsiteX9" fmla="*/ 119017 w 467250"/>
                <a:gd name="connsiteY9" fmla="*/ 449580 h 660794"/>
                <a:gd name="connsiteX10" fmla="*/ 70344 w 467250"/>
                <a:gd name="connsiteY10" fmla="*/ 492347 h 660794"/>
                <a:gd name="connsiteX11" fmla="*/ 54437 w 467250"/>
                <a:gd name="connsiteY11" fmla="*/ 544735 h 660794"/>
                <a:gd name="connsiteX12" fmla="*/ 55580 w 467250"/>
                <a:gd name="connsiteY12" fmla="*/ 556736 h 660794"/>
                <a:gd name="connsiteX13" fmla="*/ 59485 w 467250"/>
                <a:gd name="connsiteY13" fmla="*/ 565118 h 660794"/>
                <a:gd name="connsiteX14" fmla="*/ 78440 w 467250"/>
                <a:gd name="connsiteY14" fmla="*/ 582358 h 660794"/>
                <a:gd name="connsiteX15" fmla="*/ 138352 w 467250"/>
                <a:gd name="connsiteY15" fmla="*/ 604647 h 660794"/>
                <a:gd name="connsiteX16" fmla="*/ 206361 w 467250"/>
                <a:gd name="connsiteY16" fmla="*/ 611124 h 660794"/>
                <a:gd name="connsiteX17" fmla="*/ 341616 w 467250"/>
                <a:gd name="connsiteY17" fmla="*/ 583978 h 660794"/>
                <a:gd name="connsiteX18" fmla="*/ 452201 w 467250"/>
                <a:gd name="connsiteY18" fmla="*/ 499586 h 660794"/>
                <a:gd name="connsiteX19" fmla="*/ 467251 w 467250"/>
                <a:gd name="connsiteY19" fmla="*/ 509206 h 660794"/>
                <a:gd name="connsiteX20" fmla="*/ 421245 w 467250"/>
                <a:gd name="connsiteY20" fmla="*/ 571405 h 660794"/>
                <a:gd name="connsiteX21" fmla="*/ 358380 w 467250"/>
                <a:gd name="connsiteY21" fmla="*/ 617982 h 660794"/>
                <a:gd name="connsiteX22" fmla="*/ 207980 w 467250"/>
                <a:gd name="connsiteY22" fmla="*/ 660273 h 660794"/>
                <a:gd name="connsiteX23" fmla="*/ 128637 w 467250"/>
                <a:gd name="connsiteY23" fmla="*/ 655891 h 660794"/>
                <a:gd name="connsiteX24" fmla="*/ 50056 w 467250"/>
                <a:gd name="connsiteY24" fmla="*/ 627983 h 660794"/>
                <a:gd name="connsiteX25" fmla="*/ 14718 w 467250"/>
                <a:gd name="connsiteY25" fmla="*/ 595694 h 660794"/>
                <a:gd name="connsiteX26" fmla="*/ 3002 w 467250"/>
                <a:gd name="connsiteY26" fmla="*/ 570738 h 660794"/>
                <a:gd name="connsiteX27" fmla="*/ 49 w 467250"/>
                <a:gd name="connsiteY27" fmla="*/ 546068 h 660794"/>
                <a:gd name="connsiteX28" fmla="*/ 6145 w 467250"/>
                <a:gd name="connsiteY28" fmla="*/ 500824 h 660794"/>
                <a:gd name="connsiteX29" fmla="*/ 27481 w 467250"/>
                <a:gd name="connsiteY29" fmla="*/ 459962 h 660794"/>
                <a:gd name="connsiteX30" fmla="*/ 89680 w 467250"/>
                <a:gd name="connsiteY30" fmla="*/ 405574 h 660794"/>
                <a:gd name="connsiteX31" fmla="*/ 153021 w 467250"/>
                <a:gd name="connsiteY31" fmla="*/ 366522 h 660794"/>
                <a:gd name="connsiteX32" fmla="*/ 167975 w 467250"/>
                <a:gd name="connsiteY32" fmla="*/ 356806 h 660794"/>
                <a:gd name="connsiteX33" fmla="*/ 175309 w 467250"/>
                <a:gd name="connsiteY33" fmla="*/ 351758 h 660794"/>
                <a:gd name="connsiteX34" fmla="*/ 180643 w 467250"/>
                <a:gd name="connsiteY34" fmla="*/ 347663 h 660794"/>
                <a:gd name="connsiteX35" fmla="*/ 202360 w 467250"/>
                <a:gd name="connsiteY35" fmla="*/ 324326 h 660794"/>
                <a:gd name="connsiteX36" fmla="*/ 241127 w 467250"/>
                <a:gd name="connsiteY36" fmla="*/ 265367 h 660794"/>
                <a:gd name="connsiteX37" fmla="*/ 306945 w 467250"/>
                <a:gd name="connsiteY37" fmla="*/ 135064 h 660794"/>
                <a:gd name="connsiteX38" fmla="*/ 366000 w 467250"/>
                <a:gd name="connsiteY38" fmla="*/ 0 h 660794"/>
                <a:gd name="connsiteX39" fmla="*/ 382764 w 467250"/>
                <a:gd name="connsiteY39" fmla="*/ 5715 h 660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67250" h="660794">
                  <a:moveTo>
                    <a:pt x="382764" y="5715"/>
                  </a:moveTo>
                  <a:cubicBezTo>
                    <a:pt x="370096" y="53816"/>
                    <a:pt x="355046" y="101060"/>
                    <a:pt x="338187" y="148018"/>
                  </a:cubicBezTo>
                  <a:cubicBezTo>
                    <a:pt x="329900" y="171450"/>
                    <a:pt x="320756" y="194691"/>
                    <a:pt x="311231" y="217837"/>
                  </a:cubicBezTo>
                  <a:cubicBezTo>
                    <a:pt x="301611" y="240887"/>
                    <a:pt x="291514" y="263938"/>
                    <a:pt x="279989" y="286512"/>
                  </a:cubicBezTo>
                  <a:cubicBezTo>
                    <a:pt x="268464" y="309086"/>
                    <a:pt x="256081" y="331470"/>
                    <a:pt x="240651" y="353282"/>
                  </a:cubicBezTo>
                  <a:cubicBezTo>
                    <a:pt x="232840" y="364141"/>
                    <a:pt x="224268" y="374904"/>
                    <a:pt x="213124" y="385000"/>
                  </a:cubicBezTo>
                  <a:cubicBezTo>
                    <a:pt x="210361" y="387572"/>
                    <a:pt x="207313" y="390049"/>
                    <a:pt x="203980" y="392430"/>
                  </a:cubicBezTo>
                  <a:lnTo>
                    <a:pt x="196264" y="398050"/>
                  </a:lnTo>
                  <a:lnTo>
                    <a:pt x="180548" y="409004"/>
                  </a:lnTo>
                  <a:cubicBezTo>
                    <a:pt x="159498" y="423196"/>
                    <a:pt x="138352" y="436150"/>
                    <a:pt x="119017" y="449580"/>
                  </a:cubicBezTo>
                  <a:cubicBezTo>
                    <a:pt x="99681" y="462820"/>
                    <a:pt x="81869" y="476726"/>
                    <a:pt x="70344" y="492347"/>
                  </a:cubicBezTo>
                  <a:cubicBezTo>
                    <a:pt x="58723" y="507873"/>
                    <a:pt x="53675" y="524923"/>
                    <a:pt x="54437" y="544735"/>
                  </a:cubicBezTo>
                  <a:cubicBezTo>
                    <a:pt x="54532" y="549307"/>
                    <a:pt x="55199" y="556070"/>
                    <a:pt x="55580" y="556736"/>
                  </a:cubicBezTo>
                  <a:cubicBezTo>
                    <a:pt x="56247" y="559403"/>
                    <a:pt x="57485" y="562165"/>
                    <a:pt x="59485" y="565118"/>
                  </a:cubicBezTo>
                  <a:cubicBezTo>
                    <a:pt x="63391" y="571024"/>
                    <a:pt x="70249" y="577215"/>
                    <a:pt x="78440" y="582358"/>
                  </a:cubicBezTo>
                  <a:cubicBezTo>
                    <a:pt x="95109" y="592931"/>
                    <a:pt x="116540" y="599789"/>
                    <a:pt x="138352" y="604647"/>
                  </a:cubicBezTo>
                  <a:cubicBezTo>
                    <a:pt x="160355" y="609314"/>
                    <a:pt x="183310" y="611410"/>
                    <a:pt x="206361" y="611124"/>
                  </a:cubicBezTo>
                  <a:cubicBezTo>
                    <a:pt x="252462" y="611029"/>
                    <a:pt x="298944" y="602075"/>
                    <a:pt x="341616" y="583978"/>
                  </a:cubicBezTo>
                  <a:cubicBezTo>
                    <a:pt x="384288" y="565880"/>
                    <a:pt x="422674" y="537305"/>
                    <a:pt x="452201" y="499586"/>
                  </a:cubicBezTo>
                  <a:lnTo>
                    <a:pt x="467251" y="509206"/>
                  </a:lnTo>
                  <a:cubicBezTo>
                    <a:pt x="455535" y="532066"/>
                    <a:pt x="439723" y="553022"/>
                    <a:pt x="421245" y="571405"/>
                  </a:cubicBezTo>
                  <a:cubicBezTo>
                    <a:pt x="402576" y="589597"/>
                    <a:pt x="381430" y="605504"/>
                    <a:pt x="358380" y="617982"/>
                  </a:cubicBezTo>
                  <a:cubicBezTo>
                    <a:pt x="312374" y="643414"/>
                    <a:pt x="260463" y="656939"/>
                    <a:pt x="207980" y="660273"/>
                  </a:cubicBezTo>
                  <a:cubicBezTo>
                    <a:pt x="181691" y="661606"/>
                    <a:pt x="155116" y="660463"/>
                    <a:pt x="128637" y="655891"/>
                  </a:cubicBezTo>
                  <a:cubicBezTo>
                    <a:pt x="102062" y="651320"/>
                    <a:pt x="75583" y="643319"/>
                    <a:pt x="50056" y="627983"/>
                  </a:cubicBezTo>
                  <a:cubicBezTo>
                    <a:pt x="37483" y="620173"/>
                    <a:pt x="24814" y="610172"/>
                    <a:pt x="14718" y="595694"/>
                  </a:cubicBezTo>
                  <a:cubicBezTo>
                    <a:pt x="9670" y="588455"/>
                    <a:pt x="5478" y="579977"/>
                    <a:pt x="3002" y="570738"/>
                  </a:cubicBezTo>
                  <a:cubicBezTo>
                    <a:pt x="145" y="559594"/>
                    <a:pt x="430" y="553783"/>
                    <a:pt x="49" y="546068"/>
                  </a:cubicBezTo>
                  <a:cubicBezTo>
                    <a:pt x="-332" y="531305"/>
                    <a:pt x="1478" y="515779"/>
                    <a:pt x="6145" y="500824"/>
                  </a:cubicBezTo>
                  <a:cubicBezTo>
                    <a:pt x="10813" y="485870"/>
                    <a:pt x="18433" y="471964"/>
                    <a:pt x="27481" y="459962"/>
                  </a:cubicBezTo>
                  <a:cubicBezTo>
                    <a:pt x="45865" y="436055"/>
                    <a:pt x="68248" y="419862"/>
                    <a:pt x="89680" y="405574"/>
                  </a:cubicBezTo>
                  <a:cubicBezTo>
                    <a:pt x="111397" y="391573"/>
                    <a:pt x="132733" y="379381"/>
                    <a:pt x="153021" y="366522"/>
                  </a:cubicBezTo>
                  <a:lnTo>
                    <a:pt x="167975" y="356806"/>
                  </a:lnTo>
                  <a:lnTo>
                    <a:pt x="175309" y="351758"/>
                  </a:lnTo>
                  <a:cubicBezTo>
                    <a:pt x="177024" y="350520"/>
                    <a:pt x="178834" y="349187"/>
                    <a:pt x="180643" y="347663"/>
                  </a:cubicBezTo>
                  <a:cubicBezTo>
                    <a:pt x="187978" y="341471"/>
                    <a:pt x="195312" y="333089"/>
                    <a:pt x="202360" y="324326"/>
                  </a:cubicBezTo>
                  <a:cubicBezTo>
                    <a:pt x="216457" y="306514"/>
                    <a:pt x="229126" y="286226"/>
                    <a:pt x="241127" y="265367"/>
                  </a:cubicBezTo>
                  <a:cubicBezTo>
                    <a:pt x="265035" y="223647"/>
                    <a:pt x="286466" y="179546"/>
                    <a:pt x="306945" y="135064"/>
                  </a:cubicBezTo>
                  <a:cubicBezTo>
                    <a:pt x="327424" y="90583"/>
                    <a:pt x="346950" y="45339"/>
                    <a:pt x="366000" y="0"/>
                  </a:cubicBezTo>
                  <a:lnTo>
                    <a:pt x="382764" y="571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2BB6920F-9A39-6B77-D048-92FE502F4282}"/>
                </a:ext>
              </a:extLst>
            </p:cNvPr>
            <p:cNvSpPr/>
            <p:nvPr/>
          </p:nvSpPr>
          <p:spPr>
            <a:xfrm>
              <a:off x="1619821" y="2002916"/>
              <a:ext cx="938117" cy="287369"/>
            </a:xfrm>
            <a:custGeom>
              <a:avLst/>
              <a:gdLst>
                <a:gd name="connsiteX0" fmla="*/ 0 w 938117"/>
                <a:gd name="connsiteY0" fmla="*/ 277463 h 287369"/>
                <a:gd name="connsiteX1" fmla="*/ 226981 w 938117"/>
                <a:gd name="connsiteY1" fmla="*/ 149352 h 287369"/>
                <a:gd name="connsiteX2" fmla="*/ 360998 w 938117"/>
                <a:gd name="connsiteY2" fmla="*/ 161830 h 287369"/>
                <a:gd name="connsiteX3" fmla="*/ 376523 w 938117"/>
                <a:gd name="connsiteY3" fmla="*/ 165545 h 287369"/>
                <a:gd name="connsiteX4" fmla="*/ 391001 w 938117"/>
                <a:gd name="connsiteY4" fmla="*/ 168592 h 287369"/>
                <a:gd name="connsiteX5" fmla="*/ 420529 w 938117"/>
                <a:gd name="connsiteY5" fmla="*/ 173641 h 287369"/>
                <a:gd name="connsiteX6" fmla="*/ 480060 w 938117"/>
                <a:gd name="connsiteY6" fmla="*/ 178689 h 287369"/>
                <a:gd name="connsiteX7" fmla="*/ 599123 w 938117"/>
                <a:gd name="connsiteY7" fmla="*/ 167545 h 287369"/>
                <a:gd name="connsiteX8" fmla="*/ 714566 w 938117"/>
                <a:gd name="connsiteY8" fmla="*/ 130492 h 287369"/>
                <a:gd name="connsiteX9" fmla="*/ 925544 w 938117"/>
                <a:gd name="connsiteY9" fmla="*/ 0 h 287369"/>
                <a:gd name="connsiteX10" fmla="*/ 938117 w 938117"/>
                <a:gd name="connsiteY10" fmla="*/ 12668 h 287369"/>
                <a:gd name="connsiteX11" fmla="*/ 736187 w 938117"/>
                <a:gd name="connsiteY11" fmla="*/ 176022 h 287369"/>
                <a:gd name="connsiteX12" fmla="*/ 611886 w 938117"/>
                <a:gd name="connsiteY12" fmla="*/ 223075 h 287369"/>
                <a:gd name="connsiteX13" fmla="*/ 478250 w 938117"/>
                <a:gd name="connsiteY13" fmla="*/ 237077 h 287369"/>
                <a:gd name="connsiteX14" fmla="*/ 411194 w 938117"/>
                <a:gd name="connsiteY14" fmla="*/ 229743 h 287369"/>
                <a:gd name="connsiteX15" fmla="*/ 378333 w 938117"/>
                <a:gd name="connsiteY15" fmla="*/ 222313 h 287369"/>
                <a:gd name="connsiteX16" fmla="*/ 361950 w 938117"/>
                <a:gd name="connsiteY16" fmla="*/ 217646 h 287369"/>
                <a:gd name="connsiteX17" fmla="*/ 346805 w 938117"/>
                <a:gd name="connsiteY17" fmla="*/ 212884 h 287369"/>
                <a:gd name="connsiteX18" fmla="*/ 229171 w 938117"/>
                <a:gd name="connsiteY18" fmla="*/ 194977 h 287369"/>
                <a:gd name="connsiteX19" fmla="*/ 113157 w 938117"/>
                <a:gd name="connsiteY19" fmla="*/ 218694 h 287369"/>
                <a:gd name="connsiteX20" fmla="*/ 14573 w 938117"/>
                <a:gd name="connsiteY20" fmla="*/ 287369 h 287369"/>
                <a:gd name="connsiteX21" fmla="*/ 0 w 938117"/>
                <a:gd name="connsiteY21" fmla="*/ 277463 h 28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38117" h="287369">
                  <a:moveTo>
                    <a:pt x="0" y="277463"/>
                  </a:moveTo>
                  <a:cubicBezTo>
                    <a:pt x="49244" y="202501"/>
                    <a:pt x="136493" y="156496"/>
                    <a:pt x="226981" y="149352"/>
                  </a:cubicBezTo>
                  <a:cubicBezTo>
                    <a:pt x="272225" y="145923"/>
                    <a:pt x="317659" y="150781"/>
                    <a:pt x="360998" y="161830"/>
                  </a:cubicBezTo>
                  <a:lnTo>
                    <a:pt x="376523" y="165545"/>
                  </a:lnTo>
                  <a:lnTo>
                    <a:pt x="391001" y="168592"/>
                  </a:lnTo>
                  <a:cubicBezTo>
                    <a:pt x="400812" y="170593"/>
                    <a:pt x="410718" y="172212"/>
                    <a:pt x="420529" y="173641"/>
                  </a:cubicBezTo>
                  <a:cubicBezTo>
                    <a:pt x="440246" y="176498"/>
                    <a:pt x="460153" y="178117"/>
                    <a:pt x="480060" y="178689"/>
                  </a:cubicBezTo>
                  <a:cubicBezTo>
                    <a:pt x="519875" y="179737"/>
                    <a:pt x="559880" y="176308"/>
                    <a:pt x="599123" y="167545"/>
                  </a:cubicBezTo>
                  <a:cubicBezTo>
                    <a:pt x="638556" y="159544"/>
                    <a:pt x="676942" y="146399"/>
                    <a:pt x="714566" y="130492"/>
                  </a:cubicBezTo>
                  <a:cubicBezTo>
                    <a:pt x="789527" y="98012"/>
                    <a:pt x="859727" y="52578"/>
                    <a:pt x="925544" y="0"/>
                  </a:cubicBezTo>
                  <a:lnTo>
                    <a:pt x="938117" y="12668"/>
                  </a:lnTo>
                  <a:cubicBezTo>
                    <a:pt x="883158" y="79153"/>
                    <a:pt x="814578" y="135446"/>
                    <a:pt x="736187" y="176022"/>
                  </a:cubicBezTo>
                  <a:cubicBezTo>
                    <a:pt x="697040" y="196501"/>
                    <a:pt x="655225" y="212122"/>
                    <a:pt x="611886" y="223075"/>
                  </a:cubicBezTo>
                  <a:cubicBezTo>
                    <a:pt x="568357" y="233267"/>
                    <a:pt x="523304" y="238696"/>
                    <a:pt x="478250" y="237077"/>
                  </a:cubicBezTo>
                  <a:cubicBezTo>
                    <a:pt x="455771" y="236315"/>
                    <a:pt x="433292" y="233744"/>
                    <a:pt x="411194" y="229743"/>
                  </a:cubicBezTo>
                  <a:cubicBezTo>
                    <a:pt x="400145" y="227552"/>
                    <a:pt x="389192" y="225171"/>
                    <a:pt x="378333" y="222313"/>
                  </a:cubicBezTo>
                  <a:cubicBezTo>
                    <a:pt x="372999" y="220980"/>
                    <a:pt x="367189" y="219266"/>
                    <a:pt x="361950" y="217646"/>
                  </a:cubicBezTo>
                  <a:lnTo>
                    <a:pt x="346805" y="212884"/>
                  </a:lnTo>
                  <a:cubicBezTo>
                    <a:pt x="308420" y="201359"/>
                    <a:pt x="268796" y="194215"/>
                    <a:pt x="229171" y="194977"/>
                  </a:cubicBezTo>
                  <a:cubicBezTo>
                    <a:pt x="189548" y="194977"/>
                    <a:pt x="150114" y="203168"/>
                    <a:pt x="113157" y="218694"/>
                  </a:cubicBezTo>
                  <a:cubicBezTo>
                    <a:pt x="76676" y="234410"/>
                    <a:pt x="41529" y="257842"/>
                    <a:pt x="14573" y="287369"/>
                  </a:cubicBezTo>
                  <a:lnTo>
                    <a:pt x="0" y="277463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823B0DFD-8CBB-4EFC-8828-9DB6E9202F17}"/>
                </a:ext>
              </a:extLst>
            </p:cNvPr>
            <p:cNvSpPr/>
            <p:nvPr/>
          </p:nvSpPr>
          <p:spPr>
            <a:xfrm>
              <a:off x="2582412" y="1804320"/>
              <a:ext cx="886020" cy="603545"/>
            </a:xfrm>
            <a:custGeom>
              <a:avLst/>
              <a:gdLst>
                <a:gd name="connsiteX0" fmla="*/ 74776 w 886020"/>
                <a:gd name="connsiteY0" fmla="*/ 2096 h 603545"/>
                <a:gd name="connsiteX1" fmla="*/ 70204 w 886020"/>
                <a:gd name="connsiteY1" fmla="*/ 23717 h 603545"/>
                <a:gd name="connsiteX2" fmla="*/ 64870 w 886020"/>
                <a:gd name="connsiteY2" fmla="*/ 43720 h 603545"/>
                <a:gd name="connsiteX3" fmla="*/ 54774 w 886020"/>
                <a:gd name="connsiteY3" fmla="*/ 83249 h 603545"/>
                <a:gd name="connsiteX4" fmla="*/ 41629 w 886020"/>
                <a:gd name="connsiteY4" fmla="*/ 162401 h 603545"/>
                <a:gd name="connsiteX5" fmla="*/ 41820 w 886020"/>
                <a:gd name="connsiteY5" fmla="*/ 240792 h 603545"/>
                <a:gd name="connsiteX6" fmla="*/ 59155 w 886020"/>
                <a:gd name="connsiteY6" fmla="*/ 315278 h 603545"/>
                <a:gd name="connsiteX7" fmla="*/ 95350 w 886020"/>
                <a:gd name="connsiteY7" fmla="*/ 381381 h 603545"/>
                <a:gd name="connsiteX8" fmla="*/ 147928 w 886020"/>
                <a:gd name="connsiteY8" fmla="*/ 436055 h 603545"/>
                <a:gd name="connsiteX9" fmla="*/ 282993 w 886020"/>
                <a:gd name="connsiteY9" fmla="*/ 513112 h 603545"/>
                <a:gd name="connsiteX10" fmla="*/ 591412 w 886020"/>
                <a:gd name="connsiteY10" fmla="*/ 541592 h 603545"/>
                <a:gd name="connsiteX11" fmla="*/ 740955 w 886020"/>
                <a:gd name="connsiteY11" fmla="*/ 487775 h 603545"/>
                <a:gd name="connsiteX12" fmla="*/ 874686 w 886020"/>
                <a:gd name="connsiteY12" fmla="*/ 397955 h 603545"/>
                <a:gd name="connsiteX13" fmla="*/ 886021 w 886020"/>
                <a:gd name="connsiteY13" fmla="*/ 408337 h 603545"/>
                <a:gd name="connsiteX14" fmla="*/ 757814 w 886020"/>
                <a:gd name="connsiteY14" fmla="*/ 517398 h 603545"/>
                <a:gd name="connsiteX15" fmla="*/ 601985 w 886020"/>
                <a:gd name="connsiteY15" fmla="*/ 585692 h 603545"/>
                <a:gd name="connsiteX16" fmla="*/ 430821 w 886020"/>
                <a:gd name="connsiteY16" fmla="*/ 602361 h 603545"/>
                <a:gd name="connsiteX17" fmla="*/ 262990 w 886020"/>
                <a:gd name="connsiteY17" fmla="*/ 563785 h 603545"/>
                <a:gd name="connsiteX18" fmla="*/ 113638 w 886020"/>
                <a:gd name="connsiteY18" fmla="*/ 476536 h 603545"/>
                <a:gd name="connsiteX19" fmla="*/ 15150 w 886020"/>
                <a:gd name="connsiteY19" fmla="*/ 330613 h 603545"/>
                <a:gd name="connsiteX20" fmla="*/ 196 w 886020"/>
                <a:gd name="connsiteY20" fmla="*/ 243745 h 603545"/>
                <a:gd name="connsiteX21" fmla="*/ 6863 w 886020"/>
                <a:gd name="connsiteY21" fmla="*/ 157639 h 603545"/>
                <a:gd name="connsiteX22" fmla="*/ 29342 w 886020"/>
                <a:gd name="connsiteY22" fmla="*/ 75819 h 603545"/>
                <a:gd name="connsiteX23" fmla="*/ 44582 w 886020"/>
                <a:gd name="connsiteY23" fmla="*/ 36862 h 603545"/>
                <a:gd name="connsiteX24" fmla="*/ 52774 w 886020"/>
                <a:gd name="connsiteY24" fmla="*/ 17907 h 603545"/>
                <a:gd name="connsiteX25" fmla="*/ 59632 w 886020"/>
                <a:gd name="connsiteY25" fmla="*/ 0 h 603545"/>
                <a:gd name="connsiteX26" fmla="*/ 74776 w 886020"/>
                <a:gd name="connsiteY26" fmla="*/ 2096 h 603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86020" h="603545">
                  <a:moveTo>
                    <a:pt x="74776" y="2096"/>
                  </a:moveTo>
                  <a:cubicBezTo>
                    <a:pt x="73919" y="10478"/>
                    <a:pt x="71919" y="16859"/>
                    <a:pt x="70204" y="23717"/>
                  </a:cubicBezTo>
                  <a:lnTo>
                    <a:pt x="64870" y="43720"/>
                  </a:lnTo>
                  <a:cubicBezTo>
                    <a:pt x="61251" y="56864"/>
                    <a:pt x="57822" y="70009"/>
                    <a:pt x="54774" y="83249"/>
                  </a:cubicBezTo>
                  <a:cubicBezTo>
                    <a:pt x="48678" y="109538"/>
                    <a:pt x="43915" y="136017"/>
                    <a:pt x="41629" y="162401"/>
                  </a:cubicBezTo>
                  <a:cubicBezTo>
                    <a:pt x="39058" y="188786"/>
                    <a:pt x="38867" y="215075"/>
                    <a:pt x="41820" y="240792"/>
                  </a:cubicBezTo>
                  <a:cubicBezTo>
                    <a:pt x="44582" y="266510"/>
                    <a:pt x="50107" y="291656"/>
                    <a:pt x="59155" y="315278"/>
                  </a:cubicBezTo>
                  <a:cubicBezTo>
                    <a:pt x="68299" y="338900"/>
                    <a:pt x="80396" y="361093"/>
                    <a:pt x="95350" y="381381"/>
                  </a:cubicBezTo>
                  <a:cubicBezTo>
                    <a:pt x="110305" y="401669"/>
                    <a:pt x="128212" y="419862"/>
                    <a:pt x="147928" y="436055"/>
                  </a:cubicBezTo>
                  <a:cubicBezTo>
                    <a:pt x="187076" y="469011"/>
                    <a:pt x="234130" y="493490"/>
                    <a:pt x="282993" y="513112"/>
                  </a:cubicBezTo>
                  <a:cubicBezTo>
                    <a:pt x="380529" y="552736"/>
                    <a:pt x="488161" y="563690"/>
                    <a:pt x="591412" y="541592"/>
                  </a:cubicBezTo>
                  <a:cubicBezTo>
                    <a:pt x="642943" y="530543"/>
                    <a:pt x="693330" y="512350"/>
                    <a:pt x="740955" y="487775"/>
                  </a:cubicBezTo>
                  <a:cubicBezTo>
                    <a:pt x="788485" y="463487"/>
                    <a:pt x="834300" y="433197"/>
                    <a:pt x="874686" y="397955"/>
                  </a:cubicBezTo>
                  <a:lnTo>
                    <a:pt x="886021" y="408337"/>
                  </a:lnTo>
                  <a:cubicBezTo>
                    <a:pt x="849445" y="451676"/>
                    <a:pt x="805534" y="487013"/>
                    <a:pt x="757814" y="517398"/>
                  </a:cubicBezTo>
                  <a:cubicBezTo>
                    <a:pt x="709903" y="547211"/>
                    <a:pt x="657516" y="571119"/>
                    <a:pt x="601985" y="585692"/>
                  </a:cubicBezTo>
                  <a:cubicBezTo>
                    <a:pt x="546645" y="600837"/>
                    <a:pt x="488447" y="606171"/>
                    <a:pt x="430821" y="602361"/>
                  </a:cubicBezTo>
                  <a:cubicBezTo>
                    <a:pt x="373099" y="598646"/>
                    <a:pt x="316521" y="584454"/>
                    <a:pt x="262990" y="563785"/>
                  </a:cubicBezTo>
                  <a:cubicBezTo>
                    <a:pt x="209841" y="542830"/>
                    <a:pt x="158501" y="514826"/>
                    <a:pt x="113638" y="476536"/>
                  </a:cubicBezTo>
                  <a:cubicBezTo>
                    <a:pt x="69442" y="438055"/>
                    <a:pt x="32771" y="387668"/>
                    <a:pt x="15150" y="330613"/>
                  </a:cubicBezTo>
                  <a:cubicBezTo>
                    <a:pt x="6196" y="302324"/>
                    <a:pt x="1243" y="272891"/>
                    <a:pt x="196" y="243745"/>
                  </a:cubicBezTo>
                  <a:cubicBezTo>
                    <a:pt x="-757" y="214598"/>
                    <a:pt x="1815" y="185738"/>
                    <a:pt x="6863" y="157639"/>
                  </a:cubicBezTo>
                  <a:cubicBezTo>
                    <a:pt x="12197" y="129540"/>
                    <a:pt x="19817" y="102203"/>
                    <a:pt x="29342" y="75819"/>
                  </a:cubicBezTo>
                  <a:cubicBezTo>
                    <a:pt x="34105" y="62579"/>
                    <a:pt x="39248" y="49625"/>
                    <a:pt x="44582" y="36862"/>
                  </a:cubicBezTo>
                  <a:lnTo>
                    <a:pt x="52774" y="17907"/>
                  </a:lnTo>
                  <a:cubicBezTo>
                    <a:pt x="55345" y="11716"/>
                    <a:pt x="58203" y="5239"/>
                    <a:pt x="59632" y="0"/>
                  </a:cubicBezTo>
                  <a:lnTo>
                    <a:pt x="74776" y="209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053D746C-FFE6-1B06-9FF2-661440F08FB3}"/>
                </a:ext>
              </a:extLst>
            </p:cNvPr>
            <p:cNvSpPr/>
            <p:nvPr/>
          </p:nvSpPr>
          <p:spPr>
            <a:xfrm>
              <a:off x="3647884" y="2246757"/>
              <a:ext cx="307085" cy="462385"/>
            </a:xfrm>
            <a:custGeom>
              <a:avLst/>
              <a:gdLst>
                <a:gd name="connsiteX0" fmla="*/ 14668 w 307085"/>
                <a:gd name="connsiteY0" fmla="*/ 0 h 462385"/>
                <a:gd name="connsiteX1" fmla="*/ 74200 w 307085"/>
                <a:gd name="connsiteY1" fmla="*/ 128206 h 462385"/>
                <a:gd name="connsiteX2" fmla="*/ 135636 w 307085"/>
                <a:gd name="connsiteY2" fmla="*/ 253174 h 462385"/>
                <a:gd name="connsiteX3" fmla="*/ 206597 w 307085"/>
                <a:gd name="connsiteY3" fmla="*/ 368332 h 462385"/>
                <a:gd name="connsiteX4" fmla="*/ 249650 w 307085"/>
                <a:gd name="connsiteY4" fmla="*/ 415957 h 462385"/>
                <a:gd name="connsiteX5" fmla="*/ 305562 w 307085"/>
                <a:gd name="connsiteY5" fmla="*/ 443103 h 462385"/>
                <a:gd name="connsiteX6" fmla="*/ 307086 w 307085"/>
                <a:gd name="connsiteY6" fmla="*/ 458343 h 462385"/>
                <a:gd name="connsiteX7" fmla="*/ 267176 w 307085"/>
                <a:gd name="connsiteY7" fmla="*/ 461486 h 462385"/>
                <a:gd name="connsiteX8" fmla="*/ 228600 w 307085"/>
                <a:gd name="connsiteY8" fmla="*/ 449389 h 462385"/>
                <a:gd name="connsiteX9" fmla="*/ 166688 w 307085"/>
                <a:gd name="connsiteY9" fmla="*/ 402431 h 462385"/>
                <a:gd name="connsiteX10" fmla="*/ 84772 w 307085"/>
                <a:gd name="connsiteY10" fmla="*/ 279273 h 462385"/>
                <a:gd name="connsiteX11" fmla="*/ 31623 w 307085"/>
                <a:gd name="connsiteY11" fmla="*/ 144685 h 462385"/>
                <a:gd name="connsiteX12" fmla="*/ 0 w 307085"/>
                <a:gd name="connsiteY12" fmla="*/ 4286 h 462385"/>
                <a:gd name="connsiteX13" fmla="*/ 14668 w 307085"/>
                <a:gd name="connsiteY13" fmla="*/ 0 h 46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7085" h="462385">
                  <a:moveTo>
                    <a:pt x="14668" y="0"/>
                  </a:moveTo>
                  <a:cubicBezTo>
                    <a:pt x="35147" y="42863"/>
                    <a:pt x="54197" y="85915"/>
                    <a:pt x="74200" y="128206"/>
                  </a:cubicBezTo>
                  <a:cubicBezTo>
                    <a:pt x="93916" y="170593"/>
                    <a:pt x="114014" y="212503"/>
                    <a:pt x="135636" y="253174"/>
                  </a:cubicBezTo>
                  <a:cubicBezTo>
                    <a:pt x="157258" y="293656"/>
                    <a:pt x="180594" y="332899"/>
                    <a:pt x="206597" y="368332"/>
                  </a:cubicBezTo>
                  <a:cubicBezTo>
                    <a:pt x="219742" y="385953"/>
                    <a:pt x="233743" y="402431"/>
                    <a:pt x="249650" y="415957"/>
                  </a:cubicBezTo>
                  <a:cubicBezTo>
                    <a:pt x="265557" y="429578"/>
                    <a:pt x="283464" y="439674"/>
                    <a:pt x="305562" y="443103"/>
                  </a:cubicBezTo>
                  <a:lnTo>
                    <a:pt x="307086" y="458343"/>
                  </a:lnTo>
                  <a:cubicBezTo>
                    <a:pt x="294608" y="462439"/>
                    <a:pt x="280702" y="463296"/>
                    <a:pt x="267176" y="461486"/>
                  </a:cubicBezTo>
                  <a:cubicBezTo>
                    <a:pt x="253746" y="459391"/>
                    <a:pt x="240601" y="455295"/>
                    <a:pt x="228600" y="449389"/>
                  </a:cubicBezTo>
                  <a:cubicBezTo>
                    <a:pt x="204502" y="437579"/>
                    <a:pt x="184213" y="420624"/>
                    <a:pt x="166688" y="402431"/>
                  </a:cubicBezTo>
                  <a:cubicBezTo>
                    <a:pt x="131445" y="365665"/>
                    <a:pt x="106394" y="322707"/>
                    <a:pt x="84772" y="279273"/>
                  </a:cubicBezTo>
                  <a:cubicBezTo>
                    <a:pt x="63246" y="235648"/>
                    <a:pt x="45910" y="190595"/>
                    <a:pt x="31623" y="144685"/>
                  </a:cubicBezTo>
                  <a:cubicBezTo>
                    <a:pt x="17716" y="98679"/>
                    <a:pt x="6001" y="52197"/>
                    <a:pt x="0" y="4286"/>
                  </a:cubicBezTo>
                  <a:lnTo>
                    <a:pt x="1466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6CEC92CB-699C-C97F-B535-45AE456AD1C7}"/>
                </a:ext>
              </a:extLst>
            </p:cNvPr>
            <p:cNvSpPr/>
            <p:nvPr/>
          </p:nvSpPr>
          <p:spPr>
            <a:xfrm>
              <a:off x="3411092" y="2386965"/>
              <a:ext cx="163830" cy="263842"/>
            </a:xfrm>
            <a:custGeom>
              <a:avLst/>
              <a:gdLst>
                <a:gd name="connsiteX0" fmla="*/ 15050 w 163830"/>
                <a:gd name="connsiteY0" fmla="*/ 0 h 263842"/>
                <a:gd name="connsiteX1" fmla="*/ 78391 w 163830"/>
                <a:gd name="connsiteY1" fmla="*/ 136017 h 263842"/>
                <a:gd name="connsiteX2" fmla="*/ 116872 w 163830"/>
                <a:gd name="connsiteY2" fmla="*/ 196120 h 263842"/>
                <a:gd name="connsiteX3" fmla="*/ 163830 w 163830"/>
                <a:gd name="connsiteY3" fmla="*/ 249650 h 263842"/>
                <a:gd name="connsiteX4" fmla="*/ 158020 w 163830"/>
                <a:gd name="connsiteY4" fmla="*/ 263842 h 263842"/>
                <a:gd name="connsiteX5" fmla="*/ 82963 w 163830"/>
                <a:gd name="connsiteY5" fmla="*/ 225552 h 263842"/>
                <a:gd name="connsiteX6" fmla="*/ 36862 w 163830"/>
                <a:gd name="connsiteY6" fmla="*/ 157258 h 263842"/>
                <a:gd name="connsiteX7" fmla="*/ 10192 w 163830"/>
                <a:gd name="connsiteY7" fmla="*/ 81629 h 263842"/>
                <a:gd name="connsiteX8" fmla="*/ 0 w 163830"/>
                <a:gd name="connsiteY8" fmla="*/ 2762 h 263842"/>
                <a:gd name="connsiteX9" fmla="*/ 15050 w 163830"/>
                <a:gd name="connsiteY9" fmla="*/ 0 h 26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830" h="263842">
                  <a:moveTo>
                    <a:pt x="15050" y="0"/>
                  </a:moveTo>
                  <a:cubicBezTo>
                    <a:pt x="35623" y="46958"/>
                    <a:pt x="54959" y="93345"/>
                    <a:pt x="78391" y="136017"/>
                  </a:cubicBezTo>
                  <a:cubicBezTo>
                    <a:pt x="90106" y="157353"/>
                    <a:pt x="103156" y="177260"/>
                    <a:pt x="116872" y="196120"/>
                  </a:cubicBezTo>
                  <a:cubicBezTo>
                    <a:pt x="130683" y="215074"/>
                    <a:pt x="145066" y="232220"/>
                    <a:pt x="163830" y="249650"/>
                  </a:cubicBezTo>
                  <a:lnTo>
                    <a:pt x="158020" y="263842"/>
                  </a:lnTo>
                  <a:cubicBezTo>
                    <a:pt x="129064" y="261652"/>
                    <a:pt x="102775" y="245269"/>
                    <a:pt x="82963" y="225552"/>
                  </a:cubicBezTo>
                  <a:cubicBezTo>
                    <a:pt x="62960" y="205549"/>
                    <a:pt x="48578" y="181546"/>
                    <a:pt x="36862" y="157258"/>
                  </a:cubicBezTo>
                  <a:cubicBezTo>
                    <a:pt x="25146" y="132779"/>
                    <a:pt x="16478" y="107442"/>
                    <a:pt x="10192" y="81629"/>
                  </a:cubicBezTo>
                  <a:cubicBezTo>
                    <a:pt x="4286" y="55721"/>
                    <a:pt x="0" y="29718"/>
                    <a:pt x="0" y="2762"/>
                  </a:cubicBezTo>
                  <a:lnTo>
                    <a:pt x="15050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82A38AC4-1D28-78ED-97E3-5FC6899D280B}"/>
                </a:ext>
              </a:extLst>
            </p:cNvPr>
            <p:cNvSpPr/>
            <p:nvPr/>
          </p:nvSpPr>
          <p:spPr>
            <a:xfrm>
              <a:off x="3204305" y="1763077"/>
              <a:ext cx="470839" cy="204120"/>
            </a:xfrm>
            <a:custGeom>
              <a:avLst/>
              <a:gdLst>
                <a:gd name="connsiteX0" fmla="*/ 10192 w 470839"/>
                <a:gd name="connsiteY0" fmla="*/ 0 h 204120"/>
                <a:gd name="connsiteX1" fmla="*/ 126682 w 470839"/>
                <a:gd name="connsiteY1" fmla="*/ 67342 h 204120"/>
                <a:gd name="connsiteX2" fmla="*/ 252698 w 470839"/>
                <a:gd name="connsiteY2" fmla="*/ 92678 h 204120"/>
                <a:gd name="connsiteX3" fmla="*/ 283655 w 470839"/>
                <a:gd name="connsiteY3" fmla="*/ 87535 h 204120"/>
                <a:gd name="connsiteX4" fmla="*/ 318325 w 470839"/>
                <a:gd name="connsiteY4" fmla="*/ 80105 h 204120"/>
                <a:gd name="connsiteX5" fmla="*/ 393573 w 470839"/>
                <a:gd name="connsiteY5" fmla="*/ 77057 h 204120"/>
                <a:gd name="connsiteX6" fmla="*/ 433673 w 470839"/>
                <a:gd name="connsiteY6" fmla="*/ 94393 h 204120"/>
                <a:gd name="connsiteX7" fmla="*/ 458724 w 470839"/>
                <a:gd name="connsiteY7" fmla="*/ 128588 h 204120"/>
                <a:gd name="connsiteX8" fmla="*/ 470725 w 470839"/>
                <a:gd name="connsiteY8" fmla="*/ 200692 h 204120"/>
                <a:gd name="connsiteX9" fmla="*/ 455771 w 470839"/>
                <a:gd name="connsiteY9" fmla="*/ 204121 h 204120"/>
                <a:gd name="connsiteX10" fmla="*/ 425958 w 470839"/>
                <a:gd name="connsiteY10" fmla="*/ 145066 h 204120"/>
                <a:gd name="connsiteX11" fmla="*/ 386715 w 470839"/>
                <a:gd name="connsiteY11" fmla="*/ 115348 h 204120"/>
                <a:gd name="connsiteX12" fmla="*/ 324803 w 470839"/>
                <a:gd name="connsiteY12" fmla="*/ 117824 h 204120"/>
                <a:gd name="connsiteX13" fmla="*/ 291846 w 470839"/>
                <a:gd name="connsiteY13" fmla="*/ 123920 h 204120"/>
                <a:gd name="connsiteX14" fmla="*/ 254698 w 470839"/>
                <a:gd name="connsiteY14" fmla="*/ 128873 h 204120"/>
                <a:gd name="connsiteX15" fmla="*/ 181356 w 470839"/>
                <a:gd name="connsiteY15" fmla="*/ 119920 h 204120"/>
                <a:gd name="connsiteX16" fmla="*/ 114395 w 470839"/>
                <a:gd name="connsiteY16" fmla="*/ 93631 h 204120"/>
                <a:gd name="connsiteX17" fmla="*/ 0 w 470839"/>
                <a:gd name="connsiteY17" fmla="*/ 11430 h 204120"/>
                <a:gd name="connsiteX18" fmla="*/ 10192 w 470839"/>
                <a:gd name="connsiteY18" fmla="*/ 0 h 20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0839" h="204120">
                  <a:moveTo>
                    <a:pt x="10192" y="0"/>
                  </a:moveTo>
                  <a:cubicBezTo>
                    <a:pt x="46387" y="26670"/>
                    <a:pt x="85820" y="49911"/>
                    <a:pt x="126682" y="67342"/>
                  </a:cubicBezTo>
                  <a:cubicBezTo>
                    <a:pt x="167545" y="84487"/>
                    <a:pt x="210979" y="95726"/>
                    <a:pt x="252698" y="92678"/>
                  </a:cubicBezTo>
                  <a:cubicBezTo>
                    <a:pt x="263271" y="91916"/>
                    <a:pt x="272891" y="90297"/>
                    <a:pt x="283655" y="87535"/>
                  </a:cubicBezTo>
                  <a:cubicBezTo>
                    <a:pt x="295085" y="84772"/>
                    <a:pt x="306610" y="82201"/>
                    <a:pt x="318325" y="80105"/>
                  </a:cubicBezTo>
                  <a:cubicBezTo>
                    <a:pt x="341947" y="76295"/>
                    <a:pt x="366236" y="72676"/>
                    <a:pt x="393573" y="77057"/>
                  </a:cubicBezTo>
                  <a:cubicBezTo>
                    <a:pt x="407098" y="79343"/>
                    <a:pt x="421767" y="84772"/>
                    <a:pt x="433673" y="94393"/>
                  </a:cubicBezTo>
                  <a:cubicBezTo>
                    <a:pt x="445675" y="103918"/>
                    <a:pt x="453485" y="116586"/>
                    <a:pt x="458724" y="128588"/>
                  </a:cubicBezTo>
                  <a:cubicBezTo>
                    <a:pt x="468535" y="153067"/>
                    <a:pt x="471488" y="176689"/>
                    <a:pt x="470725" y="200692"/>
                  </a:cubicBezTo>
                  <a:lnTo>
                    <a:pt x="455771" y="204121"/>
                  </a:lnTo>
                  <a:cubicBezTo>
                    <a:pt x="444437" y="183451"/>
                    <a:pt x="436436" y="162020"/>
                    <a:pt x="425958" y="145066"/>
                  </a:cubicBezTo>
                  <a:cubicBezTo>
                    <a:pt x="415480" y="127921"/>
                    <a:pt x="405003" y="118777"/>
                    <a:pt x="386715" y="115348"/>
                  </a:cubicBezTo>
                  <a:cubicBezTo>
                    <a:pt x="368522" y="112014"/>
                    <a:pt x="346424" y="114300"/>
                    <a:pt x="324803" y="117824"/>
                  </a:cubicBezTo>
                  <a:cubicBezTo>
                    <a:pt x="313944" y="119539"/>
                    <a:pt x="302895" y="121539"/>
                    <a:pt x="291846" y="123920"/>
                  </a:cubicBezTo>
                  <a:cubicBezTo>
                    <a:pt x="280321" y="126492"/>
                    <a:pt x="267081" y="128397"/>
                    <a:pt x="254698" y="128873"/>
                  </a:cubicBezTo>
                  <a:cubicBezTo>
                    <a:pt x="229553" y="130016"/>
                    <a:pt x="204788" y="126206"/>
                    <a:pt x="181356" y="119920"/>
                  </a:cubicBezTo>
                  <a:cubicBezTo>
                    <a:pt x="157829" y="113633"/>
                    <a:pt x="135541" y="104394"/>
                    <a:pt x="114395" y="93631"/>
                  </a:cubicBezTo>
                  <a:cubicBezTo>
                    <a:pt x="72009" y="71818"/>
                    <a:pt x="33814" y="44386"/>
                    <a:pt x="0" y="11430"/>
                  </a:cubicBezTo>
                  <a:lnTo>
                    <a:pt x="10192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72F5564A-E022-E8D7-F3C0-B712EA81952F}"/>
                </a:ext>
              </a:extLst>
            </p:cNvPr>
            <p:cNvSpPr/>
            <p:nvPr/>
          </p:nvSpPr>
          <p:spPr>
            <a:xfrm>
              <a:off x="1136904" y="1032986"/>
              <a:ext cx="171354" cy="138017"/>
            </a:xfrm>
            <a:custGeom>
              <a:avLst/>
              <a:gdLst>
                <a:gd name="connsiteX0" fmla="*/ 171355 w 171354"/>
                <a:gd name="connsiteY0" fmla="*/ 138017 h 138017"/>
                <a:gd name="connsiteX1" fmla="*/ 0 w 171354"/>
                <a:gd name="connsiteY1" fmla="*/ 0 h 1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354" h="138017">
                  <a:moveTo>
                    <a:pt x="171355" y="138017"/>
                  </a:moveTo>
                  <a:cubicBezTo>
                    <a:pt x="171355" y="138017"/>
                    <a:pt x="26098" y="99917"/>
                    <a:pt x="0" y="0"/>
                  </a:cubicBezTo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3223E744-F2C3-77C3-9E2D-FB994565EA42}"/>
                </a:ext>
              </a:extLst>
            </p:cNvPr>
            <p:cNvSpPr/>
            <p:nvPr/>
          </p:nvSpPr>
          <p:spPr>
            <a:xfrm>
              <a:off x="350996" y="964215"/>
              <a:ext cx="320897" cy="418242"/>
            </a:xfrm>
            <a:custGeom>
              <a:avLst/>
              <a:gdLst>
                <a:gd name="connsiteX0" fmla="*/ 320897 w 320897"/>
                <a:gd name="connsiteY0" fmla="*/ 12763 h 418242"/>
                <a:gd name="connsiteX1" fmla="*/ 243269 w 320897"/>
                <a:gd name="connsiteY1" fmla="*/ 115633 h 418242"/>
                <a:gd name="connsiteX2" fmla="*/ 164687 w 320897"/>
                <a:gd name="connsiteY2" fmla="*/ 215646 h 418242"/>
                <a:gd name="connsiteX3" fmla="*/ 88487 w 320897"/>
                <a:gd name="connsiteY3" fmla="*/ 315563 h 418242"/>
                <a:gd name="connsiteX4" fmla="*/ 17145 w 320897"/>
                <a:gd name="connsiteY4" fmla="*/ 418243 h 418242"/>
                <a:gd name="connsiteX5" fmla="*/ 0 w 320897"/>
                <a:gd name="connsiteY5" fmla="*/ 413480 h 418242"/>
                <a:gd name="connsiteX6" fmla="*/ 13430 w 320897"/>
                <a:gd name="connsiteY6" fmla="*/ 346519 h 418242"/>
                <a:gd name="connsiteX7" fmla="*/ 40958 w 320897"/>
                <a:gd name="connsiteY7" fmla="*/ 285178 h 418242"/>
                <a:gd name="connsiteX8" fmla="*/ 116586 w 320897"/>
                <a:gd name="connsiteY8" fmla="*/ 176974 h 418242"/>
                <a:gd name="connsiteX9" fmla="*/ 206502 w 320897"/>
                <a:gd name="connsiteY9" fmla="*/ 82010 h 418242"/>
                <a:gd name="connsiteX10" fmla="*/ 255746 w 320897"/>
                <a:gd name="connsiteY10" fmla="*/ 39148 h 418242"/>
                <a:gd name="connsiteX11" fmla="*/ 308420 w 320897"/>
                <a:gd name="connsiteY11" fmla="*/ 0 h 418242"/>
                <a:gd name="connsiteX12" fmla="*/ 320897 w 320897"/>
                <a:gd name="connsiteY12" fmla="*/ 12763 h 41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0897" h="418242">
                  <a:moveTo>
                    <a:pt x="320897" y="12763"/>
                  </a:moveTo>
                  <a:cubicBezTo>
                    <a:pt x="295751" y="48006"/>
                    <a:pt x="269558" y="82010"/>
                    <a:pt x="243269" y="115633"/>
                  </a:cubicBezTo>
                  <a:lnTo>
                    <a:pt x="164687" y="215646"/>
                  </a:lnTo>
                  <a:cubicBezTo>
                    <a:pt x="138779" y="248888"/>
                    <a:pt x="113633" y="282416"/>
                    <a:pt x="88487" y="315563"/>
                  </a:cubicBezTo>
                  <a:cubicBezTo>
                    <a:pt x="63437" y="348996"/>
                    <a:pt x="39243" y="381857"/>
                    <a:pt x="17145" y="418243"/>
                  </a:cubicBezTo>
                  <a:lnTo>
                    <a:pt x="0" y="413480"/>
                  </a:lnTo>
                  <a:cubicBezTo>
                    <a:pt x="476" y="390335"/>
                    <a:pt x="6096" y="367856"/>
                    <a:pt x="13430" y="346519"/>
                  </a:cubicBezTo>
                  <a:cubicBezTo>
                    <a:pt x="20860" y="325088"/>
                    <a:pt x="30290" y="304705"/>
                    <a:pt x="40958" y="285178"/>
                  </a:cubicBezTo>
                  <a:cubicBezTo>
                    <a:pt x="62198" y="246031"/>
                    <a:pt x="88583" y="210598"/>
                    <a:pt x="116586" y="176974"/>
                  </a:cubicBezTo>
                  <a:cubicBezTo>
                    <a:pt x="144685" y="143351"/>
                    <a:pt x="174689" y="111728"/>
                    <a:pt x="206502" y="82010"/>
                  </a:cubicBezTo>
                  <a:cubicBezTo>
                    <a:pt x="222409" y="67151"/>
                    <a:pt x="238697" y="52768"/>
                    <a:pt x="255746" y="39148"/>
                  </a:cubicBezTo>
                  <a:cubicBezTo>
                    <a:pt x="272701" y="25336"/>
                    <a:pt x="289941" y="12097"/>
                    <a:pt x="308420" y="0"/>
                  </a:cubicBezTo>
                  <a:lnTo>
                    <a:pt x="320897" y="12763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BFB76A1F-26C0-4DA0-057A-4DEFA3E996AC}"/>
                </a:ext>
              </a:extLst>
            </p:cNvPr>
            <p:cNvSpPr/>
            <p:nvPr/>
          </p:nvSpPr>
          <p:spPr>
            <a:xfrm>
              <a:off x="286686" y="1498854"/>
              <a:ext cx="430832" cy="296313"/>
            </a:xfrm>
            <a:custGeom>
              <a:avLst/>
              <a:gdLst>
                <a:gd name="connsiteX0" fmla="*/ 42117 w 430832"/>
                <a:gd name="connsiteY0" fmla="*/ 11335 h 296313"/>
                <a:gd name="connsiteX1" fmla="*/ 40212 w 430832"/>
                <a:gd name="connsiteY1" fmla="*/ 25622 h 296313"/>
                <a:gd name="connsiteX2" fmla="*/ 41069 w 430832"/>
                <a:gd name="connsiteY2" fmla="*/ 39814 h 296313"/>
                <a:gd name="connsiteX3" fmla="*/ 49642 w 430832"/>
                <a:gd name="connsiteY3" fmla="*/ 65437 h 296313"/>
                <a:gd name="connsiteX4" fmla="*/ 84122 w 430832"/>
                <a:gd name="connsiteY4" fmla="*/ 109823 h 296313"/>
                <a:gd name="connsiteX5" fmla="*/ 182801 w 430832"/>
                <a:gd name="connsiteY5" fmla="*/ 181546 h 296313"/>
                <a:gd name="connsiteX6" fmla="*/ 299482 w 430832"/>
                <a:gd name="connsiteY6" fmla="*/ 231362 h 296313"/>
                <a:gd name="connsiteX7" fmla="*/ 428546 w 430832"/>
                <a:gd name="connsiteY7" fmla="*/ 260509 h 296313"/>
                <a:gd name="connsiteX8" fmla="*/ 430832 w 430832"/>
                <a:gd name="connsiteY8" fmla="*/ 278225 h 296313"/>
                <a:gd name="connsiteX9" fmla="*/ 286624 w 430832"/>
                <a:gd name="connsiteY9" fmla="*/ 294132 h 296313"/>
                <a:gd name="connsiteX10" fmla="*/ 145463 w 430832"/>
                <a:gd name="connsiteY10" fmla="*/ 251555 h 296313"/>
                <a:gd name="connsiteX11" fmla="*/ 30401 w 430832"/>
                <a:gd name="connsiteY11" fmla="*/ 153353 h 296313"/>
                <a:gd name="connsiteX12" fmla="*/ 588 w 430832"/>
                <a:gd name="connsiteY12" fmla="*/ 77533 h 296313"/>
                <a:gd name="connsiteX13" fmla="*/ 28401 w 430832"/>
                <a:gd name="connsiteY13" fmla="*/ 0 h 296313"/>
                <a:gd name="connsiteX14" fmla="*/ 42117 w 430832"/>
                <a:gd name="connsiteY14" fmla="*/ 11335 h 29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0832" h="296313">
                  <a:moveTo>
                    <a:pt x="42117" y="11335"/>
                  </a:moveTo>
                  <a:cubicBezTo>
                    <a:pt x="41355" y="15526"/>
                    <a:pt x="40212" y="20860"/>
                    <a:pt x="40212" y="25622"/>
                  </a:cubicBezTo>
                  <a:cubicBezTo>
                    <a:pt x="39926" y="30480"/>
                    <a:pt x="40212" y="35242"/>
                    <a:pt x="41069" y="39814"/>
                  </a:cubicBezTo>
                  <a:cubicBezTo>
                    <a:pt x="42498" y="48958"/>
                    <a:pt x="45546" y="57341"/>
                    <a:pt x="49642" y="65437"/>
                  </a:cubicBezTo>
                  <a:cubicBezTo>
                    <a:pt x="57833" y="81439"/>
                    <a:pt x="70120" y="95917"/>
                    <a:pt x="84122" y="109823"/>
                  </a:cubicBezTo>
                  <a:cubicBezTo>
                    <a:pt x="112792" y="137732"/>
                    <a:pt x="146416" y="161258"/>
                    <a:pt x="182801" y="181546"/>
                  </a:cubicBezTo>
                  <a:cubicBezTo>
                    <a:pt x="219282" y="201739"/>
                    <a:pt x="258620" y="218027"/>
                    <a:pt x="299482" y="231362"/>
                  </a:cubicBezTo>
                  <a:cubicBezTo>
                    <a:pt x="340535" y="244507"/>
                    <a:pt x="382921" y="254317"/>
                    <a:pt x="428546" y="260509"/>
                  </a:cubicBezTo>
                  <a:lnTo>
                    <a:pt x="430832" y="278225"/>
                  </a:lnTo>
                  <a:cubicBezTo>
                    <a:pt x="385398" y="295846"/>
                    <a:pt x="335201" y="299275"/>
                    <a:pt x="286624" y="294132"/>
                  </a:cubicBezTo>
                  <a:cubicBezTo>
                    <a:pt x="237856" y="288893"/>
                    <a:pt x="189850" y="274415"/>
                    <a:pt x="145463" y="251555"/>
                  </a:cubicBezTo>
                  <a:cubicBezTo>
                    <a:pt x="101267" y="228695"/>
                    <a:pt x="59929" y="196501"/>
                    <a:pt x="30401" y="153353"/>
                  </a:cubicBezTo>
                  <a:cubicBezTo>
                    <a:pt x="15637" y="131731"/>
                    <a:pt x="3636" y="106108"/>
                    <a:pt x="588" y="77533"/>
                  </a:cubicBezTo>
                  <a:cubicBezTo>
                    <a:pt x="-2365" y="49149"/>
                    <a:pt x="5636" y="18288"/>
                    <a:pt x="28401" y="0"/>
                  </a:cubicBezTo>
                  <a:lnTo>
                    <a:pt x="42117" y="1133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962A16C1-0164-C0BF-63D7-2207D1FC6A2E}"/>
                </a:ext>
              </a:extLst>
            </p:cNvPr>
            <p:cNvSpPr/>
            <p:nvPr/>
          </p:nvSpPr>
          <p:spPr>
            <a:xfrm>
              <a:off x="791432" y="106102"/>
              <a:ext cx="499173" cy="950791"/>
            </a:xfrm>
            <a:custGeom>
              <a:avLst/>
              <a:gdLst>
                <a:gd name="connsiteX0" fmla="*/ 0 w 499173"/>
                <a:gd name="connsiteY0" fmla="*/ 792296 h 950791"/>
                <a:gd name="connsiteX1" fmla="*/ 37243 w 499173"/>
                <a:gd name="connsiteY1" fmla="*/ 557790 h 950791"/>
                <a:gd name="connsiteX2" fmla="*/ 102299 w 499173"/>
                <a:gd name="connsiteY2" fmla="*/ 328047 h 950791"/>
                <a:gd name="connsiteX3" fmla="*/ 215456 w 499173"/>
                <a:gd name="connsiteY3" fmla="*/ 111639 h 950791"/>
                <a:gd name="connsiteX4" fmla="*/ 313563 w 499173"/>
                <a:gd name="connsiteY4" fmla="*/ 25343 h 950791"/>
                <a:gd name="connsiteX5" fmla="*/ 379952 w 499173"/>
                <a:gd name="connsiteY5" fmla="*/ 1340 h 950791"/>
                <a:gd name="connsiteX6" fmla="*/ 424244 w 499173"/>
                <a:gd name="connsiteY6" fmla="*/ 3626 h 950791"/>
                <a:gd name="connsiteX7" fmla="*/ 465773 w 499173"/>
                <a:gd name="connsiteY7" fmla="*/ 30582 h 950791"/>
                <a:gd name="connsiteX8" fmla="*/ 486632 w 499173"/>
                <a:gd name="connsiteY8" fmla="*/ 67729 h 950791"/>
                <a:gd name="connsiteX9" fmla="*/ 495300 w 499173"/>
                <a:gd name="connsiteY9" fmla="*/ 102972 h 950791"/>
                <a:gd name="connsiteX10" fmla="*/ 499110 w 499173"/>
                <a:gd name="connsiteY10" fmla="*/ 168218 h 950791"/>
                <a:gd name="connsiteX11" fmla="*/ 487680 w 499173"/>
                <a:gd name="connsiteY11" fmla="*/ 290233 h 950791"/>
                <a:gd name="connsiteX12" fmla="*/ 467582 w 499173"/>
                <a:gd name="connsiteY12" fmla="*/ 407772 h 950791"/>
                <a:gd name="connsiteX13" fmla="*/ 448056 w 499173"/>
                <a:gd name="connsiteY13" fmla="*/ 522262 h 950791"/>
                <a:gd name="connsiteX14" fmla="*/ 444437 w 499173"/>
                <a:gd name="connsiteY14" fmla="*/ 551313 h 950791"/>
                <a:gd name="connsiteX15" fmla="*/ 438531 w 499173"/>
                <a:gd name="connsiteY15" fmla="*/ 583317 h 950791"/>
                <a:gd name="connsiteX16" fmla="*/ 421100 w 499173"/>
                <a:gd name="connsiteY16" fmla="*/ 643801 h 950791"/>
                <a:gd name="connsiteX17" fmla="*/ 371094 w 499173"/>
                <a:gd name="connsiteY17" fmla="*/ 755625 h 950791"/>
                <a:gd name="connsiteX18" fmla="*/ 307181 w 499173"/>
                <a:gd name="connsiteY18" fmla="*/ 857923 h 950791"/>
                <a:gd name="connsiteX19" fmla="*/ 230696 w 499173"/>
                <a:gd name="connsiteY19" fmla="*/ 950792 h 950791"/>
                <a:gd name="connsiteX20" fmla="*/ 216027 w 499173"/>
                <a:gd name="connsiteY20" fmla="*/ 940600 h 950791"/>
                <a:gd name="connsiteX21" fmla="*/ 309277 w 499173"/>
                <a:gd name="connsiteY21" fmla="*/ 726478 h 950791"/>
                <a:gd name="connsiteX22" fmla="*/ 347567 w 499173"/>
                <a:gd name="connsiteY22" fmla="*/ 619798 h 950791"/>
                <a:gd name="connsiteX23" fmla="*/ 361474 w 499173"/>
                <a:gd name="connsiteY23" fmla="*/ 566649 h 950791"/>
                <a:gd name="connsiteX24" fmla="*/ 366141 w 499173"/>
                <a:gd name="connsiteY24" fmla="*/ 540645 h 950791"/>
                <a:gd name="connsiteX25" fmla="*/ 370046 w 499173"/>
                <a:gd name="connsiteY25" fmla="*/ 511213 h 950791"/>
                <a:gd name="connsiteX26" fmla="*/ 391097 w 499173"/>
                <a:gd name="connsiteY26" fmla="*/ 393389 h 950791"/>
                <a:gd name="connsiteX27" fmla="*/ 411671 w 499173"/>
                <a:gd name="connsiteY27" fmla="*/ 278613 h 950791"/>
                <a:gd name="connsiteX28" fmla="*/ 424148 w 499173"/>
                <a:gd name="connsiteY28" fmla="*/ 166122 h 950791"/>
                <a:gd name="connsiteX29" fmla="*/ 422434 w 499173"/>
                <a:gd name="connsiteY29" fmla="*/ 113735 h 950791"/>
                <a:gd name="connsiteX30" fmla="*/ 410528 w 499173"/>
                <a:gd name="connsiteY30" fmla="*/ 77254 h 950791"/>
                <a:gd name="connsiteX31" fmla="*/ 403670 w 499173"/>
                <a:gd name="connsiteY31" fmla="*/ 72111 h 950791"/>
                <a:gd name="connsiteX32" fmla="*/ 389573 w 499173"/>
                <a:gd name="connsiteY32" fmla="*/ 71349 h 950791"/>
                <a:gd name="connsiteX33" fmla="*/ 345377 w 499173"/>
                <a:gd name="connsiteY33" fmla="*/ 86779 h 950791"/>
                <a:gd name="connsiteX34" fmla="*/ 265367 w 499173"/>
                <a:gd name="connsiteY34" fmla="*/ 152502 h 950791"/>
                <a:gd name="connsiteX35" fmla="*/ 202692 w 499173"/>
                <a:gd name="connsiteY35" fmla="*/ 244799 h 950791"/>
                <a:gd name="connsiteX36" fmla="*/ 152210 w 499173"/>
                <a:gd name="connsiteY36" fmla="*/ 347764 h 950791"/>
                <a:gd name="connsiteX37" fmla="*/ 74867 w 499173"/>
                <a:gd name="connsiteY37" fmla="*/ 567315 h 950791"/>
                <a:gd name="connsiteX38" fmla="*/ 17526 w 499173"/>
                <a:gd name="connsiteY38" fmla="*/ 794772 h 950791"/>
                <a:gd name="connsiteX39" fmla="*/ 0 w 499173"/>
                <a:gd name="connsiteY39" fmla="*/ 792296 h 95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9173" h="950791">
                  <a:moveTo>
                    <a:pt x="0" y="792296"/>
                  </a:moveTo>
                  <a:cubicBezTo>
                    <a:pt x="7906" y="713429"/>
                    <a:pt x="20669" y="635419"/>
                    <a:pt x="37243" y="557790"/>
                  </a:cubicBezTo>
                  <a:cubicBezTo>
                    <a:pt x="54102" y="480352"/>
                    <a:pt x="74581" y="403295"/>
                    <a:pt x="102299" y="328047"/>
                  </a:cubicBezTo>
                  <a:cubicBezTo>
                    <a:pt x="130016" y="252895"/>
                    <a:pt x="163544" y="178410"/>
                    <a:pt x="215456" y="111639"/>
                  </a:cubicBezTo>
                  <a:cubicBezTo>
                    <a:pt x="241459" y="78683"/>
                    <a:pt x="273177" y="47155"/>
                    <a:pt x="313563" y="25343"/>
                  </a:cubicBezTo>
                  <a:cubicBezTo>
                    <a:pt x="332899" y="15151"/>
                    <a:pt x="353568" y="5531"/>
                    <a:pt x="379952" y="1340"/>
                  </a:cubicBezTo>
                  <a:cubicBezTo>
                    <a:pt x="393097" y="-565"/>
                    <a:pt x="408242" y="-946"/>
                    <a:pt x="424244" y="3626"/>
                  </a:cubicBezTo>
                  <a:cubicBezTo>
                    <a:pt x="440246" y="8007"/>
                    <a:pt x="455676" y="18485"/>
                    <a:pt x="465773" y="30582"/>
                  </a:cubicBezTo>
                  <a:cubicBezTo>
                    <a:pt x="476060" y="42678"/>
                    <a:pt x="482251" y="55632"/>
                    <a:pt x="486632" y="67729"/>
                  </a:cubicBezTo>
                  <a:cubicBezTo>
                    <a:pt x="490919" y="79921"/>
                    <a:pt x="493490" y="91542"/>
                    <a:pt x="495300" y="102972"/>
                  </a:cubicBezTo>
                  <a:cubicBezTo>
                    <a:pt x="498824" y="125641"/>
                    <a:pt x="499396" y="147168"/>
                    <a:pt x="499110" y="168218"/>
                  </a:cubicBezTo>
                  <a:cubicBezTo>
                    <a:pt x="498443" y="210223"/>
                    <a:pt x="493586" y="250514"/>
                    <a:pt x="487680" y="290233"/>
                  </a:cubicBezTo>
                  <a:cubicBezTo>
                    <a:pt x="481775" y="329952"/>
                    <a:pt x="474726" y="369005"/>
                    <a:pt x="467582" y="407772"/>
                  </a:cubicBezTo>
                  <a:cubicBezTo>
                    <a:pt x="460534" y="446443"/>
                    <a:pt x="453200" y="484924"/>
                    <a:pt x="448056" y="522262"/>
                  </a:cubicBezTo>
                  <a:lnTo>
                    <a:pt x="444437" y="551313"/>
                  </a:lnTo>
                  <a:cubicBezTo>
                    <a:pt x="442913" y="562743"/>
                    <a:pt x="440912" y="572840"/>
                    <a:pt x="438531" y="583317"/>
                  </a:cubicBezTo>
                  <a:cubicBezTo>
                    <a:pt x="433864" y="604082"/>
                    <a:pt x="428054" y="624180"/>
                    <a:pt x="421100" y="643801"/>
                  </a:cubicBezTo>
                  <a:cubicBezTo>
                    <a:pt x="407480" y="682949"/>
                    <a:pt x="390239" y="720001"/>
                    <a:pt x="371094" y="755625"/>
                  </a:cubicBezTo>
                  <a:cubicBezTo>
                    <a:pt x="351949" y="791248"/>
                    <a:pt x="330422" y="825252"/>
                    <a:pt x="307181" y="857923"/>
                  </a:cubicBezTo>
                  <a:cubicBezTo>
                    <a:pt x="283559" y="890403"/>
                    <a:pt x="259175" y="921931"/>
                    <a:pt x="230696" y="950792"/>
                  </a:cubicBezTo>
                  <a:lnTo>
                    <a:pt x="216027" y="940600"/>
                  </a:lnTo>
                  <a:cubicBezTo>
                    <a:pt x="247745" y="868305"/>
                    <a:pt x="280702" y="797630"/>
                    <a:pt x="309277" y="726478"/>
                  </a:cubicBezTo>
                  <a:cubicBezTo>
                    <a:pt x="323564" y="690950"/>
                    <a:pt x="336709" y="655326"/>
                    <a:pt x="347567" y="619798"/>
                  </a:cubicBezTo>
                  <a:cubicBezTo>
                    <a:pt x="352901" y="601986"/>
                    <a:pt x="357664" y="584270"/>
                    <a:pt x="361474" y="566649"/>
                  </a:cubicBezTo>
                  <a:cubicBezTo>
                    <a:pt x="363284" y="557981"/>
                    <a:pt x="364903" y="548742"/>
                    <a:pt x="366141" y="540645"/>
                  </a:cubicBezTo>
                  <a:lnTo>
                    <a:pt x="370046" y="511213"/>
                  </a:lnTo>
                  <a:cubicBezTo>
                    <a:pt x="376047" y="470732"/>
                    <a:pt x="383762" y="432060"/>
                    <a:pt x="391097" y="393389"/>
                  </a:cubicBezTo>
                  <a:cubicBezTo>
                    <a:pt x="398431" y="354813"/>
                    <a:pt x="405670" y="316617"/>
                    <a:pt x="411671" y="278613"/>
                  </a:cubicBezTo>
                  <a:cubicBezTo>
                    <a:pt x="417481" y="240608"/>
                    <a:pt x="422529" y="202794"/>
                    <a:pt x="424148" y="166122"/>
                  </a:cubicBezTo>
                  <a:cubicBezTo>
                    <a:pt x="424910" y="147930"/>
                    <a:pt x="424625" y="129927"/>
                    <a:pt x="422434" y="113735"/>
                  </a:cubicBezTo>
                  <a:cubicBezTo>
                    <a:pt x="420434" y="97733"/>
                    <a:pt x="415576" y="82969"/>
                    <a:pt x="410528" y="77254"/>
                  </a:cubicBezTo>
                  <a:cubicBezTo>
                    <a:pt x="408051" y="74301"/>
                    <a:pt x="406527" y="73254"/>
                    <a:pt x="403670" y="72111"/>
                  </a:cubicBezTo>
                  <a:cubicBezTo>
                    <a:pt x="400812" y="71063"/>
                    <a:pt x="395859" y="70587"/>
                    <a:pt x="389573" y="71349"/>
                  </a:cubicBezTo>
                  <a:cubicBezTo>
                    <a:pt x="376904" y="72873"/>
                    <a:pt x="360902" y="78969"/>
                    <a:pt x="345377" y="86779"/>
                  </a:cubicBezTo>
                  <a:cubicBezTo>
                    <a:pt x="315754" y="101162"/>
                    <a:pt x="288989" y="124879"/>
                    <a:pt x="265367" y="152502"/>
                  </a:cubicBezTo>
                  <a:cubicBezTo>
                    <a:pt x="241745" y="180219"/>
                    <a:pt x="221171" y="211747"/>
                    <a:pt x="202692" y="244799"/>
                  </a:cubicBezTo>
                  <a:cubicBezTo>
                    <a:pt x="184118" y="277851"/>
                    <a:pt x="167354" y="312331"/>
                    <a:pt x="152210" y="347764"/>
                  </a:cubicBezTo>
                  <a:cubicBezTo>
                    <a:pt x="122111" y="418725"/>
                    <a:pt x="96774" y="492449"/>
                    <a:pt x="74867" y="567315"/>
                  </a:cubicBezTo>
                  <a:cubicBezTo>
                    <a:pt x="52959" y="642182"/>
                    <a:pt x="33528" y="718191"/>
                    <a:pt x="17526" y="794772"/>
                  </a:cubicBezTo>
                  <a:lnTo>
                    <a:pt x="0" y="79229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5362D816-8DBE-9A4A-613A-6E1F5F9BCCC3}"/>
                </a:ext>
              </a:extLst>
            </p:cNvPr>
            <p:cNvSpPr/>
            <p:nvPr/>
          </p:nvSpPr>
          <p:spPr>
            <a:xfrm>
              <a:off x="3157061" y="1183957"/>
              <a:ext cx="219717" cy="489204"/>
            </a:xfrm>
            <a:custGeom>
              <a:avLst/>
              <a:gdLst>
                <a:gd name="connsiteX0" fmla="*/ 135922 w 219717"/>
                <a:gd name="connsiteY0" fmla="*/ 482060 h 489204"/>
                <a:gd name="connsiteX1" fmla="*/ 147638 w 219717"/>
                <a:gd name="connsiteY1" fmla="*/ 349948 h 489204"/>
                <a:gd name="connsiteX2" fmla="*/ 134779 w 219717"/>
                <a:gd name="connsiteY2" fmla="*/ 227267 h 489204"/>
                <a:gd name="connsiteX3" fmla="*/ 84582 w 219717"/>
                <a:gd name="connsiteY3" fmla="*/ 115252 h 489204"/>
                <a:gd name="connsiteX4" fmla="*/ 0 w 219717"/>
                <a:gd name="connsiteY4" fmla="*/ 12954 h 489204"/>
                <a:gd name="connsiteX5" fmla="*/ 8191 w 219717"/>
                <a:gd name="connsiteY5" fmla="*/ 0 h 489204"/>
                <a:gd name="connsiteX6" fmla="*/ 130969 w 219717"/>
                <a:gd name="connsiteY6" fmla="*/ 77057 h 489204"/>
                <a:gd name="connsiteX7" fmla="*/ 207454 w 219717"/>
                <a:gd name="connsiteY7" fmla="*/ 207264 h 489204"/>
                <a:gd name="connsiteX8" fmla="*/ 213169 w 219717"/>
                <a:gd name="connsiteY8" fmla="*/ 357664 h 489204"/>
                <a:gd name="connsiteX9" fmla="*/ 189833 w 219717"/>
                <a:gd name="connsiteY9" fmla="*/ 427768 h 489204"/>
                <a:gd name="connsiteX10" fmla="*/ 149638 w 219717"/>
                <a:gd name="connsiteY10" fmla="*/ 489204 h 489204"/>
                <a:gd name="connsiteX11" fmla="*/ 135922 w 219717"/>
                <a:gd name="connsiteY11" fmla="*/ 482060 h 48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717" h="489204">
                  <a:moveTo>
                    <a:pt x="135922" y="482060"/>
                  </a:moveTo>
                  <a:cubicBezTo>
                    <a:pt x="142208" y="436150"/>
                    <a:pt x="147161" y="392430"/>
                    <a:pt x="147638" y="349948"/>
                  </a:cubicBezTo>
                  <a:cubicBezTo>
                    <a:pt x="148304" y="307562"/>
                    <a:pt x="144685" y="266605"/>
                    <a:pt x="134779" y="227267"/>
                  </a:cubicBezTo>
                  <a:cubicBezTo>
                    <a:pt x="124777" y="187928"/>
                    <a:pt x="107728" y="150685"/>
                    <a:pt x="84582" y="115252"/>
                  </a:cubicBezTo>
                  <a:cubicBezTo>
                    <a:pt x="61436" y="79724"/>
                    <a:pt x="32099" y="46768"/>
                    <a:pt x="0" y="12954"/>
                  </a:cubicBezTo>
                  <a:lnTo>
                    <a:pt x="8191" y="0"/>
                  </a:lnTo>
                  <a:cubicBezTo>
                    <a:pt x="53530" y="15335"/>
                    <a:pt x="95821" y="41529"/>
                    <a:pt x="130969" y="77057"/>
                  </a:cubicBezTo>
                  <a:cubicBezTo>
                    <a:pt x="166211" y="112395"/>
                    <a:pt x="193262" y="157925"/>
                    <a:pt x="207454" y="207264"/>
                  </a:cubicBezTo>
                  <a:cubicBezTo>
                    <a:pt x="221932" y="256508"/>
                    <a:pt x="223266" y="308991"/>
                    <a:pt x="213169" y="357664"/>
                  </a:cubicBezTo>
                  <a:cubicBezTo>
                    <a:pt x="208121" y="382048"/>
                    <a:pt x="200215" y="405575"/>
                    <a:pt x="189833" y="427768"/>
                  </a:cubicBezTo>
                  <a:cubicBezTo>
                    <a:pt x="179260" y="449961"/>
                    <a:pt x="166783" y="470821"/>
                    <a:pt x="149638" y="489204"/>
                  </a:cubicBezTo>
                  <a:lnTo>
                    <a:pt x="135922" y="48206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D37A356E-948A-1FA0-D08A-1E9284D49753}"/>
                </a:ext>
              </a:extLst>
            </p:cNvPr>
            <p:cNvSpPr/>
            <p:nvPr/>
          </p:nvSpPr>
          <p:spPr>
            <a:xfrm>
              <a:off x="2930556" y="810133"/>
              <a:ext cx="391953" cy="151320"/>
            </a:xfrm>
            <a:custGeom>
              <a:avLst/>
              <a:gdLst>
                <a:gd name="connsiteX0" fmla="*/ 0 w 391953"/>
                <a:gd name="connsiteY0" fmla="*/ 146844 h 151320"/>
                <a:gd name="connsiteX1" fmla="*/ 16669 w 391953"/>
                <a:gd name="connsiteY1" fmla="*/ 87312 h 151320"/>
                <a:gd name="connsiteX2" fmla="*/ 57721 w 391953"/>
                <a:gd name="connsiteY2" fmla="*/ 37782 h 151320"/>
                <a:gd name="connsiteX3" fmla="*/ 116491 w 391953"/>
                <a:gd name="connsiteY3" fmla="*/ 7588 h 151320"/>
                <a:gd name="connsiteX4" fmla="*/ 180880 w 391953"/>
                <a:gd name="connsiteY4" fmla="*/ 159 h 151320"/>
                <a:gd name="connsiteX5" fmla="*/ 297942 w 391953"/>
                <a:gd name="connsiteY5" fmla="*/ 31972 h 151320"/>
                <a:gd name="connsiteX6" fmla="*/ 391954 w 391953"/>
                <a:gd name="connsiteY6" fmla="*/ 99981 h 151320"/>
                <a:gd name="connsiteX7" fmla="*/ 384143 w 391953"/>
                <a:gd name="connsiteY7" fmla="*/ 113125 h 151320"/>
                <a:gd name="connsiteX8" fmla="*/ 278606 w 391953"/>
                <a:gd name="connsiteY8" fmla="*/ 82931 h 151320"/>
                <a:gd name="connsiteX9" fmla="*/ 179070 w 391953"/>
                <a:gd name="connsiteY9" fmla="*/ 67691 h 151320"/>
                <a:gd name="connsiteX10" fmla="*/ 90583 w 391953"/>
                <a:gd name="connsiteY10" fmla="*/ 86836 h 151320"/>
                <a:gd name="connsiteX11" fmla="*/ 14764 w 391953"/>
                <a:gd name="connsiteY11" fmla="*/ 151320 h 151320"/>
                <a:gd name="connsiteX12" fmla="*/ 0 w 391953"/>
                <a:gd name="connsiteY12" fmla="*/ 146844 h 15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953" h="151320">
                  <a:moveTo>
                    <a:pt x="0" y="146844"/>
                  </a:moveTo>
                  <a:cubicBezTo>
                    <a:pt x="571" y="125698"/>
                    <a:pt x="6858" y="105981"/>
                    <a:pt x="16669" y="87312"/>
                  </a:cubicBezTo>
                  <a:cubicBezTo>
                    <a:pt x="26575" y="68739"/>
                    <a:pt x="40386" y="51594"/>
                    <a:pt x="57721" y="37782"/>
                  </a:cubicBezTo>
                  <a:cubicBezTo>
                    <a:pt x="74962" y="24066"/>
                    <a:pt x="95250" y="13589"/>
                    <a:pt x="116491" y="7588"/>
                  </a:cubicBezTo>
                  <a:cubicBezTo>
                    <a:pt x="137731" y="1302"/>
                    <a:pt x="159639" y="-603"/>
                    <a:pt x="180880" y="159"/>
                  </a:cubicBezTo>
                  <a:cubicBezTo>
                    <a:pt x="223361" y="1968"/>
                    <a:pt x="262795" y="14446"/>
                    <a:pt x="297942" y="31972"/>
                  </a:cubicBezTo>
                  <a:cubicBezTo>
                    <a:pt x="333184" y="49689"/>
                    <a:pt x="364807" y="72358"/>
                    <a:pt x="391954" y="99981"/>
                  </a:cubicBezTo>
                  <a:lnTo>
                    <a:pt x="384143" y="113125"/>
                  </a:lnTo>
                  <a:cubicBezTo>
                    <a:pt x="347472" y="102933"/>
                    <a:pt x="312801" y="91599"/>
                    <a:pt x="278606" y="82931"/>
                  </a:cubicBezTo>
                  <a:cubicBezTo>
                    <a:pt x="244507" y="74358"/>
                    <a:pt x="210979" y="67881"/>
                    <a:pt x="179070" y="67691"/>
                  </a:cubicBezTo>
                  <a:cubicBezTo>
                    <a:pt x="147161" y="67500"/>
                    <a:pt x="117824" y="73120"/>
                    <a:pt x="90583" y="86836"/>
                  </a:cubicBezTo>
                  <a:cubicBezTo>
                    <a:pt x="63246" y="100266"/>
                    <a:pt x="37624" y="122936"/>
                    <a:pt x="14764" y="151320"/>
                  </a:cubicBezTo>
                  <a:lnTo>
                    <a:pt x="0" y="146844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AA6C64A1-F951-E87B-82B1-B2A0B7F928FF}"/>
                </a:ext>
              </a:extLst>
            </p:cNvPr>
            <p:cNvSpPr/>
            <p:nvPr/>
          </p:nvSpPr>
          <p:spPr>
            <a:xfrm>
              <a:off x="1653254" y="1139448"/>
              <a:ext cx="1093279" cy="171887"/>
            </a:xfrm>
            <a:custGeom>
              <a:avLst/>
              <a:gdLst>
                <a:gd name="connsiteX0" fmla="*/ 1093280 w 1093279"/>
                <a:gd name="connsiteY0" fmla="*/ 107755 h 171887"/>
                <a:gd name="connsiteX1" fmla="*/ 1071277 w 1093279"/>
                <a:gd name="connsiteY1" fmla="*/ 145569 h 171887"/>
                <a:gd name="connsiteX2" fmla="*/ 1035272 w 1093279"/>
                <a:gd name="connsiteY2" fmla="*/ 162905 h 171887"/>
                <a:gd name="connsiteX3" fmla="*/ 998030 w 1093279"/>
                <a:gd name="connsiteY3" fmla="*/ 170048 h 171887"/>
                <a:gd name="connsiteX4" fmla="*/ 961168 w 1093279"/>
                <a:gd name="connsiteY4" fmla="*/ 171858 h 171887"/>
                <a:gd name="connsiteX5" fmla="*/ 889063 w 1093279"/>
                <a:gd name="connsiteY5" fmla="*/ 165953 h 171887"/>
                <a:gd name="connsiteX6" fmla="*/ 819055 w 1093279"/>
                <a:gd name="connsiteY6" fmla="*/ 152332 h 171887"/>
                <a:gd name="connsiteX7" fmla="*/ 751427 w 1093279"/>
                <a:gd name="connsiteY7" fmla="*/ 134615 h 171887"/>
                <a:gd name="connsiteX8" fmla="*/ 684752 w 1093279"/>
                <a:gd name="connsiteY8" fmla="*/ 117756 h 171887"/>
                <a:gd name="connsiteX9" fmla="*/ 549973 w 1093279"/>
                <a:gd name="connsiteY9" fmla="*/ 88991 h 171887"/>
                <a:gd name="connsiteX10" fmla="*/ 277082 w 1093279"/>
                <a:gd name="connsiteY10" fmla="*/ 45842 h 171887"/>
                <a:gd name="connsiteX11" fmla="*/ 139636 w 1093279"/>
                <a:gd name="connsiteY11" fmla="*/ 31650 h 171887"/>
                <a:gd name="connsiteX12" fmla="*/ 2476 w 1093279"/>
                <a:gd name="connsiteY12" fmla="*/ 27840 h 171887"/>
                <a:gd name="connsiteX13" fmla="*/ 0 w 1093279"/>
                <a:gd name="connsiteY13" fmla="*/ 10219 h 171887"/>
                <a:gd name="connsiteX14" fmla="*/ 70485 w 1093279"/>
                <a:gd name="connsiteY14" fmla="*/ 2123 h 171887"/>
                <a:gd name="connsiteX15" fmla="*/ 140779 w 1093279"/>
                <a:gd name="connsiteY15" fmla="*/ 27 h 171887"/>
                <a:gd name="connsiteX16" fmla="*/ 280988 w 1093279"/>
                <a:gd name="connsiteY16" fmla="*/ 4694 h 171887"/>
                <a:gd name="connsiteX17" fmla="*/ 559308 w 1093279"/>
                <a:gd name="connsiteY17" fmla="*/ 37651 h 171887"/>
                <a:gd name="connsiteX18" fmla="*/ 697039 w 1093279"/>
                <a:gd name="connsiteY18" fmla="*/ 65083 h 171887"/>
                <a:gd name="connsiteX19" fmla="*/ 765429 w 1093279"/>
                <a:gd name="connsiteY19" fmla="*/ 81752 h 171887"/>
                <a:gd name="connsiteX20" fmla="*/ 832199 w 1093279"/>
                <a:gd name="connsiteY20" fmla="*/ 100230 h 171887"/>
                <a:gd name="connsiteX21" fmla="*/ 964025 w 1093279"/>
                <a:gd name="connsiteY21" fmla="*/ 127948 h 171887"/>
                <a:gd name="connsiteX22" fmla="*/ 1028509 w 1093279"/>
                <a:gd name="connsiteY22" fmla="*/ 130043 h 171887"/>
                <a:gd name="connsiteX23" fmla="*/ 1057275 w 1093279"/>
                <a:gd name="connsiteY23" fmla="*/ 123090 h 171887"/>
                <a:gd name="connsiteX24" fmla="*/ 1068610 w 1093279"/>
                <a:gd name="connsiteY24" fmla="*/ 115946 h 171887"/>
                <a:gd name="connsiteX25" fmla="*/ 1072896 w 1093279"/>
                <a:gd name="connsiteY25" fmla="*/ 111374 h 171887"/>
                <a:gd name="connsiteX26" fmla="*/ 1075563 w 1093279"/>
                <a:gd name="connsiteY26" fmla="*/ 106898 h 171887"/>
                <a:gd name="connsiteX27" fmla="*/ 1093280 w 1093279"/>
                <a:gd name="connsiteY27" fmla="*/ 107755 h 171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93279" h="171887">
                  <a:moveTo>
                    <a:pt x="1093280" y="107755"/>
                  </a:moveTo>
                  <a:cubicBezTo>
                    <a:pt x="1092517" y="125281"/>
                    <a:pt x="1082326" y="136997"/>
                    <a:pt x="1071277" y="145569"/>
                  </a:cubicBezTo>
                  <a:cubicBezTo>
                    <a:pt x="1060132" y="154142"/>
                    <a:pt x="1047559" y="159095"/>
                    <a:pt x="1035272" y="162905"/>
                  </a:cubicBezTo>
                  <a:cubicBezTo>
                    <a:pt x="1022890" y="166715"/>
                    <a:pt x="1010412" y="168715"/>
                    <a:pt x="998030" y="170048"/>
                  </a:cubicBezTo>
                  <a:cubicBezTo>
                    <a:pt x="985647" y="171287"/>
                    <a:pt x="973360" y="172049"/>
                    <a:pt x="961168" y="171858"/>
                  </a:cubicBezTo>
                  <a:cubicBezTo>
                    <a:pt x="936784" y="171477"/>
                    <a:pt x="912686" y="169667"/>
                    <a:pt x="889063" y="165953"/>
                  </a:cubicBezTo>
                  <a:cubicBezTo>
                    <a:pt x="865441" y="162428"/>
                    <a:pt x="842010" y="158047"/>
                    <a:pt x="819055" y="152332"/>
                  </a:cubicBezTo>
                  <a:cubicBezTo>
                    <a:pt x="796004" y="146903"/>
                    <a:pt x="773144" y="140426"/>
                    <a:pt x="751427" y="134615"/>
                  </a:cubicBezTo>
                  <a:cubicBezTo>
                    <a:pt x="729329" y="128710"/>
                    <a:pt x="707041" y="123090"/>
                    <a:pt x="684752" y="117756"/>
                  </a:cubicBezTo>
                  <a:cubicBezTo>
                    <a:pt x="640080" y="106993"/>
                    <a:pt x="595027" y="98039"/>
                    <a:pt x="549973" y="88991"/>
                  </a:cubicBezTo>
                  <a:cubicBezTo>
                    <a:pt x="459581" y="71560"/>
                    <a:pt x="368522" y="57272"/>
                    <a:pt x="277082" y="45842"/>
                  </a:cubicBezTo>
                  <a:cubicBezTo>
                    <a:pt x="231362" y="40127"/>
                    <a:pt x="185452" y="35365"/>
                    <a:pt x="139636" y="31650"/>
                  </a:cubicBezTo>
                  <a:cubicBezTo>
                    <a:pt x="93821" y="28412"/>
                    <a:pt x="47625" y="25078"/>
                    <a:pt x="2476" y="27840"/>
                  </a:cubicBezTo>
                  <a:lnTo>
                    <a:pt x="0" y="10219"/>
                  </a:lnTo>
                  <a:cubicBezTo>
                    <a:pt x="23527" y="5837"/>
                    <a:pt x="46958" y="3456"/>
                    <a:pt x="70485" y="2123"/>
                  </a:cubicBezTo>
                  <a:cubicBezTo>
                    <a:pt x="93916" y="694"/>
                    <a:pt x="117348" y="27"/>
                    <a:pt x="140779" y="27"/>
                  </a:cubicBezTo>
                  <a:cubicBezTo>
                    <a:pt x="187642" y="-259"/>
                    <a:pt x="234315" y="1742"/>
                    <a:pt x="280988" y="4694"/>
                  </a:cubicBezTo>
                  <a:cubicBezTo>
                    <a:pt x="374237" y="10886"/>
                    <a:pt x="467106" y="22030"/>
                    <a:pt x="559308" y="37651"/>
                  </a:cubicBezTo>
                  <a:cubicBezTo>
                    <a:pt x="605504" y="45176"/>
                    <a:pt x="651319" y="54796"/>
                    <a:pt x="697039" y="65083"/>
                  </a:cubicBezTo>
                  <a:cubicBezTo>
                    <a:pt x="719899" y="70322"/>
                    <a:pt x="742664" y="75846"/>
                    <a:pt x="765429" y="81752"/>
                  </a:cubicBezTo>
                  <a:cubicBezTo>
                    <a:pt x="788575" y="87752"/>
                    <a:pt x="810197" y="94515"/>
                    <a:pt x="832199" y="100230"/>
                  </a:cubicBezTo>
                  <a:cubicBezTo>
                    <a:pt x="876109" y="111660"/>
                    <a:pt x="920115" y="122423"/>
                    <a:pt x="964025" y="127948"/>
                  </a:cubicBezTo>
                  <a:cubicBezTo>
                    <a:pt x="985838" y="130710"/>
                    <a:pt x="1007745" y="132044"/>
                    <a:pt x="1028509" y="130043"/>
                  </a:cubicBezTo>
                  <a:cubicBezTo>
                    <a:pt x="1038797" y="128996"/>
                    <a:pt x="1048703" y="126710"/>
                    <a:pt x="1057275" y="123090"/>
                  </a:cubicBezTo>
                  <a:cubicBezTo>
                    <a:pt x="1061561" y="121185"/>
                    <a:pt x="1065371" y="118709"/>
                    <a:pt x="1068610" y="115946"/>
                  </a:cubicBezTo>
                  <a:cubicBezTo>
                    <a:pt x="1070229" y="114518"/>
                    <a:pt x="1071658" y="112994"/>
                    <a:pt x="1072896" y="111374"/>
                  </a:cubicBezTo>
                  <a:cubicBezTo>
                    <a:pt x="1074039" y="109946"/>
                    <a:pt x="1075087" y="107564"/>
                    <a:pt x="1075563" y="106898"/>
                  </a:cubicBezTo>
                  <a:lnTo>
                    <a:pt x="1093280" y="10775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11CDEAAA-E6BB-4F4B-07D0-DDB7AD2831D0}"/>
                </a:ext>
              </a:extLst>
            </p:cNvPr>
            <p:cNvSpPr/>
            <p:nvPr/>
          </p:nvSpPr>
          <p:spPr>
            <a:xfrm>
              <a:off x="964596" y="1762213"/>
              <a:ext cx="244309" cy="168027"/>
            </a:xfrm>
            <a:custGeom>
              <a:avLst/>
              <a:gdLst>
                <a:gd name="connsiteX0" fmla="*/ 3334 w 244309"/>
                <a:gd name="connsiteY0" fmla="*/ 6 h 168027"/>
                <a:gd name="connsiteX1" fmla="*/ 79248 w 244309"/>
                <a:gd name="connsiteY1" fmla="*/ 10008 h 168027"/>
                <a:gd name="connsiteX2" fmla="*/ 151733 w 244309"/>
                <a:gd name="connsiteY2" fmla="*/ 37344 h 168027"/>
                <a:gd name="connsiteX3" fmla="*/ 215932 w 244309"/>
                <a:gd name="connsiteY3" fmla="*/ 85827 h 168027"/>
                <a:gd name="connsiteX4" fmla="*/ 243935 w 244309"/>
                <a:gd name="connsiteY4" fmla="*/ 163360 h 168027"/>
                <a:gd name="connsiteX5" fmla="*/ 226695 w 244309"/>
                <a:gd name="connsiteY5" fmla="*/ 168027 h 168027"/>
                <a:gd name="connsiteX6" fmla="*/ 180213 w 244309"/>
                <a:gd name="connsiteY6" fmla="*/ 120402 h 168027"/>
                <a:gd name="connsiteX7" fmla="*/ 127064 w 244309"/>
                <a:gd name="connsiteY7" fmla="*/ 80874 h 168027"/>
                <a:gd name="connsiteX8" fmla="*/ 0 w 244309"/>
                <a:gd name="connsiteY8" fmla="*/ 17532 h 168027"/>
                <a:gd name="connsiteX9" fmla="*/ 3334 w 244309"/>
                <a:gd name="connsiteY9" fmla="*/ 6 h 168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309" h="168027">
                  <a:moveTo>
                    <a:pt x="3334" y="6"/>
                  </a:moveTo>
                  <a:cubicBezTo>
                    <a:pt x="29337" y="-184"/>
                    <a:pt x="54293" y="3912"/>
                    <a:pt x="79248" y="10008"/>
                  </a:cubicBezTo>
                  <a:cubicBezTo>
                    <a:pt x="104108" y="16199"/>
                    <a:pt x="128492" y="25152"/>
                    <a:pt x="151733" y="37344"/>
                  </a:cubicBezTo>
                  <a:cubicBezTo>
                    <a:pt x="174784" y="49727"/>
                    <a:pt x="197739" y="64681"/>
                    <a:pt x="215932" y="85827"/>
                  </a:cubicBezTo>
                  <a:cubicBezTo>
                    <a:pt x="233839" y="106686"/>
                    <a:pt x="246698" y="134976"/>
                    <a:pt x="243935" y="163360"/>
                  </a:cubicBezTo>
                  <a:lnTo>
                    <a:pt x="226695" y="168027"/>
                  </a:lnTo>
                  <a:cubicBezTo>
                    <a:pt x="210979" y="148882"/>
                    <a:pt x="196501" y="134595"/>
                    <a:pt x="180213" y="120402"/>
                  </a:cubicBezTo>
                  <a:cubicBezTo>
                    <a:pt x="164211" y="106305"/>
                    <a:pt x="146685" y="92589"/>
                    <a:pt x="127064" y="80874"/>
                  </a:cubicBezTo>
                  <a:cubicBezTo>
                    <a:pt x="88202" y="56966"/>
                    <a:pt x="44387" y="37440"/>
                    <a:pt x="0" y="17532"/>
                  </a:cubicBezTo>
                  <a:lnTo>
                    <a:pt x="3334" y="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A95676A7-F8D5-A065-E5E9-4E6F8789F301}"/>
                </a:ext>
              </a:extLst>
            </p:cNvPr>
            <p:cNvSpPr/>
            <p:nvPr/>
          </p:nvSpPr>
          <p:spPr>
            <a:xfrm>
              <a:off x="454449" y="-64"/>
              <a:ext cx="328840" cy="721773"/>
            </a:xfrm>
            <a:custGeom>
              <a:avLst/>
              <a:gdLst>
                <a:gd name="connsiteX0" fmla="*/ 254306 w 328840"/>
                <a:gd name="connsiteY0" fmla="*/ 721773 h 721773"/>
                <a:gd name="connsiteX1" fmla="*/ 174296 w 328840"/>
                <a:gd name="connsiteY1" fmla="*/ 605378 h 721773"/>
                <a:gd name="connsiteX2" fmla="*/ 137720 w 328840"/>
                <a:gd name="connsiteY2" fmla="*/ 544894 h 721773"/>
                <a:gd name="connsiteX3" fmla="*/ 103621 w 328840"/>
                <a:gd name="connsiteY3" fmla="*/ 482696 h 721773"/>
                <a:gd name="connsiteX4" fmla="*/ 43899 w 328840"/>
                <a:gd name="connsiteY4" fmla="*/ 352680 h 721773"/>
                <a:gd name="connsiteX5" fmla="*/ 3608 w 328840"/>
                <a:gd name="connsiteY5" fmla="*/ 210186 h 721773"/>
                <a:gd name="connsiteX6" fmla="*/ 2465 w 328840"/>
                <a:gd name="connsiteY6" fmla="*/ 128175 h 721773"/>
                <a:gd name="connsiteX7" fmla="*/ 16276 w 328840"/>
                <a:gd name="connsiteY7" fmla="*/ 82646 h 721773"/>
                <a:gd name="connsiteX8" fmla="*/ 19229 w 328840"/>
                <a:gd name="connsiteY8" fmla="*/ 76931 h 721773"/>
                <a:gd name="connsiteX9" fmla="*/ 21801 w 328840"/>
                <a:gd name="connsiteY9" fmla="*/ 72168 h 721773"/>
                <a:gd name="connsiteX10" fmla="*/ 24658 w 328840"/>
                <a:gd name="connsiteY10" fmla="*/ 67311 h 721773"/>
                <a:gd name="connsiteX11" fmla="*/ 27611 w 328840"/>
                <a:gd name="connsiteY11" fmla="*/ 62643 h 721773"/>
                <a:gd name="connsiteX12" fmla="*/ 41232 w 328840"/>
                <a:gd name="connsiteY12" fmla="*/ 44165 h 721773"/>
                <a:gd name="connsiteX13" fmla="*/ 82094 w 328840"/>
                <a:gd name="connsiteY13" fmla="*/ 11113 h 721773"/>
                <a:gd name="connsiteX14" fmla="*/ 141054 w 328840"/>
                <a:gd name="connsiteY14" fmla="*/ 731 h 721773"/>
                <a:gd name="connsiteX15" fmla="*/ 191251 w 328840"/>
                <a:gd name="connsiteY15" fmla="*/ 18066 h 721773"/>
                <a:gd name="connsiteX16" fmla="*/ 227065 w 328840"/>
                <a:gd name="connsiteY16" fmla="*/ 45498 h 721773"/>
                <a:gd name="connsiteX17" fmla="*/ 254211 w 328840"/>
                <a:gd name="connsiteY17" fmla="*/ 76359 h 721773"/>
                <a:gd name="connsiteX18" fmla="*/ 275833 w 328840"/>
                <a:gd name="connsiteY18" fmla="*/ 109030 h 721773"/>
                <a:gd name="connsiteX19" fmla="*/ 307075 w 328840"/>
                <a:gd name="connsiteY19" fmla="*/ 177896 h 721773"/>
                <a:gd name="connsiteX20" fmla="*/ 328030 w 328840"/>
                <a:gd name="connsiteY20" fmla="*/ 323438 h 721773"/>
                <a:gd name="connsiteX21" fmla="*/ 310599 w 328840"/>
                <a:gd name="connsiteY21" fmla="*/ 327248 h 721773"/>
                <a:gd name="connsiteX22" fmla="*/ 241543 w 328840"/>
                <a:gd name="connsiteY22" fmla="*/ 208757 h 721773"/>
                <a:gd name="connsiteX23" fmla="*/ 205062 w 328840"/>
                <a:gd name="connsiteY23" fmla="*/ 155417 h 721773"/>
                <a:gd name="connsiteX24" fmla="*/ 165724 w 328840"/>
                <a:gd name="connsiteY24" fmla="*/ 110840 h 721773"/>
                <a:gd name="connsiteX25" fmla="*/ 146102 w 328840"/>
                <a:gd name="connsiteY25" fmla="*/ 95886 h 721773"/>
                <a:gd name="connsiteX26" fmla="*/ 130957 w 328840"/>
                <a:gd name="connsiteY26" fmla="*/ 89885 h 721773"/>
                <a:gd name="connsiteX27" fmla="*/ 122004 w 328840"/>
                <a:gd name="connsiteY27" fmla="*/ 91314 h 721773"/>
                <a:gd name="connsiteX28" fmla="*/ 108859 w 328840"/>
                <a:gd name="connsiteY28" fmla="*/ 101982 h 721773"/>
                <a:gd name="connsiteX29" fmla="*/ 95239 w 328840"/>
                <a:gd name="connsiteY29" fmla="*/ 121603 h 721773"/>
                <a:gd name="connsiteX30" fmla="*/ 88476 w 328840"/>
                <a:gd name="connsiteY30" fmla="*/ 142558 h 721773"/>
                <a:gd name="connsiteX31" fmla="*/ 87333 w 328840"/>
                <a:gd name="connsiteY31" fmla="*/ 199899 h 721773"/>
                <a:gd name="connsiteX32" fmla="*/ 115432 w 328840"/>
                <a:gd name="connsiteY32" fmla="*/ 327915 h 721773"/>
                <a:gd name="connsiteX33" fmla="*/ 160770 w 328840"/>
                <a:gd name="connsiteY33" fmla="*/ 456883 h 721773"/>
                <a:gd name="connsiteX34" fmla="*/ 270022 w 328840"/>
                <a:gd name="connsiteY34" fmla="*/ 712534 h 721773"/>
                <a:gd name="connsiteX35" fmla="*/ 254306 w 328840"/>
                <a:gd name="connsiteY35" fmla="*/ 721773 h 72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28840" h="721773">
                  <a:moveTo>
                    <a:pt x="254306" y="721773"/>
                  </a:moveTo>
                  <a:cubicBezTo>
                    <a:pt x="225636" y="684245"/>
                    <a:pt x="199347" y="645288"/>
                    <a:pt x="174296" y="605378"/>
                  </a:cubicBezTo>
                  <a:cubicBezTo>
                    <a:pt x="161818" y="585375"/>
                    <a:pt x="149626" y="565182"/>
                    <a:pt x="137720" y="544894"/>
                  </a:cubicBezTo>
                  <a:cubicBezTo>
                    <a:pt x="126100" y="524415"/>
                    <a:pt x="114479" y="503746"/>
                    <a:pt x="103621" y="482696"/>
                  </a:cubicBezTo>
                  <a:cubicBezTo>
                    <a:pt x="81713" y="440691"/>
                    <a:pt x="61330" y="397638"/>
                    <a:pt x="43899" y="352680"/>
                  </a:cubicBezTo>
                  <a:cubicBezTo>
                    <a:pt x="26468" y="307722"/>
                    <a:pt x="11323" y="261240"/>
                    <a:pt x="3608" y="210186"/>
                  </a:cubicBezTo>
                  <a:cubicBezTo>
                    <a:pt x="84" y="184563"/>
                    <a:pt x="-1821" y="157703"/>
                    <a:pt x="2465" y="128175"/>
                  </a:cubicBezTo>
                  <a:cubicBezTo>
                    <a:pt x="4751" y="113507"/>
                    <a:pt x="8847" y="98076"/>
                    <a:pt x="16276" y="82646"/>
                  </a:cubicBezTo>
                  <a:cubicBezTo>
                    <a:pt x="17134" y="80741"/>
                    <a:pt x="18181" y="78836"/>
                    <a:pt x="19229" y="76931"/>
                  </a:cubicBezTo>
                  <a:lnTo>
                    <a:pt x="21801" y="72168"/>
                  </a:lnTo>
                  <a:lnTo>
                    <a:pt x="24658" y="67311"/>
                  </a:lnTo>
                  <a:lnTo>
                    <a:pt x="27611" y="62643"/>
                  </a:lnTo>
                  <a:cubicBezTo>
                    <a:pt x="31612" y="56452"/>
                    <a:pt x="36088" y="50261"/>
                    <a:pt x="41232" y="44165"/>
                  </a:cubicBezTo>
                  <a:cubicBezTo>
                    <a:pt x="51424" y="32068"/>
                    <a:pt x="64473" y="19876"/>
                    <a:pt x="82094" y="11113"/>
                  </a:cubicBezTo>
                  <a:cubicBezTo>
                    <a:pt x="99430" y="2160"/>
                    <a:pt x="121528" y="-1746"/>
                    <a:pt x="141054" y="731"/>
                  </a:cubicBezTo>
                  <a:cubicBezTo>
                    <a:pt x="160675" y="3017"/>
                    <a:pt x="177344" y="10065"/>
                    <a:pt x="191251" y="18066"/>
                  </a:cubicBezTo>
                  <a:cubicBezTo>
                    <a:pt x="205252" y="26163"/>
                    <a:pt x="216778" y="35592"/>
                    <a:pt x="227065" y="45498"/>
                  </a:cubicBezTo>
                  <a:cubicBezTo>
                    <a:pt x="237352" y="55309"/>
                    <a:pt x="246210" y="65691"/>
                    <a:pt x="254211" y="76359"/>
                  </a:cubicBezTo>
                  <a:cubicBezTo>
                    <a:pt x="262307" y="86932"/>
                    <a:pt x="269356" y="97886"/>
                    <a:pt x="275833" y="109030"/>
                  </a:cubicBezTo>
                  <a:cubicBezTo>
                    <a:pt x="288787" y="131223"/>
                    <a:pt x="298883" y="154369"/>
                    <a:pt x="307075" y="177896"/>
                  </a:cubicBezTo>
                  <a:cubicBezTo>
                    <a:pt x="322886" y="224949"/>
                    <a:pt x="331649" y="274098"/>
                    <a:pt x="328030" y="323438"/>
                  </a:cubicBezTo>
                  <a:lnTo>
                    <a:pt x="310599" y="327248"/>
                  </a:lnTo>
                  <a:cubicBezTo>
                    <a:pt x="286786" y="285624"/>
                    <a:pt x="265355" y="246000"/>
                    <a:pt x="241543" y="208757"/>
                  </a:cubicBezTo>
                  <a:cubicBezTo>
                    <a:pt x="229827" y="190183"/>
                    <a:pt x="217635" y="172181"/>
                    <a:pt x="205062" y="155417"/>
                  </a:cubicBezTo>
                  <a:cubicBezTo>
                    <a:pt x="192394" y="138748"/>
                    <a:pt x="179059" y="123222"/>
                    <a:pt x="165724" y="110840"/>
                  </a:cubicBezTo>
                  <a:cubicBezTo>
                    <a:pt x="158961" y="104744"/>
                    <a:pt x="152198" y="99600"/>
                    <a:pt x="146102" y="95886"/>
                  </a:cubicBezTo>
                  <a:cubicBezTo>
                    <a:pt x="139911" y="92171"/>
                    <a:pt x="134482" y="90361"/>
                    <a:pt x="130957" y="89885"/>
                  </a:cubicBezTo>
                  <a:cubicBezTo>
                    <a:pt x="127338" y="89504"/>
                    <a:pt x="125433" y="89790"/>
                    <a:pt x="122004" y="91314"/>
                  </a:cubicBezTo>
                  <a:cubicBezTo>
                    <a:pt x="118670" y="92933"/>
                    <a:pt x="113812" y="96362"/>
                    <a:pt x="108859" y="101982"/>
                  </a:cubicBezTo>
                  <a:cubicBezTo>
                    <a:pt x="104097" y="107220"/>
                    <a:pt x="98477" y="115602"/>
                    <a:pt x="95239" y="121603"/>
                  </a:cubicBezTo>
                  <a:cubicBezTo>
                    <a:pt x="92381" y="127128"/>
                    <a:pt x="90000" y="134271"/>
                    <a:pt x="88476" y="142558"/>
                  </a:cubicBezTo>
                  <a:cubicBezTo>
                    <a:pt x="85237" y="159132"/>
                    <a:pt x="85237" y="179325"/>
                    <a:pt x="87333" y="199899"/>
                  </a:cubicBezTo>
                  <a:cubicBezTo>
                    <a:pt x="91429" y="241428"/>
                    <a:pt x="102478" y="284957"/>
                    <a:pt x="115432" y="327915"/>
                  </a:cubicBezTo>
                  <a:cubicBezTo>
                    <a:pt x="128576" y="370968"/>
                    <a:pt x="144102" y="414021"/>
                    <a:pt x="160770" y="456883"/>
                  </a:cubicBezTo>
                  <a:cubicBezTo>
                    <a:pt x="194203" y="542513"/>
                    <a:pt x="231541" y="627666"/>
                    <a:pt x="270022" y="712534"/>
                  </a:cubicBezTo>
                  <a:lnTo>
                    <a:pt x="254306" y="721773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BBB26A0C-9EA4-A65D-33A7-903DA3EE6750}"/>
                </a:ext>
              </a:extLst>
            </p:cNvPr>
            <p:cNvSpPr/>
            <p:nvPr/>
          </p:nvSpPr>
          <p:spPr>
            <a:xfrm>
              <a:off x="716470" y="1200010"/>
              <a:ext cx="182308" cy="132524"/>
            </a:xfrm>
            <a:custGeom>
              <a:avLst/>
              <a:gdLst>
                <a:gd name="connsiteX0" fmla="*/ 0 w 182308"/>
                <a:gd name="connsiteY0" fmla="*/ 89960 h 132524"/>
                <a:gd name="connsiteX1" fmla="*/ 182309 w 182308"/>
                <a:gd name="connsiteY1" fmla="*/ 22047 h 132524"/>
                <a:gd name="connsiteX2" fmla="*/ 0 w 182308"/>
                <a:gd name="connsiteY2" fmla="*/ 89960 h 132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308" h="132524">
                  <a:moveTo>
                    <a:pt x="0" y="89960"/>
                  </a:moveTo>
                  <a:cubicBezTo>
                    <a:pt x="0" y="89960"/>
                    <a:pt x="28289" y="-53677"/>
                    <a:pt x="182309" y="22047"/>
                  </a:cubicBezTo>
                  <a:cubicBezTo>
                    <a:pt x="182309" y="22047"/>
                    <a:pt x="145066" y="215976"/>
                    <a:pt x="0" y="89960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5172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图形 4">
            <a:extLst>
              <a:ext uri="{FF2B5EF4-FFF2-40B4-BE49-F238E27FC236}">
                <a16:creationId xmlns:a16="http://schemas.microsoft.com/office/drawing/2014/main" id="{A2BDACA2-302A-696B-E61E-12DEF952896B}"/>
              </a:ext>
            </a:extLst>
          </p:cNvPr>
          <p:cNvGrpSpPr/>
          <p:nvPr/>
        </p:nvGrpSpPr>
        <p:grpSpPr>
          <a:xfrm>
            <a:off x="-1013745" y="-55340"/>
            <a:ext cx="14624970" cy="7495920"/>
            <a:chOff x="-1013745" y="-55340"/>
            <a:chExt cx="14624970" cy="749592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54C7879-B782-5A61-E390-3AD3E8F2A72F}"/>
                </a:ext>
              </a:extLst>
            </p:cNvPr>
            <p:cNvSpPr/>
            <p:nvPr/>
          </p:nvSpPr>
          <p:spPr>
            <a:xfrm>
              <a:off x="-760571" y="-55340"/>
              <a:ext cx="8389048" cy="2068865"/>
            </a:xfrm>
            <a:custGeom>
              <a:avLst/>
              <a:gdLst>
                <a:gd name="connsiteX0" fmla="*/ 0 w 8389048"/>
                <a:gd name="connsiteY0" fmla="*/ 1899190 h 2068865"/>
                <a:gd name="connsiteX1" fmla="*/ 293180 w 8389048"/>
                <a:gd name="connsiteY1" fmla="*/ 1349026 h 2068865"/>
                <a:gd name="connsiteX2" fmla="*/ 759143 w 8389048"/>
                <a:gd name="connsiteY2" fmla="*/ 901637 h 2068865"/>
                <a:gd name="connsiteX3" fmla="*/ 1351407 w 8389048"/>
                <a:gd name="connsiteY3" fmla="*/ 596456 h 2068865"/>
                <a:gd name="connsiteX4" fmla="*/ 1682210 w 8389048"/>
                <a:gd name="connsiteY4" fmla="*/ 508826 h 2068865"/>
                <a:gd name="connsiteX5" fmla="*/ 1767650 w 8389048"/>
                <a:gd name="connsiteY5" fmla="*/ 495109 h 2068865"/>
                <a:gd name="connsiteX6" fmla="*/ 1853851 w 8389048"/>
                <a:gd name="connsiteY6" fmla="*/ 483584 h 2068865"/>
                <a:gd name="connsiteX7" fmla="*/ 1875473 w 8389048"/>
                <a:gd name="connsiteY7" fmla="*/ 480822 h 2068865"/>
                <a:gd name="connsiteX8" fmla="*/ 1896809 w 8389048"/>
                <a:gd name="connsiteY8" fmla="*/ 479298 h 2068865"/>
                <a:gd name="connsiteX9" fmla="*/ 1939576 w 8389048"/>
                <a:gd name="connsiteY9" fmla="*/ 476345 h 2068865"/>
                <a:gd name="connsiteX10" fmla="*/ 2025396 w 8389048"/>
                <a:gd name="connsiteY10" fmla="*/ 471202 h 2068865"/>
                <a:gd name="connsiteX11" fmla="*/ 2695004 w 8389048"/>
                <a:gd name="connsiteY11" fmla="*/ 521494 h 2068865"/>
                <a:gd name="connsiteX12" fmla="*/ 2854833 w 8389048"/>
                <a:gd name="connsiteY12" fmla="*/ 553022 h 2068865"/>
                <a:gd name="connsiteX13" fmla="*/ 2933795 w 8389048"/>
                <a:gd name="connsiteY13" fmla="*/ 570262 h 2068865"/>
                <a:gd name="connsiteX14" fmla="*/ 3011043 w 8389048"/>
                <a:gd name="connsiteY14" fmla="*/ 589598 h 2068865"/>
                <a:gd name="connsiteX15" fmla="*/ 3088291 w 8389048"/>
                <a:gd name="connsiteY15" fmla="*/ 609029 h 2068865"/>
                <a:gd name="connsiteX16" fmla="*/ 3163919 w 8389048"/>
                <a:gd name="connsiteY16" fmla="*/ 629698 h 2068865"/>
                <a:gd name="connsiteX17" fmla="*/ 3239357 w 8389048"/>
                <a:gd name="connsiteY17" fmla="*/ 651034 h 2068865"/>
                <a:gd name="connsiteX18" fmla="*/ 3313271 w 8389048"/>
                <a:gd name="connsiteY18" fmla="*/ 673037 h 2068865"/>
                <a:gd name="connsiteX19" fmla="*/ 4411980 w 8389048"/>
                <a:gd name="connsiteY19" fmla="*/ 1012984 h 2068865"/>
                <a:gd name="connsiteX20" fmla="*/ 5475256 w 8389048"/>
                <a:gd name="connsiteY20" fmla="*/ 1168146 h 2068865"/>
                <a:gd name="connsiteX21" fmla="*/ 6027706 w 8389048"/>
                <a:gd name="connsiteY21" fmla="*/ 1176338 h 2068865"/>
                <a:gd name="connsiteX22" fmla="*/ 6566440 w 8389048"/>
                <a:gd name="connsiteY22" fmla="*/ 1139381 h 2068865"/>
                <a:gd name="connsiteX23" fmla="*/ 7070503 w 8389048"/>
                <a:gd name="connsiteY23" fmla="*/ 1026224 h 2068865"/>
                <a:gd name="connsiteX24" fmla="*/ 7304342 w 8389048"/>
                <a:gd name="connsiteY24" fmla="*/ 928211 h 2068865"/>
                <a:gd name="connsiteX25" fmla="*/ 7360825 w 8389048"/>
                <a:gd name="connsiteY25" fmla="*/ 898779 h 2068865"/>
                <a:gd name="connsiteX26" fmla="*/ 7416261 w 8389048"/>
                <a:gd name="connsiteY26" fmla="*/ 866204 h 2068865"/>
                <a:gd name="connsiteX27" fmla="*/ 7471410 w 8389048"/>
                <a:gd name="connsiteY27" fmla="*/ 831152 h 2068865"/>
                <a:gd name="connsiteX28" fmla="*/ 7526179 w 8389048"/>
                <a:gd name="connsiteY28" fmla="*/ 793528 h 2068865"/>
                <a:gd name="connsiteX29" fmla="*/ 7741920 w 8389048"/>
                <a:gd name="connsiteY29" fmla="*/ 621125 h 2068865"/>
                <a:gd name="connsiteX30" fmla="*/ 7953280 w 8389048"/>
                <a:gd name="connsiteY30" fmla="*/ 421672 h 2068865"/>
                <a:gd name="connsiteX31" fmla="*/ 8389049 w 8389048"/>
                <a:gd name="connsiteY31" fmla="*/ 0 h 2068865"/>
                <a:gd name="connsiteX32" fmla="*/ 8171593 w 8389048"/>
                <a:gd name="connsiteY32" fmla="*/ 571119 h 2068865"/>
                <a:gd name="connsiteX33" fmla="*/ 8032718 w 8389048"/>
                <a:gd name="connsiteY33" fmla="*/ 851440 h 2068865"/>
                <a:gd name="connsiteX34" fmla="*/ 7854506 w 8389048"/>
                <a:gd name="connsiteY34" fmla="*/ 1123283 h 2068865"/>
                <a:gd name="connsiteX35" fmla="*/ 7624858 w 8389048"/>
                <a:gd name="connsiteY35" fmla="*/ 1373791 h 2068865"/>
                <a:gd name="connsiteX36" fmla="*/ 7559612 w 8389048"/>
                <a:gd name="connsiteY36" fmla="*/ 1430274 h 2068865"/>
                <a:gd name="connsiteX37" fmla="*/ 7491984 w 8389048"/>
                <a:gd name="connsiteY37" fmla="*/ 1483995 h 2068865"/>
                <a:gd name="connsiteX38" fmla="*/ 7422451 w 8389048"/>
                <a:gd name="connsiteY38" fmla="*/ 1535240 h 2068865"/>
                <a:gd name="connsiteX39" fmla="*/ 7350633 w 8389048"/>
                <a:gd name="connsiteY39" fmla="*/ 1582484 h 2068865"/>
                <a:gd name="connsiteX40" fmla="*/ 7050310 w 8389048"/>
                <a:gd name="connsiteY40" fmla="*/ 1744694 h 2068865"/>
                <a:gd name="connsiteX41" fmla="*/ 6736938 w 8389048"/>
                <a:gd name="connsiteY41" fmla="*/ 1864614 h 2068865"/>
                <a:gd name="connsiteX42" fmla="*/ 6419279 w 8389048"/>
                <a:gd name="connsiteY42" fmla="*/ 1950434 h 2068865"/>
                <a:gd name="connsiteX43" fmla="*/ 6339840 w 8389048"/>
                <a:gd name="connsiteY43" fmla="*/ 1967198 h 2068865"/>
                <a:gd name="connsiteX44" fmla="*/ 6260497 w 8389048"/>
                <a:gd name="connsiteY44" fmla="*/ 1982534 h 2068865"/>
                <a:gd name="connsiteX45" fmla="*/ 6181249 w 8389048"/>
                <a:gd name="connsiteY45" fmla="*/ 1996726 h 2068865"/>
                <a:gd name="connsiteX46" fmla="*/ 6102287 w 8389048"/>
                <a:gd name="connsiteY46" fmla="*/ 2009013 h 2068865"/>
                <a:gd name="connsiteX47" fmla="*/ 5786819 w 8389048"/>
                <a:gd name="connsiteY47" fmla="*/ 2046923 h 2068865"/>
                <a:gd name="connsiteX48" fmla="*/ 5627751 w 8389048"/>
                <a:gd name="connsiteY48" fmla="*/ 2059400 h 2068865"/>
                <a:gd name="connsiteX49" fmla="*/ 5467827 w 8389048"/>
                <a:gd name="connsiteY49" fmla="*/ 2066449 h 2068865"/>
                <a:gd name="connsiteX50" fmla="*/ 4178141 w 8389048"/>
                <a:gd name="connsiteY50" fmla="*/ 1929765 h 2068865"/>
                <a:gd name="connsiteX51" fmla="*/ 4020979 w 8389048"/>
                <a:gd name="connsiteY51" fmla="*/ 1886426 h 2068865"/>
                <a:gd name="connsiteX52" fmla="*/ 3868007 w 8389048"/>
                <a:gd name="connsiteY52" fmla="*/ 1839277 h 2068865"/>
                <a:gd name="connsiteX53" fmla="*/ 3719131 w 8389048"/>
                <a:gd name="connsiteY53" fmla="*/ 1788605 h 2068865"/>
                <a:gd name="connsiteX54" fmla="*/ 3573780 w 8389048"/>
                <a:gd name="connsiteY54" fmla="*/ 1736122 h 2068865"/>
                <a:gd name="connsiteX55" fmla="*/ 3021902 w 8389048"/>
                <a:gd name="connsiteY55" fmla="*/ 1520762 h 2068865"/>
                <a:gd name="connsiteX56" fmla="*/ 1997583 w 8389048"/>
                <a:gd name="connsiteY56" fmla="*/ 1212914 h 2068865"/>
                <a:gd name="connsiteX57" fmla="*/ 1934909 w 8389048"/>
                <a:gd name="connsiteY57" fmla="*/ 1205389 h 2068865"/>
                <a:gd name="connsiteX58" fmla="*/ 1903381 w 8389048"/>
                <a:gd name="connsiteY58" fmla="*/ 1201293 h 2068865"/>
                <a:gd name="connsiteX59" fmla="*/ 1887569 w 8389048"/>
                <a:gd name="connsiteY59" fmla="*/ 1199198 h 2068865"/>
                <a:gd name="connsiteX60" fmla="*/ 1872044 w 8389048"/>
                <a:gd name="connsiteY60" fmla="*/ 1198150 h 2068865"/>
                <a:gd name="connsiteX61" fmla="*/ 1809845 w 8389048"/>
                <a:gd name="connsiteY61" fmla="*/ 1194149 h 2068865"/>
                <a:gd name="connsiteX62" fmla="*/ 1747171 w 8389048"/>
                <a:gd name="connsiteY62" fmla="*/ 1191292 h 2068865"/>
                <a:gd name="connsiteX63" fmla="*/ 1492187 w 8389048"/>
                <a:gd name="connsiteY63" fmla="*/ 1200341 h 2068865"/>
                <a:gd name="connsiteX64" fmla="*/ 974884 w 8389048"/>
                <a:gd name="connsiteY64" fmla="*/ 1311021 h 2068865"/>
                <a:gd name="connsiteX65" fmla="*/ 470249 w 8389048"/>
                <a:gd name="connsiteY65" fmla="*/ 1543336 h 2068865"/>
                <a:gd name="connsiteX66" fmla="*/ 0 w 8389048"/>
                <a:gd name="connsiteY66" fmla="*/ 1899190 h 20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389048" h="2068865">
                  <a:moveTo>
                    <a:pt x="0" y="1899190"/>
                  </a:moveTo>
                  <a:cubicBezTo>
                    <a:pt x="61436" y="1703451"/>
                    <a:pt x="164211" y="1517999"/>
                    <a:pt x="293180" y="1349026"/>
                  </a:cubicBezTo>
                  <a:cubicBezTo>
                    <a:pt x="422910" y="1180433"/>
                    <a:pt x="580549" y="1029081"/>
                    <a:pt x="759143" y="901637"/>
                  </a:cubicBezTo>
                  <a:cubicBezTo>
                    <a:pt x="937736" y="774097"/>
                    <a:pt x="1137380" y="670370"/>
                    <a:pt x="1351407" y="596456"/>
                  </a:cubicBezTo>
                  <a:cubicBezTo>
                    <a:pt x="1458278" y="558832"/>
                    <a:pt x="1569149" y="530828"/>
                    <a:pt x="1682210" y="508826"/>
                  </a:cubicBezTo>
                  <a:cubicBezTo>
                    <a:pt x="1710309" y="502349"/>
                    <a:pt x="1738979" y="499205"/>
                    <a:pt x="1767650" y="495109"/>
                  </a:cubicBezTo>
                  <a:lnTo>
                    <a:pt x="1853851" y="483584"/>
                  </a:lnTo>
                  <a:lnTo>
                    <a:pt x="1875473" y="480822"/>
                  </a:lnTo>
                  <a:lnTo>
                    <a:pt x="1896809" y="479298"/>
                  </a:lnTo>
                  <a:lnTo>
                    <a:pt x="1939576" y="476345"/>
                  </a:lnTo>
                  <a:lnTo>
                    <a:pt x="2025396" y="471202"/>
                  </a:lnTo>
                  <a:cubicBezTo>
                    <a:pt x="2254091" y="461677"/>
                    <a:pt x="2479739" y="483680"/>
                    <a:pt x="2695004" y="521494"/>
                  </a:cubicBezTo>
                  <a:cubicBezTo>
                    <a:pt x="2749582" y="530257"/>
                    <a:pt x="2801969" y="541973"/>
                    <a:pt x="2854833" y="553022"/>
                  </a:cubicBezTo>
                  <a:cubicBezTo>
                    <a:pt x="2881122" y="558832"/>
                    <a:pt x="2908078" y="563785"/>
                    <a:pt x="2933795" y="570262"/>
                  </a:cubicBezTo>
                  <a:lnTo>
                    <a:pt x="3011043" y="589598"/>
                  </a:lnTo>
                  <a:lnTo>
                    <a:pt x="3088291" y="609029"/>
                  </a:lnTo>
                  <a:lnTo>
                    <a:pt x="3163919" y="629698"/>
                  </a:lnTo>
                  <a:lnTo>
                    <a:pt x="3239357" y="651034"/>
                  </a:lnTo>
                  <a:lnTo>
                    <a:pt x="3313271" y="673037"/>
                  </a:lnTo>
                  <a:cubicBezTo>
                    <a:pt x="3707130" y="791051"/>
                    <a:pt x="4068699" y="926306"/>
                    <a:pt x="4411980" y="1012984"/>
                  </a:cubicBezTo>
                  <a:cubicBezTo>
                    <a:pt x="4754213" y="1099471"/>
                    <a:pt x="5110448" y="1149191"/>
                    <a:pt x="5475256" y="1168146"/>
                  </a:cubicBezTo>
                  <a:cubicBezTo>
                    <a:pt x="5657469" y="1177576"/>
                    <a:pt x="5842350" y="1180243"/>
                    <a:pt x="6027706" y="1176338"/>
                  </a:cubicBezTo>
                  <a:cubicBezTo>
                    <a:pt x="6211824" y="1172813"/>
                    <a:pt x="6391752" y="1161860"/>
                    <a:pt x="6566440" y="1139381"/>
                  </a:cubicBezTo>
                  <a:cubicBezTo>
                    <a:pt x="6740938" y="1116140"/>
                    <a:pt x="6909911" y="1080802"/>
                    <a:pt x="7070503" y="1026224"/>
                  </a:cubicBezTo>
                  <a:cubicBezTo>
                    <a:pt x="7151275" y="999268"/>
                    <a:pt x="7228237" y="965835"/>
                    <a:pt x="7304342" y="928211"/>
                  </a:cubicBezTo>
                  <a:lnTo>
                    <a:pt x="7360825" y="898779"/>
                  </a:lnTo>
                  <a:cubicBezTo>
                    <a:pt x="7379113" y="887921"/>
                    <a:pt x="7397496" y="876967"/>
                    <a:pt x="7416261" y="866204"/>
                  </a:cubicBezTo>
                  <a:cubicBezTo>
                    <a:pt x="7435025" y="855536"/>
                    <a:pt x="7452836" y="842772"/>
                    <a:pt x="7471410" y="831152"/>
                  </a:cubicBezTo>
                  <a:cubicBezTo>
                    <a:pt x="7490079" y="819626"/>
                    <a:pt x="7507796" y="806291"/>
                    <a:pt x="7526179" y="793528"/>
                  </a:cubicBezTo>
                  <a:cubicBezTo>
                    <a:pt x="7599045" y="741807"/>
                    <a:pt x="7671054" y="683895"/>
                    <a:pt x="7741920" y="621125"/>
                  </a:cubicBezTo>
                  <a:cubicBezTo>
                    <a:pt x="7812691" y="558070"/>
                    <a:pt x="7882986" y="491014"/>
                    <a:pt x="7953280" y="421672"/>
                  </a:cubicBezTo>
                  <a:cubicBezTo>
                    <a:pt x="8094535" y="283464"/>
                    <a:pt x="8234363" y="134684"/>
                    <a:pt x="8389049" y="0"/>
                  </a:cubicBezTo>
                  <a:cubicBezTo>
                    <a:pt x="8322469" y="193834"/>
                    <a:pt x="8254175" y="382334"/>
                    <a:pt x="8171593" y="571119"/>
                  </a:cubicBezTo>
                  <a:cubicBezTo>
                    <a:pt x="8129969" y="665131"/>
                    <a:pt x="8084534" y="758952"/>
                    <a:pt x="8032718" y="851440"/>
                  </a:cubicBezTo>
                  <a:cubicBezTo>
                    <a:pt x="7980902" y="944023"/>
                    <a:pt x="7921752" y="1035082"/>
                    <a:pt x="7854506" y="1123283"/>
                  </a:cubicBezTo>
                  <a:cubicBezTo>
                    <a:pt x="7786878" y="1210913"/>
                    <a:pt x="7711154" y="1297115"/>
                    <a:pt x="7624858" y="1373791"/>
                  </a:cubicBezTo>
                  <a:cubicBezTo>
                    <a:pt x="7604093" y="1394079"/>
                    <a:pt x="7581710" y="1411891"/>
                    <a:pt x="7559612" y="1430274"/>
                  </a:cubicBezTo>
                  <a:cubicBezTo>
                    <a:pt x="7537418" y="1448562"/>
                    <a:pt x="7515225" y="1467422"/>
                    <a:pt x="7491984" y="1483995"/>
                  </a:cubicBezTo>
                  <a:cubicBezTo>
                    <a:pt x="7468934" y="1501045"/>
                    <a:pt x="7445883" y="1518476"/>
                    <a:pt x="7422451" y="1535240"/>
                  </a:cubicBezTo>
                  <a:lnTo>
                    <a:pt x="7350633" y="1582484"/>
                  </a:lnTo>
                  <a:cubicBezTo>
                    <a:pt x="7253954" y="1643634"/>
                    <a:pt x="7153085" y="1698308"/>
                    <a:pt x="7050310" y="1744694"/>
                  </a:cubicBezTo>
                  <a:cubicBezTo>
                    <a:pt x="6947250" y="1790129"/>
                    <a:pt x="6842570" y="1831658"/>
                    <a:pt x="6736938" y="1864614"/>
                  </a:cubicBezTo>
                  <a:cubicBezTo>
                    <a:pt x="6631591" y="1898333"/>
                    <a:pt x="6525102" y="1926908"/>
                    <a:pt x="6419279" y="1950434"/>
                  </a:cubicBezTo>
                  <a:cubicBezTo>
                    <a:pt x="6392704" y="1957007"/>
                    <a:pt x="6366320" y="1961769"/>
                    <a:pt x="6339840" y="1967198"/>
                  </a:cubicBezTo>
                  <a:cubicBezTo>
                    <a:pt x="6313360" y="1972532"/>
                    <a:pt x="6286786" y="1978057"/>
                    <a:pt x="6260497" y="1982534"/>
                  </a:cubicBezTo>
                  <a:lnTo>
                    <a:pt x="6181249" y="1996726"/>
                  </a:lnTo>
                  <a:lnTo>
                    <a:pt x="6102287" y="2009013"/>
                  </a:lnTo>
                  <a:cubicBezTo>
                    <a:pt x="5997321" y="2024253"/>
                    <a:pt x="5892737" y="2038064"/>
                    <a:pt x="5786819" y="2046923"/>
                  </a:cubicBezTo>
                  <a:cubicBezTo>
                    <a:pt x="5733955" y="2052066"/>
                    <a:pt x="5680901" y="2055876"/>
                    <a:pt x="5627751" y="2059400"/>
                  </a:cubicBezTo>
                  <a:cubicBezTo>
                    <a:pt x="5574506" y="2062163"/>
                    <a:pt x="5521262" y="2064830"/>
                    <a:pt x="5467827" y="2066449"/>
                  </a:cubicBezTo>
                  <a:cubicBezTo>
                    <a:pt x="5040725" y="2079784"/>
                    <a:pt x="4604004" y="2038445"/>
                    <a:pt x="4178141" y="1929765"/>
                  </a:cubicBezTo>
                  <a:lnTo>
                    <a:pt x="4020979" y="1886426"/>
                  </a:lnTo>
                  <a:cubicBezTo>
                    <a:pt x="3970020" y="1870710"/>
                    <a:pt x="3918871" y="1855375"/>
                    <a:pt x="3868007" y="1839277"/>
                  </a:cubicBezTo>
                  <a:lnTo>
                    <a:pt x="3719131" y="1788605"/>
                  </a:lnTo>
                  <a:cubicBezTo>
                    <a:pt x="3669983" y="1771460"/>
                    <a:pt x="3622072" y="1754124"/>
                    <a:pt x="3573780" y="1736122"/>
                  </a:cubicBezTo>
                  <a:cubicBezTo>
                    <a:pt x="3382423" y="1664684"/>
                    <a:pt x="3199447" y="1590770"/>
                    <a:pt x="3021902" y="1520762"/>
                  </a:cubicBezTo>
                  <a:cubicBezTo>
                    <a:pt x="2666714" y="1381125"/>
                    <a:pt x="2332196" y="1261015"/>
                    <a:pt x="1997583" y="1212914"/>
                  </a:cubicBezTo>
                  <a:lnTo>
                    <a:pt x="1934909" y="1205389"/>
                  </a:lnTo>
                  <a:lnTo>
                    <a:pt x="1903381" y="1201293"/>
                  </a:lnTo>
                  <a:lnTo>
                    <a:pt x="1887569" y="1199198"/>
                  </a:lnTo>
                  <a:lnTo>
                    <a:pt x="1872044" y="1198150"/>
                  </a:lnTo>
                  <a:lnTo>
                    <a:pt x="1809845" y="1194149"/>
                  </a:lnTo>
                  <a:cubicBezTo>
                    <a:pt x="1788986" y="1192816"/>
                    <a:pt x="1768126" y="1190720"/>
                    <a:pt x="1747171" y="1191292"/>
                  </a:cubicBezTo>
                  <a:cubicBezTo>
                    <a:pt x="1663256" y="1189292"/>
                    <a:pt x="1578007" y="1191959"/>
                    <a:pt x="1492187" y="1200341"/>
                  </a:cubicBezTo>
                  <a:cubicBezTo>
                    <a:pt x="1320546" y="1216724"/>
                    <a:pt x="1146620" y="1253776"/>
                    <a:pt x="974884" y="1311021"/>
                  </a:cubicBezTo>
                  <a:cubicBezTo>
                    <a:pt x="803148" y="1368266"/>
                    <a:pt x="633508" y="1445419"/>
                    <a:pt x="470249" y="1543336"/>
                  </a:cubicBezTo>
                  <a:cubicBezTo>
                    <a:pt x="306515" y="1640967"/>
                    <a:pt x="150590" y="1760125"/>
                    <a:pt x="0" y="189919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5000">
                  <a:srgbClr val="FFFFFF">
                    <a:alpha val="11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EACCAAF-5D96-5354-6894-1D84A796F0D1}"/>
                </a:ext>
              </a:extLst>
            </p:cNvPr>
            <p:cNvSpPr/>
            <p:nvPr/>
          </p:nvSpPr>
          <p:spPr>
            <a:xfrm>
              <a:off x="-1013745" y="2721817"/>
              <a:ext cx="14624970" cy="2529981"/>
            </a:xfrm>
            <a:custGeom>
              <a:avLst/>
              <a:gdLst>
                <a:gd name="connsiteX0" fmla="*/ 0 w 14624970"/>
                <a:gd name="connsiteY0" fmla="*/ 887204 h 2529981"/>
                <a:gd name="connsiteX1" fmla="*/ 78581 w 14624970"/>
                <a:gd name="connsiteY1" fmla="*/ 776334 h 2529981"/>
                <a:gd name="connsiteX2" fmla="*/ 167354 w 14624970"/>
                <a:gd name="connsiteY2" fmla="*/ 672320 h 2529981"/>
                <a:gd name="connsiteX3" fmla="*/ 214884 w 14624970"/>
                <a:gd name="connsiteY3" fmla="*/ 622600 h 2529981"/>
                <a:gd name="connsiteX4" fmla="*/ 264605 w 14624970"/>
                <a:gd name="connsiteY4" fmla="*/ 574689 h 2529981"/>
                <a:gd name="connsiteX5" fmla="*/ 289750 w 14624970"/>
                <a:gd name="connsiteY5" fmla="*/ 550686 h 2529981"/>
                <a:gd name="connsiteX6" fmla="*/ 315944 w 14624970"/>
                <a:gd name="connsiteY6" fmla="*/ 528017 h 2529981"/>
                <a:gd name="connsiteX7" fmla="*/ 369380 w 14624970"/>
                <a:gd name="connsiteY7" fmla="*/ 483535 h 2529981"/>
                <a:gd name="connsiteX8" fmla="*/ 850773 w 14624970"/>
                <a:gd name="connsiteY8" fmla="*/ 192070 h 2529981"/>
                <a:gd name="connsiteX9" fmla="*/ 1403414 w 14624970"/>
                <a:gd name="connsiteY9" fmla="*/ 29002 h 2529981"/>
                <a:gd name="connsiteX10" fmla="*/ 1993011 w 14624970"/>
                <a:gd name="connsiteY10" fmla="*/ 10714 h 2529981"/>
                <a:gd name="connsiteX11" fmla="*/ 2067592 w 14624970"/>
                <a:gd name="connsiteY11" fmla="*/ 18239 h 2529981"/>
                <a:gd name="connsiteX12" fmla="*/ 2141887 w 14624970"/>
                <a:gd name="connsiteY12" fmla="*/ 30050 h 2529981"/>
                <a:gd name="connsiteX13" fmla="*/ 2216277 w 14624970"/>
                <a:gd name="connsiteY13" fmla="*/ 42813 h 2529981"/>
                <a:gd name="connsiteX14" fmla="*/ 2288858 w 14624970"/>
                <a:gd name="connsiteY14" fmla="*/ 59196 h 2529981"/>
                <a:gd name="connsiteX15" fmla="*/ 2361152 w 14624970"/>
                <a:gd name="connsiteY15" fmla="*/ 76627 h 2529981"/>
                <a:gd name="connsiteX16" fmla="*/ 2432685 w 14624970"/>
                <a:gd name="connsiteY16" fmla="*/ 96153 h 2529981"/>
                <a:gd name="connsiteX17" fmla="*/ 2573274 w 14624970"/>
                <a:gd name="connsiteY17" fmla="*/ 140730 h 2529981"/>
                <a:gd name="connsiteX18" fmla="*/ 3093434 w 14624970"/>
                <a:gd name="connsiteY18" fmla="*/ 379236 h 2529981"/>
                <a:gd name="connsiteX19" fmla="*/ 3952970 w 14624970"/>
                <a:gd name="connsiteY19" fmla="*/ 994361 h 2529981"/>
                <a:gd name="connsiteX20" fmla="*/ 4326065 w 14624970"/>
                <a:gd name="connsiteY20" fmla="*/ 1317544 h 2529981"/>
                <a:gd name="connsiteX21" fmla="*/ 4512945 w 14624970"/>
                <a:gd name="connsiteY21" fmla="*/ 1469944 h 2529981"/>
                <a:gd name="connsiteX22" fmla="*/ 4609434 w 14624970"/>
                <a:gd name="connsiteY22" fmla="*/ 1542905 h 2529981"/>
                <a:gd name="connsiteX23" fmla="*/ 4708875 w 14624970"/>
                <a:gd name="connsiteY23" fmla="*/ 1613105 h 2529981"/>
                <a:gd name="connsiteX24" fmla="*/ 4915948 w 14624970"/>
                <a:gd name="connsiteY24" fmla="*/ 1744359 h 2529981"/>
                <a:gd name="connsiteX25" fmla="*/ 5133213 w 14624970"/>
                <a:gd name="connsiteY25" fmla="*/ 1861898 h 2529981"/>
                <a:gd name="connsiteX26" fmla="*/ 5594700 w 14624970"/>
                <a:gd name="connsiteY26" fmla="*/ 2045730 h 2529981"/>
                <a:gd name="connsiteX27" fmla="*/ 6080094 w 14624970"/>
                <a:gd name="connsiteY27" fmla="*/ 2159268 h 2529981"/>
                <a:gd name="connsiteX28" fmla="*/ 6570155 w 14624970"/>
                <a:gd name="connsiteY28" fmla="*/ 2195559 h 2529981"/>
                <a:gd name="connsiteX29" fmla="*/ 7451979 w 14624970"/>
                <a:gd name="connsiteY29" fmla="*/ 1943432 h 2529981"/>
                <a:gd name="connsiteX30" fmla="*/ 7630668 w 14624970"/>
                <a:gd name="connsiteY30" fmla="*/ 1808177 h 2529981"/>
                <a:gd name="connsiteX31" fmla="*/ 7673626 w 14624970"/>
                <a:gd name="connsiteY31" fmla="*/ 1770648 h 2529981"/>
                <a:gd name="connsiteX32" fmla="*/ 7716107 w 14624970"/>
                <a:gd name="connsiteY32" fmla="*/ 1732072 h 2529981"/>
                <a:gd name="connsiteX33" fmla="*/ 7758304 w 14624970"/>
                <a:gd name="connsiteY33" fmla="*/ 1692638 h 2529981"/>
                <a:gd name="connsiteX34" fmla="*/ 7800022 w 14624970"/>
                <a:gd name="connsiteY34" fmla="*/ 1651586 h 2529981"/>
                <a:gd name="connsiteX35" fmla="*/ 7966425 w 14624970"/>
                <a:gd name="connsiteY35" fmla="*/ 1479469 h 2529981"/>
                <a:gd name="connsiteX36" fmla="*/ 8050816 w 14624970"/>
                <a:gd name="connsiteY36" fmla="*/ 1389648 h 2529981"/>
                <a:gd name="connsiteX37" fmla="*/ 8137017 w 14624970"/>
                <a:gd name="connsiteY37" fmla="*/ 1297351 h 2529981"/>
                <a:gd name="connsiteX38" fmla="*/ 8318850 w 14624970"/>
                <a:gd name="connsiteY38" fmla="*/ 1109804 h 2529981"/>
                <a:gd name="connsiteX39" fmla="*/ 8367046 w 14624970"/>
                <a:gd name="connsiteY39" fmla="*/ 1062655 h 2529981"/>
                <a:gd name="connsiteX40" fmla="*/ 8417338 w 14624970"/>
                <a:gd name="connsiteY40" fmla="*/ 1015030 h 2529981"/>
                <a:gd name="connsiteX41" fmla="*/ 8469153 w 14624970"/>
                <a:gd name="connsiteY41" fmla="*/ 968072 h 2529981"/>
                <a:gd name="connsiteX42" fmla="*/ 8522113 w 14624970"/>
                <a:gd name="connsiteY42" fmla="*/ 921590 h 2529981"/>
                <a:gd name="connsiteX43" fmla="*/ 8749284 w 14624970"/>
                <a:gd name="connsiteY43" fmla="*/ 742615 h 2529981"/>
                <a:gd name="connsiteX44" fmla="*/ 9004363 w 14624970"/>
                <a:gd name="connsiteY44" fmla="*/ 578595 h 2529981"/>
                <a:gd name="connsiteX45" fmla="*/ 9294781 w 14624970"/>
                <a:gd name="connsiteY45" fmla="*/ 441149 h 2529981"/>
                <a:gd name="connsiteX46" fmla="*/ 9373743 w 14624970"/>
                <a:gd name="connsiteY46" fmla="*/ 413241 h 2529981"/>
                <a:gd name="connsiteX47" fmla="*/ 9413653 w 14624970"/>
                <a:gd name="connsiteY47" fmla="*/ 399905 h 2529981"/>
                <a:gd name="connsiteX48" fmla="*/ 9454801 w 14624970"/>
                <a:gd name="connsiteY48" fmla="*/ 388285 h 2529981"/>
                <a:gd name="connsiteX49" fmla="*/ 9496139 w 14624970"/>
                <a:gd name="connsiteY49" fmla="*/ 376855 h 2529981"/>
                <a:gd name="connsiteX50" fmla="*/ 9538049 w 14624970"/>
                <a:gd name="connsiteY50" fmla="*/ 366378 h 2529981"/>
                <a:gd name="connsiteX51" fmla="*/ 9623584 w 14624970"/>
                <a:gd name="connsiteY51" fmla="*/ 348756 h 2529981"/>
                <a:gd name="connsiteX52" fmla="*/ 9711118 w 14624970"/>
                <a:gd name="connsiteY52" fmla="*/ 335993 h 2529981"/>
                <a:gd name="connsiteX53" fmla="*/ 9755219 w 14624970"/>
                <a:gd name="connsiteY53" fmla="*/ 330373 h 2529981"/>
                <a:gd name="connsiteX54" fmla="*/ 9799987 w 14624970"/>
                <a:gd name="connsiteY54" fmla="*/ 327325 h 2529981"/>
                <a:gd name="connsiteX55" fmla="*/ 9889712 w 14624970"/>
                <a:gd name="connsiteY55" fmla="*/ 322944 h 2529981"/>
                <a:gd name="connsiteX56" fmla="*/ 9979152 w 14624970"/>
                <a:gd name="connsiteY56" fmla="*/ 323896 h 2529981"/>
                <a:gd name="connsiteX57" fmla="*/ 10315384 w 14624970"/>
                <a:gd name="connsiteY57" fmla="*/ 367520 h 2529981"/>
                <a:gd name="connsiteX58" fmla="*/ 10609136 w 14624970"/>
                <a:gd name="connsiteY58" fmla="*/ 448959 h 2529981"/>
                <a:gd name="connsiteX59" fmla="*/ 10643330 w 14624970"/>
                <a:gd name="connsiteY59" fmla="*/ 460294 h 2529981"/>
                <a:gd name="connsiteX60" fmla="*/ 10676191 w 14624970"/>
                <a:gd name="connsiteY60" fmla="*/ 471724 h 2529981"/>
                <a:gd name="connsiteX61" fmla="*/ 10741152 w 14624970"/>
                <a:gd name="connsiteY61" fmla="*/ 494489 h 2529981"/>
                <a:gd name="connsiteX62" fmla="*/ 10864025 w 14624970"/>
                <a:gd name="connsiteY62" fmla="*/ 540113 h 2529981"/>
                <a:gd name="connsiteX63" fmla="*/ 11086624 w 14624970"/>
                <a:gd name="connsiteY63" fmla="*/ 622314 h 2529981"/>
                <a:gd name="connsiteX64" fmla="*/ 11282553 w 14624970"/>
                <a:gd name="connsiteY64" fmla="*/ 683846 h 2529981"/>
                <a:gd name="connsiteX65" fmla="*/ 11477815 w 14624970"/>
                <a:gd name="connsiteY65" fmla="*/ 726137 h 2529981"/>
                <a:gd name="connsiteX66" fmla="*/ 11677936 w 14624970"/>
                <a:gd name="connsiteY66" fmla="*/ 750235 h 2529981"/>
                <a:gd name="connsiteX67" fmla="*/ 11880914 w 14624970"/>
                <a:gd name="connsiteY67" fmla="*/ 754712 h 2529981"/>
                <a:gd name="connsiteX68" fmla="*/ 11982831 w 14624970"/>
                <a:gd name="connsiteY68" fmla="*/ 749854 h 2529981"/>
                <a:gd name="connsiteX69" fmla="*/ 12033694 w 14624970"/>
                <a:gd name="connsiteY69" fmla="*/ 745187 h 2529981"/>
                <a:gd name="connsiteX70" fmla="*/ 12084463 w 14624970"/>
                <a:gd name="connsiteY70" fmla="*/ 739281 h 2529981"/>
                <a:gd name="connsiteX71" fmla="*/ 12135136 w 14624970"/>
                <a:gd name="connsiteY71" fmla="*/ 732328 h 2529981"/>
                <a:gd name="connsiteX72" fmla="*/ 12186475 w 14624970"/>
                <a:gd name="connsiteY72" fmla="*/ 723946 h 2529981"/>
                <a:gd name="connsiteX73" fmla="*/ 12295156 w 14624970"/>
                <a:gd name="connsiteY73" fmla="*/ 702134 h 2529981"/>
                <a:gd name="connsiteX74" fmla="*/ 12538996 w 14624970"/>
                <a:gd name="connsiteY74" fmla="*/ 644508 h 2529981"/>
                <a:gd name="connsiteX75" fmla="*/ 12817888 w 14624970"/>
                <a:gd name="connsiteY75" fmla="*/ 586691 h 2529981"/>
                <a:gd name="connsiteX76" fmla="*/ 12893611 w 14624970"/>
                <a:gd name="connsiteY76" fmla="*/ 575356 h 2529981"/>
                <a:gd name="connsiteX77" fmla="*/ 12971717 w 14624970"/>
                <a:gd name="connsiteY77" fmla="*/ 566212 h 2529981"/>
                <a:gd name="connsiteX78" fmla="*/ 13052584 w 14624970"/>
                <a:gd name="connsiteY78" fmla="*/ 560497 h 2529981"/>
                <a:gd name="connsiteX79" fmla="*/ 13135642 w 14624970"/>
                <a:gd name="connsiteY79" fmla="*/ 558402 h 2529981"/>
                <a:gd name="connsiteX80" fmla="*/ 13478923 w 14624970"/>
                <a:gd name="connsiteY80" fmla="*/ 600693 h 2529981"/>
                <a:gd name="connsiteX81" fmla="*/ 13796962 w 14624970"/>
                <a:gd name="connsiteY81" fmla="*/ 732995 h 2529981"/>
                <a:gd name="connsiteX82" fmla="*/ 14053947 w 14624970"/>
                <a:gd name="connsiteY82" fmla="*/ 933401 h 2529981"/>
                <a:gd name="connsiteX83" fmla="*/ 14245590 w 14624970"/>
                <a:gd name="connsiteY83" fmla="*/ 1168478 h 2529981"/>
                <a:gd name="connsiteX84" fmla="*/ 14386750 w 14624970"/>
                <a:gd name="connsiteY84" fmla="*/ 1417271 h 2529981"/>
                <a:gd name="connsiteX85" fmla="*/ 14415802 w 14624970"/>
                <a:gd name="connsiteY85" fmla="*/ 1480517 h 2529981"/>
                <a:gd name="connsiteX86" fmla="*/ 14442948 w 14624970"/>
                <a:gd name="connsiteY86" fmla="*/ 1543858 h 2529981"/>
                <a:gd name="connsiteX87" fmla="*/ 14491144 w 14624970"/>
                <a:gd name="connsiteY87" fmla="*/ 1671493 h 2529981"/>
                <a:gd name="connsiteX88" fmla="*/ 14532768 w 14624970"/>
                <a:gd name="connsiteY88" fmla="*/ 1799604 h 2529981"/>
                <a:gd name="connsiteX89" fmla="*/ 14568678 w 14624970"/>
                <a:gd name="connsiteY89" fmla="*/ 1928192 h 2529981"/>
                <a:gd name="connsiteX90" fmla="*/ 14624971 w 14624970"/>
                <a:gd name="connsiteY90" fmla="*/ 2187081 h 2529981"/>
                <a:gd name="connsiteX91" fmla="*/ 14538484 w 14624970"/>
                <a:gd name="connsiteY91" fmla="*/ 2225562 h 2529981"/>
                <a:gd name="connsiteX92" fmla="*/ 14218920 w 14624970"/>
                <a:gd name="connsiteY92" fmla="*/ 1825608 h 2529981"/>
                <a:gd name="connsiteX93" fmla="*/ 14137005 w 14624970"/>
                <a:gd name="connsiteY93" fmla="*/ 1733310 h 2529981"/>
                <a:gd name="connsiteX94" fmla="*/ 14095761 w 14624970"/>
                <a:gd name="connsiteY94" fmla="*/ 1688733 h 2529981"/>
                <a:gd name="connsiteX95" fmla="*/ 14053852 w 14624970"/>
                <a:gd name="connsiteY95" fmla="*/ 1645776 h 2529981"/>
                <a:gd name="connsiteX96" fmla="*/ 13881544 w 14624970"/>
                <a:gd name="connsiteY96" fmla="*/ 1491375 h 2529981"/>
                <a:gd name="connsiteX97" fmla="*/ 13704475 w 14624970"/>
                <a:gd name="connsiteY97" fmla="*/ 1373551 h 2529981"/>
                <a:gd name="connsiteX98" fmla="*/ 13529119 w 14624970"/>
                <a:gd name="connsiteY98" fmla="*/ 1303638 h 2529981"/>
                <a:gd name="connsiteX99" fmla="*/ 13361193 w 14624970"/>
                <a:gd name="connsiteY99" fmla="*/ 1282968 h 2529981"/>
                <a:gd name="connsiteX100" fmla="*/ 13340715 w 14624970"/>
                <a:gd name="connsiteY100" fmla="*/ 1283159 h 2529981"/>
                <a:gd name="connsiteX101" fmla="*/ 13320236 w 14624970"/>
                <a:gd name="connsiteY101" fmla="*/ 1285064 h 2529981"/>
                <a:gd name="connsiteX102" fmla="*/ 13300043 w 14624970"/>
                <a:gd name="connsiteY102" fmla="*/ 1286493 h 2529981"/>
                <a:gd name="connsiteX103" fmla="*/ 13279374 w 14624970"/>
                <a:gd name="connsiteY103" fmla="*/ 1289255 h 2529981"/>
                <a:gd name="connsiteX104" fmla="*/ 13195173 w 14624970"/>
                <a:gd name="connsiteY104" fmla="*/ 1304780 h 2529981"/>
                <a:gd name="connsiteX105" fmla="*/ 12798361 w 14624970"/>
                <a:gd name="connsiteY105" fmla="*/ 1448608 h 2529981"/>
                <a:gd name="connsiteX106" fmla="*/ 12555855 w 14624970"/>
                <a:gd name="connsiteY106" fmla="*/ 1548144 h 2529981"/>
                <a:gd name="connsiteX107" fmla="*/ 12419076 w 14624970"/>
                <a:gd name="connsiteY107" fmla="*/ 1597198 h 2529981"/>
                <a:gd name="connsiteX108" fmla="*/ 12346591 w 14624970"/>
                <a:gd name="connsiteY108" fmla="*/ 1619963 h 2529981"/>
                <a:gd name="connsiteX109" fmla="*/ 12272677 w 14624970"/>
                <a:gd name="connsiteY109" fmla="*/ 1641013 h 2529981"/>
                <a:gd name="connsiteX110" fmla="*/ 11971115 w 14624970"/>
                <a:gd name="connsiteY110" fmla="*/ 1702259 h 2529981"/>
                <a:gd name="connsiteX111" fmla="*/ 11663648 w 14624970"/>
                <a:gd name="connsiteY111" fmla="*/ 1727881 h 2529981"/>
                <a:gd name="connsiteX112" fmla="*/ 11354276 w 14624970"/>
                <a:gd name="connsiteY112" fmla="*/ 1716356 h 2529981"/>
                <a:gd name="connsiteX113" fmla="*/ 11277029 w 14624970"/>
                <a:gd name="connsiteY113" fmla="*/ 1707879 h 2529981"/>
                <a:gd name="connsiteX114" fmla="*/ 11199972 w 14624970"/>
                <a:gd name="connsiteY114" fmla="*/ 1697115 h 2529981"/>
                <a:gd name="connsiteX115" fmla="*/ 11046904 w 14624970"/>
                <a:gd name="connsiteY115" fmla="*/ 1667588 h 2529981"/>
                <a:gd name="connsiteX116" fmla="*/ 10752963 w 14624970"/>
                <a:gd name="connsiteY116" fmla="*/ 1584435 h 2529981"/>
                <a:gd name="connsiteX117" fmla="*/ 10496741 w 14624970"/>
                <a:gd name="connsiteY117" fmla="*/ 1488042 h 2529981"/>
                <a:gd name="connsiteX118" fmla="*/ 10381202 w 14624970"/>
                <a:gd name="connsiteY118" fmla="*/ 1441941 h 2529981"/>
                <a:gd name="connsiteX119" fmla="*/ 10326434 w 14624970"/>
                <a:gd name="connsiteY119" fmla="*/ 1420033 h 2529981"/>
                <a:gd name="connsiteX120" fmla="*/ 10299382 w 14624970"/>
                <a:gd name="connsiteY120" fmla="*/ 1409270 h 2529981"/>
                <a:gd name="connsiteX121" fmla="*/ 10273284 w 14624970"/>
                <a:gd name="connsiteY121" fmla="*/ 1399364 h 2529981"/>
                <a:gd name="connsiteX122" fmla="*/ 10078402 w 14624970"/>
                <a:gd name="connsiteY122" fmla="*/ 1331641 h 2529981"/>
                <a:gd name="connsiteX123" fmla="*/ 9910858 w 14624970"/>
                <a:gd name="connsiteY123" fmla="*/ 1293065 h 2529981"/>
                <a:gd name="connsiteX124" fmla="*/ 9872663 w 14624970"/>
                <a:gd name="connsiteY124" fmla="*/ 1288397 h 2529981"/>
                <a:gd name="connsiteX125" fmla="*/ 9834658 w 14624970"/>
                <a:gd name="connsiteY125" fmla="*/ 1286302 h 2529981"/>
                <a:gd name="connsiteX126" fmla="*/ 9815513 w 14624970"/>
                <a:gd name="connsiteY126" fmla="*/ 1285064 h 2529981"/>
                <a:gd name="connsiteX127" fmla="*/ 9795986 w 14624970"/>
                <a:gd name="connsiteY127" fmla="*/ 1285730 h 2529981"/>
                <a:gd name="connsiteX128" fmla="*/ 9756553 w 14624970"/>
                <a:gd name="connsiteY128" fmla="*/ 1286873 h 2529981"/>
                <a:gd name="connsiteX129" fmla="*/ 9589198 w 14624970"/>
                <a:gd name="connsiteY129" fmla="*/ 1313925 h 2529981"/>
                <a:gd name="connsiteX130" fmla="*/ 9409557 w 14624970"/>
                <a:gd name="connsiteY130" fmla="*/ 1375837 h 2529981"/>
                <a:gd name="connsiteX131" fmla="*/ 9223343 w 14624970"/>
                <a:gd name="connsiteY131" fmla="*/ 1469182 h 2529981"/>
                <a:gd name="connsiteX132" fmla="*/ 9034748 w 14624970"/>
                <a:gd name="connsiteY132" fmla="*/ 1587197 h 2529981"/>
                <a:gd name="connsiteX133" fmla="*/ 8939498 w 14624970"/>
                <a:gd name="connsiteY133" fmla="*/ 1652729 h 2529981"/>
                <a:gd name="connsiteX134" fmla="*/ 8891492 w 14624970"/>
                <a:gd name="connsiteY134" fmla="*/ 1686733 h 2529981"/>
                <a:gd name="connsiteX135" fmla="*/ 8842343 w 14624970"/>
                <a:gd name="connsiteY135" fmla="*/ 1722356 h 2529981"/>
                <a:gd name="connsiteX136" fmla="*/ 8638699 w 14624970"/>
                <a:gd name="connsiteY136" fmla="*/ 1870470 h 2529981"/>
                <a:gd name="connsiteX137" fmla="*/ 8422386 w 14624970"/>
                <a:gd name="connsiteY137" fmla="*/ 2022299 h 2529981"/>
                <a:gd name="connsiteX138" fmla="*/ 8190071 w 14624970"/>
                <a:gd name="connsiteY138" fmla="*/ 2169746 h 2529981"/>
                <a:gd name="connsiteX139" fmla="*/ 7939279 w 14624970"/>
                <a:gd name="connsiteY139" fmla="*/ 2303763 h 2529981"/>
                <a:gd name="connsiteX140" fmla="*/ 7669721 w 14624970"/>
                <a:gd name="connsiteY140" fmla="*/ 2413300 h 2529981"/>
                <a:gd name="connsiteX141" fmla="*/ 7529037 w 14624970"/>
                <a:gd name="connsiteY141" fmla="*/ 2454829 h 2529981"/>
                <a:gd name="connsiteX142" fmla="*/ 7458266 w 14624970"/>
                <a:gd name="connsiteY142" fmla="*/ 2472260 h 2529981"/>
                <a:gd name="connsiteX143" fmla="*/ 7387400 w 14624970"/>
                <a:gd name="connsiteY143" fmla="*/ 2486928 h 2529981"/>
                <a:gd name="connsiteX144" fmla="*/ 7316534 w 14624970"/>
                <a:gd name="connsiteY144" fmla="*/ 2499025 h 2529981"/>
                <a:gd name="connsiteX145" fmla="*/ 7245858 w 14624970"/>
                <a:gd name="connsiteY145" fmla="*/ 2509312 h 2529981"/>
                <a:gd name="connsiteX146" fmla="*/ 7105270 w 14624970"/>
                <a:gd name="connsiteY146" fmla="*/ 2522838 h 2529981"/>
                <a:gd name="connsiteX147" fmla="*/ 7035451 w 14624970"/>
                <a:gd name="connsiteY147" fmla="*/ 2527124 h 2529981"/>
                <a:gd name="connsiteX148" fmla="*/ 6966013 w 14624970"/>
                <a:gd name="connsiteY148" fmla="*/ 2529029 h 2529981"/>
                <a:gd name="connsiteX149" fmla="*/ 6931438 w 14624970"/>
                <a:gd name="connsiteY149" fmla="*/ 2529981 h 2529981"/>
                <a:gd name="connsiteX150" fmla="*/ 6896957 w 14624970"/>
                <a:gd name="connsiteY150" fmla="*/ 2529791 h 2529981"/>
                <a:gd name="connsiteX151" fmla="*/ 6828282 w 14624970"/>
                <a:gd name="connsiteY151" fmla="*/ 2529315 h 2529981"/>
                <a:gd name="connsiteX152" fmla="*/ 6557677 w 14624970"/>
                <a:gd name="connsiteY152" fmla="*/ 2513313 h 2529981"/>
                <a:gd name="connsiteX153" fmla="*/ 6032183 w 14624970"/>
                <a:gd name="connsiteY153" fmla="*/ 2440446 h 2529981"/>
                <a:gd name="connsiteX154" fmla="*/ 5903214 w 14624970"/>
                <a:gd name="connsiteY154" fmla="*/ 2416920 h 2529981"/>
                <a:gd name="connsiteX155" fmla="*/ 5774912 w 14624970"/>
                <a:gd name="connsiteY155" fmla="*/ 2392250 h 2529981"/>
                <a:gd name="connsiteX156" fmla="*/ 5518214 w 14624970"/>
                <a:gd name="connsiteY156" fmla="*/ 2340815 h 2529981"/>
                <a:gd name="connsiteX157" fmla="*/ 5002435 w 14624970"/>
                <a:gd name="connsiteY157" fmla="*/ 2226610 h 2529981"/>
                <a:gd name="connsiteX158" fmla="*/ 4742974 w 14624970"/>
                <a:gd name="connsiteY158" fmla="*/ 2160221 h 2529981"/>
                <a:gd name="connsiteX159" fmla="*/ 4678014 w 14624970"/>
                <a:gd name="connsiteY159" fmla="*/ 2142219 h 2529981"/>
                <a:gd name="connsiteX160" fmla="*/ 4613148 w 14624970"/>
                <a:gd name="connsiteY160" fmla="*/ 2123359 h 2529981"/>
                <a:gd name="connsiteX161" fmla="*/ 4483227 w 14624970"/>
                <a:gd name="connsiteY161" fmla="*/ 2083735 h 2529981"/>
                <a:gd name="connsiteX162" fmla="*/ 3970687 w 14624970"/>
                <a:gd name="connsiteY162" fmla="*/ 1887234 h 2529981"/>
                <a:gd name="connsiteX163" fmla="*/ 3495961 w 14624970"/>
                <a:gd name="connsiteY163" fmla="*/ 1639680 h 2529981"/>
                <a:gd name="connsiteX164" fmla="*/ 3065145 w 14624970"/>
                <a:gd name="connsiteY164" fmla="*/ 1369646 h 2529981"/>
                <a:gd name="connsiteX165" fmla="*/ 2963037 w 14624970"/>
                <a:gd name="connsiteY165" fmla="*/ 1301923 h 2529981"/>
                <a:gd name="connsiteX166" fmla="*/ 2912555 w 14624970"/>
                <a:gd name="connsiteY166" fmla="*/ 1268490 h 2529981"/>
                <a:gd name="connsiteX167" fmla="*/ 2862644 w 14624970"/>
                <a:gd name="connsiteY167" fmla="*/ 1234772 h 2529981"/>
                <a:gd name="connsiteX168" fmla="*/ 2763584 w 14624970"/>
                <a:gd name="connsiteY168" fmla="*/ 1169145 h 2529981"/>
                <a:gd name="connsiteX169" fmla="*/ 2665000 w 14624970"/>
                <a:gd name="connsiteY169" fmla="*/ 1106756 h 2529981"/>
                <a:gd name="connsiteX170" fmla="*/ 2272189 w 14624970"/>
                <a:gd name="connsiteY170" fmla="*/ 887871 h 2529981"/>
                <a:gd name="connsiteX171" fmla="*/ 2173129 w 14624970"/>
                <a:gd name="connsiteY171" fmla="*/ 843770 h 2529981"/>
                <a:gd name="connsiteX172" fmla="*/ 2123218 w 14624970"/>
                <a:gd name="connsiteY172" fmla="*/ 823578 h 2529981"/>
                <a:gd name="connsiteX173" fmla="*/ 2073212 w 14624970"/>
                <a:gd name="connsiteY173" fmla="*/ 804242 h 2529981"/>
                <a:gd name="connsiteX174" fmla="*/ 2023110 w 14624970"/>
                <a:gd name="connsiteY174" fmla="*/ 785096 h 2529981"/>
                <a:gd name="connsiteX175" fmla="*/ 1972913 w 14624970"/>
                <a:gd name="connsiteY175" fmla="*/ 769285 h 2529981"/>
                <a:gd name="connsiteX176" fmla="*/ 1922717 w 14624970"/>
                <a:gd name="connsiteY176" fmla="*/ 752521 h 2529981"/>
                <a:gd name="connsiteX177" fmla="*/ 1871282 w 14624970"/>
                <a:gd name="connsiteY177" fmla="*/ 739281 h 2529981"/>
                <a:gd name="connsiteX178" fmla="*/ 1442466 w 14624970"/>
                <a:gd name="connsiteY178" fmla="*/ 668511 h 2529981"/>
                <a:gd name="connsiteX179" fmla="*/ 990124 w 14624970"/>
                <a:gd name="connsiteY179" fmla="*/ 680226 h 2529981"/>
                <a:gd name="connsiteX180" fmla="*/ 527876 w 14624970"/>
                <a:gd name="connsiteY180" fmla="*/ 775571 h 2529981"/>
                <a:gd name="connsiteX181" fmla="*/ 295751 w 14624970"/>
                <a:gd name="connsiteY181" fmla="*/ 855772 h 2529981"/>
                <a:gd name="connsiteX182" fmla="*/ 238030 w 14624970"/>
                <a:gd name="connsiteY182" fmla="*/ 879870 h 2529981"/>
                <a:gd name="connsiteX183" fmla="*/ 179642 w 14624970"/>
                <a:gd name="connsiteY183" fmla="*/ 904445 h 2529981"/>
                <a:gd name="connsiteX184" fmla="*/ 62675 w 14624970"/>
                <a:gd name="connsiteY184" fmla="*/ 958070 h 2529981"/>
                <a:gd name="connsiteX185" fmla="*/ 0 w 14624970"/>
                <a:gd name="connsiteY185" fmla="*/ 887204 h 252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4624970" h="2529981">
                  <a:moveTo>
                    <a:pt x="0" y="887204"/>
                  </a:moveTo>
                  <a:cubicBezTo>
                    <a:pt x="24956" y="849867"/>
                    <a:pt x="51530" y="813195"/>
                    <a:pt x="78581" y="776334"/>
                  </a:cubicBezTo>
                  <a:cubicBezTo>
                    <a:pt x="106680" y="740710"/>
                    <a:pt x="136779" y="706706"/>
                    <a:pt x="167354" y="672320"/>
                  </a:cubicBezTo>
                  <a:cubicBezTo>
                    <a:pt x="182309" y="654699"/>
                    <a:pt x="198596" y="638697"/>
                    <a:pt x="214884" y="622600"/>
                  </a:cubicBezTo>
                  <a:cubicBezTo>
                    <a:pt x="231172" y="606408"/>
                    <a:pt x="247936" y="590691"/>
                    <a:pt x="264605" y="574689"/>
                  </a:cubicBezTo>
                  <a:lnTo>
                    <a:pt x="289750" y="550686"/>
                  </a:lnTo>
                  <a:cubicBezTo>
                    <a:pt x="298133" y="542590"/>
                    <a:pt x="307181" y="535637"/>
                    <a:pt x="315944" y="528017"/>
                  </a:cubicBezTo>
                  <a:cubicBezTo>
                    <a:pt x="333470" y="512967"/>
                    <a:pt x="351377" y="498299"/>
                    <a:pt x="369380" y="483535"/>
                  </a:cubicBezTo>
                  <a:cubicBezTo>
                    <a:pt x="513874" y="366663"/>
                    <a:pt x="676561" y="268937"/>
                    <a:pt x="850773" y="192070"/>
                  </a:cubicBezTo>
                  <a:cubicBezTo>
                    <a:pt x="1025081" y="115679"/>
                    <a:pt x="1211009" y="59292"/>
                    <a:pt x="1403414" y="29002"/>
                  </a:cubicBezTo>
                  <a:cubicBezTo>
                    <a:pt x="1595723" y="-1669"/>
                    <a:pt x="1794320" y="-8431"/>
                    <a:pt x="1993011" y="10714"/>
                  </a:cubicBezTo>
                  <a:cubicBezTo>
                    <a:pt x="2017871" y="13191"/>
                    <a:pt x="2042732" y="15381"/>
                    <a:pt x="2067592" y="18239"/>
                  </a:cubicBezTo>
                  <a:lnTo>
                    <a:pt x="2141887" y="30050"/>
                  </a:lnTo>
                  <a:lnTo>
                    <a:pt x="2216277" y="42813"/>
                  </a:lnTo>
                  <a:cubicBezTo>
                    <a:pt x="2241042" y="47195"/>
                    <a:pt x="2264569" y="53767"/>
                    <a:pt x="2288858" y="59196"/>
                  </a:cubicBezTo>
                  <a:cubicBezTo>
                    <a:pt x="2312956" y="64911"/>
                    <a:pt x="2337149" y="70531"/>
                    <a:pt x="2361152" y="76627"/>
                  </a:cubicBezTo>
                  <a:cubicBezTo>
                    <a:pt x="2385251" y="82533"/>
                    <a:pt x="2409539" y="88438"/>
                    <a:pt x="2432685" y="96153"/>
                  </a:cubicBezTo>
                  <a:cubicBezTo>
                    <a:pt x="2479453" y="110822"/>
                    <a:pt x="2526506" y="125204"/>
                    <a:pt x="2573274" y="140730"/>
                  </a:cubicBezTo>
                  <a:cubicBezTo>
                    <a:pt x="2757297" y="206262"/>
                    <a:pt x="2930462" y="289035"/>
                    <a:pt x="3093434" y="379236"/>
                  </a:cubicBezTo>
                  <a:cubicBezTo>
                    <a:pt x="3420047" y="560116"/>
                    <a:pt x="3698939" y="776334"/>
                    <a:pt x="3952970" y="994361"/>
                  </a:cubicBezTo>
                  <a:cubicBezTo>
                    <a:pt x="4080510" y="1102946"/>
                    <a:pt x="4203097" y="1212293"/>
                    <a:pt x="4326065" y="1317544"/>
                  </a:cubicBezTo>
                  <a:cubicBezTo>
                    <a:pt x="4387882" y="1368503"/>
                    <a:pt x="4449604" y="1420890"/>
                    <a:pt x="4512945" y="1469944"/>
                  </a:cubicBezTo>
                  <a:cubicBezTo>
                    <a:pt x="4544568" y="1494804"/>
                    <a:pt x="4577144" y="1518426"/>
                    <a:pt x="4609434" y="1542905"/>
                  </a:cubicBezTo>
                  <a:cubicBezTo>
                    <a:pt x="4642485" y="1566146"/>
                    <a:pt x="4675156" y="1590340"/>
                    <a:pt x="4708875" y="1613105"/>
                  </a:cubicBezTo>
                  <a:cubicBezTo>
                    <a:pt x="4776311" y="1658444"/>
                    <a:pt x="4844796" y="1703592"/>
                    <a:pt x="4915948" y="1744359"/>
                  </a:cubicBezTo>
                  <a:cubicBezTo>
                    <a:pt x="4986528" y="1786460"/>
                    <a:pt x="5059204" y="1825417"/>
                    <a:pt x="5133213" y="1861898"/>
                  </a:cubicBezTo>
                  <a:cubicBezTo>
                    <a:pt x="5281232" y="1935240"/>
                    <a:pt x="5436108" y="1996010"/>
                    <a:pt x="5594700" y="2045730"/>
                  </a:cubicBezTo>
                  <a:cubicBezTo>
                    <a:pt x="5753100" y="2095165"/>
                    <a:pt x="5916549" y="2133551"/>
                    <a:pt x="6080094" y="2159268"/>
                  </a:cubicBezTo>
                  <a:cubicBezTo>
                    <a:pt x="6243542" y="2185272"/>
                    <a:pt x="6408039" y="2199559"/>
                    <a:pt x="6570155" y="2195559"/>
                  </a:cubicBezTo>
                  <a:cubicBezTo>
                    <a:pt x="6894386" y="2191463"/>
                    <a:pt x="7208235" y="2105738"/>
                    <a:pt x="7451979" y="1943432"/>
                  </a:cubicBezTo>
                  <a:cubicBezTo>
                    <a:pt x="7513511" y="1901712"/>
                    <a:pt x="7573042" y="1857516"/>
                    <a:pt x="7630668" y="1808177"/>
                  </a:cubicBezTo>
                  <a:cubicBezTo>
                    <a:pt x="7645241" y="1796461"/>
                    <a:pt x="7659339" y="1783031"/>
                    <a:pt x="7673626" y="1770648"/>
                  </a:cubicBezTo>
                  <a:cubicBezTo>
                    <a:pt x="7687914" y="1758075"/>
                    <a:pt x="7702010" y="1745502"/>
                    <a:pt x="7716107" y="1732072"/>
                  </a:cubicBezTo>
                  <a:lnTo>
                    <a:pt x="7758304" y="1692638"/>
                  </a:lnTo>
                  <a:lnTo>
                    <a:pt x="7800022" y="1651586"/>
                  </a:lnTo>
                  <a:cubicBezTo>
                    <a:pt x="7855553" y="1596055"/>
                    <a:pt x="7910894" y="1539572"/>
                    <a:pt x="7966425" y="1479469"/>
                  </a:cubicBezTo>
                  <a:cubicBezTo>
                    <a:pt x="7994333" y="1450418"/>
                    <a:pt x="8022717" y="1419652"/>
                    <a:pt x="8050816" y="1389648"/>
                  </a:cubicBezTo>
                  <a:cubicBezTo>
                    <a:pt x="8079201" y="1358787"/>
                    <a:pt x="8107585" y="1328403"/>
                    <a:pt x="8137017" y="1297351"/>
                  </a:cubicBezTo>
                  <a:cubicBezTo>
                    <a:pt x="8195120" y="1235534"/>
                    <a:pt x="8255508" y="1172764"/>
                    <a:pt x="8318850" y="1109804"/>
                  </a:cubicBezTo>
                  <a:cubicBezTo>
                    <a:pt x="8334947" y="1093992"/>
                    <a:pt x="8350282" y="1078657"/>
                    <a:pt x="8367046" y="1062655"/>
                  </a:cubicBezTo>
                  <a:lnTo>
                    <a:pt x="8417338" y="1015030"/>
                  </a:lnTo>
                  <a:cubicBezTo>
                    <a:pt x="8434102" y="999219"/>
                    <a:pt x="8451913" y="983693"/>
                    <a:pt x="8469153" y="968072"/>
                  </a:cubicBezTo>
                  <a:cubicBezTo>
                    <a:pt x="8486584" y="952451"/>
                    <a:pt x="8503825" y="936735"/>
                    <a:pt x="8522113" y="921590"/>
                  </a:cubicBezTo>
                  <a:cubicBezTo>
                    <a:pt x="8593265" y="859868"/>
                    <a:pt x="8669941" y="800527"/>
                    <a:pt x="8749284" y="742615"/>
                  </a:cubicBezTo>
                  <a:cubicBezTo>
                    <a:pt x="8829199" y="684894"/>
                    <a:pt x="8914638" y="630220"/>
                    <a:pt x="9004363" y="578595"/>
                  </a:cubicBezTo>
                  <a:cubicBezTo>
                    <a:pt x="9095613" y="528017"/>
                    <a:pt x="9191816" y="481059"/>
                    <a:pt x="9294781" y="441149"/>
                  </a:cubicBezTo>
                  <a:cubicBezTo>
                    <a:pt x="9320593" y="431338"/>
                    <a:pt x="9347359" y="422480"/>
                    <a:pt x="9373743" y="413241"/>
                  </a:cubicBezTo>
                  <a:cubicBezTo>
                    <a:pt x="9387078" y="408764"/>
                    <a:pt x="9400127" y="404001"/>
                    <a:pt x="9413653" y="399905"/>
                  </a:cubicBezTo>
                  <a:lnTo>
                    <a:pt x="9454801" y="388285"/>
                  </a:lnTo>
                  <a:lnTo>
                    <a:pt x="9496139" y="376855"/>
                  </a:lnTo>
                  <a:cubicBezTo>
                    <a:pt x="9509950" y="373045"/>
                    <a:pt x="9523666" y="369235"/>
                    <a:pt x="9538049" y="366378"/>
                  </a:cubicBezTo>
                  <a:cubicBezTo>
                    <a:pt x="9566434" y="360186"/>
                    <a:pt x="9595009" y="354471"/>
                    <a:pt x="9623584" y="348756"/>
                  </a:cubicBezTo>
                  <a:cubicBezTo>
                    <a:pt x="9652254" y="343232"/>
                    <a:pt x="9681877" y="340088"/>
                    <a:pt x="9711118" y="335993"/>
                  </a:cubicBezTo>
                  <a:lnTo>
                    <a:pt x="9755219" y="330373"/>
                  </a:lnTo>
                  <a:lnTo>
                    <a:pt x="9799987" y="327325"/>
                  </a:lnTo>
                  <a:cubicBezTo>
                    <a:pt x="9829800" y="325706"/>
                    <a:pt x="9859899" y="323325"/>
                    <a:pt x="9889712" y="322944"/>
                  </a:cubicBezTo>
                  <a:lnTo>
                    <a:pt x="9979152" y="323896"/>
                  </a:lnTo>
                  <a:cubicBezTo>
                    <a:pt x="10097167" y="328278"/>
                    <a:pt x="10209943" y="345232"/>
                    <a:pt x="10315384" y="367520"/>
                  </a:cubicBezTo>
                  <a:cubicBezTo>
                    <a:pt x="10421112" y="390285"/>
                    <a:pt x="10518172" y="418860"/>
                    <a:pt x="10609136" y="448959"/>
                  </a:cubicBezTo>
                  <a:lnTo>
                    <a:pt x="10643330" y="460294"/>
                  </a:lnTo>
                  <a:lnTo>
                    <a:pt x="10676191" y="471724"/>
                  </a:lnTo>
                  <a:lnTo>
                    <a:pt x="10741152" y="494489"/>
                  </a:lnTo>
                  <a:lnTo>
                    <a:pt x="10864025" y="540113"/>
                  </a:lnTo>
                  <a:cubicBezTo>
                    <a:pt x="10943272" y="569260"/>
                    <a:pt x="11016900" y="598311"/>
                    <a:pt x="11086624" y="622314"/>
                  </a:cubicBezTo>
                  <a:cubicBezTo>
                    <a:pt x="11156156" y="647841"/>
                    <a:pt x="11218640" y="666129"/>
                    <a:pt x="11282553" y="683846"/>
                  </a:cubicBezTo>
                  <a:cubicBezTo>
                    <a:pt x="11346562" y="700991"/>
                    <a:pt x="11411808" y="715088"/>
                    <a:pt x="11477815" y="726137"/>
                  </a:cubicBezTo>
                  <a:cubicBezTo>
                    <a:pt x="11543919" y="736710"/>
                    <a:pt x="11610690" y="745282"/>
                    <a:pt x="11677936" y="750235"/>
                  </a:cubicBezTo>
                  <a:cubicBezTo>
                    <a:pt x="11745278" y="754331"/>
                    <a:pt x="11813001" y="756712"/>
                    <a:pt x="11880914" y="754712"/>
                  </a:cubicBezTo>
                  <a:cubicBezTo>
                    <a:pt x="11914918" y="753950"/>
                    <a:pt x="11948732" y="751759"/>
                    <a:pt x="11982831" y="749854"/>
                  </a:cubicBezTo>
                  <a:lnTo>
                    <a:pt x="12033694" y="745187"/>
                  </a:lnTo>
                  <a:cubicBezTo>
                    <a:pt x="12050744" y="743853"/>
                    <a:pt x="12067413" y="740996"/>
                    <a:pt x="12084463" y="739281"/>
                  </a:cubicBezTo>
                  <a:cubicBezTo>
                    <a:pt x="12101512" y="737662"/>
                    <a:pt x="12118276" y="734995"/>
                    <a:pt x="12135136" y="732328"/>
                  </a:cubicBezTo>
                  <a:cubicBezTo>
                    <a:pt x="12151995" y="729852"/>
                    <a:pt x="12168854" y="727470"/>
                    <a:pt x="12186475" y="723946"/>
                  </a:cubicBezTo>
                  <a:cubicBezTo>
                    <a:pt x="12220861" y="717850"/>
                    <a:pt x="12257722" y="710135"/>
                    <a:pt x="12295156" y="702134"/>
                  </a:cubicBezTo>
                  <a:cubicBezTo>
                    <a:pt x="12370308" y="685560"/>
                    <a:pt x="12452128" y="664986"/>
                    <a:pt x="12538996" y="644508"/>
                  </a:cubicBezTo>
                  <a:cubicBezTo>
                    <a:pt x="12625959" y="624029"/>
                    <a:pt x="12718637" y="603169"/>
                    <a:pt x="12817888" y="586691"/>
                  </a:cubicBezTo>
                  <a:cubicBezTo>
                    <a:pt x="12843224" y="582881"/>
                    <a:pt x="12867799" y="578690"/>
                    <a:pt x="12893611" y="575356"/>
                  </a:cubicBezTo>
                  <a:lnTo>
                    <a:pt x="12971717" y="566212"/>
                  </a:lnTo>
                  <a:lnTo>
                    <a:pt x="13052584" y="560497"/>
                  </a:lnTo>
                  <a:cubicBezTo>
                    <a:pt x="13079921" y="559163"/>
                    <a:pt x="13108115" y="558973"/>
                    <a:pt x="13135642" y="558402"/>
                  </a:cubicBezTo>
                  <a:cubicBezTo>
                    <a:pt x="13247370" y="558402"/>
                    <a:pt x="13365766" y="571260"/>
                    <a:pt x="13478923" y="600693"/>
                  </a:cubicBezTo>
                  <a:cubicBezTo>
                    <a:pt x="13591794" y="629934"/>
                    <a:pt x="13700380" y="674987"/>
                    <a:pt x="13796962" y="732995"/>
                  </a:cubicBezTo>
                  <a:cubicBezTo>
                    <a:pt x="13893927" y="790621"/>
                    <a:pt x="13979652" y="859392"/>
                    <a:pt x="14053947" y="933401"/>
                  </a:cubicBezTo>
                  <a:cubicBezTo>
                    <a:pt x="14128146" y="1007696"/>
                    <a:pt x="14191107" y="1087039"/>
                    <a:pt x="14245590" y="1168478"/>
                  </a:cubicBezTo>
                  <a:cubicBezTo>
                    <a:pt x="14299692" y="1250202"/>
                    <a:pt x="14346937" y="1332784"/>
                    <a:pt x="14386750" y="1417271"/>
                  </a:cubicBezTo>
                  <a:lnTo>
                    <a:pt x="14415802" y="1480517"/>
                  </a:lnTo>
                  <a:cubicBezTo>
                    <a:pt x="14424850" y="1501758"/>
                    <a:pt x="14434280" y="1522713"/>
                    <a:pt x="14442948" y="1543858"/>
                  </a:cubicBezTo>
                  <a:cubicBezTo>
                    <a:pt x="14459998" y="1586435"/>
                    <a:pt x="14476095" y="1628916"/>
                    <a:pt x="14491144" y="1671493"/>
                  </a:cubicBezTo>
                  <a:cubicBezTo>
                    <a:pt x="14506480" y="1713879"/>
                    <a:pt x="14519814" y="1756932"/>
                    <a:pt x="14532768" y="1799604"/>
                  </a:cubicBezTo>
                  <a:cubicBezTo>
                    <a:pt x="14546008" y="1842276"/>
                    <a:pt x="14557630" y="1885234"/>
                    <a:pt x="14568678" y="1928192"/>
                  </a:cubicBezTo>
                  <a:cubicBezTo>
                    <a:pt x="14590872" y="2014012"/>
                    <a:pt x="14609826" y="2100118"/>
                    <a:pt x="14624971" y="2187081"/>
                  </a:cubicBezTo>
                  <a:lnTo>
                    <a:pt x="14538484" y="2225562"/>
                  </a:lnTo>
                  <a:cubicBezTo>
                    <a:pt x="14430470" y="2088117"/>
                    <a:pt x="14327410" y="1951433"/>
                    <a:pt x="14218920" y="1825608"/>
                  </a:cubicBezTo>
                  <a:cubicBezTo>
                    <a:pt x="14192060" y="1793985"/>
                    <a:pt x="14164723" y="1763314"/>
                    <a:pt x="14137005" y="1733310"/>
                  </a:cubicBezTo>
                  <a:lnTo>
                    <a:pt x="14095761" y="1688733"/>
                  </a:lnTo>
                  <a:lnTo>
                    <a:pt x="14053852" y="1645776"/>
                  </a:lnTo>
                  <a:cubicBezTo>
                    <a:pt x="13997082" y="1589959"/>
                    <a:pt x="13940504" y="1537095"/>
                    <a:pt x="13881544" y="1491375"/>
                  </a:cubicBezTo>
                  <a:cubicBezTo>
                    <a:pt x="13822871" y="1445560"/>
                    <a:pt x="13763815" y="1405174"/>
                    <a:pt x="13704475" y="1373551"/>
                  </a:cubicBezTo>
                  <a:cubicBezTo>
                    <a:pt x="13645229" y="1341928"/>
                    <a:pt x="13586269" y="1318687"/>
                    <a:pt x="13529119" y="1303638"/>
                  </a:cubicBezTo>
                  <a:cubicBezTo>
                    <a:pt x="13471969" y="1288207"/>
                    <a:pt x="13416153" y="1282683"/>
                    <a:pt x="13361193" y="1282968"/>
                  </a:cubicBezTo>
                  <a:lnTo>
                    <a:pt x="13340715" y="1283159"/>
                  </a:lnTo>
                  <a:lnTo>
                    <a:pt x="13320236" y="1285064"/>
                  </a:lnTo>
                  <a:lnTo>
                    <a:pt x="13300043" y="1286493"/>
                  </a:lnTo>
                  <a:cubicBezTo>
                    <a:pt x="13293471" y="1286588"/>
                    <a:pt x="13286232" y="1288397"/>
                    <a:pt x="13279374" y="1289255"/>
                  </a:cubicBezTo>
                  <a:cubicBezTo>
                    <a:pt x="13252132" y="1292398"/>
                    <a:pt x="13223843" y="1298589"/>
                    <a:pt x="13195173" y="1304780"/>
                  </a:cubicBezTo>
                  <a:cubicBezTo>
                    <a:pt x="13080112" y="1331165"/>
                    <a:pt x="12948285" y="1384981"/>
                    <a:pt x="12798361" y="1448608"/>
                  </a:cubicBezTo>
                  <a:cubicBezTo>
                    <a:pt x="12723018" y="1480231"/>
                    <a:pt x="12643580" y="1514712"/>
                    <a:pt x="12555855" y="1548144"/>
                  </a:cubicBezTo>
                  <a:cubicBezTo>
                    <a:pt x="12511850" y="1564908"/>
                    <a:pt x="12467082" y="1581672"/>
                    <a:pt x="12419076" y="1597198"/>
                  </a:cubicBezTo>
                  <a:cubicBezTo>
                    <a:pt x="12395835" y="1605294"/>
                    <a:pt x="12371165" y="1612629"/>
                    <a:pt x="12346591" y="1619963"/>
                  </a:cubicBezTo>
                  <a:cubicBezTo>
                    <a:pt x="12322016" y="1627392"/>
                    <a:pt x="12297442" y="1634727"/>
                    <a:pt x="12272677" y="1641013"/>
                  </a:cubicBezTo>
                  <a:cubicBezTo>
                    <a:pt x="12173617" y="1667302"/>
                    <a:pt x="12072937" y="1688352"/>
                    <a:pt x="11971115" y="1702259"/>
                  </a:cubicBezTo>
                  <a:cubicBezTo>
                    <a:pt x="11869388" y="1716165"/>
                    <a:pt x="11766709" y="1725881"/>
                    <a:pt x="11663648" y="1727881"/>
                  </a:cubicBezTo>
                  <a:cubicBezTo>
                    <a:pt x="11560588" y="1729881"/>
                    <a:pt x="11457242" y="1726547"/>
                    <a:pt x="11354276" y="1716356"/>
                  </a:cubicBezTo>
                  <a:cubicBezTo>
                    <a:pt x="11328559" y="1713594"/>
                    <a:pt x="11302746" y="1711308"/>
                    <a:pt x="11277029" y="1707879"/>
                  </a:cubicBezTo>
                  <a:cubicBezTo>
                    <a:pt x="11251406" y="1704354"/>
                    <a:pt x="11225593" y="1701021"/>
                    <a:pt x="11199972" y="1697115"/>
                  </a:cubicBezTo>
                  <a:cubicBezTo>
                    <a:pt x="11148822" y="1688257"/>
                    <a:pt x="11097673" y="1679208"/>
                    <a:pt x="11046904" y="1667588"/>
                  </a:cubicBezTo>
                  <a:cubicBezTo>
                    <a:pt x="10945178" y="1645585"/>
                    <a:pt x="10844212" y="1615105"/>
                    <a:pt x="10752963" y="1584435"/>
                  </a:cubicBezTo>
                  <a:cubicBezTo>
                    <a:pt x="10661809" y="1552335"/>
                    <a:pt x="10576370" y="1520427"/>
                    <a:pt x="10496741" y="1488042"/>
                  </a:cubicBezTo>
                  <a:lnTo>
                    <a:pt x="10381202" y="1441941"/>
                  </a:lnTo>
                  <a:lnTo>
                    <a:pt x="10326434" y="1420033"/>
                  </a:lnTo>
                  <a:lnTo>
                    <a:pt x="10299382" y="1409270"/>
                  </a:lnTo>
                  <a:lnTo>
                    <a:pt x="10273284" y="1399364"/>
                  </a:lnTo>
                  <a:cubicBezTo>
                    <a:pt x="10203561" y="1372884"/>
                    <a:pt x="10138410" y="1348691"/>
                    <a:pt x="10078402" y="1331641"/>
                  </a:cubicBezTo>
                  <a:cubicBezTo>
                    <a:pt x="10018300" y="1313639"/>
                    <a:pt x="9962769" y="1301447"/>
                    <a:pt x="9910858" y="1293065"/>
                  </a:cubicBezTo>
                  <a:cubicBezTo>
                    <a:pt x="9898190" y="1291731"/>
                    <a:pt x="9885426" y="1290207"/>
                    <a:pt x="9872663" y="1288397"/>
                  </a:cubicBezTo>
                  <a:cubicBezTo>
                    <a:pt x="9859899" y="1287159"/>
                    <a:pt x="9847421" y="1287255"/>
                    <a:pt x="9834658" y="1286302"/>
                  </a:cubicBezTo>
                  <a:lnTo>
                    <a:pt x="9815513" y="1285064"/>
                  </a:lnTo>
                  <a:lnTo>
                    <a:pt x="9795986" y="1285730"/>
                  </a:lnTo>
                  <a:cubicBezTo>
                    <a:pt x="9782937" y="1286397"/>
                    <a:pt x="9769983" y="1285540"/>
                    <a:pt x="9756553" y="1286873"/>
                  </a:cubicBezTo>
                  <a:cubicBezTo>
                    <a:pt x="9703403" y="1290303"/>
                    <a:pt x="9647206" y="1300018"/>
                    <a:pt x="9589198" y="1313925"/>
                  </a:cubicBezTo>
                  <a:cubicBezTo>
                    <a:pt x="9531001" y="1329260"/>
                    <a:pt x="9470803" y="1350501"/>
                    <a:pt x="9409557" y="1375837"/>
                  </a:cubicBezTo>
                  <a:cubicBezTo>
                    <a:pt x="9348311" y="1402983"/>
                    <a:pt x="9286018" y="1433463"/>
                    <a:pt x="9223343" y="1469182"/>
                  </a:cubicBezTo>
                  <a:cubicBezTo>
                    <a:pt x="9160860" y="1505472"/>
                    <a:pt x="9097803" y="1543858"/>
                    <a:pt x="9034748" y="1587197"/>
                  </a:cubicBezTo>
                  <a:cubicBezTo>
                    <a:pt x="9003126" y="1608152"/>
                    <a:pt x="8971312" y="1630440"/>
                    <a:pt x="8939498" y="1652729"/>
                  </a:cubicBezTo>
                  <a:lnTo>
                    <a:pt x="8891492" y="1686733"/>
                  </a:lnTo>
                  <a:cubicBezTo>
                    <a:pt x="8875490" y="1697972"/>
                    <a:pt x="8858822" y="1710641"/>
                    <a:pt x="8842343" y="1722356"/>
                  </a:cubicBezTo>
                  <a:lnTo>
                    <a:pt x="8638699" y="1870470"/>
                  </a:lnTo>
                  <a:cubicBezTo>
                    <a:pt x="8569357" y="1921048"/>
                    <a:pt x="8496586" y="1971340"/>
                    <a:pt x="8422386" y="2022299"/>
                  </a:cubicBezTo>
                  <a:cubicBezTo>
                    <a:pt x="8347996" y="2072400"/>
                    <a:pt x="8270367" y="2122406"/>
                    <a:pt x="8190071" y="2169746"/>
                  </a:cubicBezTo>
                  <a:cubicBezTo>
                    <a:pt x="8110252" y="2217466"/>
                    <a:pt x="8025670" y="2262329"/>
                    <a:pt x="7939279" y="2303763"/>
                  </a:cubicBezTo>
                  <a:cubicBezTo>
                    <a:pt x="7852696" y="2345291"/>
                    <a:pt x="7761922" y="2381677"/>
                    <a:pt x="7669721" y="2413300"/>
                  </a:cubicBezTo>
                  <a:cubicBezTo>
                    <a:pt x="7622953" y="2428254"/>
                    <a:pt x="7576662" y="2443494"/>
                    <a:pt x="7529037" y="2454829"/>
                  </a:cubicBezTo>
                  <a:cubicBezTo>
                    <a:pt x="7505320" y="2460640"/>
                    <a:pt x="7481983" y="2467593"/>
                    <a:pt x="7458266" y="2472260"/>
                  </a:cubicBezTo>
                  <a:lnTo>
                    <a:pt x="7387400" y="2486928"/>
                  </a:lnTo>
                  <a:cubicBezTo>
                    <a:pt x="7363873" y="2492262"/>
                    <a:pt x="7340156" y="2495310"/>
                    <a:pt x="7316534" y="2499025"/>
                  </a:cubicBezTo>
                  <a:cubicBezTo>
                    <a:pt x="7292912" y="2502454"/>
                    <a:pt x="7269385" y="2506360"/>
                    <a:pt x="7245858" y="2509312"/>
                  </a:cubicBezTo>
                  <a:cubicBezTo>
                    <a:pt x="7198710" y="2514170"/>
                    <a:pt x="7152037" y="2520932"/>
                    <a:pt x="7105270" y="2522838"/>
                  </a:cubicBezTo>
                  <a:lnTo>
                    <a:pt x="7035451" y="2527124"/>
                  </a:lnTo>
                  <a:lnTo>
                    <a:pt x="6966013" y="2529029"/>
                  </a:lnTo>
                  <a:lnTo>
                    <a:pt x="6931438" y="2529981"/>
                  </a:lnTo>
                  <a:lnTo>
                    <a:pt x="6896957" y="2529791"/>
                  </a:lnTo>
                  <a:lnTo>
                    <a:pt x="6828282" y="2529315"/>
                  </a:lnTo>
                  <a:cubicBezTo>
                    <a:pt x="6737128" y="2526457"/>
                    <a:pt x="6646736" y="2521981"/>
                    <a:pt x="6557677" y="2513313"/>
                  </a:cubicBezTo>
                  <a:cubicBezTo>
                    <a:pt x="6379178" y="2497501"/>
                    <a:pt x="6204680" y="2470641"/>
                    <a:pt x="6032183" y="2440446"/>
                  </a:cubicBezTo>
                  <a:cubicBezTo>
                    <a:pt x="5988844" y="2433588"/>
                    <a:pt x="5946267" y="2424254"/>
                    <a:pt x="5903214" y="2416920"/>
                  </a:cubicBezTo>
                  <a:lnTo>
                    <a:pt x="5774912" y="2392250"/>
                  </a:lnTo>
                  <a:cubicBezTo>
                    <a:pt x="5689473" y="2375391"/>
                    <a:pt x="5603843" y="2358531"/>
                    <a:pt x="5518214" y="2340815"/>
                  </a:cubicBezTo>
                  <a:cubicBezTo>
                    <a:pt x="5346954" y="2305287"/>
                    <a:pt x="5175028" y="2268425"/>
                    <a:pt x="5002435" y="2226610"/>
                  </a:cubicBezTo>
                  <a:cubicBezTo>
                    <a:pt x="4916329" y="2205179"/>
                    <a:pt x="4829461" y="2184129"/>
                    <a:pt x="4742974" y="2160221"/>
                  </a:cubicBezTo>
                  <a:cubicBezTo>
                    <a:pt x="4721352" y="2154220"/>
                    <a:pt x="4699540" y="2148505"/>
                    <a:pt x="4678014" y="2142219"/>
                  </a:cubicBezTo>
                  <a:lnTo>
                    <a:pt x="4613148" y="2123359"/>
                  </a:lnTo>
                  <a:cubicBezTo>
                    <a:pt x="4569524" y="2111358"/>
                    <a:pt x="4526661" y="2097070"/>
                    <a:pt x="4483227" y="2083735"/>
                  </a:cubicBezTo>
                  <a:cubicBezTo>
                    <a:pt x="4310158" y="2029538"/>
                    <a:pt x="4137374" y="1962863"/>
                    <a:pt x="3970687" y="1887234"/>
                  </a:cubicBezTo>
                  <a:cubicBezTo>
                    <a:pt x="3804666" y="1811796"/>
                    <a:pt x="3646837" y="1727595"/>
                    <a:pt x="3495961" y="1639680"/>
                  </a:cubicBezTo>
                  <a:cubicBezTo>
                    <a:pt x="3344799" y="1551764"/>
                    <a:pt x="3202591" y="1460133"/>
                    <a:pt x="3065145" y="1369646"/>
                  </a:cubicBezTo>
                  <a:lnTo>
                    <a:pt x="2963037" y="1301923"/>
                  </a:lnTo>
                  <a:lnTo>
                    <a:pt x="2912555" y="1268490"/>
                  </a:lnTo>
                  <a:cubicBezTo>
                    <a:pt x="2895886" y="1257251"/>
                    <a:pt x="2879217" y="1245249"/>
                    <a:pt x="2862644" y="1234772"/>
                  </a:cubicBezTo>
                  <a:cubicBezTo>
                    <a:pt x="2829306" y="1213341"/>
                    <a:pt x="2796445" y="1191243"/>
                    <a:pt x="2763584" y="1169145"/>
                  </a:cubicBezTo>
                  <a:cubicBezTo>
                    <a:pt x="2730722" y="1147618"/>
                    <a:pt x="2697766" y="1127711"/>
                    <a:pt x="2665000" y="1106756"/>
                  </a:cubicBezTo>
                  <a:cubicBezTo>
                    <a:pt x="2534126" y="1024745"/>
                    <a:pt x="2403634" y="951403"/>
                    <a:pt x="2272189" y="887871"/>
                  </a:cubicBezTo>
                  <a:cubicBezTo>
                    <a:pt x="2239042" y="873870"/>
                    <a:pt x="2206181" y="858725"/>
                    <a:pt x="2173129" y="843770"/>
                  </a:cubicBezTo>
                  <a:cubicBezTo>
                    <a:pt x="2156651" y="835770"/>
                    <a:pt x="2139982" y="829769"/>
                    <a:pt x="2123218" y="823578"/>
                  </a:cubicBezTo>
                  <a:cubicBezTo>
                    <a:pt x="2106454" y="817386"/>
                    <a:pt x="2089880" y="810719"/>
                    <a:pt x="2073212" y="804242"/>
                  </a:cubicBezTo>
                  <a:cubicBezTo>
                    <a:pt x="2056543" y="798051"/>
                    <a:pt x="2039779" y="790430"/>
                    <a:pt x="2023110" y="785096"/>
                  </a:cubicBezTo>
                  <a:lnTo>
                    <a:pt x="1972913" y="769285"/>
                  </a:lnTo>
                  <a:lnTo>
                    <a:pt x="1922717" y="752521"/>
                  </a:lnTo>
                  <a:lnTo>
                    <a:pt x="1871282" y="739281"/>
                  </a:lnTo>
                  <a:cubicBezTo>
                    <a:pt x="1734026" y="702420"/>
                    <a:pt x="1590199" y="678797"/>
                    <a:pt x="1442466" y="668511"/>
                  </a:cubicBezTo>
                  <a:cubicBezTo>
                    <a:pt x="1294638" y="657938"/>
                    <a:pt x="1143191" y="662891"/>
                    <a:pt x="990124" y="680226"/>
                  </a:cubicBezTo>
                  <a:cubicBezTo>
                    <a:pt x="837057" y="697847"/>
                    <a:pt x="682562" y="729566"/>
                    <a:pt x="527876" y="775571"/>
                  </a:cubicBezTo>
                  <a:cubicBezTo>
                    <a:pt x="449866" y="797574"/>
                    <a:pt x="373571" y="826054"/>
                    <a:pt x="295751" y="855772"/>
                  </a:cubicBezTo>
                  <a:cubicBezTo>
                    <a:pt x="276701" y="863773"/>
                    <a:pt x="257651" y="872060"/>
                    <a:pt x="238030" y="879870"/>
                  </a:cubicBezTo>
                  <a:cubicBezTo>
                    <a:pt x="218789" y="888062"/>
                    <a:pt x="198406" y="895110"/>
                    <a:pt x="179642" y="904445"/>
                  </a:cubicBezTo>
                  <a:cubicBezTo>
                    <a:pt x="141542" y="922352"/>
                    <a:pt x="102870" y="940545"/>
                    <a:pt x="62675" y="958070"/>
                  </a:cubicBezTo>
                  <a:lnTo>
                    <a:pt x="0" y="887204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6000">
                  <a:srgbClr val="FFFFFF">
                    <a:alpha val="13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9490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9D43F2F-FE2D-C7D8-1413-88C767967459}"/>
                </a:ext>
              </a:extLst>
            </p:cNvPr>
            <p:cNvSpPr/>
            <p:nvPr/>
          </p:nvSpPr>
          <p:spPr>
            <a:xfrm>
              <a:off x="-751522" y="776187"/>
              <a:ext cx="13297567" cy="2888461"/>
            </a:xfrm>
            <a:custGeom>
              <a:avLst/>
              <a:gdLst>
                <a:gd name="connsiteX0" fmla="*/ 13269372 w 13297567"/>
                <a:gd name="connsiteY0" fmla="*/ 394340 h 2888461"/>
                <a:gd name="connsiteX1" fmla="*/ 13037820 w 13297567"/>
                <a:gd name="connsiteY1" fmla="*/ 386053 h 2888461"/>
                <a:gd name="connsiteX2" fmla="*/ 12981432 w 13297567"/>
                <a:gd name="connsiteY2" fmla="*/ 385101 h 2888461"/>
                <a:gd name="connsiteX3" fmla="*/ 12925901 w 13297567"/>
                <a:gd name="connsiteY3" fmla="*/ 384910 h 2888461"/>
                <a:gd name="connsiteX4" fmla="*/ 12898469 w 13297567"/>
                <a:gd name="connsiteY4" fmla="*/ 385101 h 2888461"/>
                <a:gd name="connsiteX5" fmla="*/ 12871323 w 13297567"/>
                <a:gd name="connsiteY5" fmla="*/ 386149 h 2888461"/>
                <a:gd name="connsiteX6" fmla="*/ 12817793 w 13297567"/>
                <a:gd name="connsiteY6" fmla="*/ 388625 h 2888461"/>
                <a:gd name="connsiteX7" fmla="*/ 12714636 w 13297567"/>
                <a:gd name="connsiteY7" fmla="*/ 398817 h 2888461"/>
                <a:gd name="connsiteX8" fmla="*/ 12618339 w 13297567"/>
                <a:gd name="connsiteY8" fmla="*/ 416438 h 2888461"/>
                <a:gd name="connsiteX9" fmla="*/ 12453747 w 13297567"/>
                <a:gd name="connsiteY9" fmla="*/ 478160 h 2888461"/>
                <a:gd name="connsiteX10" fmla="*/ 12324874 w 13297567"/>
                <a:gd name="connsiteY10" fmla="*/ 573791 h 2888461"/>
                <a:gd name="connsiteX11" fmla="*/ 12204858 w 13297567"/>
                <a:gd name="connsiteY11" fmla="*/ 703617 h 2888461"/>
                <a:gd name="connsiteX12" fmla="*/ 12078463 w 13297567"/>
                <a:gd name="connsiteY12" fmla="*/ 866208 h 2888461"/>
                <a:gd name="connsiteX13" fmla="*/ 11931873 w 13297567"/>
                <a:gd name="connsiteY13" fmla="*/ 1051946 h 2888461"/>
                <a:gd name="connsiteX14" fmla="*/ 11743182 w 13297567"/>
                <a:gd name="connsiteY14" fmla="*/ 1249590 h 2888461"/>
                <a:gd name="connsiteX15" fmla="*/ 11507343 w 13297567"/>
                <a:gd name="connsiteY15" fmla="*/ 1427612 h 2888461"/>
                <a:gd name="connsiteX16" fmla="*/ 11242644 w 13297567"/>
                <a:gd name="connsiteY16" fmla="*/ 1563820 h 2888461"/>
                <a:gd name="connsiteX17" fmla="*/ 10955083 w 13297567"/>
                <a:gd name="connsiteY17" fmla="*/ 1654212 h 2888461"/>
                <a:gd name="connsiteX18" fmla="*/ 10375964 w 13297567"/>
                <a:gd name="connsiteY18" fmla="*/ 1693931 h 2888461"/>
                <a:gd name="connsiteX19" fmla="*/ 10241756 w 13297567"/>
                <a:gd name="connsiteY19" fmla="*/ 1682977 h 2888461"/>
                <a:gd name="connsiteX20" fmla="*/ 10113455 w 13297567"/>
                <a:gd name="connsiteY20" fmla="*/ 1666499 h 2888461"/>
                <a:gd name="connsiteX21" fmla="*/ 10051161 w 13297567"/>
                <a:gd name="connsiteY21" fmla="*/ 1657165 h 2888461"/>
                <a:gd name="connsiteX22" fmla="*/ 9990010 w 13297567"/>
                <a:gd name="connsiteY22" fmla="*/ 1647258 h 2888461"/>
                <a:gd name="connsiteX23" fmla="*/ 9872091 w 13297567"/>
                <a:gd name="connsiteY23" fmla="*/ 1625542 h 2888461"/>
                <a:gd name="connsiteX24" fmla="*/ 9650444 w 13297567"/>
                <a:gd name="connsiteY24" fmla="*/ 1581346 h 2888461"/>
                <a:gd name="connsiteX25" fmla="*/ 9598152 w 13297567"/>
                <a:gd name="connsiteY25" fmla="*/ 1570487 h 2888461"/>
                <a:gd name="connsiteX26" fmla="*/ 9547289 w 13297567"/>
                <a:gd name="connsiteY26" fmla="*/ 1560391 h 2888461"/>
                <a:gd name="connsiteX27" fmla="*/ 9450419 w 13297567"/>
                <a:gd name="connsiteY27" fmla="*/ 1542388 h 2888461"/>
                <a:gd name="connsiteX28" fmla="*/ 9403175 w 13297567"/>
                <a:gd name="connsiteY28" fmla="*/ 1534483 h 2888461"/>
                <a:gd name="connsiteX29" fmla="*/ 9356598 w 13297567"/>
                <a:gd name="connsiteY29" fmla="*/ 1527434 h 2888461"/>
                <a:gd name="connsiteX30" fmla="*/ 9310783 w 13297567"/>
                <a:gd name="connsiteY30" fmla="*/ 1520671 h 2888461"/>
                <a:gd name="connsiteX31" fmla="*/ 9265920 w 13297567"/>
                <a:gd name="connsiteY31" fmla="*/ 1515242 h 2888461"/>
                <a:gd name="connsiteX32" fmla="*/ 9096089 w 13297567"/>
                <a:gd name="connsiteY32" fmla="*/ 1503336 h 2888461"/>
                <a:gd name="connsiteX33" fmla="*/ 8945404 w 13297567"/>
                <a:gd name="connsiteY33" fmla="*/ 1509051 h 2888461"/>
                <a:gd name="connsiteX34" fmla="*/ 8817864 w 13297567"/>
                <a:gd name="connsiteY34" fmla="*/ 1534864 h 2888461"/>
                <a:gd name="connsiteX35" fmla="*/ 8789194 w 13297567"/>
                <a:gd name="connsiteY35" fmla="*/ 1544293 h 2888461"/>
                <a:gd name="connsiteX36" fmla="*/ 8761857 w 13297567"/>
                <a:gd name="connsiteY36" fmla="*/ 1555342 h 2888461"/>
                <a:gd name="connsiteX37" fmla="*/ 8734615 w 13297567"/>
                <a:gd name="connsiteY37" fmla="*/ 1568011 h 2888461"/>
                <a:gd name="connsiteX38" fmla="*/ 8706993 w 13297567"/>
                <a:gd name="connsiteY38" fmla="*/ 1582584 h 2888461"/>
                <a:gd name="connsiteX39" fmla="*/ 8678799 w 13297567"/>
                <a:gd name="connsiteY39" fmla="*/ 1599443 h 2888461"/>
                <a:gd name="connsiteX40" fmla="*/ 8650033 w 13297567"/>
                <a:gd name="connsiteY40" fmla="*/ 1620017 h 2888461"/>
                <a:gd name="connsiteX41" fmla="*/ 8620506 w 13297567"/>
                <a:gd name="connsiteY41" fmla="*/ 1643163 h 2888461"/>
                <a:gd name="connsiteX42" fmla="*/ 8605552 w 13297567"/>
                <a:gd name="connsiteY42" fmla="*/ 1655164 h 2888461"/>
                <a:gd name="connsiteX43" fmla="*/ 8590407 w 13297567"/>
                <a:gd name="connsiteY43" fmla="*/ 1668785 h 2888461"/>
                <a:gd name="connsiteX44" fmla="*/ 8464296 w 13297567"/>
                <a:gd name="connsiteY44" fmla="*/ 1797944 h 2888461"/>
                <a:gd name="connsiteX45" fmla="*/ 8328660 w 13297567"/>
                <a:gd name="connsiteY45" fmla="*/ 1961107 h 2888461"/>
                <a:gd name="connsiteX46" fmla="*/ 8254937 w 13297567"/>
                <a:gd name="connsiteY46" fmla="*/ 2051214 h 2888461"/>
                <a:gd name="connsiteX47" fmla="*/ 8215503 w 13297567"/>
                <a:gd name="connsiteY47" fmla="*/ 2097791 h 2888461"/>
                <a:gd name="connsiteX48" fmla="*/ 8195596 w 13297567"/>
                <a:gd name="connsiteY48" fmla="*/ 2121127 h 2888461"/>
                <a:gd name="connsiteX49" fmla="*/ 8174641 w 13297567"/>
                <a:gd name="connsiteY49" fmla="*/ 2145035 h 2888461"/>
                <a:gd name="connsiteX50" fmla="*/ 8131874 w 13297567"/>
                <a:gd name="connsiteY50" fmla="*/ 2192565 h 2888461"/>
                <a:gd name="connsiteX51" fmla="*/ 8086916 w 13297567"/>
                <a:gd name="connsiteY51" fmla="*/ 2240476 h 2888461"/>
                <a:gd name="connsiteX52" fmla="*/ 8039291 w 13297567"/>
                <a:gd name="connsiteY52" fmla="*/ 2288386 h 2888461"/>
                <a:gd name="connsiteX53" fmla="*/ 8015097 w 13297567"/>
                <a:gd name="connsiteY53" fmla="*/ 2312199 h 2888461"/>
                <a:gd name="connsiteX54" fmla="*/ 7989380 w 13297567"/>
                <a:gd name="connsiteY54" fmla="*/ 2335630 h 2888461"/>
                <a:gd name="connsiteX55" fmla="*/ 7937754 w 13297567"/>
                <a:gd name="connsiteY55" fmla="*/ 2381922 h 2888461"/>
                <a:gd name="connsiteX56" fmla="*/ 7884033 w 13297567"/>
                <a:gd name="connsiteY56" fmla="*/ 2425356 h 2888461"/>
                <a:gd name="connsiteX57" fmla="*/ 7829360 w 13297567"/>
                <a:gd name="connsiteY57" fmla="*/ 2466980 h 2888461"/>
                <a:gd name="connsiteX58" fmla="*/ 7773829 w 13297567"/>
                <a:gd name="connsiteY58" fmla="*/ 2506985 h 2888461"/>
                <a:gd name="connsiteX59" fmla="*/ 7658577 w 13297567"/>
                <a:gd name="connsiteY59" fmla="*/ 2579375 h 2888461"/>
                <a:gd name="connsiteX60" fmla="*/ 7599902 w 13297567"/>
                <a:gd name="connsiteY60" fmla="*/ 2612903 h 2888461"/>
                <a:gd name="connsiteX61" fmla="*/ 7540086 w 13297567"/>
                <a:gd name="connsiteY61" fmla="*/ 2643859 h 2888461"/>
                <a:gd name="connsiteX62" fmla="*/ 7479506 w 13297567"/>
                <a:gd name="connsiteY62" fmla="*/ 2672625 h 2888461"/>
                <a:gd name="connsiteX63" fmla="*/ 7418451 w 13297567"/>
                <a:gd name="connsiteY63" fmla="*/ 2699771 h 2888461"/>
                <a:gd name="connsiteX64" fmla="*/ 7294245 w 13297567"/>
                <a:gd name="connsiteY64" fmla="*/ 2747110 h 2888461"/>
                <a:gd name="connsiteX65" fmla="*/ 7168515 w 13297567"/>
                <a:gd name="connsiteY65" fmla="*/ 2786925 h 2888461"/>
                <a:gd name="connsiteX66" fmla="*/ 7104984 w 13297567"/>
                <a:gd name="connsiteY66" fmla="*/ 2803498 h 2888461"/>
                <a:gd name="connsiteX67" fmla="*/ 7041356 w 13297567"/>
                <a:gd name="connsiteY67" fmla="*/ 2818357 h 2888461"/>
                <a:gd name="connsiteX68" fmla="*/ 6785515 w 13297567"/>
                <a:gd name="connsiteY68" fmla="*/ 2859220 h 2888461"/>
                <a:gd name="connsiteX69" fmla="*/ 6721317 w 13297567"/>
                <a:gd name="connsiteY69" fmla="*/ 2864363 h 2888461"/>
                <a:gd name="connsiteX70" fmla="*/ 6689408 w 13297567"/>
                <a:gd name="connsiteY70" fmla="*/ 2866744 h 2888461"/>
                <a:gd name="connsiteX71" fmla="*/ 6657023 w 13297567"/>
                <a:gd name="connsiteY71" fmla="*/ 2868078 h 2888461"/>
                <a:gd name="connsiteX72" fmla="*/ 6593300 w 13297567"/>
                <a:gd name="connsiteY72" fmla="*/ 2870650 h 2888461"/>
                <a:gd name="connsiteX73" fmla="*/ 6538246 w 13297567"/>
                <a:gd name="connsiteY73" fmla="*/ 2872269 h 2888461"/>
                <a:gd name="connsiteX74" fmla="*/ 6427851 w 13297567"/>
                <a:gd name="connsiteY74" fmla="*/ 2876460 h 2888461"/>
                <a:gd name="connsiteX75" fmla="*/ 6372606 w 13297567"/>
                <a:gd name="connsiteY75" fmla="*/ 2879222 h 2888461"/>
                <a:gd name="connsiteX76" fmla="*/ 6344984 w 13297567"/>
                <a:gd name="connsiteY76" fmla="*/ 2880651 h 2888461"/>
                <a:gd name="connsiteX77" fmla="*/ 6313647 w 13297567"/>
                <a:gd name="connsiteY77" fmla="*/ 2882747 h 2888461"/>
                <a:gd name="connsiteX78" fmla="*/ 6187821 w 13297567"/>
                <a:gd name="connsiteY78" fmla="*/ 2888461 h 2888461"/>
                <a:gd name="connsiteX79" fmla="*/ 6125718 w 13297567"/>
                <a:gd name="connsiteY79" fmla="*/ 2888176 h 2888461"/>
                <a:gd name="connsiteX80" fmla="*/ 6094762 w 13297567"/>
                <a:gd name="connsiteY80" fmla="*/ 2888080 h 2888461"/>
                <a:gd name="connsiteX81" fmla="*/ 6063996 w 13297567"/>
                <a:gd name="connsiteY81" fmla="*/ 2886842 h 2888461"/>
                <a:gd name="connsiteX82" fmla="*/ 5582126 w 13297567"/>
                <a:gd name="connsiteY82" fmla="*/ 2832264 h 2888461"/>
                <a:gd name="connsiteX83" fmla="*/ 5523072 w 13297567"/>
                <a:gd name="connsiteY83" fmla="*/ 2820929 h 2888461"/>
                <a:gd name="connsiteX84" fmla="*/ 5464302 w 13297567"/>
                <a:gd name="connsiteY84" fmla="*/ 2808642 h 2888461"/>
                <a:gd name="connsiteX85" fmla="*/ 5347526 w 13297567"/>
                <a:gd name="connsiteY85" fmla="*/ 2781686 h 2888461"/>
                <a:gd name="connsiteX86" fmla="*/ 5231797 w 13297567"/>
                <a:gd name="connsiteY86" fmla="*/ 2750920 h 2888461"/>
                <a:gd name="connsiteX87" fmla="*/ 5173885 w 13297567"/>
                <a:gd name="connsiteY87" fmla="*/ 2735585 h 2888461"/>
                <a:gd name="connsiteX88" fmla="*/ 5116735 w 13297567"/>
                <a:gd name="connsiteY88" fmla="*/ 2718154 h 2888461"/>
                <a:gd name="connsiteX89" fmla="*/ 5001768 w 13297567"/>
                <a:gd name="connsiteY89" fmla="*/ 2683769 h 2888461"/>
                <a:gd name="connsiteX90" fmla="*/ 4888135 w 13297567"/>
                <a:gd name="connsiteY90" fmla="*/ 2645288 h 2888461"/>
                <a:gd name="connsiteX91" fmla="*/ 4830794 w 13297567"/>
                <a:gd name="connsiteY91" fmla="*/ 2626714 h 2888461"/>
                <a:gd name="connsiteX92" fmla="*/ 4774597 w 13297567"/>
                <a:gd name="connsiteY92" fmla="*/ 2605569 h 2888461"/>
                <a:gd name="connsiteX93" fmla="*/ 4661154 w 13297567"/>
                <a:gd name="connsiteY93" fmla="*/ 2564135 h 2888461"/>
                <a:gd name="connsiteX94" fmla="*/ 4604957 w 13297567"/>
                <a:gd name="connsiteY94" fmla="*/ 2541942 h 2888461"/>
                <a:gd name="connsiteX95" fmla="*/ 4548950 w 13297567"/>
                <a:gd name="connsiteY95" fmla="*/ 2519082 h 2888461"/>
                <a:gd name="connsiteX96" fmla="*/ 4435888 w 13297567"/>
                <a:gd name="connsiteY96" fmla="*/ 2473838 h 2888461"/>
                <a:gd name="connsiteX97" fmla="*/ 4325208 w 13297567"/>
                <a:gd name="connsiteY97" fmla="*/ 2423737 h 2888461"/>
                <a:gd name="connsiteX98" fmla="*/ 4213765 w 13297567"/>
                <a:gd name="connsiteY98" fmla="*/ 2373159 h 2888461"/>
                <a:gd name="connsiteX99" fmla="*/ 3996500 w 13297567"/>
                <a:gd name="connsiteY99" fmla="*/ 2263907 h 2888461"/>
                <a:gd name="connsiteX100" fmla="*/ 3903345 w 13297567"/>
                <a:gd name="connsiteY100" fmla="*/ 2220568 h 2888461"/>
                <a:gd name="connsiteX101" fmla="*/ 3880295 w 13297567"/>
                <a:gd name="connsiteY101" fmla="*/ 2209805 h 2888461"/>
                <a:gd name="connsiteX102" fmla="*/ 3856482 w 13297567"/>
                <a:gd name="connsiteY102" fmla="*/ 2200090 h 2888461"/>
                <a:gd name="connsiteX103" fmla="*/ 3809238 w 13297567"/>
                <a:gd name="connsiteY103" fmla="*/ 2180659 h 2888461"/>
                <a:gd name="connsiteX104" fmla="*/ 3427190 w 13297567"/>
                <a:gd name="connsiteY104" fmla="*/ 2046547 h 2888461"/>
                <a:gd name="connsiteX105" fmla="*/ 3038285 w 13297567"/>
                <a:gd name="connsiteY105" fmla="*/ 1936914 h 2888461"/>
                <a:gd name="connsiteX106" fmla="*/ 2939701 w 13297567"/>
                <a:gd name="connsiteY106" fmla="*/ 1911673 h 2888461"/>
                <a:gd name="connsiteX107" fmla="*/ 2890266 w 13297567"/>
                <a:gd name="connsiteY107" fmla="*/ 1899195 h 2888461"/>
                <a:gd name="connsiteX108" fmla="*/ 2865692 w 13297567"/>
                <a:gd name="connsiteY108" fmla="*/ 1892527 h 2888461"/>
                <a:gd name="connsiteX109" fmla="*/ 2840736 w 13297567"/>
                <a:gd name="connsiteY109" fmla="*/ 1886812 h 2888461"/>
                <a:gd name="connsiteX110" fmla="*/ 2740914 w 13297567"/>
                <a:gd name="connsiteY110" fmla="*/ 1862714 h 2888461"/>
                <a:gd name="connsiteX111" fmla="*/ 2639949 w 13297567"/>
                <a:gd name="connsiteY111" fmla="*/ 1841092 h 2888461"/>
                <a:gd name="connsiteX112" fmla="*/ 1806797 w 13297567"/>
                <a:gd name="connsiteY112" fmla="*/ 1714791 h 2888461"/>
                <a:gd name="connsiteX113" fmla="*/ 1375886 w 13297567"/>
                <a:gd name="connsiteY113" fmla="*/ 1679643 h 2888461"/>
                <a:gd name="connsiteX114" fmla="*/ 937260 w 13297567"/>
                <a:gd name="connsiteY114" fmla="*/ 1659641 h 2888461"/>
                <a:gd name="connsiteX115" fmla="*/ 490728 w 13297567"/>
                <a:gd name="connsiteY115" fmla="*/ 1652974 h 2888461"/>
                <a:gd name="connsiteX116" fmla="*/ 32575 w 13297567"/>
                <a:gd name="connsiteY116" fmla="*/ 1661546 h 2888461"/>
                <a:gd name="connsiteX117" fmla="*/ 0 w 13297567"/>
                <a:gd name="connsiteY117" fmla="*/ 1572678 h 2888461"/>
                <a:gd name="connsiteX118" fmla="*/ 202216 w 13297567"/>
                <a:gd name="connsiteY118" fmla="*/ 1439804 h 2888461"/>
                <a:gd name="connsiteX119" fmla="*/ 254794 w 13297567"/>
                <a:gd name="connsiteY119" fmla="*/ 1409991 h 2888461"/>
                <a:gd name="connsiteX120" fmla="*/ 308134 w 13297567"/>
                <a:gd name="connsiteY120" fmla="*/ 1382178 h 2888461"/>
                <a:gd name="connsiteX121" fmla="*/ 416243 w 13297567"/>
                <a:gd name="connsiteY121" fmla="*/ 1329028 h 2888461"/>
                <a:gd name="connsiteX122" fmla="*/ 864965 w 13297567"/>
                <a:gd name="connsiteY122" fmla="*/ 1157197 h 2888461"/>
                <a:gd name="connsiteX123" fmla="*/ 1331595 w 13297567"/>
                <a:gd name="connsiteY123" fmla="*/ 1040707 h 2888461"/>
                <a:gd name="connsiteX124" fmla="*/ 1810703 w 13297567"/>
                <a:gd name="connsiteY124" fmla="*/ 976508 h 2888461"/>
                <a:gd name="connsiteX125" fmla="*/ 2789396 w 13297567"/>
                <a:gd name="connsiteY125" fmla="*/ 1010703 h 2888461"/>
                <a:gd name="connsiteX126" fmla="*/ 3743801 w 13297567"/>
                <a:gd name="connsiteY126" fmla="*/ 1322647 h 2888461"/>
                <a:gd name="connsiteX127" fmla="*/ 3854672 w 13297567"/>
                <a:gd name="connsiteY127" fmla="*/ 1386559 h 2888461"/>
                <a:gd name="connsiteX128" fmla="*/ 3962305 w 13297567"/>
                <a:gd name="connsiteY128" fmla="*/ 1456473 h 2888461"/>
                <a:gd name="connsiteX129" fmla="*/ 4014597 w 13297567"/>
                <a:gd name="connsiteY129" fmla="*/ 1493906 h 2888461"/>
                <a:gd name="connsiteX130" fmla="*/ 4066127 w 13297567"/>
                <a:gd name="connsiteY130" fmla="*/ 1532387 h 2888461"/>
                <a:gd name="connsiteX131" fmla="*/ 4117181 w 13297567"/>
                <a:gd name="connsiteY131" fmla="*/ 1571154 h 2888461"/>
                <a:gd name="connsiteX132" fmla="*/ 4166330 w 13297567"/>
                <a:gd name="connsiteY132" fmla="*/ 1612969 h 2888461"/>
                <a:gd name="connsiteX133" fmla="*/ 4215099 w 13297567"/>
                <a:gd name="connsiteY133" fmla="*/ 1654688 h 2888461"/>
                <a:gd name="connsiteX134" fmla="*/ 4262819 w 13297567"/>
                <a:gd name="connsiteY134" fmla="*/ 1697455 h 2888461"/>
                <a:gd name="connsiteX135" fmla="*/ 4354830 w 13297567"/>
                <a:gd name="connsiteY135" fmla="*/ 1786514 h 2888461"/>
                <a:gd name="connsiteX136" fmla="*/ 4365879 w 13297567"/>
                <a:gd name="connsiteY136" fmla="*/ 1797373 h 2888461"/>
                <a:gd name="connsiteX137" fmla="*/ 4375214 w 13297567"/>
                <a:gd name="connsiteY137" fmla="*/ 1806993 h 2888461"/>
                <a:gd name="connsiteX138" fmla="*/ 4393978 w 13297567"/>
                <a:gd name="connsiteY138" fmla="*/ 1826233 h 2888461"/>
                <a:gd name="connsiteX139" fmla="*/ 4431602 w 13297567"/>
                <a:gd name="connsiteY139" fmla="*/ 1864905 h 2888461"/>
                <a:gd name="connsiteX140" fmla="*/ 4507421 w 13297567"/>
                <a:gd name="connsiteY140" fmla="*/ 1942724 h 2888461"/>
                <a:gd name="connsiteX141" fmla="*/ 4667917 w 13297567"/>
                <a:gd name="connsiteY141" fmla="*/ 2088742 h 2888461"/>
                <a:gd name="connsiteX142" fmla="*/ 4752785 w 13297567"/>
                <a:gd name="connsiteY142" fmla="*/ 2155989 h 2888461"/>
                <a:gd name="connsiteX143" fmla="*/ 4839843 w 13297567"/>
                <a:gd name="connsiteY143" fmla="*/ 2221045 h 2888461"/>
                <a:gd name="connsiteX144" fmla="*/ 4930426 w 13297567"/>
                <a:gd name="connsiteY144" fmla="*/ 2280671 h 2888461"/>
                <a:gd name="connsiteX145" fmla="*/ 4976336 w 13297567"/>
                <a:gd name="connsiteY145" fmla="*/ 2309913 h 2888461"/>
                <a:gd name="connsiteX146" fmla="*/ 5023581 w 13297567"/>
                <a:gd name="connsiteY146" fmla="*/ 2336107 h 2888461"/>
                <a:gd name="connsiteX147" fmla="*/ 5119307 w 13297567"/>
                <a:gd name="connsiteY147" fmla="*/ 2387256 h 2888461"/>
                <a:gd name="connsiteX148" fmla="*/ 5218081 w 13297567"/>
                <a:gd name="connsiteY148" fmla="*/ 2431357 h 2888461"/>
                <a:gd name="connsiteX149" fmla="*/ 5267897 w 13297567"/>
                <a:gd name="connsiteY149" fmla="*/ 2452788 h 2888461"/>
                <a:gd name="connsiteX150" fmla="*/ 5318760 w 13297567"/>
                <a:gd name="connsiteY150" fmla="*/ 2470695 h 2888461"/>
                <a:gd name="connsiteX151" fmla="*/ 5421344 w 13297567"/>
                <a:gd name="connsiteY151" fmla="*/ 2504604 h 2888461"/>
                <a:gd name="connsiteX152" fmla="*/ 5525739 w 13297567"/>
                <a:gd name="connsiteY152" fmla="*/ 2531369 h 2888461"/>
                <a:gd name="connsiteX153" fmla="*/ 5578412 w 13297567"/>
                <a:gd name="connsiteY153" fmla="*/ 2542323 h 2888461"/>
                <a:gd name="connsiteX154" fmla="*/ 5631275 w 13297567"/>
                <a:gd name="connsiteY154" fmla="*/ 2551848 h 2888461"/>
                <a:gd name="connsiteX155" fmla="*/ 6055519 w 13297567"/>
                <a:gd name="connsiteY155" fmla="*/ 2569374 h 2888461"/>
                <a:gd name="connsiteX156" fmla="*/ 6159151 w 13297567"/>
                <a:gd name="connsiteY156" fmla="*/ 2556229 h 2888461"/>
                <a:gd name="connsiteX157" fmla="*/ 6259259 w 13297567"/>
                <a:gd name="connsiteY157" fmla="*/ 2534703 h 2888461"/>
                <a:gd name="connsiteX158" fmla="*/ 6370034 w 13297567"/>
                <a:gd name="connsiteY158" fmla="*/ 2506890 h 2888461"/>
                <a:gd name="connsiteX159" fmla="*/ 6484715 w 13297567"/>
                <a:gd name="connsiteY159" fmla="*/ 2476886 h 2888461"/>
                <a:gd name="connsiteX160" fmla="*/ 6542247 w 13297567"/>
                <a:gd name="connsiteY160" fmla="*/ 2461456 h 2888461"/>
                <a:gd name="connsiteX161" fmla="*/ 6591110 w 13297567"/>
                <a:gd name="connsiteY161" fmla="*/ 2447454 h 2888461"/>
                <a:gd name="connsiteX162" fmla="*/ 6615303 w 13297567"/>
                <a:gd name="connsiteY162" fmla="*/ 2440215 h 2888461"/>
                <a:gd name="connsiteX163" fmla="*/ 6639211 w 13297567"/>
                <a:gd name="connsiteY163" fmla="*/ 2431738 h 2888461"/>
                <a:gd name="connsiteX164" fmla="*/ 6686741 w 13297567"/>
                <a:gd name="connsiteY164" fmla="*/ 2414783 h 2888461"/>
                <a:gd name="connsiteX165" fmla="*/ 6779229 w 13297567"/>
                <a:gd name="connsiteY165" fmla="*/ 2375159 h 2888461"/>
                <a:gd name="connsiteX166" fmla="*/ 6824282 w 13297567"/>
                <a:gd name="connsiteY166" fmla="*/ 2353537 h 2888461"/>
                <a:gd name="connsiteX167" fmla="*/ 6868287 w 13297567"/>
                <a:gd name="connsiteY167" fmla="*/ 2330106 h 2888461"/>
                <a:gd name="connsiteX168" fmla="*/ 7426262 w 13297567"/>
                <a:gd name="connsiteY168" fmla="*/ 1821757 h 2888461"/>
                <a:gd name="connsiteX169" fmla="*/ 7439216 w 13297567"/>
                <a:gd name="connsiteY169" fmla="*/ 1803373 h 2888461"/>
                <a:gd name="connsiteX170" fmla="*/ 7451979 w 13297567"/>
                <a:gd name="connsiteY170" fmla="*/ 1783942 h 2888461"/>
                <a:gd name="connsiteX171" fmla="*/ 7477602 w 13297567"/>
                <a:gd name="connsiteY171" fmla="*/ 1744795 h 2888461"/>
                <a:gd name="connsiteX172" fmla="*/ 7503509 w 13297567"/>
                <a:gd name="connsiteY172" fmla="*/ 1703647 h 2888461"/>
                <a:gd name="connsiteX173" fmla="*/ 7529799 w 13297567"/>
                <a:gd name="connsiteY173" fmla="*/ 1660689 h 2888461"/>
                <a:gd name="connsiteX174" fmla="*/ 7642289 w 13297567"/>
                <a:gd name="connsiteY174" fmla="*/ 1475428 h 2888461"/>
                <a:gd name="connsiteX175" fmla="*/ 7774687 w 13297567"/>
                <a:gd name="connsiteY175" fmla="*/ 1270545 h 2888461"/>
                <a:gd name="connsiteX176" fmla="*/ 7942136 w 13297567"/>
                <a:gd name="connsiteY176" fmla="*/ 1051946 h 2888461"/>
                <a:gd name="connsiteX177" fmla="*/ 7966139 w 13297567"/>
                <a:gd name="connsiteY177" fmla="*/ 1024324 h 2888461"/>
                <a:gd name="connsiteX178" fmla="*/ 7992047 w 13297567"/>
                <a:gd name="connsiteY178" fmla="*/ 996796 h 2888461"/>
                <a:gd name="connsiteX179" fmla="*/ 8045672 w 13297567"/>
                <a:gd name="connsiteY179" fmla="*/ 942123 h 2888461"/>
                <a:gd name="connsiteX180" fmla="*/ 8103204 w 13297567"/>
                <a:gd name="connsiteY180" fmla="*/ 888402 h 2888461"/>
                <a:gd name="connsiteX181" fmla="*/ 8165878 w 13297567"/>
                <a:gd name="connsiteY181" fmla="*/ 836681 h 2888461"/>
                <a:gd name="connsiteX182" fmla="*/ 8232458 w 13297567"/>
                <a:gd name="connsiteY182" fmla="*/ 787437 h 2888461"/>
                <a:gd name="connsiteX183" fmla="*/ 8302467 w 13297567"/>
                <a:gd name="connsiteY183" fmla="*/ 741241 h 2888461"/>
                <a:gd name="connsiteX184" fmla="*/ 8375523 w 13297567"/>
                <a:gd name="connsiteY184" fmla="*/ 698664 h 2888461"/>
                <a:gd name="connsiteX185" fmla="*/ 8450580 w 13297567"/>
                <a:gd name="connsiteY185" fmla="*/ 661326 h 2888461"/>
                <a:gd name="connsiteX186" fmla="*/ 8758143 w 13297567"/>
                <a:gd name="connsiteY186" fmla="*/ 555789 h 2888461"/>
                <a:gd name="connsiteX187" fmla="*/ 9059608 w 13297567"/>
                <a:gd name="connsiteY187" fmla="*/ 511402 h 2888461"/>
                <a:gd name="connsiteX188" fmla="*/ 9611963 w 13297567"/>
                <a:gd name="connsiteY188" fmla="*/ 538930 h 2888461"/>
                <a:gd name="connsiteX189" fmla="*/ 9676257 w 13297567"/>
                <a:gd name="connsiteY189" fmla="*/ 549026 h 2888461"/>
                <a:gd name="connsiteX190" fmla="*/ 9739218 w 13297567"/>
                <a:gd name="connsiteY190" fmla="*/ 560742 h 2888461"/>
                <a:gd name="connsiteX191" fmla="*/ 9799986 w 13297567"/>
                <a:gd name="connsiteY191" fmla="*/ 572743 h 2888461"/>
                <a:gd name="connsiteX192" fmla="*/ 9859137 w 13297567"/>
                <a:gd name="connsiteY192" fmla="*/ 584935 h 2888461"/>
                <a:gd name="connsiteX193" fmla="*/ 10082594 w 13297567"/>
                <a:gd name="connsiteY193" fmla="*/ 636370 h 2888461"/>
                <a:gd name="connsiteX194" fmla="*/ 10287667 w 13297567"/>
                <a:gd name="connsiteY194" fmla="*/ 684186 h 2888461"/>
                <a:gd name="connsiteX195" fmla="*/ 10383965 w 13297567"/>
                <a:gd name="connsiteY195" fmla="*/ 704569 h 2888461"/>
                <a:gd name="connsiteX196" fmla="*/ 10475690 w 13297567"/>
                <a:gd name="connsiteY196" fmla="*/ 721428 h 2888461"/>
                <a:gd name="connsiteX197" fmla="*/ 10520172 w 13297567"/>
                <a:gd name="connsiteY197" fmla="*/ 728286 h 2888461"/>
                <a:gd name="connsiteX198" fmla="*/ 10563701 w 13297567"/>
                <a:gd name="connsiteY198" fmla="*/ 734668 h 2888461"/>
                <a:gd name="connsiteX199" fmla="*/ 10605992 w 13297567"/>
                <a:gd name="connsiteY199" fmla="*/ 739526 h 2888461"/>
                <a:gd name="connsiteX200" fmla="*/ 10647331 w 13297567"/>
                <a:gd name="connsiteY200" fmla="*/ 742955 h 2888461"/>
                <a:gd name="connsiteX201" fmla="*/ 10804398 w 13297567"/>
                <a:gd name="connsiteY201" fmla="*/ 745432 h 2888461"/>
                <a:gd name="connsiteX202" fmla="*/ 10958132 w 13297567"/>
                <a:gd name="connsiteY202" fmla="*/ 725429 h 2888461"/>
                <a:gd name="connsiteX203" fmla="*/ 11111008 w 13297567"/>
                <a:gd name="connsiteY203" fmla="*/ 681328 h 2888461"/>
                <a:gd name="connsiteX204" fmla="*/ 11258170 w 13297567"/>
                <a:gd name="connsiteY204" fmla="*/ 614082 h 2888461"/>
                <a:gd name="connsiteX205" fmla="*/ 11412379 w 13297567"/>
                <a:gd name="connsiteY205" fmla="*/ 512545 h 2888461"/>
                <a:gd name="connsiteX206" fmla="*/ 11588305 w 13297567"/>
                <a:gd name="connsiteY206" fmla="*/ 376909 h 2888461"/>
                <a:gd name="connsiteX207" fmla="*/ 11792617 w 13297567"/>
                <a:gd name="connsiteY207" fmla="*/ 226605 h 2888461"/>
                <a:gd name="connsiteX208" fmla="*/ 12040363 w 13297567"/>
                <a:gd name="connsiteY208" fmla="*/ 89064 h 2888461"/>
                <a:gd name="connsiteX209" fmla="*/ 12329351 w 13297567"/>
                <a:gd name="connsiteY209" fmla="*/ 7720 h 2888461"/>
                <a:gd name="connsiteX210" fmla="*/ 12615387 w 13297567"/>
                <a:gd name="connsiteY210" fmla="*/ 12769 h 2888461"/>
                <a:gd name="connsiteX211" fmla="*/ 12746355 w 13297567"/>
                <a:gd name="connsiteY211" fmla="*/ 40486 h 2888461"/>
                <a:gd name="connsiteX212" fmla="*/ 12868847 w 13297567"/>
                <a:gd name="connsiteY212" fmla="*/ 80110 h 2888461"/>
                <a:gd name="connsiteX213" fmla="*/ 12927235 w 13297567"/>
                <a:gd name="connsiteY213" fmla="*/ 103161 h 2888461"/>
                <a:gd name="connsiteX214" fmla="*/ 12955905 w 13297567"/>
                <a:gd name="connsiteY214" fmla="*/ 115257 h 2888461"/>
                <a:gd name="connsiteX215" fmla="*/ 12983908 w 13297567"/>
                <a:gd name="connsiteY215" fmla="*/ 128116 h 2888461"/>
                <a:gd name="connsiteX216" fmla="*/ 13092875 w 13297567"/>
                <a:gd name="connsiteY216" fmla="*/ 182218 h 2888461"/>
                <a:gd name="connsiteX217" fmla="*/ 13297567 w 13297567"/>
                <a:gd name="connsiteY217" fmla="*/ 304138 h 2888461"/>
                <a:gd name="connsiteX218" fmla="*/ 13269372 w 13297567"/>
                <a:gd name="connsiteY218" fmla="*/ 394340 h 288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3297567" h="2888461">
                  <a:moveTo>
                    <a:pt x="13269372" y="394340"/>
                  </a:moveTo>
                  <a:lnTo>
                    <a:pt x="13037820" y="386053"/>
                  </a:lnTo>
                  <a:cubicBezTo>
                    <a:pt x="13018866" y="385291"/>
                    <a:pt x="13000100" y="385291"/>
                    <a:pt x="12981432" y="385101"/>
                  </a:cubicBezTo>
                  <a:cubicBezTo>
                    <a:pt x="12962763" y="384720"/>
                    <a:pt x="12944284" y="384625"/>
                    <a:pt x="12925901" y="384910"/>
                  </a:cubicBezTo>
                  <a:lnTo>
                    <a:pt x="12898469" y="385101"/>
                  </a:lnTo>
                  <a:lnTo>
                    <a:pt x="12871323" y="386149"/>
                  </a:lnTo>
                  <a:cubicBezTo>
                    <a:pt x="12853226" y="386911"/>
                    <a:pt x="12835319" y="387292"/>
                    <a:pt x="12817793" y="388625"/>
                  </a:cubicBezTo>
                  <a:cubicBezTo>
                    <a:pt x="12782454" y="390435"/>
                    <a:pt x="12747974" y="394054"/>
                    <a:pt x="12714636" y="398817"/>
                  </a:cubicBezTo>
                  <a:cubicBezTo>
                    <a:pt x="12681299" y="403103"/>
                    <a:pt x="12649104" y="409199"/>
                    <a:pt x="12618339" y="416438"/>
                  </a:cubicBezTo>
                  <a:cubicBezTo>
                    <a:pt x="12556903" y="431869"/>
                    <a:pt x="12501276" y="451109"/>
                    <a:pt x="12453747" y="478160"/>
                  </a:cubicBezTo>
                  <a:cubicBezTo>
                    <a:pt x="12406312" y="504544"/>
                    <a:pt x="12365451" y="536358"/>
                    <a:pt x="12324874" y="573791"/>
                  </a:cubicBezTo>
                  <a:cubicBezTo>
                    <a:pt x="12284488" y="611224"/>
                    <a:pt x="12245244" y="654658"/>
                    <a:pt x="12204858" y="703617"/>
                  </a:cubicBezTo>
                  <a:cubicBezTo>
                    <a:pt x="12164377" y="753147"/>
                    <a:pt x="12123134" y="807820"/>
                    <a:pt x="12078463" y="866208"/>
                  </a:cubicBezTo>
                  <a:cubicBezTo>
                    <a:pt x="12033980" y="924787"/>
                    <a:pt x="11986641" y="986890"/>
                    <a:pt x="11931873" y="1051946"/>
                  </a:cubicBezTo>
                  <a:cubicBezTo>
                    <a:pt x="11877295" y="1116621"/>
                    <a:pt x="11815667" y="1183867"/>
                    <a:pt x="11743182" y="1249590"/>
                  </a:cubicBezTo>
                  <a:cubicBezTo>
                    <a:pt x="11670030" y="1315312"/>
                    <a:pt x="11591068" y="1375034"/>
                    <a:pt x="11507343" y="1427612"/>
                  </a:cubicBezTo>
                  <a:cubicBezTo>
                    <a:pt x="11423428" y="1479904"/>
                    <a:pt x="11334940" y="1525720"/>
                    <a:pt x="11242644" y="1563820"/>
                  </a:cubicBezTo>
                  <a:cubicBezTo>
                    <a:pt x="11150346" y="1602015"/>
                    <a:pt x="11053953" y="1631637"/>
                    <a:pt x="10955083" y="1654212"/>
                  </a:cubicBezTo>
                  <a:cubicBezTo>
                    <a:pt x="10756011" y="1697646"/>
                    <a:pt x="10557319" y="1705551"/>
                    <a:pt x="10375964" y="1693931"/>
                  </a:cubicBezTo>
                  <a:cubicBezTo>
                    <a:pt x="10329958" y="1691455"/>
                    <a:pt x="10286143" y="1687073"/>
                    <a:pt x="10241756" y="1682977"/>
                  </a:cubicBezTo>
                  <a:cubicBezTo>
                    <a:pt x="10198513" y="1678310"/>
                    <a:pt x="10154983" y="1672595"/>
                    <a:pt x="10113455" y="1666499"/>
                  </a:cubicBezTo>
                  <a:cubicBezTo>
                    <a:pt x="10092309" y="1663546"/>
                    <a:pt x="10071354" y="1660498"/>
                    <a:pt x="10051161" y="1657165"/>
                  </a:cubicBezTo>
                  <a:cubicBezTo>
                    <a:pt x="10030778" y="1653831"/>
                    <a:pt x="10010013" y="1650878"/>
                    <a:pt x="9990010" y="1647258"/>
                  </a:cubicBezTo>
                  <a:lnTo>
                    <a:pt x="9872091" y="1625542"/>
                  </a:lnTo>
                  <a:cubicBezTo>
                    <a:pt x="9795034" y="1611445"/>
                    <a:pt x="9720929" y="1594871"/>
                    <a:pt x="9650444" y="1581346"/>
                  </a:cubicBezTo>
                  <a:lnTo>
                    <a:pt x="9598152" y="1570487"/>
                  </a:lnTo>
                  <a:cubicBezTo>
                    <a:pt x="9581007" y="1567058"/>
                    <a:pt x="9563195" y="1563248"/>
                    <a:pt x="9547289" y="1560391"/>
                  </a:cubicBezTo>
                  <a:lnTo>
                    <a:pt x="9450419" y="1542388"/>
                  </a:lnTo>
                  <a:cubicBezTo>
                    <a:pt x="9434322" y="1539245"/>
                    <a:pt x="9418892" y="1537150"/>
                    <a:pt x="9403175" y="1534483"/>
                  </a:cubicBezTo>
                  <a:cubicBezTo>
                    <a:pt x="9387459" y="1531911"/>
                    <a:pt x="9371743" y="1529339"/>
                    <a:pt x="9356598" y="1527434"/>
                  </a:cubicBezTo>
                  <a:lnTo>
                    <a:pt x="9310783" y="1520671"/>
                  </a:lnTo>
                  <a:lnTo>
                    <a:pt x="9265920" y="1515242"/>
                  </a:lnTo>
                  <a:cubicBezTo>
                    <a:pt x="9206960" y="1509241"/>
                    <a:pt x="9149715" y="1504003"/>
                    <a:pt x="9096089" y="1503336"/>
                  </a:cubicBezTo>
                  <a:cubicBezTo>
                    <a:pt x="9042654" y="1502288"/>
                    <a:pt x="8992362" y="1504860"/>
                    <a:pt x="8945404" y="1509051"/>
                  </a:cubicBezTo>
                  <a:cubicBezTo>
                    <a:pt x="8899303" y="1514575"/>
                    <a:pt x="8857011" y="1523338"/>
                    <a:pt x="8817864" y="1534864"/>
                  </a:cubicBezTo>
                  <a:cubicBezTo>
                    <a:pt x="8808434" y="1538293"/>
                    <a:pt x="8798909" y="1541436"/>
                    <a:pt x="8789194" y="1544293"/>
                  </a:cubicBezTo>
                  <a:cubicBezTo>
                    <a:pt x="8779859" y="1547722"/>
                    <a:pt x="8771192" y="1551913"/>
                    <a:pt x="8761857" y="1555342"/>
                  </a:cubicBezTo>
                  <a:cubicBezTo>
                    <a:pt x="8752427" y="1558295"/>
                    <a:pt x="8743664" y="1563534"/>
                    <a:pt x="8734615" y="1568011"/>
                  </a:cubicBezTo>
                  <a:cubicBezTo>
                    <a:pt x="8725567" y="1572773"/>
                    <a:pt x="8716137" y="1576202"/>
                    <a:pt x="8706993" y="1582584"/>
                  </a:cubicBezTo>
                  <a:cubicBezTo>
                    <a:pt x="8697754" y="1588394"/>
                    <a:pt x="8688324" y="1593823"/>
                    <a:pt x="8678799" y="1599443"/>
                  </a:cubicBezTo>
                  <a:cubicBezTo>
                    <a:pt x="8669369" y="1606396"/>
                    <a:pt x="8659749" y="1613254"/>
                    <a:pt x="8650033" y="1620017"/>
                  </a:cubicBezTo>
                  <a:cubicBezTo>
                    <a:pt x="8640223" y="1626113"/>
                    <a:pt x="8630507" y="1635448"/>
                    <a:pt x="8620506" y="1643163"/>
                  </a:cubicBezTo>
                  <a:lnTo>
                    <a:pt x="8605552" y="1655164"/>
                  </a:lnTo>
                  <a:cubicBezTo>
                    <a:pt x="8600503" y="1659260"/>
                    <a:pt x="8595455" y="1664308"/>
                    <a:pt x="8590407" y="1668785"/>
                  </a:cubicBezTo>
                  <a:cubicBezTo>
                    <a:pt x="8549830" y="1704028"/>
                    <a:pt x="8507730" y="1748890"/>
                    <a:pt x="8464296" y="1797944"/>
                  </a:cubicBezTo>
                  <a:cubicBezTo>
                    <a:pt x="8421053" y="1846712"/>
                    <a:pt x="8376095" y="1902529"/>
                    <a:pt x="8328660" y="1961107"/>
                  </a:cubicBezTo>
                  <a:lnTo>
                    <a:pt x="8254937" y="2051214"/>
                  </a:lnTo>
                  <a:lnTo>
                    <a:pt x="8215503" y="2097791"/>
                  </a:lnTo>
                  <a:lnTo>
                    <a:pt x="8195596" y="2121127"/>
                  </a:lnTo>
                  <a:lnTo>
                    <a:pt x="8174641" y="2145035"/>
                  </a:lnTo>
                  <a:cubicBezTo>
                    <a:pt x="8160354" y="2160942"/>
                    <a:pt x="8146923" y="2176468"/>
                    <a:pt x="8131874" y="2192565"/>
                  </a:cubicBezTo>
                  <a:lnTo>
                    <a:pt x="8086916" y="2240476"/>
                  </a:lnTo>
                  <a:cubicBezTo>
                    <a:pt x="8071676" y="2256382"/>
                    <a:pt x="8055103" y="2272480"/>
                    <a:pt x="8039291" y="2288386"/>
                  </a:cubicBezTo>
                  <a:cubicBezTo>
                    <a:pt x="8031195" y="2296292"/>
                    <a:pt x="8023384" y="2304293"/>
                    <a:pt x="8015097" y="2312199"/>
                  </a:cubicBezTo>
                  <a:lnTo>
                    <a:pt x="7989380" y="2335630"/>
                  </a:lnTo>
                  <a:cubicBezTo>
                    <a:pt x="7972140" y="2351156"/>
                    <a:pt x="7955185" y="2366872"/>
                    <a:pt x="7937754" y="2381922"/>
                  </a:cubicBezTo>
                  <a:lnTo>
                    <a:pt x="7884033" y="2425356"/>
                  </a:lnTo>
                  <a:cubicBezTo>
                    <a:pt x="7866317" y="2440024"/>
                    <a:pt x="7847838" y="2453550"/>
                    <a:pt x="7829360" y="2466980"/>
                  </a:cubicBezTo>
                  <a:cubicBezTo>
                    <a:pt x="7810786" y="2480410"/>
                    <a:pt x="7792688" y="2494222"/>
                    <a:pt x="7773829" y="2506985"/>
                  </a:cubicBezTo>
                  <a:cubicBezTo>
                    <a:pt x="7735634" y="2531941"/>
                    <a:pt x="7698010" y="2557182"/>
                    <a:pt x="7658577" y="2579375"/>
                  </a:cubicBezTo>
                  <a:cubicBezTo>
                    <a:pt x="7638955" y="2590615"/>
                    <a:pt x="7619905" y="2602521"/>
                    <a:pt x="7599902" y="2612903"/>
                  </a:cubicBezTo>
                  <a:lnTo>
                    <a:pt x="7540086" y="2643859"/>
                  </a:lnTo>
                  <a:cubicBezTo>
                    <a:pt x="7520369" y="2654432"/>
                    <a:pt x="7499604" y="2663195"/>
                    <a:pt x="7479506" y="2672625"/>
                  </a:cubicBezTo>
                  <a:cubicBezTo>
                    <a:pt x="7459123" y="2681674"/>
                    <a:pt x="7439311" y="2691675"/>
                    <a:pt x="7418451" y="2699771"/>
                  </a:cubicBezTo>
                  <a:cubicBezTo>
                    <a:pt x="7377208" y="2716630"/>
                    <a:pt x="7336250" y="2733204"/>
                    <a:pt x="7294245" y="2747110"/>
                  </a:cubicBezTo>
                  <a:cubicBezTo>
                    <a:pt x="7252907" y="2762350"/>
                    <a:pt x="7210425" y="2774352"/>
                    <a:pt x="7168515" y="2786925"/>
                  </a:cubicBezTo>
                  <a:cubicBezTo>
                    <a:pt x="7147560" y="2793116"/>
                    <a:pt x="7126034" y="2797974"/>
                    <a:pt x="7104984" y="2803498"/>
                  </a:cubicBezTo>
                  <a:cubicBezTo>
                    <a:pt x="7083838" y="2808737"/>
                    <a:pt x="7062788" y="2814357"/>
                    <a:pt x="7041356" y="2818357"/>
                  </a:cubicBezTo>
                  <a:cubicBezTo>
                    <a:pt x="6956584" y="2837788"/>
                    <a:pt x="6870573" y="2849314"/>
                    <a:pt x="6785515" y="2859220"/>
                  </a:cubicBezTo>
                  <a:cubicBezTo>
                    <a:pt x="6764084" y="2861220"/>
                    <a:pt x="6742652" y="2862649"/>
                    <a:pt x="6721317" y="2864363"/>
                  </a:cubicBezTo>
                  <a:lnTo>
                    <a:pt x="6689408" y="2866744"/>
                  </a:lnTo>
                  <a:lnTo>
                    <a:pt x="6657023" y="2868078"/>
                  </a:lnTo>
                  <a:lnTo>
                    <a:pt x="6593300" y="2870650"/>
                  </a:lnTo>
                  <a:lnTo>
                    <a:pt x="6538246" y="2872269"/>
                  </a:lnTo>
                  <a:cubicBezTo>
                    <a:pt x="6501479" y="2873222"/>
                    <a:pt x="6464713" y="2874841"/>
                    <a:pt x="6427851" y="2876460"/>
                  </a:cubicBezTo>
                  <a:lnTo>
                    <a:pt x="6372606" y="2879222"/>
                  </a:lnTo>
                  <a:lnTo>
                    <a:pt x="6344984" y="2880651"/>
                  </a:lnTo>
                  <a:lnTo>
                    <a:pt x="6313647" y="2882747"/>
                  </a:lnTo>
                  <a:cubicBezTo>
                    <a:pt x="6271165" y="2886652"/>
                    <a:pt x="6229445" y="2886747"/>
                    <a:pt x="6187821" y="2888461"/>
                  </a:cubicBezTo>
                  <a:lnTo>
                    <a:pt x="6125718" y="2888176"/>
                  </a:lnTo>
                  <a:cubicBezTo>
                    <a:pt x="6115431" y="2888080"/>
                    <a:pt x="6105049" y="2888366"/>
                    <a:pt x="6094762" y="2888080"/>
                  </a:cubicBezTo>
                  <a:lnTo>
                    <a:pt x="6063996" y="2886842"/>
                  </a:lnTo>
                  <a:cubicBezTo>
                    <a:pt x="5900071" y="2881032"/>
                    <a:pt x="5739765" y="2861410"/>
                    <a:pt x="5582126" y="2832264"/>
                  </a:cubicBezTo>
                  <a:lnTo>
                    <a:pt x="5523072" y="2820929"/>
                  </a:lnTo>
                  <a:cubicBezTo>
                    <a:pt x="5503355" y="2817119"/>
                    <a:pt x="5483638" y="2813500"/>
                    <a:pt x="5464302" y="2808642"/>
                  </a:cubicBezTo>
                  <a:cubicBezTo>
                    <a:pt x="5425345" y="2799688"/>
                    <a:pt x="5386578" y="2789973"/>
                    <a:pt x="5347526" y="2781686"/>
                  </a:cubicBezTo>
                  <a:cubicBezTo>
                    <a:pt x="5308759" y="2772256"/>
                    <a:pt x="5270659" y="2760541"/>
                    <a:pt x="5231797" y="2750920"/>
                  </a:cubicBezTo>
                  <a:cubicBezTo>
                    <a:pt x="5212461" y="2745777"/>
                    <a:pt x="5193030" y="2741014"/>
                    <a:pt x="5173885" y="2735585"/>
                  </a:cubicBezTo>
                  <a:lnTo>
                    <a:pt x="5116735" y="2718154"/>
                  </a:lnTo>
                  <a:lnTo>
                    <a:pt x="5001768" y="2683769"/>
                  </a:lnTo>
                  <a:cubicBezTo>
                    <a:pt x="4964240" y="2670434"/>
                    <a:pt x="4926140" y="2658242"/>
                    <a:pt x="4888135" y="2645288"/>
                  </a:cubicBezTo>
                  <a:lnTo>
                    <a:pt x="4830794" y="2626714"/>
                  </a:lnTo>
                  <a:lnTo>
                    <a:pt x="4774597" y="2605569"/>
                  </a:lnTo>
                  <a:cubicBezTo>
                    <a:pt x="4736878" y="2591758"/>
                    <a:pt x="4699350" y="2577565"/>
                    <a:pt x="4661154" y="2564135"/>
                  </a:cubicBezTo>
                  <a:cubicBezTo>
                    <a:pt x="4641914" y="2557753"/>
                    <a:pt x="4623531" y="2549657"/>
                    <a:pt x="4604957" y="2541942"/>
                  </a:cubicBezTo>
                  <a:lnTo>
                    <a:pt x="4548950" y="2519082"/>
                  </a:lnTo>
                  <a:lnTo>
                    <a:pt x="4435888" y="2473838"/>
                  </a:lnTo>
                  <a:cubicBezTo>
                    <a:pt x="4399122" y="2457169"/>
                    <a:pt x="4362545" y="2440024"/>
                    <a:pt x="4325208" y="2423737"/>
                  </a:cubicBezTo>
                  <a:cubicBezTo>
                    <a:pt x="4288250" y="2406877"/>
                    <a:pt x="4250150" y="2391161"/>
                    <a:pt x="4213765" y="2373159"/>
                  </a:cubicBezTo>
                  <a:lnTo>
                    <a:pt x="3996500" y="2263907"/>
                  </a:lnTo>
                  <a:lnTo>
                    <a:pt x="3903345" y="2220568"/>
                  </a:lnTo>
                  <a:cubicBezTo>
                    <a:pt x="3895630" y="2217044"/>
                    <a:pt x="3888200" y="2213139"/>
                    <a:pt x="3880295" y="2209805"/>
                  </a:cubicBezTo>
                  <a:lnTo>
                    <a:pt x="3856482" y="2200090"/>
                  </a:lnTo>
                  <a:lnTo>
                    <a:pt x="3809238" y="2180659"/>
                  </a:lnTo>
                  <a:cubicBezTo>
                    <a:pt x="3683032" y="2129890"/>
                    <a:pt x="3556349" y="2085123"/>
                    <a:pt x="3427190" y="2046547"/>
                  </a:cubicBezTo>
                  <a:cubicBezTo>
                    <a:pt x="3298413" y="2007684"/>
                    <a:pt x="3169825" y="1970061"/>
                    <a:pt x="3038285" y="1936914"/>
                  </a:cubicBezTo>
                  <a:cubicBezTo>
                    <a:pt x="3005900" y="1927675"/>
                    <a:pt x="2972753" y="1919959"/>
                    <a:pt x="2939701" y="1911673"/>
                  </a:cubicBezTo>
                  <a:lnTo>
                    <a:pt x="2890266" y="1899195"/>
                  </a:lnTo>
                  <a:lnTo>
                    <a:pt x="2865692" y="1892527"/>
                  </a:lnTo>
                  <a:lnTo>
                    <a:pt x="2840736" y="1886812"/>
                  </a:lnTo>
                  <a:cubicBezTo>
                    <a:pt x="2807399" y="1879383"/>
                    <a:pt x="2774156" y="1871001"/>
                    <a:pt x="2740914" y="1862714"/>
                  </a:cubicBezTo>
                  <a:lnTo>
                    <a:pt x="2639949" y="1841092"/>
                  </a:lnTo>
                  <a:cubicBezTo>
                    <a:pt x="2370106" y="1783466"/>
                    <a:pt x="2091119" y="1744033"/>
                    <a:pt x="1806797" y="1714791"/>
                  </a:cubicBezTo>
                  <a:cubicBezTo>
                    <a:pt x="1664494" y="1700599"/>
                    <a:pt x="1520857" y="1688978"/>
                    <a:pt x="1375886" y="1679643"/>
                  </a:cubicBezTo>
                  <a:cubicBezTo>
                    <a:pt x="1230916" y="1670595"/>
                    <a:pt x="1084707" y="1664213"/>
                    <a:pt x="937260" y="1659641"/>
                  </a:cubicBezTo>
                  <a:cubicBezTo>
                    <a:pt x="789718" y="1655069"/>
                    <a:pt x="641033" y="1652974"/>
                    <a:pt x="490728" y="1652974"/>
                  </a:cubicBezTo>
                  <a:cubicBezTo>
                    <a:pt x="340043" y="1652402"/>
                    <a:pt x="189167" y="1656783"/>
                    <a:pt x="32575" y="1661546"/>
                  </a:cubicBezTo>
                  <a:lnTo>
                    <a:pt x="0" y="1572678"/>
                  </a:lnTo>
                  <a:cubicBezTo>
                    <a:pt x="64389" y="1523815"/>
                    <a:pt x="132302" y="1479333"/>
                    <a:pt x="202216" y="1439804"/>
                  </a:cubicBezTo>
                  <a:cubicBezTo>
                    <a:pt x="219647" y="1429898"/>
                    <a:pt x="237173" y="1419611"/>
                    <a:pt x="254794" y="1409991"/>
                  </a:cubicBezTo>
                  <a:cubicBezTo>
                    <a:pt x="272415" y="1400466"/>
                    <a:pt x="290322" y="1391512"/>
                    <a:pt x="308134" y="1382178"/>
                  </a:cubicBezTo>
                  <a:cubicBezTo>
                    <a:pt x="343853" y="1363509"/>
                    <a:pt x="379857" y="1345887"/>
                    <a:pt x="416243" y="1329028"/>
                  </a:cubicBezTo>
                  <a:cubicBezTo>
                    <a:pt x="561785" y="1261210"/>
                    <a:pt x="711994" y="1204918"/>
                    <a:pt x="864965" y="1157197"/>
                  </a:cubicBezTo>
                  <a:cubicBezTo>
                    <a:pt x="1017937" y="1109668"/>
                    <a:pt x="1173766" y="1070710"/>
                    <a:pt x="1331595" y="1040707"/>
                  </a:cubicBezTo>
                  <a:cubicBezTo>
                    <a:pt x="1489520" y="1010989"/>
                    <a:pt x="1649444" y="989748"/>
                    <a:pt x="1810703" y="976508"/>
                  </a:cubicBezTo>
                  <a:cubicBezTo>
                    <a:pt x="2133219" y="951457"/>
                    <a:pt x="2461736" y="960411"/>
                    <a:pt x="2789396" y="1010703"/>
                  </a:cubicBezTo>
                  <a:cubicBezTo>
                    <a:pt x="3116675" y="1059566"/>
                    <a:pt x="3444812" y="1156531"/>
                    <a:pt x="3743801" y="1322647"/>
                  </a:cubicBezTo>
                  <a:cubicBezTo>
                    <a:pt x="3781044" y="1343697"/>
                    <a:pt x="3818477" y="1363604"/>
                    <a:pt x="3854672" y="1386559"/>
                  </a:cubicBezTo>
                  <a:cubicBezTo>
                    <a:pt x="3890963" y="1409324"/>
                    <a:pt x="3926681" y="1433232"/>
                    <a:pt x="3962305" y="1456473"/>
                  </a:cubicBezTo>
                  <a:cubicBezTo>
                    <a:pt x="3980212" y="1467903"/>
                    <a:pt x="3997262" y="1481238"/>
                    <a:pt x="4014597" y="1493906"/>
                  </a:cubicBezTo>
                  <a:lnTo>
                    <a:pt x="4066127" y="1532387"/>
                  </a:lnTo>
                  <a:cubicBezTo>
                    <a:pt x="4083177" y="1545341"/>
                    <a:pt x="4100322" y="1558009"/>
                    <a:pt x="4117181" y="1571154"/>
                  </a:cubicBezTo>
                  <a:lnTo>
                    <a:pt x="4166330" y="1612969"/>
                  </a:lnTo>
                  <a:lnTo>
                    <a:pt x="4215099" y="1654688"/>
                  </a:lnTo>
                  <a:cubicBezTo>
                    <a:pt x="4231386" y="1668499"/>
                    <a:pt x="4247484" y="1682310"/>
                    <a:pt x="4262819" y="1697455"/>
                  </a:cubicBezTo>
                  <a:lnTo>
                    <a:pt x="4354830" y="1786514"/>
                  </a:lnTo>
                  <a:lnTo>
                    <a:pt x="4365879" y="1797373"/>
                  </a:lnTo>
                  <a:lnTo>
                    <a:pt x="4375214" y="1806993"/>
                  </a:lnTo>
                  <a:lnTo>
                    <a:pt x="4393978" y="1826233"/>
                  </a:lnTo>
                  <a:lnTo>
                    <a:pt x="4431602" y="1864905"/>
                  </a:lnTo>
                  <a:lnTo>
                    <a:pt x="4507421" y="1942724"/>
                  </a:lnTo>
                  <a:cubicBezTo>
                    <a:pt x="4559618" y="1992254"/>
                    <a:pt x="4613434" y="2040450"/>
                    <a:pt x="4667917" y="2088742"/>
                  </a:cubicBezTo>
                  <a:cubicBezTo>
                    <a:pt x="4695920" y="2111317"/>
                    <a:pt x="4724115" y="2133891"/>
                    <a:pt x="4752785" y="2155989"/>
                  </a:cubicBezTo>
                  <a:cubicBezTo>
                    <a:pt x="4781645" y="2177706"/>
                    <a:pt x="4809744" y="2201423"/>
                    <a:pt x="4839843" y="2221045"/>
                  </a:cubicBezTo>
                  <a:cubicBezTo>
                    <a:pt x="4869657" y="2241238"/>
                    <a:pt x="4900041" y="2260764"/>
                    <a:pt x="4930426" y="2280671"/>
                  </a:cubicBezTo>
                  <a:cubicBezTo>
                    <a:pt x="4945571" y="2290577"/>
                    <a:pt x="4961001" y="2300197"/>
                    <a:pt x="4976336" y="2309913"/>
                  </a:cubicBezTo>
                  <a:lnTo>
                    <a:pt x="5023581" y="2336107"/>
                  </a:lnTo>
                  <a:cubicBezTo>
                    <a:pt x="5055394" y="2353061"/>
                    <a:pt x="5087017" y="2370778"/>
                    <a:pt x="5119307" y="2387256"/>
                  </a:cubicBezTo>
                  <a:cubicBezTo>
                    <a:pt x="5151882" y="2402782"/>
                    <a:pt x="5184934" y="2417069"/>
                    <a:pt x="5218081" y="2431357"/>
                  </a:cubicBezTo>
                  <a:lnTo>
                    <a:pt x="5267897" y="2452788"/>
                  </a:lnTo>
                  <a:cubicBezTo>
                    <a:pt x="5284756" y="2459074"/>
                    <a:pt x="5301806" y="2464694"/>
                    <a:pt x="5318760" y="2470695"/>
                  </a:cubicBezTo>
                  <a:cubicBezTo>
                    <a:pt x="5352765" y="2482506"/>
                    <a:pt x="5386864" y="2494412"/>
                    <a:pt x="5421344" y="2504604"/>
                  </a:cubicBezTo>
                  <a:cubicBezTo>
                    <a:pt x="5455920" y="2514224"/>
                    <a:pt x="5490972" y="2522416"/>
                    <a:pt x="5525739" y="2531369"/>
                  </a:cubicBezTo>
                  <a:cubicBezTo>
                    <a:pt x="5543074" y="2536322"/>
                    <a:pt x="5560791" y="2539180"/>
                    <a:pt x="5578412" y="2542323"/>
                  </a:cubicBezTo>
                  <a:lnTo>
                    <a:pt x="5631275" y="2551848"/>
                  </a:lnTo>
                  <a:cubicBezTo>
                    <a:pt x="5772436" y="2575375"/>
                    <a:pt x="5915883" y="2582233"/>
                    <a:pt x="6055519" y="2569374"/>
                  </a:cubicBezTo>
                  <a:cubicBezTo>
                    <a:pt x="6090571" y="2567374"/>
                    <a:pt x="6124766" y="2560897"/>
                    <a:pt x="6159151" y="2556229"/>
                  </a:cubicBezTo>
                  <a:cubicBezTo>
                    <a:pt x="6192965" y="2549848"/>
                    <a:pt x="6226874" y="2543466"/>
                    <a:pt x="6259259" y="2534703"/>
                  </a:cubicBezTo>
                  <a:lnTo>
                    <a:pt x="6370034" y="2506890"/>
                  </a:lnTo>
                  <a:cubicBezTo>
                    <a:pt x="6408230" y="2497079"/>
                    <a:pt x="6446520" y="2487364"/>
                    <a:pt x="6484715" y="2476886"/>
                  </a:cubicBezTo>
                  <a:lnTo>
                    <a:pt x="6542247" y="2461456"/>
                  </a:lnTo>
                  <a:lnTo>
                    <a:pt x="6591110" y="2447454"/>
                  </a:lnTo>
                  <a:cubicBezTo>
                    <a:pt x="6599206" y="2445168"/>
                    <a:pt x="6607303" y="2442787"/>
                    <a:pt x="6615303" y="2440215"/>
                  </a:cubicBezTo>
                  <a:lnTo>
                    <a:pt x="6639211" y="2431738"/>
                  </a:lnTo>
                  <a:lnTo>
                    <a:pt x="6686741" y="2414783"/>
                  </a:lnTo>
                  <a:cubicBezTo>
                    <a:pt x="6717888" y="2401734"/>
                    <a:pt x="6749225" y="2390399"/>
                    <a:pt x="6779229" y="2375159"/>
                  </a:cubicBezTo>
                  <a:cubicBezTo>
                    <a:pt x="6794278" y="2367825"/>
                    <a:pt x="6809423" y="2361157"/>
                    <a:pt x="6824282" y="2353537"/>
                  </a:cubicBezTo>
                  <a:lnTo>
                    <a:pt x="6868287" y="2330106"/>
                  </a:lnTo>
                  <a:cubicBezTo>
                    <a:pt x="7100697" y="2201137"/>
                    <a:pt x="7290435" y="2019210"/>
                    <a:pt x="7426262" y="1821757"/>
                  </a:cubicBezTo>
                  <a:lnTo>
                    <a:pt x="7439216" y="1803373"/>
                  </a:lnTo>
                  <a:lnTo>
                    <a:pt x="7451979" y="1783942"/>
                  </a:lnTo>
                  <a:cubicBezTo>
                    <a:pt x="7460552" y="1770798"/>
                    <a:pt x="7469029" y="1758415"/>
                    <a:pt x="7477602" y="1744795"/>
                  </a:cubicBezTo>
                  <a:lnTo>
                    <a:pt x="7503509" y="1703647"/>
                  </a:lnTo>
                  <a:cubicBezTo>
                    <a:pt x="7512178" y="1690121"/>
                    <a:pt x="7521036" y="1674881"/>
                    <a:pt x="7529799" y="1660689"/>
                  </a:cubicBezTo>
                  <a:lnTo>
                    <a:pt x="7642289" y="1475428"/>
                  </a:lnTo>
                  <a:cubicBezTo>
                    <a:pt x="7682770" y="1410277"/>
                    <a:pt x="7725347" y="1341982"/>
                    <a:pt x="7774687" y="1270545"/>
                  </a:cubicBezTo>
                  <a:cubicBezTo>
                    <a:pt x="7823835" y="1199488"/>
                    <a:pt x="7877175" y="1125860"/>
                    <a:pt x="7942136" y="1051946"/>
                  </a:cubicBezTo>
                  <a:cubicBezTo>
                    <a:pt x="7950137" y="1042707"/>
                    <a:pt x="7957661" y="1033563"/>
                    <a:pt x="7966139" y="1024324"/>
                  </a:cubicBezTo>
                  <a:lnTo>
                    <a:pt x="7992047" y="996796"/>
                  </a:lnTo>
                  <a:cubicBezTo>
                    <a:pt x="8009763" y="978508"/>
                    <a:pt x="8025955" y="960030"/>
                    <a:pt x="8045672" y="942123"/>
                  </a:cubicBezTo>
                  <a:lnTo>
                    <a:pt x="8103204" y="888402"/>
                  </a:lnTo>
                  <a:cubicBezTo>
                    <a:pt x="8123777" y="870971"/>
                    <a:pt x="8144828" y="853826"/>
                    <a:pt x="8165878" y="836681"/>
                  </a:cubicBezTo>
                  <a:cubicBezTo>
                    <a:pt x="8186357" y="819250"/>
                    <a:pt x="8209788" y="803534"/>
                    <a:pt x="8232458" y="787437"/>
                  </a:cubicBezTo>
                  <a:cubicBezTo>
                    <a:pt x="8255318" y="771435"/>
                    <a:pt x="8277987" y="755242"/>
                    <a:pt x="8302467" y="741241"/>
                  </a:cubicBezTo>
                  <a:cubicBezTo>
                    <a:pt x="8326660" y="726858"/>
                    <a:pt x="8350854" y="711999"/>
                    <a:pt x="8375523" y="698664"/>
                  </a:cubicBezTo>
                  <a:cubicBezTo>
                    <a:pt x="8400288" y="685900"/>
                    <a:pt x="8425434" y="673518"/>
                    <a:pt x="8450580" y="661326"/>
                  </a:cubicBezTo>
                  <a:cubicBezTo>
                    <a:pt x="8551735" y="615034"/>
                    <a:pt x="8655463" y="580554"/>
                    <a:pt x="8758143" y="555789"/>
                  </a:cubicBezTo>
                  <a:cubicBezTo>
                    <a:pt x="8860441" y="531976"/>
                    <a:pt x="8961406" y="518736"/>
                    <a:pt x="9059608" y="511402"/>
                  </a:cubicBezTo>
                  <a:cubicBezTo>
                    <a:pt x="9255538" y="499210"/>
                    <a:pt x="9439561" y="512450"/>
                    <a:pt x="9611963" y="538930"/>
                  </a:cubicBezTo>
                  <a:lnTo>
                    <a:pt x="9676257" y="549026"/>
                  </a:lnTo>
                  <a:lnTo>
                    <a:pt x="9739218" y="560742"/>
                  </a:lnTo>
                  <a:cubicBezTo>
                    <a:pt x="9760649" y="564647"/>
                    <a:pt x="9779984" y="568743"/>
                    <a:pt x="9799986" y="572743"/>
                  </a:cubicBezTo>
                  <a:lnTo>
                    <a:pt x="9859137" y="584935"/>
                  </a:lnTo>
                  <a:cubicBezTo>
                    <a:pt x="9937242" y="602557"/>
                    <a:pt x="10011251" y="618940"/>
                    <a:pt x="10082594" y="636370"/>
                  </a:cubicBezTo>
                  <a:cubicBezTo>
                    <a:pt x="10154221" y="653515"/>
                    <a:pt x="10222230" y="669327"/>
                    <a:pt x="10287667" y="684186"/>
                  </a:cubicBezTo>
                  <a:cubicBezTo>
                    <a:pt x="10320719" y="691901"/>
                    <a:pt x="10352246" y="697521"/>
                    <a:pt x="10383965" y="704569"/>
                  </a:cubicBezTo>
                  <a:cubicBezTo>
                    <a:pt x="10414730" y="710380"/>
                    <a:pt x="10446067" y="716952"/>
                    <a:pt x="10475690" y="721428"/>
                  </a:cubicBezTo>
                  <a:cubicBezTo>
                    <a:pt x="10490740" y="724000"/>
                    <a:pt x="10505789" y="726572"/>
                    <a:pt x="10520172" y="728286"/>
                  </a:cubicBezTo>
                  <a:cubicBezTo>
                    <a:pt x="10534650" y="730287"/>
                    <a:pt x="10549414" y="732858"/>
                    <a:pt x="10563701" y="734668"/>
                  </a:cubicBezTo>
                  <a:lnTo>
                    <a:pt x="10605992" y="739526"/>
                  </a:lnTo>
                  <a:cubicBezTo>
                    <a:pt x="10620184" y="741241"/>
                    <a:pt x="10633424" y="741717"/>
                    <a:pt x="10647331" y="742955"/>
                  </a:cubicBezTo>
                  <a:cubicBezTo>
                    <a:pt x="10701623" y="746384"/>
                    <a:pt x="10754488" y="748765"/>
                    <a:pt x="10804398" y="745432"/>
                  </a:cubicBezTo>
                  <a:cubicBezTo>
                    <a:pt x="10855262" y="742860"/>
                    <a:pt x="10906601" y="735621"/>
                    <a:pt x="10958132" y="725429"/>
                  </a:cubicBezTo>
                  <a:cubicBezTo>
                    <a:pt x="11009375" y="714380"/>
                    <a:pt x="11060620" y="699807"/>
                    <a:pt x="11111008" y="681328"/>
                  </a:cubicBezTo>
                  <a:cubicBezTo>
                    <a:pt x="11161395" y="662850"/>
                    <a:pt x="11210449" y="640085"/>
                    <a:pt x="11258170" y="614082"/>
                  </a:cubicBezTo>
                  <a:cubicBezTo>
                    <a:pt x="11305984" y="587221"/>
                    <a:pt x="11357610" y="553027"/>
                    <a:pt x="11412379" y="512545"/>
                  </a:cubicBezTo>
                  <a:cubicBezTo>
                    <a:pt x="11467243" y="472540"/>
                    <a:pt x="11525440" y="425582"/>
                    <a:pt x="11588305" y="376909"/>
                  </a:cubicBezTo>
                  <a:cubicBezTo>
                    <a:pt x="11650980" y="327951"/>
                    <a:pt x="11718417" y="276706"/>
                    <a:pt x="11792617" y="226605"/>
                  </a:cubicBezTo>
                  <a:cubicBezTo>
                    <a:pt x="11867293" y="176598"/>
                    <a:pt x="11949780" y="128402"/>
                    <a:pt x="12040363" y="89064"/>
                  </a:cubicBezTo>
                  <a:cubicBezTo>
                    <a:pt x="12130659" y="50011"/>
                    <a:pt x="12229814" y="19912"/>
                    <a:pt x="12329351" y="7720"/>
                  </a:cubicBezTo>
                  <a:cubicBezTo>
                    <a:pt x="12428600" y="-4472"/>
                    <a:pt x="12525184" y="-1805"/>
                    <a:pt x="12615387" y="12769"/>
                  </a:cubicBezTo>
                  <a:cubicBezTo>
                    <a:pt x="12660440" y="20103"/>
                    <a:pt x="12704159" y="29152"/>
                    <a:pt x="12746355" y="40486"/>
                  </a:cubicBezTo>
                  <a:cubicBezTo>
                    <a:pt x="12788551" y="52202"/>
                    <a:pt x="12829413" y="65442"/>
                    <a:pt x="12868847" y="80110"/>
                  </a:cubicBezTo>
                  <a:cubicBezTo>
                    <a:pt x="12888849" y="87063"/>
                    <a:pt x="12908090" y="94874"/>
                    <a:pt x="12927235" y="103161"/>
                  </a:cubicBezTo>
                  <a:lnTo>
                    <a:pt x="12955905" y="115257"/>
                  </a:lnTo>
                  <a:lnTo>
                    <a:pt x="12983908" y="128116"/>
                  </a:lnTo>
                  <a:cubicBezTo>
                    <a:pt x="13021342" y="144785"/>
                    <a:pt x="13057346" y="163359"/>
                    <a:pt x="13092875" y="182218"/>
                  </a:cubicBezTo>
                  <a:cubicBezTo>
                    <a:pt x="13163740" y="220032"/>
                    <a:pt x="13231558" y="260609"/>
                    <a:pt x="13297567" y="304138"/>
                  </a:cubicBezTo>
                  <a:lnTo>
                    <a:pt x="13269372" y="39434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981735C-C3A8-1BD5-2344-EFA714927EB5}"/>
                </a:ext>
              </a:extLst>
            </p:cNvPr>
            <p:cNvSpPr/>
            <p:nvPr/>
          </p:nvSpPr>
          <p:spPr>
            <a:xfrm>
              <a:off x="-101822" y="5299614"/>
              <a:ext cx="12689871" cy="2140965"/>
            </a:xfrm>
            <a:custGeom>
              <a:avLst/>
              <a:gdLst>
                <a:gd name="connsiteX0" fmla="*/ 0 w 12689871"/>
                <a:gd name="connsiteY0" fmla="*/ 329184 h 2140965"/>
                <a:gd name="connsiteX1" fmla="*/ 97250 w 12689871"/>
                <a:gd name="connsiteY1" fmla="*/ 276796 h 2140965"/>
                <a:gd name="connsiteX2" fmla="*/ 146685 w 12689871"/>
                <a:gd name="connsiteY2" fmla="*/ 251079 h 2140965"/>
                <a:gd name="connsiteX3" fmla="*/ 197358 w 12689871"/>
                <a:gd name="connsiteY3" fmla="*/ 228409 h 2140965"/>
                <a:gd name="connsiteX4" fmla="*/ 299942 w 12689871"/>
                <a:gd name="connsiteY4" fmla="*/ 183832 h 2140965"/>
                <a:gd name="connsiteX5" fmla="*/ 405384 w 12689871"/>
                <a:gd name="connsiteY5" fmla="*/ 145637 h 2140965"/>
                <a:gd name="connsiteX6" fmla="*/ 458629 w 12689871"/>
                <a:gd name="connsiteY6" fmla="*/ 126968 h 2140965"/>
                <a:gd name="connsiteX7" fmla="*/ 512731 w 12689871"/>
                <a:gd name="connsiteY7" fmla="*/ 111443 h 2140965"/>
                <a:gd name="connsiteX8" fmla="*/ 621887 w 12689871"/>
                <a:gd name="connsiteY8" fmla="*/ 80676 h 2140965"/>
                <a:gd name="connsiteX9" fmla="*/ 732854 w 12689871"/>
                <a:gd name="connsiteY9" fmla="*/ 56579 h 2140965"/>
                <a:gd name="connsiteX10" fmla="*/ 788765 w 12689871"/>
                <a:gd name="connsiteY10" fmla="*/ 44958 h 2140965"/>
                <a:gd name="connsiteX11" fmla="*/ 845153 w 12689871"/>
                <a:gd name="connsiteY11" fmla="*/ 36195 h 2140965"/>
                <a:gd name="connsiteX12" fmla="*/ 958691 w 12689871"/>
                <a:gd name="connsiteY12" fmla="*/ 19240 h 2140965"/>
                <a:gd name="connsiteX13" fmla="*/ 1073182 w 12689871"/>
                <a:gd name="connsiteY13" fmla="*/ 9049 h 2140965"/>
                <a:gd name="connsiteX14" fmla="*/ 1130808 w 12689871"/>
                <a:gd name="connsiteY14" fmla="*/ 4286 h 2140965"/>
                <a:gd name="connsiteX15" fmla="*/ 1188434 w 12689871"/>
                <a:gd name="connsiteY15" fmla="*/ 2381 h 2140965"/>
                <a:gd name="connsiteX16" fmla="*/ 1304354 w 12689871"/>
                <a:gd name="connsiteY16" fmla="*/ 0 h 2140965"/>
                <a:gd name="connsiteX17" fmla="*/ 1420463 w 12689871"/>
                <a:gd name="connsiteY17" fmla="*/ 3905 h 2140965"/>
                <a:gd name="connsiteX18" fmla="*/ 1478756 w 12689871"/>
                <a:gd name="connsiteY18" fmla="*/ 6382 h 2140965"/>
                <a:gd name="connsiteX19" fmla="*/ 1536859 w 12689871"/>
                <a:gd name="connsiteY19" fmla="*/ 11525 h 2140965"/>
                <a:gd name="connsiteX20" fmla="*/ 1653445 w 12689871"/>
                <a:gd name="connsiteY20" fmla="*/ 23431 h 2140965"/>
                <a:gd name="connsiteX21" fmla="*/ 1769555 w 12689871"/>
                <a:gd name="connsiteY21" fmla="*/ 41529 h 2140965"/>
                <a:gd name="connsiteX22" fmla="*/ 1827848 w 12689871"/>
                <a:gd name="connsiteY22" fmla="*/ 51054 h 2140965"/>
                <a:gd name="connsiteX23" fmla="*/ 1885569 w 12689871"/>
                <a:gd name="connsiteY23" fmla="*/ 63436 h 2140965"/>
                <a:gd name="connsiteX24" fmla="*/ 2001107 w 12689871"/>
                <a:gd name="connsiteY24" fmla="*/ 89725 h 2140965"/>
                <a:gd name="connsiteX25" fmla="*/ 2115407 w 12689871"/>
                <a:gd name="connsiteY25" fmla="*/ 122301 h 2140965"/>
                <a:gd name="connsiteX26" fmla="*/ 2172653 w 12689871"/>
                <a:gd name="connsiteY26" fmla="*/ 139255 h 2140965"/>
                <a:gd name="connsiteX27" fmla="*/ 2229136 w 12689871"/>
                <a:gd name="connsiteY27" fmla="*/ 158686 h 2140965"/>
                <a:gd name="connsiteX28" fmla="*/ 2341817 w 12689871"/>
                <a:gd name="connsiteY28" fmla="*/ 199549 h 2140965"/>
                <a:gd name="connsiteX29" fmla="*/ 2452402 w 12689871"/>
                <a:gd name="connsiteY29" fmla="*/ 246793 h 2140965"/>
                <a:gd name="connsiteX30" fmla="*/ 2669762 w 12689871"/>
                <a:gd name="connsiteY30" fmla="*/ 353473 h 2140965"/>
                <a:gd name="connsiteX31" fmla="*/ 3416427 w 12689871"/>
                <a:gd name="connsiteY31" fmla="*/ 844772 h 2140965"/>
                <a:gd name="connsiteX32" fmla="*/ 3582924 w 12689871"/>
                <a:gd name="connsiteY32" fmla="*/ 948690 h 2140965"/>
                <a:gd name="connsiteX33" fmla="*/ 3664458 w 12689871"/>
                <a:gd name="connsiteY33" fmla="*/ 994791 h 2140965"/>
                <a:gd name="connsiteX34" fmla="*/ 3745516 w 12689871"/>
                <a:gd name="connsiteY34" fmla="*/ 1034986 h 2140965"/>
                <a:gd name="connsiteX35" fmla="*/ 4082034 w 12689871"/>
                <a:gd name="connsiteY35" fmla="*/ 1159383 h 2140965"/>
                <a:gd name="connsiteX36" fmla="*/ 4439126 w 12689871"/>
                <a:gd name="connsiteY36" fmla="*/ 1227677 h 2140965"/>
                <a:gd name="connsiteX37" fmla="*/ 4484656 w 12689871"/>
                <a:gd name="connsiteY37" fmla="*/ 1232821 h 2140965"/>
                <a:gd name="connsiteX38" fmla="*/ 4530471 w 12689871"/>
                <a:gd name="connsiteY38" fmla="*/ 1236345 h 2140965"/>
                <a:gd name="connsiteX39" fmla="*/ 4576287 w 12689871"/>
                <a:gd name="connsiteY39" fmla="*/ 1239678 h 2140965"/>
                <a:gd name="connsiteX40" fmla="*/ 4622388 w 12689871"/>
                <a:gd name="connsiteY40" fmla="*/ 1241488 h 2140965"/>
                <a:gd name="connsiteX41" fmla="*/ 4714589 w 12689871"/>
                <a:gd name="connsiteY41" fmla="*/ 1243869 h 2140965"/>
                <a:gd name="connsiteX42" fmla="*/ 4807077 w 12689871"/>
                <a:gd name="connsiteY42" fmla="*/ 1242917 h 2140965"/>
                <a:gd name="connsiteX43" fmla="*/ 5177124 w 12689871"/>
                <a:gd name="connsiteY43" fmla="*/ 1208246 h 2140965"/>
                <a:gd name="connsiteX44" fmla="*/ 5547360 w 12689871"/>
                <a:gd name="connsiteY44" fmla="*/ 1127855 h 2140965"/>
                <a:gd name="connsiteX45" fmla="*/ 5914358 w 12689871"/>
                <a:gd name="connsiteY45" fmla="*/ 1007650 h 2140965"/>
                <a:gd name="connsiteX46" fmla="*/ 6276404 w 12689871"/>
                <a:gd name="connsiteY46" fmla="*/ 853154 h 2140965"/>
                <a:gd name="connsiteX47" fmla="*/ 6366129 w 12689871"/>
                <a:gd name="connsiteY47" fmla="*/ 810006 h 2140965"/>
                <a:gd name="connsiteX48" fmla="*/ 6455474 w 12689871"/>
                <a:gd name="connsiteY48" fmla="*/ 765143 h 2140965"/>
                <a:gd name="connsiteX49" fmla="*/ 6636544 w 12689871"/>
                <a:gd name="connsiteY49" fmla="*/ 668560 h 2140965"/>
                <a:gd name="connsiteX50" fmla="*/ 7037737 w 12689871"/>
                <a:gd name="connsiteY50" fmla="*/ 457962 h 2140965"/>
                <a:gd name="connsiteX51" fmla="*/ 7148894 w 12689871"/>
                <a:gd name="connsiteY51" fmla="*/ 406432 h 2140965"/>
                <a:gd name="connsiteX52" fmla="*/ 7206044 w 12689871"/>
                <a:gd name="connsiteY52" fmla="*/ 381285 h 2140965"/>
                <a:gd name="connsiteX53" fmla="*/ 7265099 w 12689871"/>
                <a:gd name="connsiteY53" fmla="*/ 357092 h 2140965"/>
                <a:gd name="connsiteX54" fmla="*/ 7294721 w 12689871"/>
                <a:gd name="connsiteY54" fmla="*/ 345091 h 2140965"/>
                <a:gd name="connsiteX55" fmla="*/ 7325487 w 12689871"/>
                <a:gd name="connsiteY55" fmla="*/ 333660 h 2140965"/>
                <a:gd name="connsiteX56" fmla="*/ 7387019 w 12689871"/>
                <a:gd name="connsiteY56" fmla="*/ 311086 h 2140965"/>
                <a:gd name="connsiteX57" fmla="*/ 7450836 w 12689871"/>
                <a:gd name="connsiteY57" fmla="*/ 290322 h 2140965"/>
                <a:gd name="connsiteX58" fmla="*/ 7515797 w 12689871"/>
                <a:gd name="connsiteY58" fmla="*/ 270891 h 2140965"/>
                <a:gd name="connsiteX59" fmla="*/ 7651052 w 12689871"/>
                <a:gd name="connsiteY59" fmla="*/ 237839 h 2140965"/>
                <a:gd name="connsiteX60" fmla="*/ 7720489 w 12689871"/>
                <a:gd name="connsiteY60" fmla="*/ 224028 h 2140965"/>
                <a:gd name="connsiteX61" fmla="*/ 7792022 w 12689871"/>
                <a:gd name="connsiteY61" fmla="*/ 213550 h 2140965"/>
                <a:gd name="connsiteX62" fmla="*/ 7827836 w 12689871"/>
                <a:gd name="connsiteY62" fmla="*/ 208597 h 2140965"/>
                <a:gd name="connsiteX63" fmla="*/ 7864507 w 12689871"/>
                <a:gd name="connsiteY63" fmla="*/ 205359 h 2140965"/>
                <a:gd name="connsiteX64" fmla="*/ 7937945 w 12689871"/>
                <a:gd name="connsiteY64" fmla="*/ 199930 h 2140965"/>
                <a:gd name="connsiteX65" fmla="*/ 8012430 w 12689871"/>
                <a:gd name="connsiteY65" fmla="*/ 198787 h 2140965"/>
                <a:gd name="connsiteX66" fmla="*/ 8086916 w 12689871"/>
                <a:gd name="connsiteY66" fmla="*/ 199930 h 2140965"/>
                <a:gd name="connsiteX67" fmla="*/ 8611934 w 12689871"/>
                <a:gd name="connsiteY67" fmla="*/ 297085 h 2140965"/>
                <a:gd name="connsiteX68" fmla="*/ 8822722 w 12689871"/>
                <a:gd name="connsiteY68" fmla="*/ 361569 h 2140965"/>
                <a:gd name="connsiteX69" fmla="*/ 9005697 w 12689871"/>
                <a:gd name="connsiteY69" fmla="*/ 414147 h 2140965"/>
                <a:gd name="connsiteX70" fmla="*/ 9047798 w 12689871"/>
                <a:gd name="connsiteY70" fmla="*/ 424339 h 2140965"/>
                <a:gd name="connsiteX71" fmla="*/ 9088088 w 12689871"/>
                <a:gd name="connsiteY71" fmla="*/ 433006 h 2140965"/>
                <a:gd name="connsiteX72" fmla="*/ 9165622 w 12689871"/>
                <a:gd name="connsiteY72" fmla="*/ 445198 h 2140965"/>
                <a:gd name="connsiteX73" fmla="*/ 9204579 w 12689871"/>
                <a:gd name="connsiteY73" fmla="*/ 449675 h 2140965"/>
                <a:gd name="connsiteX74" fmla="*/ 9224296 w 12689871"/>
                <a:gd name="connsiteY74" fmla="*/ 451771 h 2140965"/>
                <a:gd name="connsiteX75" fmla="*/ 9244870 w 12689871"/>
                <a:gd name="connsiteY75" fmla="*/ 452438 h 2140965"/>
                <a:gd name="connsiteX76" fmla="*/ 9286113 w 12689871"/>
                <a:gd name="connsiteY76" fmla="*/ 454057 h 2140965"/>
                <a:gd name="connsiteX77" fmla="*/ 9306877 w 12689871"/>
                <a:gd name="connsiteY77" fmla="*/ 454914 h 2140965"/>
                <a:gd name="connsiteX78" fmla="*/ 9328499 w 12689871"/>
                <a:gd name="connsiteY78" fmla="*/ 454437 h 2140965"/>
                <a:gd name="connsiteX79" fmla="*/ 9703022 w 12689871"/>
                <a:gd name="connsiteY79" fmla="*/ 417862 h 2140965"/>
                <a:gd name="connsiteX80" fmla="*/ 10131933 w 12689871"/>
                <a:gd name="connsiteY80" fmla="*/ 344138 h 2140965"/>
                <a:gd name="connsiteX81" fmla="*/ 10615041 w 12689871"/>
                <a:gd name="connsiteY81" fmla="*/ 300704 h 2140965"/>
                <a:gd name="connsiteX82" fmla="*/ 10679049 w 12689871"/>
                <a:gd name="connsiteY82" fmla="*/ 302037 h 2140965"/>
                <a:gd name="connsiteX83" fmla="*/ 10743247 w 12689871"/>
                <a:gd name="connsiteY83" fmla="*/ 304609 h 2140965"/>
                <a:gd name="connsiteX84" fmla="*/ 10808113 w 12689871"/>
                <a:gd name="connsiteY84" fmla="*/ 310419 h 2140965"/>
                <a:gd name="connsiteX85" fmla="*/ 10873073 w 12689871"/>
                <a:gd name="connsiteY85" fmla="*/ 317849 h 2140965"/>
                <a:gd name="connsiteX86" fmla="*/ 11127771 w 12689871"/>
                <a:gd name="connsiteY86" fmla="*/ 373761 h 2140965"/>
                <a:gd name="connsiteX87" fmla="*/ 11364849 w 12689871"/>
                <a:gd name="connsiteY87" fmla="*/ 465582 h 2140965"/>
                <a:gd name="connsiteX88" fmla="*/ 11581256 w 12689871"/>
                <a:gd name="connsiteY88" fmla="*/ 585597 h 2140965"/>
                <a:gd name="connsiteX89" fmla="*/ 12248578 w 12689871"/>
                <a:gd name="connsiteY89" fmla="*/ 1239298 h 2140965"/>
                <a:gd name="connsiteX90" fmla="*/ 12689871 w 12689871"/>
                <a:gd name="connsiteY90" fmla="*/ 2010061 h 2140965"/>
                <a:gd name="connsiteX91" fmla="*/ 12054745 w 12689871"/>
                <a:gd name="connsiteY91" fmla="*/ 1418272 h 2140965"/>
                <a:gd name="connsiteX92" fmla="*/ 11719846 w 12689871"/>
                <a:gd name="connsiteY92" fmla="*/ 1175099 h 2140965"/>
                <a:gd name="connsiteX93" fmla="*/ 11676602 w 12689871"/>
                <a:gd name="connsiteY93" fmla="*/ 1149096 h 2140965"/>
                <a:gd name="connsiteX94" fmla="*/ 11633264 w 12689871"/>
                <a:gd name="connsiteY94" fmla="*/ 1123855 h 2140965"/>
                <a:gd name="connsiteX95" fmla="*/ 11545348 w 12689871"/>
                <a:gd name="connsiteY95" fmla="*/ 1077373 h 2140965"/>
                <a:gd name="connsiteX96" fmla="*/ 11456670 w 12689871"/>
                <a:gd name="connsiteY96" fmla="*/ 1035177 h 2140965"/>
                <a:gd name="connsiteX97" fmla="*/ 11366944 w 12689871"/>
                <a:gd name="connsiteY97" fmla="*/ 998696 h 2140965"/>
                <a:gd name="connsiteX98" fmla="*/ 11277028 w 12689871"/>
                <a:gd name="connsiteY98" fmla="*/ 967168 h 2140965"/>
                <a:gd name="connsiteX99" fmla="*/ 11231975 w 12689871"/>
                <a:gd name="connsiteY99" fmla="*/ 953834 h 2140965"/>
                <a:gd name="connsiteX100" fmla="*/ 11209497 w 12689871"/>
                <a:gd name="connsiteY100" fmla="*/ 947356 h 2140965"/>
                <a:gd name="connsiteX101" fmla="*/ 11186922 w 12689871"/>
                <a:gd name="connsiteY101" fmla="*/ 941927 h 2140965"/>
                <a:gd name="connsiteX102" fmla="*/ 11008138 w 12689871"/>
                <a:gd name="connsiteY102" fmla="*/ 909638 h 2140965"/>
                <a:gd name="connsiteX103" fmla="*/ 10657617 w 12689871"/>
                <a:gd name="connsiteY103" fmla="*/ 922211 h 2140965"/>
                <a:gd name="connsiteX104" fmla="*/ 9867901 w 12689871"/>
                <a:gd name="connsiteY104" fmla="*/ 1144428 h 2140965"/>
                <a:gd name="connsiteX105" fmla="*/ 9385840 w 12689871"/>
                <a:gd name="connsiteY105" fmla="*/ 1246918 h 2140965"/>
                <a:gd name="connsiteX106" fmla="*/ 9353359 w 12689871"/>
                <a:gd name="connsiteY106" fmla="*/ 1251109 h 2140965"/>
                <a:gd name="connsiteX107" fmla="*/ 9319832 w 12689871"/>
                <a:gd name="connsiteY107" fmla="*/ 1253585 h 2140965"/>
                <a:gd name="connsiteX108" fmla="*/ 9252490 w 12689871"/>
                <a:gd name="connsiteY108" fmla="*/ 1257872 h 2140965"/>
                <a:gd name="connsiteX109" fmla="*/ 9218771 w 12689871"/>
                <a:gd name="connsiteY109" fmla="*/ 1259871 h 2140965"/>
                <a:gd name="connsiteX110" fmla="*/ 9184291 w 12689871"/>
                <a:gd name="connsiteY110" fmla="*/ 1260157 h 2140965"/>
                <a:gd name="connsiteX111" fmla="*/ 9114758 w 12689871"/>
                <a:gd name="connsiteY111" fmla="*/ 1259586 h 2140965"/>
                <a:gd name="connsiteX112" fmla="*/ 8976170 w 12689871"/>
                <a:gd name="connsiteY112" fmla="*/ 1251871 h 2140965"/>
                <a:gd name="connsiteX113" fmla="*/ 8909114 w 12689871"/>
                <a:gd name="connsiteY113" fmla="*/ 1244251 h 2140965"/>
                <a:gd name="connsiteX114" fmla="*/ 8844439 w 12689871"/>
                <a:gd name="connsiteY114" fmla="*/ 1234631 h 2140965"/>
                <a:gd name="connsiteX115" fmla="*/ 8604695 w 12689871"/>
                <a:gd name="connsiteY115" fmla="*/ 1187672 h 2140965"/>
                <a:gd name="connsiteX116" fmla="*/ 8395716 w 12689871"/>
                <a:gd name="connsiteY116" fmla="*/ 1140428 h 2140965"/>
                <a:gd name="connsiteX117" fmla="*/ 8215408 w 12689871"/>
                <a:gd name="connsiteY117" fmla="*/ 1108043 h 2140965"/>
                <a:gd name="connsiteX118" fmla="*/ 8065294 w 12689871"/>
                <a:gd name="connsiteY118" fmla="*/ 1098137 h 2140965"/>
                <a:gd name="connsiteX119" fmla="*/ 7780306 w 12689871"/>
                <a:gd name="connsiteY119" fmla="*/ 1151763 h 2140965"/>
                <a:gd name="connsiteX120" fmla="*/ 7455694 w 12689871"/>
                <a:gd name="connsiteY120" fmla="*/ 1294257 h 2140965"/>
                <a:gd name="connsiteX121" fmla="*/ 7091934 w 12689871"/>
                <a:gd name="connsiteY121" fmla="*/ 1495139 h 2140965"/>
                <a:gd name="connsiteX122" fmla="*/ 6890385 w 12689871"/>
                <a:gd name="connsiteY122" fmla="*/ 1604200 h 2140965"/>
                <a:gd name="connsiteX123" fmla="*/ 6680073 w 12689871"/>
                <a:gd name="connsiteY123" fmla="*/ 1708880 h 2140965"/>
                <a:gd name="connsiteX124" fmla="*/ 6241828 w 12689871"/>
                <a:gd name="connsiteY124" fmla="*/ 1891760 h 2140965"/>
                <a:gd name="connsiteX125" fmla="*/ 5780342 w 12689871"/>
                <a:gd name="connsiteY125" fmla="*/ 2031778 h 2140965"/>
                <a:gd name="connsiteX126" fmla="*/ 5298472 w 12689871"/>
                <a:gd name="connsiteY126" fmla="*/ 2118170 h 2140965"/>
                <a:gd name="connsiteX127" fmla="*/ 4802315 w 12689871"/>
                <a:gd name="connsiteY127" fmla="*/ 2139220 h 2140965"/>
                <a:gd name="connsiteX128" fmla="*/ 4677728 w 12689871"/>
                <a:gd name="connsiteY128" fmla="*/ 2133124 h 2140965"/>
                <a:gd name="connsiteX129" fmla="*/ 4553236 w 12689871"/>
                <a:gd name="connsiteY129" fmla="*/ 2122361 h 2140965"/>
                <a:gd name="connsiteX130" fmla="*/ 4491038 w 12689871"/>
                <a:gd name="connsiteY130" fmla="*/ 2115312 h 2140965"/>
                <a:gd name="connsiteX131" fmla="*/ 4428935 w 12689871"/>
                <a:gd name="connsiteY131" fmla="*/ 2106359 h 2140965"/>
                <a:gd name="connsiteX132" fmla="*/ 4366927 w 12689871"/>
                <a:gd name="connsiteY132" fmla="*/ 2096928 h 2140965"/>
                <a:gd name="connsiteX133" fmla="*/ 4305110 w 12689871"/>
                <a:gd name="connsiteY133" fmla="*/ 2085499 h 2140965"/>
                <a:gd name="connsiteX134" fmla="*/ 3818763 w 12689871"/>
                <a:gd name="connsiteY134" fmla="*/ 1950339 h 2140965"/>
                <a:gd name="connsiteX135" fmla="*/ 3360801 w 12689871"/>
                <a:gd name="connsiteY135" fmla="*/ 1726787 h 2140965"/>
                <a:gd name="connsiteX136" fmla="*/ 3254121 w 12689871"/>
                <a:gd name="connsiteY136" fmla="*/ 1657826 h 2140965"/>
                <a:gd name="connsiteX137" fmla="*/ 3153632 w 12689871"/>
                <a:gd name="connsiteY137" fmla="*/ 1585531 h 2140965"/>
                <a:gd name="connsiteX138" fmla="*/ 2967514 w 12689871"/>
                <a:gd name="connsiteY138" fmla="*/ 1435894 h 2140965"/>
                <a:gd name="connsiteX139" fmla="*/ 2332958 w 12689871"/>
                <a:gd name="connsiteY139" fmla="*/ 874300 h 2140965"/>
                <a:gd name="connsiteX140" fmla="*/ 2255425 w 12689871"/>
                <a:gd name="connsiteY140" fmla="*/ 816769 h 2140965"/>
                <a:gd name="connsiteX141" fmla="*/ 2175605 w 12689871"/>
                <a:gd name="connsiteY141" fmla="*/ 761429 h 2140965"/>
                <a:gd name="connsiteX142" fmla="*/ 2093786 w 12689871"/>
                <a:gd name="connsiteY142" fmla="*/ 708088 h 2140965"/>
                <a:gd name="connsiteX143" fmla="*/ 2009013 w 12689871"/>
                <a:gd name="connsiteY143" fmla="*/ 658653 h 2140965"/>
                <a:gd name="connsiteX144" fmla="*/ 1966151 w 12689871"/>
                <a:gd name="connsiteY144" fmla="*/ 634269 h 2140965"/>
                <a:gd name="connsiteX145" fmla="*/ 1922145 w 12689871"/>
                <a:gd name="connsiteY145" fmla="*/ 611886 h 2140965"/>
                <a:gd name="connsiteX146" fmla="*/ 1878044 w 12689871"/>
                <a:gd name="connsiteY146" fmla="*/ 589407 h 2140965"/>
                <a:gd name="connsiteX147" fmla="*/ 1833658 w 12689871"/>
                <a:gd name="connsiteY147" fmla="*/ 567023 h 2140965"/>
                <a:gd name="connsiteX148" fmla="*/ 1742599 w 12689871"/>
                <a:gd name="connsiteY148" fmla="*/ 526446 h 2140965"/>
                <a:gd name="connsiteX149" fmla="*/ 1696593 w 12689871"/>
                <a:gd name="connsiteY149" fmla="*/ 506539 h 2140965"/>
                <a:gd name="connsiteX150" fmla="*/ 1649825 w 12689871"/>
                <a:gd name="connsiteY150" fmla="*/ 488537 h 2140965"/>
                <a:gd name="connsiteX151" fmla="*/ 1555623 w 12689871"/>
                <a:gd name="connsiteY151" fmla="*/ 452628 h 2140965"/>
                <a:gd name="connsiteX152" fmla="*/ 1459325 w 12689871"/>
                <a:gd name="connsiteY152" fmla="*/ 421386 h 2140965"/>
                <a:gd name="connsiteX153" fmla="*/ 1410843 w 12689871"/>
                <a:gd name="connsiteY153" fmla="*/ 405860 h 2140965"/>
                <a:gd name="connsiteX154" fmla="*/ 1361694 w 12689871"/>
                <a:gd name="connsiteY154" fmla="*/ 392811 h 2140965"/>
                <a:gd name="connsiteX155" fmla="*/ 1262825 w 12689871"/>
                <a:gd name="connsiteY155" fmla="*/ 366426 h 2140965"/>
                <a:gd name="connsiteX156" fmla="*/ 1162431 w 12689871"/>
                <a:gd name="connsiteY156" fmla="*/ 345091 h 2140965"/>
                <a:gd name="connsiteX157" fmla="*/ 1111853 w 12689871"/>
                <a:gd name="connsiteY157" fmla="*/ 334327 h 2140965"/>
                <a:gd name="connsiteX158" fmla="*/ 1060895 w 12689871"/>
                <a:gd name="connsiteY158" fmla="*/ 326136 h 2140965"/>
                <a:gd name="connsiteX159" fmla="*/ 958310 w 12689871"/>
                <a:gd name="connsiteY159" fmla="*/ 309658 h 2140965"/>
                <a:gd name="connsiteX160" fmla="*/ 854678 w 12689871"/>
                <a:gd name="connsiteY160" fmla="*/ 298132 h 2140965"/>
                <a:gd name="connsiteX161" fmla="*/ 802481 w 12689871"/>
                <a:gd name="connsiteY161" fmla="*/ 292512 h 2140965"/>
                <a:gd name="connsiteX162" fmla="*/ 750189 w 12689871"/>
                <a:gd name="connsiteY162" fmla="*/ 289750 h 2140965"/>
                <a:gd name="connsiteX163" fmla="*/ 644747 w 12689871"/>
                <a:gd name="connsiteY163" fmla="*/ 283750 h 2140965"/>
                <a:gd name="connsiteX164" fmla="*/ 538829 w 12689871"/>
                <a:gd name="connsiteY164" fmla="*/ 283083 h 2140965"/>
                <a:gd name="connsiteX165" fmla="*/ 485394 w 12689871"/>
                <a:gd name="connsiteY165" fmla="*/ 282893 h 2140965"/>
                <a:gd name="connsiteX166" fmla="*/ 432149 w 12689871"/>
                <a:gd name="connsiteY166" fmla="*/ 285464 h 2140965"/>
                <a:gd name="connsiteX167" fmla="*/ 324612 w 12689871"/>
                <a:gd name="connsiteY167" fmla="*/ 290036 h 2140965"/>
                <a:gd name="connsiteX168" fmla="*/ 217170 w 12689871"/>
                <a:gd name="connsiteY168" fmla="*/ 300609 h 2140965"/>
                <a:gd name="connsiteX169" fmla="*/ 162878 w 12689871"/>
                <a:gd name="connsiteY169" fmla="*/ 305657 h 2140965"/>
                <a:gd name="connsiteX170" fmla="*/ 109156 w 12689871"/>
                <a:gd name="connsiteY170" fmla="*/ 313849 h 2140965"/>
                <a:gd name="connsiteX171" fmla="*/ 0 w 12689871"/>
                <a:gd name="connsiteY171" fmla="*/ 329184 h 214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2689871" h="2140965">
                  <a:moveTo>
                    <a:pt x="0" y="329184"/>
                  </a:moveTo>
                  <a:cubicBezTo>
                    <a:pt x="32004" y="311372"/>
                    <a:pt x="64579" y="294322"/>
                    <a:pt x="97250" y="276796"/>
                  </a:cubicBezTo>
                  <a:lnTo>
                    <a:pt x="146685" y="251079"/>
                  </a:lnTo>
                  <a:lnTo>
                    <a:pt x="197358" y="228409"/>
                  </a:lnTo>
                  <a:cubicBezTo>
                    <a:pt x="231267" y="213170"/>
                    <a:pt x="265557" y="198596"/>
                    <a:pt x="299942" y="183832"/>
                  </a:cubicBezTo>
                  <a:lnTo>
                    <a:pt x="405384" y="145637"/>
                  </a:lnTo>
                  <a:lnTo>
                    <a:pt x="458629" y="126968"/>
                  </a:lnTo>
                  <a:cubicBezTo>
                    <a:pt x="476536" y="121539"/>
                    <a:pt x="494633" y="116586"/>
                    <a:pt x="512731" y="111443"/>
                  </a:cubicBezTo>
                  <a:lnTo>
                    <a:pt x="621887" y="80676"/>
                  </a:lnTo>
                  <a:cubicBezTo>
                    <a:pt x="658654" y="71914"/>
                    <a:pt x="695706" y="64294"/>
                    <a:pt x="732854" y="56579"/>
                  </a:cubicBezTo>
                  <a:lnTo>
                    <a:pt x="788765" y="44958"/>
                  </a:lnTo>
                  <a:cubicBezTo>
                    <a:pt x="807529" y="41624"/>
                    <a:pt x="826294" y="39148"/>
                    <a:pt x="845153" y="36195"/>
                  </a:cubicBezTo>
                  <a:lnTo>
                    <a:pt x="958691" y="19240"/>
                  </a:lnTo>
                  <a:cubicBezTo>
                    <a:pt x="996696" y="14954"/>
                    <a:pt x="1034891" y="12382"/>
                    <a:pt x="1073182" y="9049"/>
                  </a:cubicBezTo>
                  <a:lnTo>
                    <a:pt x="1130808" y="4286"/>
                  </a:lnTo>
                  <a:cubicBezTo>
                    <a:pt x="1150049" y="3048"/>
                    <a:pt x="1169194" y="2953"/>
                    <a:pt x="1188434" y="2381"/>
                  </a:cubicBezTo>
                  <a:lnTo>
                    <a:pt x="1304354" y="0"/>
                  </a:lnTo>
                  <a:cubicBezTo>
                    <a:pt x="1343025" y="476"/>
                    <a:pt x="1381697" y="2381"/>
                    <a:pt x="1420463" y="3905"/>
                  </a:cubicBezTo>
                  <a:lnTo>
                    <a:pt x="1478756" y="6382"/>
                  </a:lnTo>
                  <a:cubicBezTo>
                    <a:pt x="1498187" y="7334"/>
                    <a:pt x="1517428" y="9810"/>
                    <a:pt x="1536859" y="11525"/>
                  </a:cubicBezTo>
                  <a:cubicBezTo>
                    <a:pt x="1575626" y="15240"/>
                    <a:pt x="1614488" y="19240"/>
                    <a:pt x="1653445" y="23431"/>
                  </a:cubicBezTo>
                  <a:cubicBezTo>
                    <a:pt x="1692212" y="28575"/>
                    <a:pt x="1730693" y="35528"/>
                    <a:pt x="1769555" y="41529"/>
                  </a:cubicBezTo>
                  <a:lnTo>
                    <a:pt x="1827848" y="51054"/>
                  </a:lnTo>
                  <a:cubicBezTo>
                    <a:pt x="1847279" y="54197"/>
                    <a:pt x="1866233" y="59341"/>
                    <a:pt x="1885569" y="63436"/>
                  </a:cubicBezTo>
                  <a:lnTo>
                    <a:pt x="2001107" y="89725"/>
                  </a:lnTo>
                  <a:cubicBezTo>
                    <a:pt x="2039493" y="99346"/>
                    <a:pt x="2077307" y="111157"/>
                    <a:pt x="2115407" y="122301"/>
                  </a:cubicBezTo>
                  <a:lnTo>
                    <a:pt x="2172653" y="139255"/>
                  </a:lnTo>
                  <a:cubicBezTo>
                    <a:pt x="2191893" y="144589"/>
                    <a:pt x="2210276" y="152305"/>
                    <a:pt x="2229136" y="158686"/>
                  </a:cubicBezTo>
                  <a:lnTo>
                    <a:pt x="2341817" y="199549"/>
                  </a:lnTo>
                  <a:cubicBezTo>
                    <a:pt x="2379155" y="214026"/>
                    <a:pt x="2415445" y="230981"/>
                    <a:pt x="2452402" y="246793"/>
                  </a:cubicBezTo>
                  <a:cubicBezTo>
                    <a:pt x="2527078" y="277082"/>
                    <a:pt x="2597563" y="316420"/>
                    <a:pt x="2669762" y="353473"/>
                  </a:cubicBezTo>
                  <a:cubicBezTo>
                    <a:pt x="2953131" y="509206"/>
                    <a:pt x="3191161" y="696659"/>
                    <a:pt x="3416427" y="844772"/>
                  </a:cubicBezTo>
                  <a:cubicBezTo>
                    <a:pt x="3472529" y="881634"/>
                    <a:pt x="3528346" y="917067"/>
                    <a:pt x="3582924" y="948690"/>
                  </a:cubicBezTo>
                  <a:cubicBezTo>
                    <a:pt x="3610261" y="965454"/>
                    <a:pt x="3637407" y="979361"/>
                    <a:pt x="3664458" y="994791"/>
                  </a:cubicBezTo>
                  <a:cubicBezTo>
                    <a:pt x="3691604" y="1008221"/>
                    <a:pt x="3718179" y="1023271"/>
                    <a:pt x="3745516" y="1034986"/>
                  </a:cubicBezTo>
                  <a:cubicBezTo>
                    <a:pt x="3853148" y="1086136"/>
                    <a:pt x="3965829" y="1127665"/>
                    <a:pt x="4082034" y="1159383"/>
                  </a:cubicBezTo>
                  <a:cubicBezTo>
                    <a:pt x="4198049" y="1191863"/>
                    <a:pt x="4317873" y="1213485"/>
                    <a:pt x="4439126" y="1227677"/>
                  </a:cubicBezTo>
                  <a:cubicBezTo>
                    <a:pt x="4454271" y="1229297"/>
                    <a:pt x="4469416" y="1231392"/>
                    <a:pt x="4484656" y="1232821"/>
                  </a:cubicBezTo>
                  <a:lnTo>
                    <a:pt x="4530471" y="1236345"/>
                  </a:lnTo>
                  <a:cubicBezTo>
                    <a:pt x="4545806" y="1237393"/>
                    <a:pt x="4560951" y="1239107"/>
                    <a:pt x="4576287" y="1239678"/>
                  </a:cubicBezTo>
                  <a:lnTo>
                    <a:pt x="4622388" y="1241488"/>
                  </a:lnTo>
                  <a:cubicBezTo>
                    <a:pt x="4652963" y="1243393"/>
                    <a:pt x="4683824" y="1243584"/>
                    <a:pt x="4714589" y="1243869"/>
                  </a:cubicBezTo>
                  <a:cubicBezTo>
                    <a:pt x="4745260" y="1244822"/>
                    <a:pt x="4776216" y="1243584"/>
                    <a:pt x="4807077" y="1242917"/>
                  </a:cubicBezTo>
                  <a:cubicBezTo>
                    <a:pt x="4930712" y="1239012"/>
                    <a:pt x="5053394" y="1227963"/>
                    <a:pt x="5177124" y="1208246"/>
                  </a:cubicBezTo>
                  <a:cubicBezTo>
                    <a:pt x="5300758" y="1188053"/>
                    <a:pt x="5424488" y="1162240"/>
                    <a:pt x="5547360" y="1127855"/>
                  </a:cubicBezTo>
                  <a:cubicBezTo>
                    <a:pt x="5670233" y="1093946"/>
                    <a:pt x="5792915" y="1054227"/>
                    <a:pt x="5914358" y="1007650"/>
                  </a:cubicBezTo>
                  <a:cubicBezTo>
                    <a:pt x="6035993" y="961549"/>
                    <a:pt x="6156865" y="910209"/>
                    <a:pt x="6276404" y="853154"/>
                  </a:cubicBezTo>
                  <a:lnTo>
                    <a:pt x="6366129" y="810006"/>
                  </a:lnTo>
                  <a:cubicBezTo>
                    <a:pt x="6395847" y="794956"/>
                    <a:pt x="6425756" y="780574"/>
                    <a:pt x="6455474" y="765143"/>
                  </a:cubicBezTo>
                  <a:cubicBezTo>
                    <a:pt x="6514624" y="734568"/>
                    <a:pt x="6574060" y="702945"/>
                    <a:pt x="6636544" y="668560"/>
                  </a:cubicBezTo>
                  <a:cubicBezTo>
                    <a:pt x="6761512" y="601599"/>
                    <a:pt x="6892767" y="528256"/>
                    <a:pt x="7037737" y="457962"/>
                  </a:cubicBezTo>
                  <a:cubicBezTo>
                    <a:pt x="7074122" y="440531"/>
                    <a:pt x="7110413" y="423196"/>
                    <a:pt x="7148894" y="406432"/>
                  </a:cubicBezTo>
                  <a:cubicBezTo>
                    <a:pt x="7167944" y="398050"/>
                    <a:pt x="7186422" y="389477"/>
                    <a:pt x="7206044" y="381285"/>
                  </a:cubicBezTo>
                  <a:lnTo>
                    <a:pt x="7265099" y="357092"/>
                  </a:lnTo>
                  <a:lnTo>
                    <a:pt x="7294721" y="345091"/>
                  </a:lnTo>
                  <a:lnTo>
                    <a:pt x="7325487" y="333660"/>
                  </a:lnTo>
                  <a:lnTo>
                    <a:pt x="7387019" y="311086"/>
                  </a:lnTo>
                  <a:cubicBezTo>
                    <a:pt x="7407784" y="303847"/>
                    <a:pt x="7429500" y="297085"/>
                    <a:pt x="7450836" y="290322"/>
                  </a:cubicBezTo>
                  <a:cubicBezTo>
                    <a:pt x="7472458" y="283750"/>
                    <a:pt x="7493127" y="276510"/>
                    <a:pt x="7515797" y="270891"/>
                  </a:cubicBezTo>
                  <a:cubicBezTo>
                    <a:pt x="7560469" y="259175"/>
                    <a:pt x="7604094" y="246697"/>
                    <a:pt x="7651052" y="237839"/>
                  </a:cubicBezTo>
                  <a:cubicBezTo>
                    <a:pt x="7674197" y="233172"/>
                    <a:pt x="7697152" y="228219"/>
                    <a:pt x="7720489" y="224028"/>
                  </a:cubicBezTo>
                  <a:lnTo>
                    <a:pt x="7792022" y="213550"/>
                  </a:lnTo>
                  <a:lnTo>
                    <a:pt x="7827836" y="208597"/>
                  </a:lnTo>
                  <a:cubicBezTo>
                    <a:pt x="7839933" y="207264"/>
                    <a:pt x="7852220" y="206407"/>
                    <a:pt x="7864507" y="205359"/>
                  </a:cubicBezTo>
                  <a:cubicBezTo>
                    <a:pt x="7888986" y="203359"/>
                    <a:pt x="7913465" y="201453"/>
                    <a:pt x="7937945" y="199930"/>
                  </a:cubicBezTo>
                  <a:cubicBezTo>
                    <a:pt x="7962424" y="198405"/>
                    <a:pt x="7987570" y="199072"/>
                    <a:pt x="8012430" y="198787"/>
                  </a:cubicBezTo>
                  <a:cubicBezTo>
                    <a:pt x="8037290" y="199072"/>
                    <a:pt x="8062246" y="198120"/>
                    <a:pt x="8086916" y="199930"/>
                  </a:cubicBezTo>
                  <a:cubicBezTo>
                    <a:pt x="8287131" y="209264"/>
                    <a:pt x="8462105" y="253269"/>
                    <a:pt x="8611934" y="297085"/>
                  </a:cubicBezTo>
                  <a:cubicBezTo>
                    <a:pt x="8686991" y="319183"/>
                    <a:pt x="8757190" y="340804"/>
                    <a:pt x="8822722" y="361569"/>
                  </a:cubicBezTo>
                  <a:cubicBezTo>
                    <a:pt x="8887777" y="381857"/>
                    <a:pt x="8948642" y="399764"/>
                    <a:pt x="9005697" y="414147"/>
                  </a:cubicBezTo>
                  <a:lnTo>
                    <a:pt x="9047798" y="424339"/>
                  </a:lnTo>
                  <a:lnTo>
                    <a:pt x="9088088" y="433006"/>
                  </a:lnTo>
                  <a:cubicBezTo>
                    <a:pt x="9114282" y="437674"/>
                    <a:pt x="9139524" y="443293"/>
                    <a:pt x="9165622" y="445198"/>
                  </a:cubicBezTo>
                  <a:lnTo>
                    <a:pt x="9204579" y="449675"/>
                  </a:lnTo>
                  <a:cubicBezTo>
                    <a:pt x="9211151" y="450342"/>
                    <a:pt x="9217438" y="451675"/>
                    <a:pt x="9224296" y="451771"/>
                  </a:cubicBezTo>
                  <a:lnTo>
                    <a:pt x="9244870" y="452438"/>
                  </a:lnTo>
                  <a:lnTo>
                    <a:pt x="9286113" y="454057"/>
                  </a:lnTo>
                  <a:cubicBezTo>
                    <a:pt x="9293066" y="454343"/>
                    <a:pt x="9299829" y="454819"/>
                    <a:pt x="9306877" y="454914"/>
                  </a:cubicBezTo>
                  <a:lnTo>
                    <a:pt x="9328499" y="454437"/>
                  </a:lnTo>
                  <a:cubicBezTo>
                    <a:pt x="9442990" y="454247"/>
                    <a:pt x="9568720" y="439007"/>
                    <a:pt x="9703022" y="417862"/>
                  </a:cubicBezTo>
                  <a:cubicBezTo>
                    <a:pt x="9837325" y="396144"/>
                    <a:pt x="9980295" y="368712"/>
                    <a:pt x="10131933" y="344138"/>
                  </a:cubicBezTo>
                  <a:cubicBezTo>
                    <a:pt x="10283857" y="320802"/>
                    <a:pt x="10445306" y="300514"/>
                    <a:pt x="10615041" y="300704"/>
                  </a:cubicBezTo>
                  <a:cubicBezTo>
                    <a:pt x="10635711" y="299751"/>
                    <a:pt x="10657808" y="301561"/>
                    <a:pt x="10679049" y="302037"/>
                  </a:cubicBezTo>
                  <a:lnTo>
                    <a:pt x="10743247" y="304609"/>
                  </a:lnTo>
                  <a:cubicBezTo>
                    <a:pt x="10764394" y="304990"/>
                    <a:pt x="10786491" y="308229"/>
                    <a:pt x="10808113" y="310419"/>
                  </a:cubicBezTo>
                  <a:lnTo>
                    <a:pt x="10873073" y="317849"/>
                  </a:lnTo>
                  <a:cubicBezTo>
                    <a:pt x="10959656" y="329946"/>
                    <a:pt x="11046047" y="347663"/>
                    <a:pt x="11127771" y="373761"/>
                  </a:cubicBezTo>
                  <a:cubicBezTo>
                    <a:pt x="11209877" y="399288"/>
                    <a:pt x="11289601" y="429006"/>
                    <a:pt x="11364849" y="465582"/>
                  </a:cubicBezTo>
                  <a:cubicBezTo>
                    <a:pt x="11440382" y="501491"/>
                    <a:pt x="11512963" y="541115"/>
                    <a:pt x="11581256" y="585597"/>
                  </a:cubicBezTo>
                  <a:cubicBezTo>
                    <a:pt x="11855958" y="761524"/>
                    <a:pt x="12074366" y="993457"/>
                    <a:pt x="12248578" y="1239298"/>
                  </a:cubicBezTo>
                  <a:cubicBezTo>
                    <a:pt x="12424314" y="1485519"/>
                    <a:pt x="12562142" y="1745266"/>
                    <a:pt x="12689871" y="2010061"/>
                  </a:cubicBezTo>
                  <a:cubicBezTo>
                    <a:pt x="12476606" y="1807178"/>
                    <a:pt x="12272200" y="1598009"/>
                    <a:pt x="12054745" y="1418272"/>
                  </a:cubicBezTo>
                  <a:cubicBezTo>
                    <a:pt x="11945778" y="1328928"/>
                    <a:pt x="11834336" y="1245679"/>
                    <a:pt x="11719846" y="1175099"/>
                  </a:cubicBezTo>
                  <a:cubicBezTo>
                    <a:pt x="11705558" y="1166146"/>
                    <a:pt x="11691271" y="1157288"/>
                    <a:pt x="11676602" y="1149096"/>
                  </a:cubicBezTo>
                  <a:lnTo>
                    <a:pt x="11633264" y="1123855"/>
                  </a:lnTo>
                  <a:cubicBezTo>
                    <a:pt x="11603926" y="1108043"/>
                    <a:pt x="11575066" y="1091660"/>
                    <a:pt x="11545348" y="1077373"/>
                  </a:cubicBezTo>
                  <a:cubicBezTo>
                    <a:pt x="11516010" y="1062228"/>
                    <a:pt x="11486102" y="1049084"/>
                    <a:pt x="11456670" y="1035177"/>
                  </a:cubicBezTo>
                  <a:cubicBezTo>
                    <a:pt x="11426666" y="1022795"/>
                    <a:pt x="11397234" y="1009364"/>
                    <a:pt x="11366944" y="998696"/>
                  </a:cubicBezTo>
                  <a:cubicBezTo>
                    <a:pt x="11337036" y="986980"/>
                    <a:pt x="11306937" y="977169"/>
                    <a:pt x="11277028" y="967168"/>
                  </a:cubicBezTo>
                  <a:cubicBezTo>
                    <a:pt x="11262075" y="962215"/>
                    <a:pt x="11246929" y="958405"/>
                    <a:pt x="11231975" y="953834"/>
                  </a:cubicBezTo>
                  <a:lnTo>
                    <a:pt x="11209497" y="947356"/>
                  </a:lnTo>
                  <a:lnTo>
                    <a:pt x="11186922" y="941927"/>
                  </a:lnTo>
                  <a:cubicBezTo>
                    <a:pt x="11127010" y="926592"/>
                    <a:pt x="11067192" y="916114"/>
                    <a:pt x="11008138" y="909638"/>
                  </a:cubicBezTo>
                  <a:cubicBezTo>
                    <a:pt x="10889646" y="896112"/>
                    <a:pt x="10777632" y="903065"/>
                    <a:pt x="10657617" y="922211"/>
                  </a:cubicBezTo>
                  <a:cubicBezTo>
                    <a:pt x="10418254" y="961168"/>
                    <a:pt x="10163365" y="1058609"/>
                    <a:pt x="9867901" y="1144428"/>
                  </a:cubicBezTo>
                  <a:cubicBezTo>
                    <a:pt x="9720072" y="1187291"/>
                    <a:pt x="9560338" y="1226153"/>
                    <a:pt x="9385840" y="1246918"/>
                  </a:cubicBezTo>
                  <a:lnTo>
                    <a:pt x="9353359" y="1251109"/>
                  </a:lnTo>
                  <a:cubicBezTo>
                    <a:pt x="9342406" y="1252252"/>
                    <a:pt x="9330976" y="1252823"/>
                    <a:pt x="9319832" y="1253585"/>
                  </a:cubicBezTo>
                  <a:lnTo>
                    <a:pt x="9252490" y="1257872"/>
                  </a:lnTo>
                  <a:lnTo>
                    <a:pt x="9218771" y="1259871"/>
                  </a:lnTo>
                  <a:cubicBezTo>
                    <a:pt x="9207532" y="1260538"/>
                    <a:pt x="9195721" y="1260062"/>
                    <a:pt x="9184291" y="1260157"/>
                  </a:cubicBezTo>
                  <a:lnTo>
                    <a:pt x="9114758" y="1259586"/>
                  </a:lnTo>
                  <a:cubicBezTo>
                    <a:pt x="9068371" y="1259871"/>
                    <a:pt x="9021794" y="1255680"/>
                    <a:pt x="8976170" y="1251871"/>
                  </a:cubicBezTo>
                  <a:lnTo>
                    <a:pt x="8909114" y="1244251"/>
                  </a:lnTo>
                  <a:cubicBezTo>
                    <a:pt x="8887206" y="1241298"/>
                    <a:pt x="8865965" y="1237869"/>
                    <a:pt x="8844439" y="1234631"/>
                  </a:cubicBezTo>
                  <a:cubicBezTo>
                    <a:pt x="8759476" y="1220914"/>
                    <a:pt x="8679656" y="1204246"/>
                    <a:pt x="8604695" y="1187672"/>
                  </a:cubicBezTo>
                  <a:cubicBezTo>
                    <a:pt x="8530304" y="1171289"/>
                    <a:pt x="8460867" y="1154335"/>
                    <a:pt x="8395716" y="1140428"/>
                  </a:cubicBezTo>
                  <a:cubicBezTo>
                    <a:pt x="8330375" y="1126045"/>
                    <a:pt x="8270558" y="1115282"/>
                    <a:pt x="8215408" y="1108043"/>
                  </a:cubicBezTo>
                  <a:cubicBezTo>
                    <a:pt x="8160449" y="1100804"/>
                    <a:pt x="8109680" y="1096327"/>
                    <a:pt x="8065294" y="1098137"/>
                  </a:cubicBezTo>
                  <a:cubicBezTo>
                    <a:pt x="7975473" y="1100328"/>
                    <a:pt x="7881842" y="1118521"/>
                    <a:pt x="7780306" y="1151763"/>
                  </a:cubicBezTo>
                  <a:cubicBezTo>
                    <a:pt x="7678960" y="1185005"/>
                    <a:pt x="7569613" y="1234821"/>
                    <a:pt x="7455694" y="1294257"/>
                  </a:cubicBezTo>
                  <a:cubicBezTo>
                    <a:pt x="7341394" y="1353026"/>
                    <a:pt x="7220712" y="1422559"/>
                    <a:pt x="7091934" y="1495139"/>
                  </a:cubicBezTo>
                  <a:cubicBezTo>
                    <a:pt x="7027736" y="1530953"/>
                    <a:pt x="6959727" y="1567910"/>
                    <a:pt x="6890385" y="1604200"/>
                  </a:cubicBezTo>
                  <a:cubicBezTo>
                    <a:pt x="6821139" y="1640205"/>
                    <a:pt x="6751130" y="1675352"/>
                    <a:pt x="6680073" y="1708880"/>
                  </a:cubicBezTo>
                  <a:cubicBezTo>
                    <a:pt x="6537674" y="1775365"/>
                    <a:pt x="6391847" y="1837277"/>
                    <a:pt x="6241828" y="1891760"/>
                  </a:cubicBezTo>
                  <a:cubicBezTo>
                    <a:pt x="6091619" y="1945577"/>
                    <a:pt x="5937885" y="1993582"/>
                    <a:pt x="5780342" y="2031778"/>
                  </a:cubicBezTo>
                  <a:cubicBezTo>
                    <a:pt x="5622798" y="2069592"/>
                    <a:pt x="5461921" y="2100167"/>
                    <a:pt x="5298472" y="2118170"/>
                  </a:cubicBezTo>
                  <a:cubicBezTo>
                    <a:pt x="5135118" y="2136648"/>
                    <a:pt x="4968240" y="2144840"/>
                    <a:pt x="4802315" y="2139220"/>
                  </a:cubicBezTo>
                  <a:cubicBezTo>
                    <a:pt x="4760786" y="2137696"/>
                    <a:pt x="4719257" y="2136553"/>
                    <a:pt x="4677728" y="2133124"/>
                  </a:cubicBezTo>
                  <a:cubicBezTo>
                    <a:pt x="4636199" y="2130266"/>
                    <a:pt x="4594670" y="2127504"/>
                    <a:pt x="4553236" y="2122361"/>
                  </a:cubicBezTo>
                  <a:lnTo>
                    <a:pt x="4491038" y="2115312"/>
                  </a:lnTo>
                  <a:cubicBezTo>
                    <a:pt x="4470369" y="2112930"/>
                    <a:pt x="4449604" y="2109311"/>
                    <a:pt x="4428935" y="2106359"/>
                  </a:cubicBezTo>
                  <a:lnTo>
                    <a:pt x="4366927" y="2096928"/>
                  </a:lnTo>
                  <a:cubicBezTo>
                    <a:pt x="4346258" y="2093500"/>
                    <a:pt x="4325684" y="2089309"/>
                    <a:pt x="4305110" y="2085499"/>
                  </a:cubicBezTo>
                  <a:cubicBezTo>
                    <a:pt x="4140327" y="2054923"/>
                    <a:pt x="3977450" y="2009299"/>
                    <a:pt x="3818763" y="1950339"/>
                  </a:cubicBezTo>
                  <a:cubicBezTo>
                    <a:pt x="3660267" y="1890617"/>
                    <a:pt x="3506153" y="1816418"/>
                    <a:pt x="3360801" y="1726787"/>
                  </a:cubicBezTo>
                  <a:cubicBezTo>
                    <a:pt x="3323844" y="1705165"/>
                    <a:pt x="3289554" y="1680972"/>
                    <a:pt x="3254121" y="1657826"/>
                  </a:cubicBezTo>
                  <a:cubicBezTo>
                    <a:pt x="3220498" y="1633728"/>
                    <a:pt x="3185636" y="1610201"/>
                    <a:pt x="3153632" y="1585531"/>
                  </a:cubicBezTo>
                  <a:cubicBezTo>
                    <a:pt x="3087719" y="1536859"/>
                    <a:pt x="3027140" y="1485995"/>
                    <a:pt x="2967514" y="1435894"/>
                  </a:cubicBezTo>
                  <a:cubicBezTo>
                    <a:pt x="2731770" y="1233964"/>
                    <a:pt x="2536984" y="1032986"/>
                    <a:pt x="2332958" y="874300"/>
                  </a:cubicBezTo>
                  <a:lnTo>
                    <a:pt x="2255425" y="816769"/>
                  </a:lnTo>
                  <a:cubicBezTo>
                    <a:pt x="2230088" y="796480"/>
                    <a:pt x="2202752" y="779336"/>
                    <a:pt x="2175605" y="761429"/>
                  </a:cubicBezTo>
                  <a:cubicBezTo>
                    <a:pt x="2148364" y="743902"/>
                    <a:pt x="2121694" y="724948"/>
                    <a:pt x="2093786" y="708088"/>
                  </a:cubicBezTo>
                  <a:lnTo>
                    <a:pt x="2009013" y="658653"/>
                  </a:lnTo>
                  <a:cubicBezTo>
                    <a:pt x="1994726" y="650653"/>
                    <a:pt x="1980914" y="641318"/>
                    <a:pt x="1966151" y="634269"/>
                  </a:cubicBezTo>
                  <a:lnTo>
                    <a:pt x="1922145" y="611886"/>
                  </a:lnTo>
                  <a:lnTo>
                    <a:pt x="1878044" y="589407"/>
                  </a:lnTo>
                  <a:cubicBezTo>
                    <a:pt x="1863280" y="582073"/>
                    <a:pt x="1848803" y="573500"/>
                    <a:pt x="1833658" y="567023"/>
                  </a:cubicBezTo>
                  <a:lnTo>
                    <a:pt x="1742599" y="526446"/>
                  </a:lnTo>
                  <a:cubicBezTo>
                    <a:pt x="1727264" y="519874"/>
                    <a:pt x="1712309" y="512254"/>
                    <a:pt x="1696593" y="506539"/>
                  </a:cubicBezTo>
                  <a:lnTo>
                    <a:pt x="1649825" y="488537"/>
                  </a:lnTo>
                  <a:cubicBezTo>
                    <a:pt x="1618488" y="476726"/>
                    <a:pt x="1587341" y="463868"/>
                    <a:pt x="1555623" y="452628"/>
                  </a:cubicBezTo>
                  <a:lnTo>
                    <a:pt x="1459325" y="421386"/>
                  </a:lnTo>
                  <a:cubicBezTo>
                    <a:pt x="1443228" y="416337"/>
                    <a:pt x="1427131" y="410337"/>
                    <a:pt x="1410843" y="405860"/>
                  </a:cubicBezTo>
                  <a:lnTo>
                    <a:pt x="1361694" y="392811"/>
                  </a:lnTo>
                  <a:cubicBezTo>
                    <a:pt x="1328833" y="384334"/>
                    <a:pt x="1295972" y="374618"/>
                    <a:pt x="1262825" y="366426"/>
                  </a:cubicBezTo>
                  <a:lnTo>
                    <a:pt x="1162431" y="345091"/>
                  </a:lnTo>
                  <a:cubicBezTo>
                    <a:pt x="1145572" y="341662"/>
                    <a:pt x="1128808" y="337375"/>
                    <a:pt x="1111853" y="334327"/>
                  </a:cubicBezTo>
                  <a:lnTo>
                    <a:pt x="1060895" y="326136"/>
                  </a:lnTo>
                  <a:lnTo>
                    <a:pt x="958310" y="309658"/>
                  </a:lnTo>
                  <a:lnTo>
                    <a:pt x="854678" y="298132"/>
                  </a:lnTo>
                  <a:cubicBezTo>
                    <a:pt x="837343" y="296323"/>
                    <a:pt x="819912" y="294037"/>
                    <a:pt x="802481" y="292512"/>
                  </a:cubicBezTo>
                  <a:lnTo>
                    <a:pt x="750189" y="289750"/>
                  </a:lnTo>
                  <a:cubicBezTo>
                    <a:pt x="715232" y="288131"/>
                    <a:pt x="680085" y="285750"/>
                    <a:pt x="644747" y="283750"/>
                  </a:cubicBezTo>
                  <a:lnTo>
                    <a:pt x="538829" y="283083"/>
                  </a:lnTo>
                  <a:lnTo>
                    <a:pt x="485394" y="282893"/>
                  </a:lnTo>
                  <a:lnTo>
                    <a:pt x="432149" y="285464"/>
                  </a:lnTo>
                  <a:lnTo>
                    <a:pt x="324612" y="290036"/>
                  </a:lnTo>
                  <a:cubicBezTo>
                    <a:pt x="289084" y="293655"/>
                    <a:pt x="253270" y="297466"/>
                    <a:pt x="217170" y="300609"/>
                  </a:cubicBezTo>
                  <a:lnTo>
                    <a:pt x="162878" y="305657"/>
                  </a:lnTo>
                  <a:lnTo>
                    <a:pt x="109156" y="313849"/>
                  </a:lnTo>
                  <a:cubicBezTo>
                    <a:pt x="72962" y="318897"/>
                    <a:pt x="36766" y="324421"/>
                    <a:pt x="0" y="32918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2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卷形: 垂直 2">
            <a:extLst>
              <a:ext uri="{FF2B5EF4-FFF2-40B4-BE49-F238E27FC236}">
                <a16:creationId xmlns:a16="http://schemas.microsoft.com/office/drawing/2014/main" id="{A584ABAE-A57A-3075-D56A-8658013BD5E4}"/>
              </a:ext>
            </a:extLst>
          </p:cNvPr>
          <p:cNvSpPr/>
          <p:nvPr/>
        </p:nvSpPr>
        <p:spPr>
          <a:xfrm>
            <a:off x="5180839" y="1742711"/>
            <a:ext cx="1608648" cy="3082673"/>
          </a:xfrm>
          <a:prstGeom prst="verticalScroll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83ECF2F-EC0D-E04B-8EDE-D57FDC340301}"/>
              </a:ext>
            </a:extLst>
          </p:cNvPr>
          <p:cNvGrpSpPr/>
          <p:nvPr/>
        </p:nvGrpSpPr>
        <p:grpSpPr>
          <a:xfrm>
            <a:off x="-806076" y="4662711"/>
            <a:ext cx="13690122" cy="3530264"/>
            <a:chOff x="-806076" y="4662711"/>
            <a:chExt cx="13690122" cy="3530264"/>
          </a:xfrm>
        </p:grpSpPr>
        <p:grpSp>
          <p:nvGrpSpPr>
            <p:cNvPr id="361" name="图形 4">
              <a:extLst>
                <a:ext uri="{FF2B5EF4-FFF2-40B4-BE49-F238E27FC236}">
                  <a16:creationId xmlns:a16="http://schemas.microsoft.com/office/drawing/2014/main" id="{40A99F5E-1FBB-E217-B8CD-78F013992BC8}"/>
                </a:ext>
              </a:extLst>
            </p:cNvPr>
            <p:cNvGrpSpPr/>
            <p:nvPr/>
          </p:nvGrpSpPr>
          <p:grpSpPr>
            <a:xfrm>
              <a:off x="7193800" y="5355579"/>
              <a:ext cx="3228145" cy="1996010"/>
              <a:chOff x="4621434" y="3933639"/>
              <a:chExt cx="1103821" cy="682509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A80EE8EC-A6B4-160E-A3CC-0AAA909814B7}"/>
                  </a:ext>
                </a:extLst>
              </p:cNvPr>
              <p:cNvSpPr/>
              <p:nvPr/>
            </p:nvSpPr>
            <p:spPr>
              <a:xfrm>
                <a:off x="4624387" y="3933639"/>
                <a:ext cx="1094891" cy="682509"/>
              </a:xfrm>
              <a:custGeom>
                <a:avLst/>
                <a:gdLst>
                  <a:gd name="connsiteX0" fmla="*/ 1004221 w 1094891"/>
                  <a:gd name="connsiteY0" fmla="*/ 225071 h 682509"/>
                  <a:gd name="connsiteX1" fmla="*/ 1017746 w 1094891"/>
                  <a:gd name="connsiteY1" fmla="*/ 110771 h 682509"/>
                  <a:gd name="connsiteX2" fmla="*/ 983837 w 1094891"/>
                  <a:gd name="connsiteY2" fmla="*/ 47906 h 682509"/>
                  <a:gd name="connsiteX3" fmla="*/ 809244 w 1094891"/>
                  <a:gd name="connsiteY3" fmla="*/ 13616 h 682509"/>
                  <a:gd name="connsiteX4" fmla="*/ 718375 w 1094891"/>
                  <a:gd name="connsiteY4" fmla="*/ 168493 h 682509"/>
                  <a:gd name="connsiteX5" fmla="*/ 459962 w 1094891"/>
                  <a:gd name="connsiteY5" fmla="*/ 193257 h 682509"/>
                  <a:gd name="connsiteX6" fmla="*/ 450723 w 1094891"/>
                  <a:gd name="connsiteY6" fmla="*/ 225166 h 682509"/>
                  <a:gd name="connsiteX7" fmla="*/ 272320 w 1094891"/>
                  <a:gd name="connsiteY7" fmla="*/ 264314 h 682509"/>
                  <a:gd name="connsiteX8" fmla="*/ 242697 w 1094891"/>
                  <a:gd name="connsiteY8" fmla="*/ 389853 h 682509"/>
                  <a:gd name="connsiteX9" fmla="*/ 0 w 1094891"/>
                  <a:gd name="connsiteY9" fmla="*/ 362231 h 682509"/>
                  <a:gd name="connsiteX10" fmla="*/ 50959 w 1094891"/>
                  <a:gd name="connsiteY10" fmla="*/ 437669 h 682509"/>
                  <a:gd name="connsiteX11" fmla="*/ 168688 w 1094891"/>
                  <a:gd name="connsiteY11" fmla="*/ 554350 h 682509"/>
                  <a:gd name="connsiteX12" fmla="*/ 324517 w 1094891"/>
                  <a:gd name="connsiteY12" fmla="*/ 605499 h 682509"/>
                  <a:gd name="connsiteX13" fmla="*/ 472535 w 1094891"/>
                  <a:gd name="connsiteY13" fmla="*/ 681795 h 682509"/>
                  <a:gd name="connsiteX14" fmla="*/ 568452 w 1094891"/>
                  <a:gd name="connsiteY14" fmla="*/ 598546 h 682509"/>
                  <a:gd name="connsiteX15" fmla="*/ 821531 w 1094891"/>
                  <a:gd name="connsiteY15" fmla="*/ 628074 h 682509"/>
                  <a:gd name="connsiteX16" fmla="*/ 907542 w 1094891"/>
                  <a:gd name="connsiteY16" fmla="*/ 492343 h 682509"/>
                  <a:gd name="connsiteX17" fmla="*/ 951548 w 1094891"/>
                  <a:gd name="connsiteY17" fmla="*/ 498057 h 682509"/>
                  <a:gd name="connsiteX18" fmla="*/ 1004221 w 1094891"/>
                  <a:gd name="connsiteY18" fmla="*/ 225071 h 68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4891" h="682509">
                    <a:moveTo>
                      <a:pt x="1004221" y="225071"/>
                    </a:moveTo>
                    <a:cubicBezTo>
                      <a:pt x="1024128" y="191829"/>
                      <a:pt x="1028319" y="148680"/>
                      <a:pt x="1017746" y="110771"/>
                    </a:cubicBezTo>
                    <a:cubicBezTo>
                      <a:pt x="1011269" y="87625"/>
                      <a:pt x="999839" y="65813"/>
                      <a:pt x="983837" y="47906"/>
                    </a:cubicBezTo>
                    <a:cubicBezTo>
                      <a:pt x="941451" y="567"/>
                      <a:pt x="866775" y="-13340"/>
                      <a:pt x="809244" y="13616"/>
                    </a:cubicBezTo>
                    <a:cubicBezTo>
                      <a:pt x="751713" y="40476"/>
                      <a:pt x="714756" y="105056"/>
                      <a:pt x="718375" y="168493"/>
                    </a:cubicBezTo>
                    <a:cubicBezTo>
                      <a:pt x="638556" y="44382"/>
                      <a:pt x="503206" y="92483"/>
                      <a:pt x="459962" y="193257"/>
                    </a:cubicBezTo>
                    <a:cubicBezTo>
                      <a:pt x="455486" y="203735"/>
                      <a:pt x="452438" y="214498"/>
                      <a:pt x="450723" y="225166"/>
                    </a:cubicBezTo>
                    <a:cubicBezTo>
                      <a:pt x="393002" y="191257"/>
                      <a:pt x="310420" y="209260"/>
                      <a:pt x="272320" y="264314"/>
                    </a:cubicBezTo>
                    <a:cubicBezTo>
                      <a:pt x="247460" y="300318"/>
                      <a:pt x="241649" y="346134"/>
                      <a:pt x="242697" y="389853"/>
                    </a:cubicBezTo>
                    <a:cubicBezTo>
                      <a:pt x="162592" y="414142"/>
                      <a:pt x="72580" y="403951"/>
                      <a:pt x="0" y="362231"/>
                    </a:cubicBezTo>
                    <a:cubicBezTo>
                      <a:pt x="15621" y="388234"/>
                      <a:pt x="32671" y="413476"/>
                      <a:pt x="50959" y="437669"/>
                    </a:cubicBezTo>
                    <a:cubicBezTo>
                      <a:pt x="84487" y="481960"/>
                      <a:pt x="122682" y="523299"/>
                      <a:pt x="168688" y="554350"/>
                    </a:cubicBezTo>
                    <a:cubicBezTo>
                      <a:pt x="214694" y="585402"/>
                      <a:pt x="269081" y="605785"/>
                      <a:pt x="324517" y="605499"/>
                    </a:cubicBezTo>
                    <a:cubicBezTo>
                      <a:pt x="360902" y="656553"/>
                      <a:pt x="410242" y="687700"/>
                      <a:pt x="472535" y="681795"/>
                    </a:cubicBezTo>
                    <a:cubicBezTo>
                      <a:pt x="531495" y="676270"/>
                      <a:pt x="563404" y="623978"/>
                      <a:pt x="568452" y="598546"/>
                    </a:cubicBezTo>
                    <a:cubicBezTo>
                      <a:pt x="635318" y="659887"/>
                      <a:pt x="741426" y="670651"/>
                      <a:pt x="821531" y="628074"/>
                    </a:cubicBezTo>
                    <a:cubicBezTo>
                      <a:pt x="881539" y="596165"/>
                      <a:pt x="911161" y="523680"/>
                      <a:pt x="907542" y="492343"/>
                    </a:cubicBezTo>
                    <a:cubicBezTo>
                      <a:pt x="923734" y="495867"/>
                      <a:pt x="938593" y="497962"/>
                      <a:pt x="951548" y="498057"/>
                    </a:cubicBezTo>
                    <a:cubicBezTo>
                      <a:pt x="1110520" y="499962"/>
                      <a:pt x="1150334" y="306319"/>
                      <a:pt x="1004221" y="225071"/>
                    </a:cubicBezTo>
                    <a:close/>
                  </a:path>
                </a:pathLst>
              </a:custGeom>
              <a:gradFill>
                <a:gsLst>
                  <a:gs pos="42910">
                    <a:srgbClr val="FFD25C"/>
                  </a:gs>
                  <a:gs pos="100000">
                    <a:srgbClr val="FFFFFF"/>
                  </a:gs>
                </a:gsLst>
                <a:lin ang="1584462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85C00042-1F35-9E1E-1462-79CCE99B09AE}"/>
                  </a:ext>
                </a:extLst>
              </p:cNvPr>
              <p:cNvSpPr/>
              <p:nvPr/>
            </p:nvSpPr>
            <p:spPr>
              <a:xfrm>
                <a:off x="4624197" y="4199000"/>
                <a:ext cx="1094995" cy="417147"/>
              </a:xfrm>
              <a:custGeom>
                <a:avLst/>
                <a:gdLst>
                  <a:gd name="connsiteX0" fmla="*/ 1055275 w 1094995"/>
                  <a:gd name="connsiteY0" fmla="*/ 0 h 417147"/>
                  <a:gd name="connsiteX1" fmla="*/ 1025080 w 1094995"/>
                  <a:gd name="connsiteY1" fmla="*/ 28004 h 417147"/>
                  <a:gd name="connsiteX2" fmla="*/ 901351 w 1094995"/>
                  <a:gd name="connsiteY2" fmla="*/ 40862 h 417147"/>
                  <a:gd name="connsiteX3" fmla="*/ 802672 w 1094995"/>
                  <a:gd name="connsiteY3" fmla="*/ 161925 h 417147"/>
                  <a:gd name="connsiteX4" fmla="*/ 638842 w 1094995"/>
                  <a:gd name="connsiteY4" fmla="*/ 157639 h 417147"/>
                  <a:gd name="connsiteX5" fmla="*/ 564261 w 1094995"/>
                  <a:gd name="connsiteY5" fmla="*/ 268414 h 417147"/>
                  <a:gd name="connsiteX6" fmla="*/ 425101 w 1094995"/>
                  <a:gd name="connsiteY6" fmla="*/ 262319 h 417147"/>
                  <a:gd name="connsiteX7" fmla="*/ 383191 w 1094995"/>
                  <a:gd name="connsiteY7" fmla="*/ 220028 h 417147"/>
                  <a:gd name="connsiteX8" fmla="*/ 214884 w 1094995"/>
                  <a:gd name="connsiteY8" fmla="*/ 226219 h 417147"/>
                  <a:gd name="connsiteX9" fmla="*/ 4763 w 1094995"/>
                  <a:gd name="connsiteY9" fmla="*/ 99441 h 417147"/>
                  <a:gd name="connsiteX10" fmla="*/ 0 w 1094995"/>
                  <a:gd name="connsiteY10" fmla="*/ 96869 h 417147"/>
                  <a:gd name="connsiteX11" fmla="*/ 50959 w 1094995"/>
                  <a:gd name="connsiteY11" fmla="*/ 172307 h 417147"/>
                  <a:gd name="connsiteX12" fmla="*/ 168688 w 1094995"/>
                  <a:gd name="connsiteY12" fmla="*/ 288988 h 417147"/>
                  <a:gd name="connsiteX13" fmla="*/ 324517 w 1094995"/>
                  <a:gd name="connsiteY13" fmla="*/ 340138 h 417147"/>
                  <a:gd name="connsiteX14" fmla="*/ 472535 w 1094995"/>
                  <a:gd name="connsiteY14" fmla="*/ 416433 h 417147"/>
                  <a:gd name="connsiteX15" fmla="*/ 568452 w 1094995"/>
                  <a:gd name="connsiteY15" fmla="*/ 333185 h 417147"/>
                  <a:gd name="connsiteX16" fmla="*/ 821531 w 1094995"/>
                  <a:gd name="connsiteY16" fmla="*/ 362712 h 417147"/>
                  <a:gd name="connsiteX17" fmla="*/ 907542 w 1094995"/>
                  <a:gd name="connsiteY17" fmla="*/ 226981 h 417147"/>
                  <a:gd name="connsiteX18" fmla="*/ 951547 w 1094995"/>
                  <a:gd name="connsiteY18" fmla="*/ 232696 h 417147"/>
                  <a:gd name="connsiteX19" fmla="*/ 1055275 w 1094995"/>
                  <a:gd name="connsiteY19" fmla="*/ 0 h 41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94995" h="417147">
                    <a:moveTo>
                      <a:pt x="1055275" y="0"/>
                    </a:moveTo>
                    <a:cubicBezTo>
                      <a:pt x="1046607" y="10763"/>
                      <a:pt x="1036606" y="20384"/>
                      <a:pt x="1025080" y="28004"/>
                    </a:cubicBezTo>
                    <a:cubicBezTo>
                      <a:pt x="989076" y="51721"/>
                      <a:pt x="941451" y="56674"/>
                      <a:pt x="901351" y="40862"/>
                    </a:cubicBezTo>
                    <a:cubicBezTo>
                      <a:pt x="900208" y="96298"/>
                      <a:pt x="855155" y="144018"/>
                      <a:pt x="802672" y="161925"/>
                    </a:cubicBezTo>
                    <a:cubicBezTo>
                      <a:pt x="750189" y="179832"/>
                      <a:pt x="692277" y="172784"/>
                      <a:pt x="638842" y="157639"/>
                    </a:cubicBezTo>
                    <a:cubicBezTo>
                      <a:pt x="642747" y="205073"/>
                      <a:pt x="608361" y="250412"/>
                      <a:pt x="564261" y="268414"/>
                    </a:cubicBezTo>
                    <a:cubicBezTo>
                      <a:pt x="520160" y="286417"/>
                      <a:pt x="469106" y="280606"/>
                      <a:pt x="425101" y="262319"/>
                    </a:cubicBezTo>
                    <a:cubicBezTo>
                      <a:pt x="405860" y="254318"/>
                      <a:pt x="385191" y="240792"/>
                      <a:pt x="383191" y="220028"/>
                    </a:cubicBezTo>
                    <a:cubicBezTo>
                      <a:pt x="332708" y="247745"/>
                      <a:pt x="270415" y="241459"/>
                      <a:pt x="214884" y="226219"/>
                    </a:cubicBezTo>
                    <a:cubicBezTo>
                      <a:pt x="134874" y="204216"/>
                      <a:pt x="57436" y="162401"/>
                      <a:pt x="4763" y="99441"/>
                    </a:cubicBezTo>
                    <a:cubicBezTo>
                      <a:pt x="3238" y="98584"/>
                      <a:pt x="1619" y="97822"/>
                      <a:pt x="0" y="96869"/>
                    </a:cubicBezTo>
                    <a:cubicBezTo>
                      <a:pt x="15621" y="122872"/>
                      <a:pt x="32671" y="148114"/>
                      <a:pt x="50959" y="172307"/>
                    </a:cubicBezTo>
                    <a:cubicBezTo>
                      <a:pt x="84487" y="216598"/>
                      <a:pt x="122682" y="257937"/>
                      <a:pt x="168688" y="288988"/>
                    </a:cubicBezTo>
                    <a:cubicBezTo>
                      <a:pt x="214693" y="320040"/>
                      <a:pt x="269081" y="340423"/>
                      <a:pt x="324517" y="340138"/>
                    </a:cubicBezTo>
                    <a:cubicBezTo>
                      <a:pt x="360902" y="391192"/>
                      <a:pt x="410242" y="422338"/>
                      <a:pt x="472535" y="416433"/>
                    </a:cubicBezTo>
                    <a:cubicBezTo>
                      <a:pt x="531495" y="410909"/>
                      <a:pt x="563404" y="358616"/>
                      <a:pt x="568452" y="333185"/>
                    </a:cubicBezTo>
                    <a:cubicBezTo>
                      <a:pt x="635317" y="394526"/>
                      <a:pt x="741426" y="405289"/>
                      <a:pt x="821531" y="362712"/>
                    </a:cubicBezTo>
                    <a:cubicBezTo>
                      <a:pt x="881539" y="330803"/>
                      <a:pt x="911162" y="258318"/>
                      <a:pt x="907542" y="226981"/>
                    </a:cubicBezTo>
                    <a:cubicBezTo>
                      <a:pt x="923735" y="230505"/>
                      <a:pt x="938594" y="232601"/>
                      <a:pt x="951547" y="232696"/>
                    </a:cubicBezTo>
                    <a:cubicBezTo>
                      <a:pt x="1088231" y="234315"/>
                      <a:pt x="1136809" y="91821"/>
                      <a:pt x="10552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58795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9E064550-92CE-C42E-B247-CBE60B9D7550}"/>
                  </a:ext>
                </a:extLst>
              </p:cNvPr>
              <p:cNvSpPr/>
              <p:nvPr/>
            </p:nvSpPr>
            <p:spPr>
              <a:xfrm>
                <a:off x="4621434" y="4140876"/>
                <a:ext cx="453866" cy="230717"/>
              </a:xfrm>
              <a:custGeom>
                <a:avLst/>
                <a:gdLst>
                  <a:gd name="connsiteX0" fmla="*/ 453295 w 453866"/>
                  <a:gd name="connsiteY0" fmla="*/ 18405 h 230717"/>
                  <a:gd name="connsiteX1" fmla="*/ 374428 w 453866"/>
                  <a:gd name="connsiteY1" fmla="*/ 6880 h 230717"/>
                  <a:gd name="connsiteX2" fmla="*/ 303562 w 453866"/>
                  <a:gd name="connsiteY2" fmla="*/ 38408 h 230717"/>
                  <a:gd name="connsiteX3" fmla="*/ 263843 w 453866"/>
                  <a:gd name="connsiteY3" fmla="*/ 103463 h 230717"/>
                  <a:gd name="connsiteX4" fmla="*/ 256032 w 453866"/>
                  <a:gd name="connsiteY4" fmla="*/ 182330 h 230717"/>
                  <a:gd name="connsiteX5" fmla="*/ 256318 w 453866"/>
                  <a:gd name="connsiteY5" fmla="*/ 190331 h 230717"/>
                  <a:gd name="connsiteX6" fmla="*/ 248603 w 453866"/>
                  <a:gd name="connsiteY6" fmla="*/ 192617 h 230717"/>
                  <a:gd name="connsiteX7" fmla="*/ 120301 w 453866"/>
                  <a:gd name="connsiteY7" fmla="*/ 202714 h 230717"/>
                  <a:gd name="connsiteX8" fmla="*/ 0 w 453866"/>
                  <a:gd name="connsiteY8" fmla="*/ 159947 h 230717"/>
                  <a:gd name="connsiteX9" fmla="*/ 7715 w 453866"/>
                  <a:gd name="connsiteY9" fmla="*/ 152041 h 230717"/>
                  <a:gd name="connsiteX10" fmla="*/ 30099 w 453866"/>
                  <a:gd name="connsiteY10" fmla="*/ 191474 h 230717"/>
                  <a:gd name="connsiteX11" fmla="*/ 54293 w 453866"/>
                  <a:gd name="connsiteY11" fmla="*/ 230051 h 230717"/>
                  <a:gd name="connsiteX12" fmla="*/ 53340 w 453866"/>
                  <a:gd name="connsiteY12" fmla="*/ 230717 h 230717"/>
                  <a:gd name="connsiteX13" fmla="*/ 2191 w 453866"/>
                  <a:gd name="connsiteY13" fmla="*/ 155375 h 230717"/>
                  <a:gd name="connsiteX14" fmla="*/ 667 w 453866"/>
                  <a:gd name="connsiteY14" fmla="*/ 152898 h 230717"/>
                  <a:gd name="connsiteX15" fmla="*/ 3143 w 453866"/>
                  <a:gd name="connsiteY15" fmla="*/ 154327 h 230717"/>
                  <a:gd name="connsiteX16" fmla="*/ 245173 w 453866"/>
                  <a:gd name="connsiteY16" fmla="*/ 181473 h 230717"/>
                  <a:gd name="connsiteX17" fmla="*/ 244316 w 453866"/>
                  <a:gd name="connsiteY17" fmla="*/ 182616 h 230717"/>
                  <a:gd name="connsiteX18" fmla="*/ 253651 w 453866"/>
                  <a:gd name="connsiteY18" fmla="*/ 100511 h 230717"/>
                  <a:gd name="connsiteX19" fmla="*/ 297847 w 453866"/>
                  <a:gd name="connsiteY19" fmla="*/ 31454 h 230717"/>
                  <a:gd name="connsiteX20" fmla="*/ 373856 w 453866"/>
                  <a:gd name="connsiteY20" fmla="*/ 784 h 230717"/>
                  <a:gd name="connsiteX21" fmla="*/ 453866 w 453866"/>
                  <a:gd name="connsiteY21" fmla="*/ 17357 h 230717"/>
                  <a:gd name="connsiteX22" fmla="*/ 453295 w 453866"/>
                  <a:gd name="connsiteY22" fmla="*/ 18405 h 2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3866" h="230717">
                    <a:moveTo>
                      <a:pt x="453295" y="18405"/>
                    </a:moveTo>
                    <a:cubicBezTo>
                      <a:pt x="428434" y="6785"/>
                      <a:pt x="400812" y="2403"/>
                      <a:pt x="374428" y="6880"/>
                    </a:cubicBezTo>
                    <a:cubicBezTo>
                      <a:pt x="348139" y="10404"/>
                      <a:pt x="322993" y="21358"/>
                      <a:pt x="303562" y="38408"/>
                    </a:cubicBezTo>
                    <a:cubicBezTo>
                      <a:pt x="284036" y="55362"/>
                      <a:pt x="270986" y="78317"/>
                      <a:pt x="263843" y="103463"/>
                    </a:cubicBezTo>
                    <a:cubicBezTo>
                      <a:pt x="256794" y="128705"/>
                      <a:pt x="255079" y="155470"/>
                      <a:pt x="256032" y="182330"/>
                    </a:cubicBezTo>
                    <a:lnTo>
                      <a:pt x="256318" y="190331"/>
                    </a:lnTo>
                    <a:lnTo>
                      <a:pt x="248603" y="192617"/>
                    </a:lnTo>
                    <a:cubicBezTo>
                      <a:pt x="206978" y="205000"/>
                      <a:pt x="163068" y="207953"/>
                      <a:pt x="120301" y="202714"/>
                    </a:cubicBezTo>
                    <a:cubicBezTo>
                      <a:pt x="77533" y="197571"/>
                      <a:pt x="36290" y="182140"/>
                      <a:pt x="0" y="159947"/>
                    </a:cubicBezTo>
                    <a:lnTo>
                      <a:pt x="7715" y="152041"/>
                    </a:lnTo>
                    <a:cubicBezTo>
                      <a:pt x="14954" y="165281"/>
                      <a:pt x="22288" y="178521"/>
                      <a:pt x="30099" y="191474"/>
                    </a:cubicBezTo>
                    <a:cubicBezTo>
                      <a:pt x="38005" y="204429"/>
                      <a:pt x="46006" y="217287"/>
                      <a:pt x="54293" y="230051"/>
                    </a:cubicBezTo>
                    <a:lnTo>
                      <a:pt x="53340" y="230717"/>
                    </a:lnTo>
                    <a:cubicBezTo>
                      <a:pt x="34957" y="206524"/>
                      <a:pt x="17907" y="181378"/>
                      <a:pt x="2191" y="155375"/>
                    </a:cubicBezTo>
                    <a:lnTo>
                      <a:pt x="667" y="152898"/>
                    </a:lnTo>
                    <a:lnTo>
                      <a:pt x="3143" y="154327"/>
                    </a:lnTo>
                    <a:cubicBezTo>
                      <a:pt x="75629" y="195761"/>
                      <a:pt x="165354" y="205762"/>
                      <a:pt x="245173" y="181473"/>
                    </a:cubicBezTo>
                    <a:lnTo>
                      <a:pt x="244316" y="182616"/>
                    </a:lnTo>
                    <a:cubicBezTo>
                      <a:pt x="243745" y="154994"/>
                      <a:pt x="245745" y="127085"/>
                      <a:pt x="253651" y="100511"/>
                    </a:cubicBezTo>
                    <a:cubicBezTo>
                      <a:pt x="261557" y="74126"/>
                      <a:pt x="275844" y="48790"/>
                      <a:pt x="297847" y="31454"/>
                    </a:cubicBezTo>
                    <a:cubicBezTo>
                      <a:pt x="319373" y="13929"/>
                      <a:pt x="346234" y="3356"/>
                      <a:pt x="373856" y="784"/>
                    </a:cubicBezTo>
                    <a:cubicBezTo>
                      <a:pt x="401384" y="-2264"/>
                      <a:pt x="429863" y="3641"/>
                      <a:pt x="453866" y="17357"/>
                    </a:cubicBezTo>
                    <a:lnTo>
                      <a:pt x="453295" y="18405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92676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5" name="图形 4">
                <a:extLst>
                  <a:ext uri="{FF2B5EF4-FFF2-40B4-BE49-F238E27FC236}">
                    <a16:creationId xmlns:a16="http://schemas.microsoft.com/office/drawing/2014/main" id="{5562931D-5D9E-3139-508A-9D11DEA3B3D3}"/>
                  </a:ext>
                </a:extLst>
              </p:cNvPr>
              <p:cNvGrpSpPr/>
              <p:nvPr/>
            </p:nvGrpSpPr>
            <p:grpSpPr>
              <a:xfrm>
                <a:off x="5067966" y="4029991"/>
                <a:ext cx="657289" cy="407813"/>
                <a:chOff x="5067966" y="4029991"/>
                <a:chExt cx="657289" cy="407813"/>
              </a:xfrm>
            </p:grpSpPr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2ED83614-2FFE-036C-3DCD-9FFC387C8830}"/>
                    </a:ext>
                  </a:extLst>
                </p:cNvPr>
                <p:cNvSpPr/>
                <p:nvPr/>
              </p:nvSpPr>
              <p:spPr>
                <a:xfrm>
                  <a:off x="5388105" y="4029991"/>
                  <a:ext cx="247075" cy="194907"/>
                </a:xfrm>
                <a:custGeom>
                  <a:avLst/>
                  <a:gdLst>
                    <a:gd name="connsiteX0" fmla="*/ 247075 w 247075"/>
                    <a:gd name="connsiteY0" fmla="*/ 116241 h 194907"/>
                    <a:gd name="connsiteX1" fmla="*/ 207642 w 247075"/>
                    <a:gd name="connsiteY1" fmla="*/ 167390 h 194907"/>
                    <a:gd name="connsiteX2" fmla="*/ 146967 w 247075"/>
                    <a:gd name="connsiteY2" fmla="*/ 192441 h 194907"/>
                    <a:gd name="connsiteX3" fmla="*/ 80768 w 247075"/>
                    <a:gd name="connsiteY3" fmla="*/ 189393 h 194907"/>
                    <a:gd name="connsiteX4" fmla="*/ 24381 w 247075"/>
                    <a:gd name="connsiteY4" fmla="*/ 153389 h 194907"/>
                    <a:gd name="connsiteX5" fmla="*/ 187 w 247075"/>
                    <a:gd name="connsiteY5" fmla="*/ 90905 h 194907"/>
                    <a:gd name="connsiteX6" fmla="*/ 19618 w 247075"/>
                    <a:gd name="connsiteY6" fmla="*/ 27182 h 194907"/>
                    <a:gd name="connsiteX7" fmla="*/ 79245 w 247075"/>
                    <a:gd name="connsiteY7" fmla="*/ 227 h 194907"/>
                    <a:gd name="connsiteX8" fmla="*/ 123822 w 247075"/>
                    <a:gd name="connsiteY8" fmla="*/ 42708 h 194907"/>
                    <a:gd name="connsiteX9" fmla="*/ 78769 w 247075"/>
                    <a:gd name="connsiteY9" fmla="*/ 6037 h 194907"/>
                    <a:gd name="connsiteX10" fmla="*/ 26571 w 247075"/>
                    <a:gd name="connsiteY10" fmla="*/ 32897 h 194907"/>
                    <a:gd name="connsiteX11" fmla="*/ 11141 w 247075"/>
                    <a:gd name="connsiteY11" fmla="*/ 90238 h 194907"/>
                    <a:gd name="connsiteX12" fmla="*/ 33334 w 247075"/>
                    <a:gd name="connsiteY12" fmla="*/ 146054 h 194907"/>
                    <a:gd name="connsiteX13" fmla="*/ 83817 w 247075"/>
                    <a:gd name="connsiteY13" fmla="*/ 178916 h 194907"/>
                    <a:gd name="connsiteX14" fmla="*/ 145444 w 247075"/>
                    <a:gd name="connsiteY14" fmla="*/ 183678 h 194907"/>
                    <a:gd name="connsiteX15" fmla="*/ 247075 w 247075"/>
                    <a:gd name="connsiteY15" fmla="*/ 116241 h 1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7075" h="194907">
                      <a:moveTo>
                        <a:pt x="247075" y="116241"/>
                      </a:moveTo>
                      <a:cubicBezTo>
                        <a:pt x="239455" y="136434"/>
                        <a:pt x="225549" y="154436"/>
                        <a:pt x="207642" y="167390"/>
                      </a:cubicBezTo>
                      <a:cubicBezTo>
                        <a:pt x="189640" y="179963"/>
                        <a:pt x="168780" y="188536"/>
                        <a:pt x="146967" y="192441"/>
                      </a:cubicBezTo>
                      <a:cubicBezTo>
                        <a:pt x="125251" y="196442"/>
                        <a:pt x="102390" y="195680"/>
                        <a:pt x="80768" y="189393"/>
                      </a:cubicBezTo>
                      <a:cubicBezTo>
                        <a:pt x="59337" y="183011"/>
                        <a:pt x="38954" y="171200"/>
                        <a:pt x="24381" y="153389"/>
                      </a:cubicBezTo>
                      <a:cubicBezTo>
                        <a:pt x="9998" y="135672"/>
                        <a:pt x="1521" y="113574"/>
                        <a:pt x="187" y="90905"/>
                      </a:cubicBezTo>
                      <a:cubicBezTo>
                        <a:pt x="-1146" y="68426"/>
                        <a:pt x="4568" y="44613"/>
                        <a:pt x="19618" y="27182"/>
                      </a:cubicBezTo>
                      <a:cubicBezTo>
                        <a:pt x="33906" y="9656"/>
                        <a:pt x="56480" y="-1774"/>
                        <a:pt x="79245" y="227"/>
                      </a:cubicBezTo>
                      <a:cubicBezTo>
                        <a:pt x="101724" y="2608"/>
                        <a:pt x="122393" y="20515"/>
                        <a:pt x="123822" y="42708"/>
                      </a:cubicBezTo>
                      <a:cubicBezTo>
                        <a:pt x="119631" y="21277"/>
                        <a:pt x="98962" y="6323"/>
                        <a:pt x="78769" y="6037"/>
                      </a:cubicBezTo>
                      <a:cubicBezTo>
                        <a:pt x="58290" y="5275"/>
                        <a:pt x="38383" y="16610"/>
                        <a:pt x="26571" y="32897"/>
                      </a:cubicBezTo>
                      <a:cubicBezTo>
                        <a:pt x="14284" y="48994"/>
                        <a:pt x="9236" y="70045"/>
                        <a:pt x="11141" y="90238"/>
                      </a:cubicBezTo>
                      <a:cubicBezTo>
                        <a:pt x="12665" y="110526"/>
                        <a:pt x="20476" y="130433"/>
                        <a:pt x="33334" y="146054"/>
                      </a:cubicBezTo>
                      <a:cubicBezTo>
                        <a:pt x="45907" y="161866"/>
                        <a:pt x="64386" y="172820"/>
                        <a:pt x="83817" y="178916"/>
                      </a:cubicBezTo>
                      <a:cubicBezTo>
                        <a:pt x="103438" y="185297"/>
                        <a:pt x="124679" y="186250"/>
                        <a:pt x="145444" y="183678"/>
                      </a:cubicBezTo>
                      <a:cubicBezTo>
                        <a:pt x="186687" y="178058"/>
                        <a:pt x="227740" y="155579"/>
                        <a:pt x="247075" y="116241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70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5093367E-3938-2AAD-5087-5B4AE4152266}"/>
                    </a:ext>
                  </a:extLst>
                </p:cNvPr>
                <p:cNvSpPr/>
                <p:nvPr/>
              </p:nvSpPr>
              <p:spPr>
                <a:xfrm>
                  <a:off x="5067966" y="4126801"/>
                  <a:ext cx="233850" cy="193998"/>
                </a:xfrm>
                <a:custGeom>
                  <a:avLst/>
                  <a:gdLst>
                    <a:gd name="connsiteX0" fmla="*/ 138113 w 233850"/>
                    <a:gd name="connsiteY0" fmla="*/ 74295 h 193998"/>
                    <a:gd name="connsiteX1" fmla="*/ 165354 w 233850"/>
                    <a:gd name="connsiteY1" fmla="*/ 54864 h 193998"/>
                    <a:gd name="connsiteX2" fmla="*/ 200596 w 233850"/>
                    <a:gd name="connsiteY2" fmla="*/ 56007 h 193998"/>
                    <a:gd name="connsiteX3" fmla="*/ 233648 w 233850"/>
                    <a:gd name="connsiteY3" fmla="*/ 115729 h 193998"/>
                    <a:gd name="connsiteX4" fmla="*/ 200120 w 233850"/>
                    <a:gd name="connsiteY4" fmla="*/ 175355 h 193998"/>
                    <a:gd name="connsiteX5" fmla="*/ 134684 w 233850"/>
                    <a:gd name="connsiteY5" fmla="*/ 193929 h 193998"/>
                    <a:gd name="connsiteX6" fmla="*/ 69437 w 233850"/>
                    <a:gd name="connsiteY6" fmla="*/ 176022 h 193998"/>
                    <a:gd name="connsiteX7" fmla="*/ 21145 w 233850"/>
                    <a:gd name="connsiteY7" fmla="*/ 128683 h 193998"/>
                    <a:gd name="connsiteX8" fmla="*/ 0 w 233850"/>
                    <a:gd name="connsiteY8" fmla="*/ 64484 h 193998"/>
                    <a:gd name="connsiteX9" fmla="*/ 16288 w 233850"/>
                    <a:gd name="connsiteY9" fmla="*/ 0 h 193998"/>
                    <a:gd name="connsiteX10" fmla="*/ 11620 w 233850"/>
                    <a:gd name="connsiteY10" fmla="*/ 63532 h 193998"/>
                    <a:gd name="connsiteX11" fmla="*/ 31052 w 233850"/>
                    <a:gd name="connsiteY11" fmla="*/ 122491 h 193998"/>
                    <a:gd name="connsiteX12" fmla="*/ 134874 w 233850"/>
                    <a:gd name="connsiteY12" fmla="*/ 182118 h 193998"/>
                    <a:gd name="connsiteX13" fmla="*/ 193262 w 233850"/>
                    <a:gd name="connsiteY13" fmla="*/ 165830 h 193998"/>
                    <a:gd name="connsiteX14" fmla="*/ 221932 w 233850"/>
                    <a:gd name="connsiteY14" fmla="*/ 114967 h 193998"/>
                    <a:gd name="connsiteX15" fmla="*/ 195358 w 233850"/>
                    <a:gd name="connsiteY15" fmla="*/ 66484 h 193998"/>
                    <a:gd name="connsiteX16" fmla="*/ 166878 w 233850"/>
                    <a:gd name="connsiteY16" fmla="*/ 60770 h 193998"/>
                    <a:gd name="connsiteX17" fmla="*/ 138113 w 233850"/>
                    <a:gd name="connsiteY17" fmla="*/ 74295 h 19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3850" h="193998">
                      <a:moveTo>
                        <a:pt x="138113" y="74295"/>
                      </a:moveTo>
                      <a:cubicBezTo>
                        <a:pt x="145447" y="66199"/>
                        <a:pt x="154210" y="58674"/>
                        <a:pt x="165354" y="54864"/>
                      </a:cubicBezTo>
                      <a:cubicBezTo>
                        <a:pt x="176403" y="51245"/>
                        <a:pt x="189166" y="51340"/>
                        <a:pt x="200596" y="56007"/>
                      </a:cubicBezTo>
                      <a:cubicBezTo>
                        <a:pt x="222695" y="66961"/>
                        <a:pt x="235648" y="91916"/>
                        <a:pt x="233648" y="115729"/>
                      </a:cubicBezTo>
                      <a:cubicBezTo>
                        <a:pt x="232220" y="139637"/>
                        <a:pt x="219075" y="161544"/>
                        <a:pt x="200120" y="175355"/>
                      </a:cubicBezTo>
                      <a:cubicBezTo>
                        <a:pt x="181070" y="189262"/>
                        <a:pt x="157258" y="194691"/>
                        <a:pt x="134684" y="193929"/>
                      </a:cubicBezTo>
                      <a:cubicBezTo>
                        <a:pt x="111919" y="193738"/>
                        <a:pt x="89059" y="187547"/>
                        <a:pt x="69437" y="176022"/>
                      </a:cubicBezTo>
                      <a:cubicBezTo>
                        <a:pt x="49720" y="164592"/>
                        <a:pt x="33051" y="148018"/>
                        <a:pt x="21145" y="128683"/>
                      </a:cubicBezTo>
                      <a:cubicBezTo>
                        <a:pt x="9144" y="109347"/>
                        <a:pt x="1810" y="87154"/>
                        <a:pt x="0" y="64484"/>
                      </a:cubicBezTo>
                      <a:cubicBezTo>
                        <a:pt x="95" y="41624"/>
                        <a:pt x="5619" y="19240"/>
                        <a:pt x="16288" y="0"/>
                      </a:cubicBezTo>
                      <a:cubicBezTo>
                        <a:pt x="10001" y="21050"/>
                        <a:pt x="8001" y="42863"/>
                        <a:pt x="11620" y="63532"/>
                      </a:cubicBezTo>
                      <a:cubicBezTo>
                        <a:pt x="13240" y="84391"/>
                        <a:pt x="20002" y="104775"/>
                        <a:pt x="31052" y="122491"/>
                      </a:cubicBezTo>
                      <a:cubicBezTo>
                        <a:pt x="52673" y="158305"/>
                        <a:pt x="92964" y="182308"/>
                        <a:pt x="134874" y="182118"/>
                      </a:cubicBezTo>
                      <a:cubicBezTo>
                        <a:pt x="155638" y="182880"/>
                        <a:pt x="176879" y="177832"/>
                        <a:pt x="193262" y="165830"/>
                      </a:cubicBezTo>
                      <a:cubicBezTo>
                        <a:pt x="209550" y="154019"/>
                        <a:pt x="220885" y="134683"/>
                        <a:pt x="221932" y="114967"/>
                      </a:cubicBezTo>
                      <a:cubicBezTo>
                        <a:pt x="223647" y="95250"/>
                        <a:pt x="212693" y="74866"/>
                        <a:pt x="195358" y="66484"/>
                      </a:cubicBezTo>
                      <a:cubicBezTo>
                        <a:pt x="187166" y="61436"/>
                        <a:pt x="177069" y="59246"/>
                        <a:pt x="166878" y="60770"/>
                      </a:cubicBezTo>
                      <a:cubicBezTo>
                        <a:pt x="156686" y="62674"/>
                        <a:pt x="147161" y="67913"/>
                        <a:pt x="138113" y="74295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06617314-1AE5-B9C4-A0F8-9E2BD18C9851}"/>
                    </a:ext>
                  </a:extLst>
                </p:cNvPr>
                <p:cNvSpPr/>
                <p:nvPr/>
              </p:nvSpPr>
              <p:spPr>
                <a:xfrm>
                  <a:off x="5463052" y="4158138"/>
                  <a:ext cx="262203" cy="279666"/>
                </a:xfrm>
                <a:custGeom>
                  <a:avLst/>
                  <a:gdLst>
                    <a:gd name="connsiteX0" fmla="*/ 93642 w 262203"/>
                    <a:gd name="connsiteY0" fmla="*/ 105156 h 279666"/>
                    <a:gd name="connsiteX1" fmla="*/ 52685 w 262203"/>
                    <a:gd name="connsiteY1" fmla="*/ 114110 h 279666"/>
                    <a:gd name="connsiteX2" fmla="*/ 23252 w 262203"/>
                    <a:gd name="connsiteY2" fmla="*/ 140494 h 279666"/>
                    <a:gd name="connsiteX3" fmla="*/ 20490 w 262203"/>
                    <a:gd name="connsiteY3" fmla="*/ 216218 h 279666"/>
                    <a:gd name="connsiteX4" fmla="*/ 45922 w 262203"/>
                    <a:gd name="connsiteY4" fmla="*/ 246793 h 279666"/>
                    <a:gd name="connsiteX5" fmla="*/ 82307 w 262203"/>
                    <a:gd name="connsiteY5" fmla="*/ 263938 h 279666"/>
                    <a:gd name="connsiteX6" fmla="*/ 123074 w 262203"/>
                    <a:gd name="connsiteY6" fmla="*/ 267558 h 279666"/>
                    <a:gd name="connsiteX7" fmla="*/ 163650 w 262203"/>
                    <a:gd name="connsiteY7" fmla="*/ 260604 h 279666"/>
                    <a:gd name="connsiteX8" fmla="*/ 228516 w 262203"/>
                    <a:gd name="connsiteY8" fmla="*/ 213265 h 279666"/>
                    <a:gd name="connsiteX9" fmla="*/ 250233 w 262203"/>
                    <a:gd name="connsiteY9" fmla="*/ 135827 h 279666"/>
                    <a:gd name="connsiteX10" fmla="*/ 223563 w 262203"/>
                    <a:gd name="connsiteY10" fmla="*/ 59150 h 279666"/>
                    <a:gd name="connsiteX11" fmla="*/ 197559 w 262203"/>
                    <a:gd name="connsiteY11" fmla="*/ 26575 h 279666"/>
                    <a:gd name="connsiteX12" fmla="*/ 164413 w 262203"/>
                    <a:gd name="connsiteY12" fmla="*/ 0 h 279666"/>
                    <a:gd name="connsiteX13" fmla="*/ 233183 w 262203"/>
                    <a:gd name="connsiteY13" fmla="*/ 52483 h 279666"/>
                    <a:gd name="connsiteX14" fmla="*/ 262044 w 262203"/>
                    <a:gd name="connsiteY14" fmla="*/ 135446 h 279666"/>
                    <a:gd name="connsiteX15" fmla="*/ 238231 w 262203"/>
                    <a:gd name="connsiteY15" fmla="*/ 220028 h 279666"/>
                    <a:gd name="connsiteX16" fmla="*/ 167270 w 262203"/>
                    <a:gd name="connsiteY16" fmla="*/ 271844 h 279666"/>
                    <a:gd name="connsiteX17" fmla="*/ 123646 w 262203"/>
                    <a:gd name="connsiteY17" fmla="*/ 279368 h 279666"/>
                    <a:gd name="connsiteX18" fmla="*/ 79450 w 262203"/>
                    <a:gd name="connsiteY18" fmla="*/ 275368 h 279666"/>
                    <a:gd name="connsiteX19" fmla="*/ 38873 w 262203"/>
                    <a:gd name="connsiteY19" fmla="*/ 256223 h 279666"/>
                    <a:gd name="connsiteX20" fmla="*/ 10012 w 262203"/>
                    <a:gd name="connsiteY20" fmla="*/ 221552 h 279666"/>
                    <a:gd name="connsiteX21" fmla="*/ 13536 w 262203"/>
                    <a:gd name="connsiteY21" fmla="*/ 133921 h 279666"/>
                    <a:gd name="connsiteX22" fmla="*/ 50493 w 262203"/>
                    <a:gd name="connsiteY22" fmla="*/ 108395 h 279666"/>
                    <a:gd name="connsiteX23" fmla="*/ 93642 w 262203"/>
                    <a:gd name="connsiteY23" fmla="*/ 105156 h 27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62203" h="279666">
                      <a:moveTo>
                        <a:pt x="93642" y="105156"/>
                      </a:moveTo>
                      <a:cubicBezTo>
                        <a:pt x="79354" y="105728"/>
                        <a:pt x="65162" y="108204"/>
                        <a:pt x="52685" y="114110"/>
                      </a:cubicBezTo>
                      <a:cubicBezTo>
                        <a:pt x="40302" y="120015"/>
                        <a:pt x="29634" y="128969"/>
                        <a:pt x="23252" y="140494"/>
                      </a:cubicBezTo>
                      <a:cubicBezTo>
                        <a:pt x="8012" y="162116"/>
                        <a:pt x="8584" y="192500"/>
                        <a:pt x="20490" y="216218"/>
                      </a:cubicBezTo>
                      <a:cubicBezTo>
                        <a:pt x="26586" y="228124"/>
                        <a:pt x="35349" y="238696"/>
                        <a:pt x="45922" y="246793"/>
                      </a:cubicBezTo>
                      <a:cubicBezTo>
                        <a:pt x="56590" y="254889"/>
                        <a:pt x="69163" y="260604"/>
                        <a:pt x="82307" y="263938"/>
                      </a:cubicBezTo>
                      <a:cubicBezTo>
                        <a:pt x="95547" y="267271"/>
                        <a:pt x="109263" y="268415"/>
                        <a:pt x="123074" y="267558"/>
                      </a:cubicBezTo>
                      <a:cubicBezTo>
                        <a:pt x="136885" y="266795"/>
                        <a:pt x="150601" y="264890"/>
                        <a:pt x="163650" y="260604"/>
                      </a:cubicBezTo>
                      <a:cubicBezTo>
                        <a:pt x="189749" y="252317"/>
                        <a:pt x="213085" y="235839"/>
                        <a:pt x="228516" y="213265"/>
                      </a:cubicBezTo>
                      <a:cubicBezTo>
                        <a:pt x="244042" y="190881"/>
                        <a:pt x="251567" y="163163"/>
                        <a:pt x="250233" y="135827"/>
                      </a:cubicBezTo>
                      <a:cubicBezTo>
                        <a:pt x="248995" y="108395"/>
                        <a:pt x="239279" y="81629"/>
                        <a:pt x="223563" y="59150"/>
                      </a:cubicBezTo>
                      <a:cubicBezTo>
                        <a:pt x="216324" y="47435"/>
                        <a:pt x="207466" y="36481"/>
                        <a:pt x="197559" y="26575"/>
                      </a:cubicBezTo>
                      <a:cubicBezTo>
                        <a:pt x="187558" y="16669"/>
                        <a:pt x="176224" y="8096"/>
                        <a:pt x="164413" y="0"/>
                      </a:cubicBezTo>
                      <a:cubicBezTo>
                        <a:pt x="190511" y="11716"/>
                        <a:pt x="214419" y="29433"/>
                        <a:pt x="233183" y="52483"/>
                      </a:cubicBezTo>
                      <a:cubicBezTo>
                        <a:pt x="250138" y="76676"/>
                        <a:pt x="260710" y="105633"/>
                        <a:pt x="262044" y="135446"/>
                      </a:cubicBezTo>
                      <a:cubicBezTo>
                        <a:pt x="263473" y="165164"/>
                        <a:pt x="255281" y="195453"/>
                        <a:pt x="238231" y="220028"/>
                      </a:cubicBezTo>
                      <a:cubicBezTo>
                        <a:pt x="221372" y="244793"/>
                        <a:pt x="195560" y="262890"/>
                        <a:pt x="167270" y="271844"/>
                      </a:cubicBezTo>
                      <a:cubicBezTo>
                        <a:pt x="153173" y="276511"/>
                        <a:pt x="138314" y="278511"/>
                        <a:pt x="123646" y="279368"/>
                      </a:cubicBezTo>
                      <a:cubicBezTo>
                        <a:pt x="108977" y="280321"/>
                        <a:pt x="93927" y="278987"/>
                        <a:pt x="79450" y="275368"/>
                      </a:cubicBezTo>
                      <a:cubicBezTo>
                        <a:pt x="64972" y="271653"/>
                        <a:pt x="50970" y="265367"/>
                        <a:pt x="38873" y="256223"/>
                      </a:cubicBezTo>
                      <a:cubicBezTo>
                        <a:pt x="26872" y="246983"/>
                        <a:pt x="16870" y="235077"/>
                        <a:pt x="10012" y="221552"/>
                      </a:cubicBezTo>
                      <a:cubicBezTo>
                        <a:pt x="-3513" y="194596"/>
                        <a:pt x="-4275" y="159925"/>
                        <a:pt x="13536" y="133921"/>
                      </a:cubicBezTo>
                      <a:cubicBezTo>
                        <a:pt x="22776" y="121349"/>
                        <a:pt x="36492" y="112967"/>
                        <a:pt x="50493" y="108395"/>
                      </a:cubicBezTo>
                      <a:cubicBezTo>
                        <a:pt x="64591" y="103537"/>
                        <a:pt x="79545" y="103251"/>
                        <a:pt x="93642" y="10515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8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9" name="图形 4">
              <a:extLst>
                <a:ext uri="{FF2B5EF4-FFF2-40B4-BE49-F238E27FC236}">
                  <a16:creationId xmlns:a16="http://schemas.microsoft.com/office/drawing/2014/main" id="{D05C101E-6533-4047-FBF6-8052FF17DE5D}"/>
                </a:ext>
              </a:extLst>
            </p:cNvPr>
            <p:cNvGrpSpPr/>
            <p:nvPr/>
          </p:nvGrpSpPr>
          <p:grpSpPr>
            <a:xfrm>
              <a:off x="4581355" y="5870757"/>
              <a:ext cx="3606008" cy="2047793"/>
              <a:chOff x="1994249" y="4738486"/>
              <a:chExt cx="784702" cy="445619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827088-3195-4ECD-FF9E-FEA61C122C47}"/>
                  </a:ext>
                </a:extLst>
              </p:cNvPr>
              <p:cNvSpPr/>
              <p:nvPr/>
            </p:nvSpPr>
            <p:spPr>
              <a:xfrm>
                <a:off x="2006822" y="4738486"/>
                <a:ext cx="766667" cy="440211"/>
              </a:xfrm>
              <a:custGeom>
                <a:avLst/>
                <a:gdLst>
                  <a:gd name="connsiteX0" fmla="*/ 721423 w 766667"/>
                  <a:gd name="connsiteY0" fmla="*/ 178414 h 440211"/>
                  <a:gd name="connsiteX1" fmla="*/ 747236 w 766667"/>
                  <a:gd name="connsiteY1" fmla="*/ 100499 h 440211"/>
                  <a:gd name="connsiteX2" fmla="*/ 732472 w 766667"/>
                  <a:gd name="connsiteY2" fmla="*/ 51731 h 440211"/>
                  <a:gd name="connsiteX3" fmla="*/ 615410 w 766667"/>
                  <a:gd name="connsiteY3" fmla="*/ 2772 h 440211"/>
                  <a:gd name="connsiteX4" fmla="*/ 529780 w 766667"/>
                  <a:gd name="connsiteY4" fmla="*/ 98022 h 440211"/>
                  <a:gd name="connsiteX5" fmla="*/ 345662 w 766667"/>
                  <a:gd name="connsiteY5" fmla="*/ 78401 h 440211"/>
                  <a:gd name="connsiteX6" fmla="*/ 334613 w 766667"/>
                  <a:gd name="connsiteY6" fmla="*/ 99356 h 440211"/>
                  <a:gd name="connsiteX7" fmla="*/ 204311 w 766667"/>
                  <a:gd name="connsiteY7" fmla="*/ 101261 h 440211"/>
                  <a:gd name="connsiteX8" fmla="*/ 165640 w 766667"/>
                  <a:gd name="connsiteY8" fmla="*/ 184700 h 440211"/>
                  <a:gd name="connsiteX9" fmla="*/ 0 w 766667"/>
                  <a:gd name="connsiteY9" fmla="*/ 130693 h 440211"/>
                  <a:gd name="connsiteX10" fmla="*/ 24860 w 766667"/>
                  <a:gd name="connsiteY10" fmla="*/ 190701 h 440211"/>
                  <a:gd name="connsiteX11" fmla="*/ 90488 w 766667"/>
                  <a:gd name="connsiteY11" fmla="*/ 289094 h 440211"/>
                  <a:gd name="connsiteX12" fmla="*/ 192119 w 766667"/>
                  <a:gd name="connsiteY12" fmla="*/ 347101 h 440211"/>
                  <a:gd name="connsiteX13" fmla="*/ 284702 w 766667"/>
                  <a:gd name="connsiteY13" fmla="*/ 421586 h 440211"/>
                  <a:gd name="connsiteX14" fmla="*/ 363569 w 766667"/>
                  <a:gd name="connsiteY14" fmla="*/ 377105 h 440211"/>
                  <a:gd name="connsiteX15" fmla="*/ 536162 w 766667"/>
                  <a:gd name="connsiteY15" fmla="*/ 433969 h 440211"/>
                  <a:gd name="connsiteX16" fmla="*/ 615696 w 766667"/>
                  <a:gd name="connsiteY16" fmla="*/ 351483 h 440211"/>
                  <a:gd name="connsiteX17" fmla="*/ 645605 w 766667"/>
                  <a:gd name="connsiteY17" fmla="*/ 361770 h 440211"/>
                  <a:gd name="connsiteX18" fmla="*/ 721423 w 766667"/>
                  <a:gd name="connsiteY18" fmla="*/ 178414 h 44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6667" h="440211">
                    <a:moveTo>
                      <a:pt x="721423" y="178414"/>
                    </a:moveTo>
                    <a:cubicBezTo>
                      <a:pt x="740093" y="158030"/>
                      <a:pt x="749237" y="128502"/>
                      <a:pt x="747236" y="100499"/>
                    </a:cubicBezTo>
                    <a:cubicBezTo>
                      <a:pt x="745998" y="83449"/>
                      <a:pt x="741140" y="66494"/>
                      <a:pt x="732472" y="51731"/>
                    </a:cubicBezTo>
                    <a:cubicBezTo>
                      <a:pt x="709613" y="12583"/>
                      <a:pt x="659416" y="-7800"/>
                      <a:pt x="615410" y="2772"/>
                    </a:cubicBezTo>
                    <a:cubicBezTo>
                      <a:pt x="571310" y="13345"/>
                      <a:pt x="536257" y="53160"/>
                      <a:pt x="529780" y="98022"/>
                    </a:cubicBezTo>
                    <a:cubicBezTo>
                      <a:pt x="491776" y="-85"/>
                      <a:pt x="390334" y="14107"/>
                      <a:pt x="345662" y="78401"/>
                    </a:cubicBezTo>
                    <a:cubicBezTo>
                      <a:pt x="340995" y="85068"/>
                      <a:pt x="337375" y="92117"/>
                      <a:pt x="334613" y="99356"/>
                    </a:cubicBezTo>
                    <a:cubicBezTo>
                      <a:pt x="299180" y="67447"/>
                      <a:pt x="238887" y="68209"/>
                      <a:pt x="204311" y="101261"/>
                    </a:cubicBezTo>
                    <a:cubicBezTo>
                      <a:pt x="181832" y="122883"/>
                      <a:pt x="171164" y="154030"/>
                      <a:pt x="165640" y="184700"/>
                    </a:cubicBezTo>
                    <a:cubicBezTo>
                      <a:pt x="106204" y="190224"/>
                      <a:pt x="44767" y="170222"/>
                      <a:pt x="0" y="130693"/>
                    </a:cubicBezTo>
                    <a:cubicBezTo>
                      <a:pt x="7239" y="151077"/>
                      <a:pt x="15526" y="171174"/>
                      <a:pt x="24860" y="190701"/>
                    </a:cubicBezTo>
                    <a:cubicBezTo>
                      <a:pt x="41910" y="226419"/>
                      <a:pt x="62770" y="260804"/>
                      <a:pt x="90488" y="289094"/>
                    </a:cubicBezTo>
                    <a:cubicBezTo>
                      <a:pt x="118205" y="317383"/>
                      <a:pt x="153257" y="339386"/>
                      <a:pt x="192119" y="347101"/>
                    </a:cubicBezTo>
                    <a:cubicBezTo>
                      <a:pt x="210217" y="387964"/>
                      <a:pt x="240221" y="416729"/>
                      <a:pt x="284702" y="421586"/>
                    </a:cubicBezTo>
                    <a:cubicBezTo>
                      <a:pt x="326708" y="426158"/>
                      <a:pt x="356425" y="394154"/>
                      <a:pt x="363569" y="377105"/>
                    </a:cubicBezTo>
                    <a:cubicBezTo>
                      <a:pt x="401479" y="429492"/>
                      <a:pt x="474059" y="452257"/>
                      <a:pt x="536162" y="433969"/>
                    </a:cubicBezTo>
                    <a:cubicBezTo>
                      <a:pt x="582644" y="420253"/>
                      <a:pt x="613696" y="373866"/>
                      <a:pt x="615696" y="351483"/>
                    </a:cubicBezTo>
                    <a:cubicBezTo>
                      <a:pt x="626459" y="356245"/>
                      <a:pt x="636651" y="359865"/>
                      <a:pt x="645605" y="361770"/>
                    </a:cubicBezTo>
                    <a:cubicBezTo>
                      <a:pt x="756380" y="385677"/>
                      <a:pt x="811911" y="256137"/>
                      <a:pt x="721423" y="1784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0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91C7A118-3B18-8F2E-E5BD-754823331ACB}"/>
                  </a:ext>
                </a:extLst>
              </p:cNvPr>
              <p:cNvSpPr/>
              <p:nvPr/>
            </p:nvSpPr>
            <p:spPr>
              <a:xfrm>
                <a:off x="2006822" y="4869275"/>
                <a:ext cx="766580" cy="309518"/>
              </a:xfrm>
              <a:custGeom>
                <a:avLst/>
                <a:gdLst>
                  <a:gd name="connsiteX0" fmla="*/ 751141 w 766580"/>
                  <a:gd name="connsiteY0" fmla="*/ 83058 h 309518"/>
                  <a:gd name="connsiteX1" fmla="*/ 725996 w 766580"/>
                  <a:gd name="connsiteY1" fmla="*/ 98298 h 309518"/>
                  <a:gd name="connsiteX2" fmla="*/ 637699 w 766580"/>
                  <a:gd name="connsiteY2" fmla="*/ 89630 h 309518"/>
                  <a:gd name="connsiteX3" fmla="*/ 551402 w 766580"/>
                  <a:gd name="connsiteY3" fmla="*/ 160116 h 309518"/>
                  <a:gd name="connsiteX4" fmla="*/ 437579 w 766580"/>
                  <a:gd name="connsiteY4" fmla="*/ 133731 h 309518"/>
                  <a:gd name="connsiteX5" fmla="*/ 369665 w 766580"/>
                  <a:gd name="connsiteY5" fmla="*/ 200501 h 309518"/>
                  <a:gd name="connsiteX6" fmla="*/ 273367 w 766580"/>
                  <a:gd name="connsiteY6" fmla="*/ 176403 h 309518"/>
                  <a:gd name="connsiteX7" fmla="*/ 250126 w 766580"/>
                  <a:gd name="connsiteY7" fmla="*/ 140875 h 309518"/>
                  <a:gd name="connsiteX8" fmla="*/ 131635 w 766580"/>
                  <a:gd name="connsiteY8" fmla="*/ 121158 h 309518"/>
                  <a:gd name="connsiteX9" fmla="*/ 2953 w 766580"/>
                  <a:gd name="connsiteY9" fmla="*/ 2477 h 309518"/>
                  <a:gd name="connsiteX10" fmla="*/ 0 w 766580"/>
                  <a:gd name="connsiteY10" fmla="*/ 0 h 309518"/>
                  <a:gd name="connsiteX11" fmla="*/ 24860 w 766580"/>
                  <a:gd name="connsiteY11" fmla="*/ 60008 h 309518"/>
                  <a:gd name="connsiteX12" fmla="*/ 90488 w 766580"/>
                  <a:gd name="connsiteY12" fmla="*/ 158401 h 309518"/>
                  <a:gd name="connsiteX13" fmla="*/ 192119 w 766580"/>
                  <a:gd name="connsiteY13" fmla="*/ 216408 h 309518"/>
                  <a:gd name="connsiteX14" fmla="*/ 284702 w 766580"/>
                  <a:gd name="connsiteY14" fmla="*/ 290894 h 309518"/>
                  <a:gd name="connsiteX15" fmla="*/ 363569 w 766580"/>
                  <a:gd name="connsiteY15" fmla="*/ 246412 h 309518"/>
                  <a:gd name="connsiteX16" fmla="*/ 536162 w 766580"/>
                  <a:gd name="connsiteY16" fmla="*/ 303276 h 309518"/>
                  <a:gd name="connsiteX17" fmla="*/ 615696 w 766580"/>
                  <a:gd name="connsiteY17" fmla="*/ 220790 h 309518"/>
                  <a:gd name="connsiteX18" fmla="*/ 645605 w 766580"/>
                  <a:gd name="connsiteY18" fmla="*/ 231076 h 309518"/>
                  <a:gd name="connsiteX19" fmla="*/ 751141 w 766580"/>
                  <a:gd name="connsiteY19" fmla="*/ 83058 h 30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6580" h="309518">
                    <a:moveTo>
                      <a:pt x="751141" y="83058"/>
                    </a:moveTo>
                    <a:cubicBezTo>
                      <a:pt x="743617" y="89345"/>
                      <a:pt x="735139" y="94583"/>
                      <a:pt x="725996" y="98298"/>
                    </a:cubicBezTo>
                    <a:cubicBezTo>
                      <a:pt x="697421" y="109728"/>
                      <a:pt x="663416" y="106394"/>
                      <a:pt x="637699" y="89630"/>
                    </a:cubicBezTo>
                    <a:cubicBezTo>
                      <a:pt x="629031" y="128206"/>
                      <a:pt x="590645" y="155162"/>
                      <a:pt x="551402" y="160116"/>
                    </a:cubicBezTo>
                    <a:cubicBezTo>
                      <a:pt x="512159" y="165068"/>
                      <a:pt x="472726" y="151924"/>
                      <a:pt x="437579" y="133731"/>
                    </a:cubicBezTo>
                    <a:cubicBezTo>
                      <a:pt x="433483" y="167449"/>
                      <a:pt x="403003" y="194215"/>
                      <a:pt x="369665" y="200501"/>
                    </a:cubicBezTo>
                    <a:cubicBezTo>
                      <a:pt x="336328" y="206788"/>
                      <a:pt x="301466" y="195358"/>
                      <a:pt x="273367" y="176403"/>
                    </a:cubicBezTo>
                    <a:cubicBezTo>
                      <a:pt x="261080" y="168021"/>
                      <a:pt x="248602" y="155638"/>
                      <a:pt x="250126" y="140875"/>
                    </a:cubicBezTo>
                    <a:cubicBezTo>
                      <a:pt x="210884" y="153067"/>
                      <a:pt x="168307" y="139732"/>
                      <a:pt x="131635" y="121158"/>
                    </a:cubicBezTo>
                    <a:cubicBezTo>
                      <a:pt x="78867" y="94297"/>
                      <a:pt x="30766" y="54007"/>
                      <a:pt x="2953" y="2477"/>
                    </a:cubicBezTo>
                    <a:cubicBezTo>
                      <a:pt x="2000" y="1619"/>
                      <a:pt x="952" y="857"/>
                      <a:pt x="0" y="0"/>
                    </a:cubicBezTo>
                    <a:cubicBezTo>
                      <a:pt x="7239" y="20383"/>
                      <a:pt x="15526" y="40482"/>
                      <a:pt x="24860" y="60008"/>
                    </a:cubicBezTo>
                    <a:cubicBezTo>
                      <a:pt x="41910" y="95726"/>
                      <a:pt x="62770" y="130112"/>
                      <a:pt x="90488" y="158401"/>
                    </a:cubicBezTo>
                    <a:cubicBezTo>
                      <a:pt x="118205" y="186690"/>
                      <a:pt x="153257" y="208693"/>
                      <a:pt x="192119" y="216408"/>
                    </a:cubicBezTo>
                    <a:cubicBezTo>
                      <a:pt x="210217" y="257270"/>
                      <a:pt x="240221" y="286036"/>
                      <a:pt x="284702" y="290894"/>
                    </a:cubicBezTo>
                    <a:cubicBezTo>
                      <a:pt x="326708" y="295465"/>
                      <a:pt x="356425" y="263462"/>
                      <a:pt x="363569" y="246412"/>
                    </a:cubicBezTo>
                    <a:cubicBezTo>
                      <a:pt x="401479" y="298800"/>
                      <a:pt x="474059" y="321564"/>
                      <a:pt x="536162" y="303276"/>
                    </a:cubicBezTo>
                    <a:cubicBezTo>
                      <a:pt x="582644" y="289560"/>
                      <a:pt x="613696" y="243173"/>
                      <a:pt x="615696" y="220790"/>
                    </a:cubicBezTo>
                    <a:cubicBezTo>
                      <a:pt x="626459" y="225552"/>
                      <a:pt x="636651" y="229172"/>
                      <a:pt x="645605" y="231076"/>
                    </a:cubicBezTo>
                    <a:cubicBezTo>
                      <a:pt x="740759" y="251555"/>
                      <a:pt x="795052" y="158877"/>
                      <a:pt x="751141" y="830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1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75564FBF-0278-5E62-F57B-51F3A97D3CB7}"/>
                  </a:ext>
                </a:extLst>
              </p:cNvPr>
              <p:cNvSpPr/>
              <p:nvPr/>
            </p:nvSpPr>
            <p:spPr>
              <a:xfrm>
                <a:off x="2198846" y="5085587"/>
                <a:ext cx="344042" cy="98518"/>
              </a:xfrm>
              <a:custGeom>
                <a:avLst/>
                <a:gdLst>
                  <a:gd name="connsiteX0" fmla="*/ 0 w 344042"/>
                  <a:gd name="connsiteY0" fmla="*/ 0 h 98518"/>
                  <a:gd name="connsiteX1" fmla="*/ 34861 w 344042"/>
                  <a:gd name="connsiteY1" fmla="*/ 41243 h 98518"/>
                  <a:gd name="connsiteX2" fmla="*/ 79819 w 344042"/>
                  <a:gd name="connsiteY2" fmla="*/ 66294 h 98518"/>
                  <a:gd name="connsiteX3" fmla="*/ 129921 w 344042"/>
                  <a:gd name="connsiteY3" fmla="*/ 62389 h 98518"/>
                  <a:gd name="connsiteX4" fmla="*/ 166021 w 344042"/>
                  <a:gd name="connsiteY4" fmla="*/ 27813 h 98518"/>
                  <a:gd name="connsiteX5" fmla="*/ 170402 w 344042"/>
                  <a:gd name="connsiteY5" fmla="*/ 18574 h 98518"/>
                  <a:gd name="connsiteX6" fmla="*/ 176213 w 344042"/>
                  <a:gd name="connsiteY6" fmla="*/ 26575 h 98518"/>
                  <a:gd name="connsiteX7" fmla="*/ 250698 w 344042"/>
                  <a:gd name="connsiteY7" fmla="*/ 79439 h 98518"/>
                  <a:gd name="connsiteX8" fmla="*/ 296513 w 344042"/>
                  <a:gd name="connsiteY8" fmla="*/ 87535 h 98518"/>
                  <a:gd name="connsiteX9" fmla="*/ 344043 w 344042"/>
                  <a:gd name="connsiteY9" fmla="*/ 86773 h 98518"/>
                  <a:gd name="connsiteX10" fmla="*/ 296228 w 344042"/>
                  <a:gd name="connsiteY10" fmla="*/ 98489 h 98518"/>
                  <a:gd name="connsiteX11" fmla="*/ 247079 w 344042"/>
                  <a:gd name="connsiteY11" fmla="*/ 90583 h 98518"/>
                  <a:gd name="connsiteX12" fmla="*/ 166688 w 344042"/>
                  <a:gd name="connsiteY12" fmla="*/ 33433 h 98518"/>
                  <a:gd name="connsiteX13" fmla="*/ 176784 w 344042"/>
                  <a:gd name="connsiteY13" fmla="*/ 32290 h 98518"/>
                  <a:gd name="connsiteX14" fmla="*/ 134874 w 344042"/>
                  <a:gd name="connsiteY14" fmla="*/ 72962 h 98518"/>
                  <a:gd name="connsiteX15" fmla="*/ 77057 w 344042"/>
                  <a:gd name="connsiteY15" fmla="*/ 77724 h 98518"/>
                  <a:gd name="connsiteX16" fmla="*/ 26479 w 344042"/>
                  <a:gd name="connsiteY16" fmla="*/ 49911 h 98518"/>
                  <a:gd name="connsiteX17" fmla="*/ 0 w 344042"/>
                  <a:gd name="connsiteY17" fmla="*/ 0 h 9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4042" h="98518">
                    <a:moveTo>
                      <a:pt x="0" y="0"/>
                    </a:moveTo>
                    <a:cubicBezTo>
                      <a:pt x="9811" y="15812"/>
                      <a:pt x="21241" y="30099"/>
                      <a:pt x="34861" y="41243"/>
                    </a:cubicBezTo>
                    <a:cubicBezTo>
                      <a:pt x="47244" y="53626"/>
                      <a:pt x="62960" y="62199"/>
                      <a:pt x="79819" y="66294"/>
                    </a:cubicBezTo>
                    <a:cubicBezTo>
                      <a:pt x="96964" y="70771"/>
                      <a:pt x="114300" y="69818"/>
                      <a:pt x="129921" y="62389"/>
                    </a:cubicBezTo>
                    <a:cubicBezTo>
                      <a:pt x="145161" y="55245"/>
                      <a:pt x="159163" y="42386"/>
                      <a:pt x="166021" y="27813"/>
                    </a:cubicBezTo>
                    <a:lnTo>
                      <a:pt x="170402" y="18574"/>
                    </a:lnTo>
                    <a:lnTo>
                      <a:pt x="176213" y="26575"/>
                    </a:lnTo>
                    <a:cubicBezTo>
                      <a:pt x="194310" y="51626"/>
                      <a:pt x="221171" y="69914"/>
                      <a:pt x="250698" y="79439"/>
                    </a:cubicBezTo>
                    <a:cubicBezTo>
                      <a:pt x="265462" y="84392"/>
                      <a:pt x="280988" y="86487"/>
                      <a:pt x="296513" y="87535"/>
                    </a:cubicBezTo>
                    <a:cubicBezTo>
                      <a:pt x="312039" y="89726"/>
                      <a:pt x="328041" y="89249"/>
                      <a:pt x="344043" y="86773"/>
                    </a:cubicBezTo>
                    <a:cubicBezTo>
                      <a:pt x="329184" y="93440"/>
                      <a:pt x="312896" y="97060"/>
                      <a:pt x="296228" y="98489"/>
                    </a:cubicBezTo>
                    <a:cubicBezTo>
                      <a:pt x="279559" y="98870"/>
                      <a:pt x="262985" y="95536"/>
                      <a:pt x="247079" y="90583"/>
                    </a:cubicBezTo>
                    <a:cubicBezTo>
                      <a:pt x="215455" y="80391"/>
                      <a:pt x="186404" y="60770"/>
                      <a:pt x="166688" y="33433"/>
                    </a:cubicBezTo>
                    <a:lnTo>
                      <a:pt x="176784" y="32290"/>
                    </a:lnTo>
                    <a:cubicBezTo>
                      <a:pt x="167735" y="51054"/>
                      <a:pt x="152686" y="64294"/>
                      <a:pt x="134874" y="72962"/>
                    </a:cubicBezTo>
                    <a:cubicBezTo>
                      <a:pt x="117157" y="81725"/>
                      <a:pt x="95536" y="82677"/>
                      <a:pt x="77057" y="77724"/>
                    </a:cubicBezTo>
                    <a:cubicBezTo>
                      <a:pt x="58102" y="73247"/>
                      <a:pt x="40576" y="63246"/>
                      <a:pt x="26479" y="49911"/>
                    </a:cubicBezTo>
                    <a:cubicBezTo>
                      <a:pt x="13716" y="35147"/>
                      <a:pt x="5334" y="1771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70003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8A02E438-158B-97F7-24E9-94BBA17549FC}"/>
                  </a:ext>
                </a:extLst>
              </p:cNvPr>
              <p:cNvSpPr/>
              <p:nvPr/>
            </p:nvSpPr>
            <p:spPr>
              <a:xfrm>
                <a:off x="1994249" y="4808563"/>
                <a:ext cx="347186" cy="121373"/>
              </a:xfrm>
              <a:custGeom>
                <a:avLst/>
                <a:gdLst>
                  <a:gd name="connsiteX0" fmla="*/ 347186 w 347186"/>
                  <a:gd name="connsiteY0" fmla="*/ 29279 h 121373"/>
                  <a:gd name="connsiteX1" fmla="*/ 293275 w 347186"/>
                  <a:gd name="connsiteY1" fmla="*/ 12229 h 121373"/>
                  <a:gd name="connsiteX2" fmla="*/ 239459 w 347186"/>
                  <a:gd name="connsiteY2" fmla="*/ 22231 h 121373"/>
                  <a:gd name="connsiteX3" fmla="*/ 201549 w 347186"/>
                  <a:gd name="connsiteY3" fmla="*/ 61474 h 121373"/>
                  <a:gd name="connsiteX4" fmla="*/ 184023 w 347186"/>
                  <a:gd name="connsiteY4" fmla="*/ 115671 h 121373"/>
                  <a:gd name="connsiteX5" fmla="*/ 183261 w 347186"/>
                  <a:gd name="connsiteY5" fmla="*/ 120052 h 121373"/>
                  <a:gd name="connsiteX6" fmla="*/ 178784 w 347186"/>
                  <a:gd name="connsiteY6" fmla="*/ 120433 h 121373"/>
                  <a:gd name="connsiteX7" fmla="*/ 88106 w 347186"/>
                  <a:gd name="connsiteY7" fmla="*/ 110051 h 121373"/>
                  <a:gd name="connsiteX8" fmla="*/ 8668 w 347186"/>
                  <a:gd name="connsiteY8" fmla="*/ 65093 h 121373"/>
                  <a:gd name="connsiteX9" fmla="*/ 18288 w 347186"/>
                  <a:gd name="connsiteY9" fmla="*/ 58616 h 121373"/>
                  <a:gd name="connsiteX10" fmla="*/ 22765 w 347186"/>
                  <a:gd name="connsiteY10" fmla="*/ 74142 h 121373"/>
                  <a:gd name="connsiteX11" fmla="*/ 27337 w 347186"/>
                  <a:gd name="connsiteY11" fmla="*/ 89668 h 121373"/>
                  <a:gd name="connsiteX12" fmla="*/ 37529 w 347186"/>
                  <a:gd name="connsiteY12" fmla="*/ 120624 h 121373"/>
                  <a:gd name="connsiteX13" fmla="*/ 21241 w 347186"/>
                  <a:gd name="connsiteY13" fmla="*/ 92240 h 121373"/>
                  <a:gd name="connsiteX14" fmla="*/ 13811 w 347186"/>
                  <a:gd name="connsiteY14" fmla="*/ 77666 h 121373"/>
                  <a:gd name="connsiteX15" fmla="*/ 7049 w 347186"/>
                  <a:gd name="connsiteY15" fmla="*/ 62712 h 121373"/>
                  <a:gd name="connsiteX16" fmla="*/ 0 w 347186"/>
                  <a:gd name="connsiteY16" fmla="*/ 41281 h 121373"/>
                  <a:gd name="connsiteX17" fmla="*/ 16669 w 347186"/>
                  <a:gd name="connsiteY17" fmla="*/ 56235 h 121373"/>
                  <a:gd name="connsiteX18" fmla="*/ 91821 w 347186"/>
                  <a:gd name="connsiteY18" fmla="*/ 99002 h 121373"/>
                  <a:gd name="connsiteX19" fmla="*/ 177832 w 347186"/>
                  <a:gd name="connsiteY19" fmla="*/ 108813 h 121373"/>
                  <a:gd name="connsiteX20" fmla="*/ 172593 w 347186"/>
                  <a:gd name="connsiteY20" fmla="*/ 113576 h 121373"/>
                  <a:gd name="connsiteX21" fmla="*/ 191262 w 347186"/>
                  <a:gd name="connsiteY21" fmla="*/ 55949 h 121373"/>
                  <a:gd name="connsiteX22" fmla="*/ 234125 w 347186"/>
                  <a:gd name="connsiteY22" fmla="*/ 11848 h 121373"/>
                  <a:gd name="connsiteX23" fmla="*/ 294608 w 347186"/>
                  <a:gd name="connsiteY23" fmla="*/ 609 h 121373"/>
                  <a:gd name="connsiteX24" fmla="*/ 347186 w 347186"/>
                  <a:gd name="connsiteY24" fmla="*/ 29279 h 12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7186" h="121373">
                    <a:moveTo>
                      <a:pt x="347186" y="29279"/>
                    </a:moveTo>
                    <a:cubicBezTo>
                      <a:pt x="330803" y="18230"/>
                      <a:pt x="312039" y="12039"/>
                      <a:pt x="293275" y="12229"/>
                    </a:cubicBezTo>
                    <a:cubicBezTo>
                      <a:pt x="274796" y="10229"/>
                      <a:pt x="255746" y="13658"/>
                      <a:pt x="239459" y="22231"/>
                    </a:cubicBezTo>
                    <a:cubicBezTo>
                      <a:pt x="222980" y="30517"/>
                      <a:pt x="210407" y="44995"/>
                      <a:pt x="201549" y="61474"/>
                    </a:cubicBezTo>
                    <a:cubicBezTo>
                      <a:pt x="192691" y="78142"/>
                      <a:pt x="187452" y="96716"/>
                      <a:pt x="184023" y="115671"/>
                    </a:cubicBezTo>
                    <a:lnTo>
                      <a:pt x="183261" y="120052"/>
                    </a:lnTo>
                    <a:lnTo>
                      <a:pt x="178784" y="120433"/>
                    </a:lnTo>
                    <a:cubicBezTo>
                      <a:pt x="148209" y="123291"/>
                      <a:pt x="117158" y="119576"/>
                      <a:pt x="88106" y="110051"/>
                    </a:cubicBezTo>
                    <a:cubicBezTo>
                      <a:pt x="58960" y="100622"/>
                      <a:pt x="31814" y="85191"/>
                      <a:pt x="8668" y="65093"/>
                    </a:cubicBezTo>
                    <a:lnTo>
                      <a:pt x="18288" y="58616"/>
                    </a:lnTo>
                    <a:cubicBezTo>
                      <a:pt x="20193" y="63664"/>
                      <a:pt x="21241" y="68999"/>
                      <a:pt x="22765" y="74142"/>
                    </a:cubicBezTo>
                    <a:lnTo>
                      <a:pt x="27337" y="89668"/>
                    </a:lnTo>
                    <a:cubicBezTo>
                      <a:pt x="30575" y="99955"/>
                      <a:pt x="34004" y="110241"/>
                      <a:pt x="37529" y="120624"/>
                    </a:cubicBezTo>
                    <a:cubicBezTo>
                      <a:pt x="31718" y="111385"/>
                      <a:pt x="26289" y="101955"/>
                      <a:pt x="21241" y="92240"/>
                    </a:cubicBezTo>
                    <a:lnTo>
                      <a:pt x="13811" y="77666"/>
                    </a:lnTo>
                    <a:cubicBezTo>
                      <a:pt x="11525" y="72713"/>
                      <a:pt x="8763" y="67855"/>
                      <a:pt x="7049" y="62712"/>
                    </a:cubicBezTo>
                    <a:lnTo>
                      <a:pt x="0" y="41281"/>
                    </a:lnTo>
                    <a:lnTo>
                      <a:pt x="16669" y="56235"/>
                    </a:lnTo>
                    <a:cubicBezTo>
                      <a:pt x="38291" y="75571"/>
                      <a:pt x="64294" y="89954"/>
                      <a:pt x="91821" y="99002"/>
                    </a:cubicBezTo>
                    <a:cubicBezTo>
                      <a:pt x="119444" y="108051"/>
                      <a:pt x="148876" y="111575"/>
                      <a:pt x="177832" y="108813"/>
                    </a:cubicBezTo>
                    <a:lnTo>
                      <a:pt x="172593" y="113576"/>
                    </a:lnTo>
                    <a:cubicBezTo>
                      <a:pt x="176117" y="93859"/>
                      <a:pt x="181642" y="74142"/>
                      <a:pt x="191262" y="55949"/>
                    </a:cubicBezTo>
                    <a:cubicBezTo>
                      <a:pt x="200787" y="37947"/>
                      <a:pt x="215265" y="21373"/>
                      <a:pt x="234125" y="11848"/>
                    </a:cubicBezTo>
                    <a:cubicBezTo>
                      <a:pt x="252698" y="2133"/>
                      <a:pt x="273939" y="-1582"/>
                      <a:pt x="294608" y="609"/>
                    </a:cubicBezTo>
                    <a:cubicBezTo>
                      <a:pt x="314801" y="4419"/>
                      <a:pt x="333946" y="14515"/>
                      <a:pt x="347186" y="2927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50742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4" name="图形 4">
                <a:extLst>
                  <a:ext uri="{FF2B5EF4-FFF2-40B4-BE49-F238E27FC236}">
                    <a16:creationId xmlns:a16="http://schemas.microsoft.com/office/drawing/2014/main" id="{BBBC0DA1-6C04-D29A-C611-336B1D48B670}"/>
                  </a:ext>
                </a:extLst>
              </p:cNvPr>
              <p:cNvGrpSpPr/>
              <p:nvPr/>
            </p:nvGrpSpPr>
            <p:grpSpPr>
              <a:xfrm>
                <a:off x="2329385" y="4798948"/>
                <a:ext cx="449566" cy="309695"/>
                <a:chOff x="2329385" y="4798948"/>
                <a:chExt cx="449566" cy="309695"/>
              </a:xfrm>
            </p:grpSpPr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2A2A015B-67F7-D8D0-A608-1A20B866FF20}"/>
                    </a:ext>
                  </a:extLst>
                </p:cNvPr>
                <p:cNvSpPr/>
                <p:nvPr/>
              </p:nvSpPr>
              <p:spPr>
                <a:xfrm>
                  <a:off x="2563186" y="4798948"/>
                  <a:ext cx="171441" cy="151987"/>
                </a:xfrm>
                <a:custGeom>
                  <a:avLst/>
                  <a:gdLst>
                    <a:gd name="connsiteX0" fmla="*/ 171441 w 171441"/>
                    <a:gd name="connsiteY0" fmla="*/ 110237 h 151987"/>
                    <a:gd name="connsiteX1" fmla="*/ 138104 w 171441"/>
                    <a:gd name="connsiteY1" fmla="*/ 143955 h 151987"/>
                    <a:gd name="connsiteX2" fmla="*/ 90574 w 171441"/>
                    <a:gd name="connsiteY2" fmla="*/ 151861 h 151987"/>
                    <a:gd name="connsiteX3" fmla="*/ 9135 w 171441"/>
                    <a:gd name="connsiteY3" fmla="*/ 105188 h 151987"/>
                    <a:gd name="connsiteX4" fmla="*/ 753 w 171441"/>
                    <a:gd name="connsiteY4" fmla="*/ 57087 h 151987"/>
                    <a:gd name="connsiteX5" fmla="*/ 23613 w 171441"/>
                    <a:gd name="connsiteY5" fmla="*/ 13558 h 151987"/>
                    <a:gd name="connsiteX6" fmla="*/ 71905 w 171441"/>
                    <a:gd name="connsiteY6" fmla="*/ 1651 h 151987"/>
                    <a:gd name="connsiteX7" fmla="*/ 96003 w 171441"/>
                    <a:gd name="connsiteY7" fmla="*/ 41371 h 151987"/>
                    <a:gd name="connsiteX8" fmla="*/ 68762 w 171441"/>
                    <a:gd name="connsiteY8" fmla="*/ 12986 h 151987"/>
                    <a:gd name="connsiteX9" fmla="*/ 31138 w 171441"/>
                    <a:gd name="connsiteY9" fmla="*/ 22606 h 151987"/>
                    <a:gd name="connsiteX10" fmla="*/ 19517 w 171441"/>
                    <a:gd name="connsiteY10" fmla="*/ 99854 h 151987"/>
                    <a:gd name="connsiteX11" fmla="*/ 91050 w 171441"/>
                    <a:gd name="connsiteY11" fmla="*/ 140335 h 151987"/>
                    <a:gd name="connsiteX12" fmla="*/ 133627 w 171441"/>
                    <a:gd name="connsiteY12" fmla="*/ 133192 h 151987"/>
                    <a:gd name="connsiteX13" fmla="*/ 171441 w 171441"/>
                    <a:gd name="connsiteY13" fmla="*/ 110237 h 151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41" h="151987">
                      <a:moveTo>
                        <a:pt x="171441" y="110237"/>
                      </a:moveTo>
                      <a:cubicBezTo>
                        <a:pt x="164488" y="124143"/>
                        <a:pt x="152582" y="136049"/>
                        <a:pt x="138104" y="143955"/>
                      </a:cubicBezTo>
                      <a:cubicBezTo>
                        <a:pt x="122959" y="149956"/>
                        <a:pt x="106766" y="152622"/>
                        <a:pt x="90574" y="151861"/>
                      </a:cubicBezTo>
                      <a:cubicBezTo>
                        <a:pt x="58760" y="150527"/>
                        <a:pt x="25232" y="135097"/>
                        <a:pt x="9135" y="105188"/>
                      </a:cubicBezTo>
                      <a:cubicBezTo>
                        <a:pt x="1420" y="90424"/>
                        <a:pt x="-1533" y="73470"/>
                        <a:pt x="753" y="57087"/>
                      </a:cubicBezTo>
                      <a:cubicBezTo>
                        <a:pt x="2849" y="40799"/>
                        <a:pt x="10373" y="24416"/>
                        <a:pt x="23613" y="13558"/>
                      </a:cubicBezTo>
                      <a:cubicBezTo>
                        <a:pt x="36472" y="2604"/>
                        <a:pt x="54569" y="-3016"/>
                        <a:pt x="71905" y="1651"/>
                      </a:cubicBezTo>
                      <a:cubicBezTo>
                        <a:pt x="88574" y="8224"/>
                        <a:pt x="99623" y="25750"/>
                        <a:pt x="96003" y="41371"/>
                      </a:cubicBezTo>
                      <a:cubicBezTo>
                        <a:pt x="94670" y="25750"/>
                        <a:pt x="81525" y="14415"/>
                        <a:pt x="68762" y="12986"/>
                      </a:cubicBezTo>
                      <a:cubicBezTo>
                        <a:pt x="56189" y="9462"/>
                        <a:pt x="41425" y="13748"/>
                        <a:pt x="31138" y="22606"/>
                      </a:cubicBezTo>
                      <a:cubicBezTo>
                        <a:pt x="9611" y="40323"/>
                        <a:pt x="6373" y="75280"/>
                        <a:pt x="19517" y="99854"/>
                      </a:cubicBezTo>
                      <a:cubicBezTo>
                        <a:pt x="32852" y="125000"/>
                        <a:pt x="62380" y="139192"/>
                        <a:pt x="91050" y="140335"/>
                      </a:cubicBezTo>
                      <a:cubicBezTo>
                        <a:pt x="105528" y="141002"/>
                        <a:pt x="120292" y="138621"/>
                        <a:pt x="133627" y="133192"/>
                      </a:cubicBezTo>
                      <a:cubicBezTo>
                        <a:pt x="147629" y="129381"/>
                        <a:pt x="160488" y="121190"/>
                        <a:pt x="171441" y="11023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9928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4F006642-EA41-CBCE-24FE-88D106D882D0}"/>
                    </a:ext>
                  </a:extLst>
                </p:cNvPr>
                <p:cNvSpPr/>
                <p:nvPr/>
              </p:nvSpPr>
              <p:spPr>
                <a:xfrm>
                  <a:off x="2329385" y="4816887"/>
                  <a:ext cx="161736" cy="156443"/>
                </a:xfrm>
                <a:custGeom>
                  <a:avLst/>
                  <a:gdLst>
                    <a:gd name="connsiteX0" fmla="*/ 97585 w 161736"/>
                    <a:gd name="connsiteY0" fmla="*/ 69247 h 156443"/>
                    <a:gd name="connsiteX1" fmla="*/ 119301 w 161736"/>
                    <a:gd name="connsiteY1" fmla="*/ 58674 h 156443"/>
                    <a:gd name="connsiteX2" fmla="*/ 144829 w 161736"/>
                    <a:gd name="connsiteY2" fmla="*/ 64103 h 156443"/>
                    <a:gd name="connsiteX3" fmla="*/ 159973 w 161736"/>
                    <a:gd name="connsiteY3" fmla="*/ 112300 h 156443"/>
                    <a:gd name="connsiteX4" fmla="*/ 127112 w 161736"/>
                    <a:gd name="connsiteY4" fmla="*/ 150304 h 156443"/>
                    <a:gd name="connsiteX5" fmla="*/ 77677 w 161736"/>
                    <a:gd name="connsiteY5" fmla="*/ 154019 h 156443"/>
                    <a:gd name="connsiteX6" fmla="*/ 6430 w 161736"/>
                    <a:gd name="connsiteY6" fmla="*/ 91155 h 156443"/>
                    <a:gd name="connsiteX7" fmla="*/ 811 w 161736"/>
                    <a:gd name="connsiteY7" fmla="*/ 42482 h 156443"/>
                    <a:gd name="connsiteX8" fmla="*/ 23099 w 161736"/>
                    <a:gd name="connsiteY8" fmla="*/ 0 h 156443"/>
                    <a:gd name="connsiteX9" fmla="*/ 12431 w 161736"/>
                    <a:gd name="connsiteY9" fmla="*/ 44005 h 156443"/>
                    <a:gd name="connsiteX10" fmla="*/ 17479 w 161736"/>
                    <a:gd name="connsiteY10" fmla="*/ 87249 h 156443"/>
                    <a:gd name="connsiteX11" fmla="*/ 80249 w 161736"/>
                    <a:gd name="connsiteY11" fmla="*/ 142685 h 156443"/>
                    <a:gd name="connsiteX12" fmla="*/ 122254 w 161736"/>
                    <a:gd name="connsiteY12" fmla="*/ 139732 h 156443"/>
                    <a:gd name="connsiteX13" fmla="*/ 148639 w 161736"/>
                    <a:gd name="connsiteY13" fmla="*/ 109442 h 156443"/>
                    <a:gd name="connsiteX14" fmla="*/ 137590 w 161736"/>
                    <a:gd name="connsiteY14" fmla="*/ 73533 h 156443"/>
                    <a:gd name="connsiteX15" fmla="*/ 119587 w 161736"/>
                    <a:gd name="connsiteY15" fmla="*/ 65056 h 156443"/>
                    <a:gd name="connsiteX16" fmla="*/ 97585 w 161736"/>
                    <a:gd name="connsiteY16" fmla="*/ 69247 h 156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1736" h="156443">
                      <a:moveTo>
                        <a:pt x="97585" y="69247"/>
                      </a:moveTo>
                      <a:cubicBezTo>
                        <a:pt x="103681" y="64389"/>
                        <a:pt x="110824" y="60008"/>
                        <a:pt x="119301" y="58674"/>
                      </a:cubicBezTo>
                      <a:cubicBezTo>
                        <a:pt x="127684" y="57436"/>
                        <a:pt x="137113" y="59150"/>
                        <a:pt x="144829" y="64103"/>
                      </a:cubicBezTo>
                      <a:cubicBezTo>
                        <a:pt x="159307" y="75438"/>
                        <a:pt x="164926" y="95345"/>
                        <a:pt x="159973" y="112300"/>
                      </a:cubicBezTo>
                      <a:cubicBezTo>
                        <a:pt x="155306" y="129349"/>
                        <a:pt x="142733" y="143161"/>
                        <a:pt x="127112" y="150304"/>
                      </a:cubicBezTo>
                      <a:cubicBezTo>
                        <a:pt x="111396" y="157544"/>
                        <a:pt x="93584" y="157830"/>
                        <a:pt x="77677" y="154019"/>
                      </a:cubicBezTo>
                      <a:cubicBezTo>
                        <a:pt x="45007" y="147447"/>
                        <a:pt x="17384" y="122206"/>
                        <a:pt x="6430" y="91155"/>
                      </a:cubicBezTo>
                      <a:cubicBezTo>
                        <a:pt x="715" y="75724"/>
                        <a:pt x="-1285" y="58865"/>
                        <a:pt x="811" y="42482"/>
                      </a:cubicBezTo>
                      <a:cubicBezTo>
                        <a:pt x="4716" y="26384"/>
                        <a:pt x="12241" y="11430"/>
                        <a:pt x="23099" y="0"/>
                      </a:cubicBezTo>
                      <a:cubicBezTo>
                        <a:pt x="16241" y="14192"/>
                        <a:pt x="12241" y="29146"/>
                        <a:pt x="12431" y="44005"/>
                      </a:cubicBezTo>
                      <a:cubicBezTo>
                        <a:pt x="10621" y="58484"/>
                        <a:pt x="12431" y="73438"/>
                        <a:pt x="17479" y="87249"/>
                      </a:cubicBezTo>
                      <a:cubicBezTo>
                        <a:pt x="27290" y="114872"/>
                        <a:pt x="51484" y="136970"/>
                        <a:pt x="80249" y="142685"/>
                      </a:cubicBezTo>
                      <a:cubicBezTo>
                        <a:pt x="94441" y="146113"/>
                        <a:pt x="109586" y="145542"/>
                        <a:pt x="122254" y="139732"/>
                      </a:cubicBezTo>
                      <a:cubicBezTo>
                        <a:pt x="134923" y="134017"/>
                        <a:pt x="145209" y="122492"/>
                        <a:pt x="148639" y="109442"/>
                      </a:cubicBezTo>
                      <a:cubicBezTo>
                        <a:pt x="152449" y="96489"/>
                        <a:pt x="147876" y="81439"/>
                        <a:pt x="137590" y="73533"/>
                      </a:cubicBezTo>
                      <a:cubicBezTo>
                        <a:pt x="133113" y="68866"/>
                        <a:pt x="126731" y="65722"/>
                        <a:pt x="119587" y="65056"/>
                      </a:cubicBezTo>
                      <a:cubicBezTo>
                        <a:pt x="112443" y="64484"/>
                        <a:pt x="104919" y="66389"/>
                        <a:pt x="97585" y="6924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2775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CA46F654-10F9-D23A-DEB5-BA7483812E78}"/>
                    </a:ext>
                  </a:extLst>
                </p:cNvPr>
                <p:cNvSpPr/>
                <p:nvPr/>
              </p:nvSpPr>
              <p:spPr>
                <a:xfrm>
                  <a:off x="2584111" y="4916138"/>
                  <a:ext cx="194840" cy="192505"/>
                </a:xfrm>
                <a:custGeom>
                  <a:avLst/>
                  <a:gdLst>
                    <a:gd name="connsiteX0" fmla="*/ 78888 w 194840"/>
                    <a:gd name="connsiteY0" fmla="*/ 63532 h 192505"/>
                    <a:gd name="connsiteX1" fmla="*/ 63743 w 194840"/>
                    <a:gd name="connsiteY1" fmla="*/ 62769 h 192505"/>
                    <a:gd name="connsiteX2" fmla="*/ 49170 w 194840"/>
                    <a:gd name="connsiteY2" fmla="*/ 64865 h 192505"/>
                    <a:gd name="connsiteX3" fmla="*/ 42407 w 194840"/>
                    <a:gd name="connsiteY3" fmla="*/ 67342 h 192505"/>
                    <a:gd name="connsiteX4" fmla="*/ 39169 w 194840"/>
                    <a:gd name="connsiteY4" fmla="*/ 68580 h 192505"/>
                    <a:gd name="connsiteX5" fmla="*/ 36216 w 194840"/>
                    <a:gd name="connsiteY5" fmla="*/ 70580 h 192505"/>
                    <a:gd name="connsiteX6" fmla="*/ 30501 w 194840"/>
                    <a:gd name="connsiteY6" fmla="*/ 74390 h 192505"/>
                    <a:gd name="connsiteX7" fmla="*/ 25929 w 194840"/>
                    <a:gd name="connsiteY7" fmla="*/ 79438 h 192505"/>
                    <a:gd name="connsiteX8" fmla="*/ 21547 w 194840"/>
                    <a:gd name="connsiteY8" fmla="*/ 84487 h 192505"/>
                    <a:gd name="connsiteX9" fmla="*/ 17642 w 194840"/>
                    <a:gd name="connsiteY9" fmla="*/ 90011 h 192505"/>
                    <a:gd name="connsiteX10" fmla="*/ 13070 w 194840"/>
                    <a:gd name="connsiteY10" fmla="*/ 102870 h 192505"/>
                    <a:gd name="connsiteX11" fmla="*/ 13546 w 194840"/>
                    <a:gd name="connsiteY11" fmla="*/ 130207 h 192505"/>
                    <a:gd name="connsiteX12" fmla="*/ 49170 w 194840"/>
                    <a:gd name="connsiteY12" fmla="*/ 171069 h 192505"/>
                    <a:gd name="connsiteX13" fmla="*/ 62505 w 194840"/>
                    <a:gd name="connsiteY13" fmla="*/ 176117 h 192505"/>
                    <a:gd name="connsiteX14" fmla="*/ 69363 w 194840"/>
                    <a:gd name="connsiteY14" fmla="*/ 178213 h 192505"/>
                    <a:gd name="connsiteX15" fmla="*/ 76602 w 194840"/>
                    <a:gd name="connsiteY15" fmla="*/ 179165 h 192505"/>
                    <a:gd name="connsiteX16" fmla="*/ 90985 w 194840"/>
                    <a:gd name="connsiteY16" fmla="*/ 180784 h 192505"/>
                    <a:gd name="connsiteX17" fmla="*/ 105463 w 194840"/>
                    <a:gd name="connsiteY17" fmla="*/ 180308 h 192505"/>
                    <a:gd name="connsiteX18" fmla="*/ 156326 w 194840"/>
                    <a:gd name="connsiteY18" fmla="*/ 156782 h 192505"/>
                    <a:gd name="connsiteX19" fmla="*/ 181948 w 194840"/>
                    <a:gd name="connsiteY19" fmla="*/ 106870 h 192505"/>
                    <a:gd name="connsiteX20" fmla="*/ 174614 w 194840"/>
                    <a:gd name="connsiteY20" fmla="*/ 50482 h 192505"/>
                    <a:gd name="connsiteX21" fmla="*/ 143277 w 194840"/>
                    <a:gd name="connsiteY21" fmla="*/ 0 h 192505"/>
                    <a:gd name="connsiteX22" fmla="*/ 185378 w 194840"/>
                    <a:gd name="connsiteY22" fmla="*/ 45815 h 192505"/>
                    <a:gd name="connsiteX23" fmla="*/ 193474 w 194840"/>
                    <a:gd name="connsiteY23" fmla="*/ 108775 h 192505"/>
                    <a:gd name="connsiteX24" fmla="*/ 164422 w 194840"/>
                    <a:gd name="connsiteY24" fmla="*/ 165259 h 192505"/>
                    <a:gd name="connsiteX25" fmla="*/ 106701 w 194840"/>
                    <a:gd name="connsiteY25" fmla="*/ 192024 h 192505"/>
                    <a:gd name="connsiteX26" fmla="*/ 90604 w 194840"/>
                    <a:gd name="connsiteY26" fmla="*/ 192500 h 192505"/>
                    <a:gd name="connsiteX27" fmla="*/ 74792 w 194840"/>
                    <a:gd name="connsiteY27" fmla="*/ 190785 h 192505"/>
                    <a:gd name="connsiteX28" fmla="*/ 66887 w 194840"/>
                    <a:gd name="connsiteY28" fmla="*/ 189643 h 192505"/>
                    <a:gd name="connsiteX29" fmla="*/ 59171 w 194840"/>
                    <a:gd name="connsiteY29" fmla="*/ 187357 h 192505"/>
                    <a:gd name="connsiteX30" fmla="*/ 44122 w 194840"/>
                    <a:gd name="connsiteY30" fmla="*/ 181642 h 192505"/>
                    <a:gd name="connsiteX31" fmla="*/ 2307 w 194840"/>
                    <a:gd name="connsiteY31" fmla="*/ 133255 h 192505"/>
                    <a:gd name="connsiteX32" fmla="*/ 1736 w 194840"/>
                    <a:gd name="connsiteY32" fmla="*/ 100203 h 192505"/>
                    <a:gd name="connsiteX33" fmla="*/ 7450 w 194840"/>
                    <a:gd name="connsiteY33" fmla="*/ 84391 h 192505"/>
                    <a:gd name="connsiteX34" fmla="*/ 12118 w 194840"/>
                    <a:gd name="connsiteY34" fmla="*/ 77343 h 192505"/>
                    <a:gd name="connsiteX35" fmla="*/ 17738 w 194840"/>
                    <a:gd name="connsiteY35" fmla="*/ 70961 h 192505"/>
                    <a:gd name="connsiteX36" fmla="*/ 24500 w 194840"/>
                    <a:gd name="connsiteY36" fmla="*/ 65817 h 192505"/>
                    <a:gd name="connsiteX37" fmla="*/ 32215 w 194840"/>
                    <a:gd name="connsiteY37" fmla="*/ 62389 h 192505"/>
                    <a:gd name="connsiteX38" fmla="*/ 36025 w 194840"/>
                    <a:gd name="connsiteY38" fmla="*/ 60770 h 192505"/>
                    <a:gd name="connsiteX39" fmla="*/ 40121 w 194840"/>
                    <a:gd name="connsiteY39" fmla="*/ 60007 h 192505"/>
                    <a:gd name="connsiteX40" fmla="*/ 48122 w 194840"/>
                    <a:gd name="connsiteY40" fmla="*/ 58579 h 192505"/>
                    <a:gd name="connsiteX41" fmla="*/ 63934 w 194840"/>
                    <a:gd name="connsiteY41" fmla="*/ 59245 h 192505"/>
                    <a:gd name="connsiteX42" fmla="*/ 78888 w 194840"/>
                    <a:gd name="connsiteY42" fmla="*/ 63532 h 1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94840" h="192505">
                      <a:moveTo>
                        <a:pt x="78888" y="63532"/>
                      </a:moveTo>
                      <a:lnTo>
                        <a:pt x="63743" y="62769"/>
                      </a:lnTo>
                      <a:cubicBezTo>
                        <a:pt x="58790" y="63436"/>
                        <a:pt x="53837" y="63818"/>
                        <a:pt x="49170" y="64865"/>
                      </a:cubicBezTo>
                      <a:lnTo>
                        <a:pt x="42407" y="67342"/>
                      </a:lnTo>
                      <a:cubicBezTo>
                        <a:pt x="41264" y="67818"/>
                        <a:pt x="40216" y="68104"/>
                        <a:pt x="39169" y="68580"/>
                      </a:cubicBezTo>
                      <a:lnTo>
                        <a:pt x="36216" y="70580"/>
                      </a:lnTo>
                      <a:lnTo>
                        <a:pt x="30501" y="74390"/>
                      </a:lnTo>
                      <a:lnTo>
                        <a:pt x="25929" y="79438"/>
                      </a:lnTo>
                      <a:cubicBezTo>
                        <a:pt x="24214" y="80867"/>
                        <a:pt x="22786" y="82582"/>
                        <a:pt x="21547" y="84487"/>
                      </a:cubicBezTo>
                      <a:cubicBezTo>
                        <a:pt x="20214" y="86296"/>
                        <a:pt x="18785" y="88011"/>
                        <a:pt x="17642" y="90011"/>
                      </a:cubicBezTo>
                      <a:cubicBezTo>
                        <a:pt x="16023" y="94298"/>
                        <a:pt x="13546" y="98203"/>
                        <a:pt x="13070" y="102870"/>
                      </a:cubicBezTo>
                      <a:cubicBezTo>
                        <a:pt x="10498" y="111728"/>
                        <a:pt x="11737" y="121253"/>
                        <a:pt x="13546" y="130207"/>
                      </a:cubicBezTo>
                      <a:cubicBezTo>
                        <a:pt x="18595" y="148114"/>
                        <a:pt x="32025" y="163068"/>
                        <a:pt x="49170" y="171069"/>
                      </a:cubicBezTo>
                      <a:cubicBezTo>
                        <a:pt x="53266" y="173545"/>
                        <a:pt x="57933" y="174784"/>
                        <a:pt x="62505" y="176117"/>
                      </a:cubicBezTo>
                      <a:lnTo>
                        <a:pt x="69363" y="178213"/>
                      </a:lnTo>
                      <a:lnTo>
                        <a:pt x="76602" y="179165"/>
                      </a:lnTo>
                      <a:cubicBezTo>
                        <a:pt x="81460" y="179641"/>
                        <a:pt x="86222" y="180880"/>
                        <a:pt x="90985" y="180784"/>
                      </a:cubicBezTo>
                      <a:lnTo>
                        <a:pt x="105463" y="180308"/>
                      </a:lnTo>
                      <a:cubicBezTo>
                        <a:pt x="124513" y="178022"/>
                        <a:pt x="142705" y="170021"/>
                        <a:pt x="156326" y="156782"/>
                      </a:cubicBezTo>
                      <a:cubicBezTo>
                        <a:pt x="170042" y="143637"/>
                        <a:pt x="178996" y="125730"/>
                        <a:pt x="181948" y="106870"/>
                      </a:cubicBezTo>
                      <a:cubicBezTo>
                        <a:pt x="184996" y="88011"/>
                        <a:pt x="182234" y="68294"/>
                        <a:pt x="174614" y="50482"/>
                      </a:cubicBezTo>
                      <a:cubicBezTo>
                        <a:pt x="168328" y="32004"/>
                        <a:pt x="156803" y="15430"/>
                        <a:pt x="143277" y="0"/>
                      </a:cubicBezTo>
                      <a:cubicBezTo>
                        <a:pt x="159946" y="11811"/>
                        <a:pt x="174710" y="27051"/>
                        <a:pt x="185378" y="45815"/>
                      </a:cubicBezTo>
                      <a:cubicBezTo>
                        <a:pt x="193760" y="65532"/>
                        <a:pt x="196903" y="87535"/>
                        <a:pt x="193474" y="108775"/>
                      </a:cubicBezTo>
                      <a:cubicBezTo>
                        <a:pt x="190140" y="130016"/>
                        <a:pt x="180044" y="150304"/>
                        <a:pt x="164422" y="165259"/>
                      </a:cubicBezTo>
                      <a:cubicBezTo>
                        <a:pt x="148897" y="180404"/>
                        <a:pt x="128037" y="189548"/>
                        <a:pt x="106701" y="192024"/>
                      </a:cubicBezTo>
                      <a:lnTo>
                        <a:pt x="90604" y="192500"/>
                      </a:lnTo>
                      <a:cubicBezTo>
                        <a:pt x="85270" y="192595"/>
                        <a:pt x="80031" y="191357"/>
                        <a:pt x="74792" y="190785"/>
                      </a:cubicBezTo>
                      <a:lnTo>
                        <a:pt x="66887" y="189643"/>
                      </a:lnTo>
                      <a:lnTo>
                        <a:pt x="59171" y="187357"/>
                      </a:lnTo>
                      <a:cubicBezTo>
                        <a:pt x="54028" y="185833"/>
                        <a:pt x="48789" y="184404"/>
                        <a:pt x="44122" y="181642"/>
                      </a:cubicBezTo>
                      <a:cubicBezTo>
                        <a:pt x="24500" y="172498"/>
                        <a:pt x="8213" y="154781"/>
                        <a:pt x="2307" y="133255"/>
                      </a:cubicBezTo>
                      <a:cubicBezTo>
                        <a:pt x="21" y="122491"/>
                        <a:pt x="-1217" y="111157"/>
                        <a:pt x="1736" y="100203"/>
                      </a:cubicBezTo>
                      <a:cubicBezTo>
                        <a:pt x="2497" y="94583"/>
                        <a:pt x="5260" y="89630"/>
                        <a:pt x="7450" y="84391"/>
                      </a:cubicBezTo>
                      <a:cubicBezTo>
                        <a:pt x="8784" y="81915"/>
                        <a:pt x="10594" y="79724"/>
                        <a:pt x="12118" y="77343"/>
                      </a:cubicBezTo>
                      <a:cubicBezTo>
                        <a:pt x="13642" y="74962"/>
                        <a:pt x="15261" y="72580"/>
                        <a:pt x="17738" y="70961"/>
                      </a:cubicBezTo>
                      <a:lnTo>
                        <a:pt x="24500" y="65817"/>
                      </a:lnTo>
                      <a:lnTo>
                        <a:pt x="32215" y="62389"/>
                      </a:lnTo>
                      <a:lnTo>
                        <a:pt x="36025" y="60770"/>
                      </a:lnTo>
                      <a:cubicBezTo>
                        <a:pt x="37359" y="60388"/>
                        <a:pt x="38692" y="60293"/>
                        <a:pt x="40121" y="60007"/>
                      </a:cubicBezTo>
                      <a:lnTo>
                        <a:pt x="48122" y="58579"/>
                      </a:lnTo>
                      <a:cubicBezTo>
                        <a:pt x="53456" y="58293"/>
                        <a:pt x="58790" y="58864"/>
                        <a:pt x="63934" y="59245"/>
                      </a:cubicBezTo>
                      <a:lnTo>
                        <a:pt x="78888" y="63532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512304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6" name="图形 4">
              <a:extLst>
                <a:ext uri="{FF2B5EF4-FFF2-40B4-BE49-F238E27FC236}">
                  <a16:creationId xmlns:a16="http://schemas.microsoft.com/office/drawing/2014/main" id="{09F2C588-9EE2-4CE7-1D72-133940B54787}"/>
                </a:ext>
              </a:extLst>
            </p:cNvPr>
            <p:cNvGrpSpPr/>
            <p:nvPr/>
          </p:nvGrpSpPr>
          <p:grpSpPr>
            <a:xfrm>
              <a:off x="3555688" y="6159696"/>
              <a:ext cx="2149397" cy="2007334"/>
              <a:chOff x="5482113" y="4533356"/>
              <a:chExt cx="711014" cy="664020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FF08EBC3-E942-F913-2CE8-0F0FE52AF947}"/>
                  </a:ext>
                </a:extLst>
              </p:cNvPr>
              <p:cNvSpPr/>
              <p:nvPr/>
            </p:nvSpPr>
            <p:spPr>
              <a:xfrm>
                <a:off x="5482113" y="4533356"/>
                <a:ext cx="710918" cy="664020"/>
              </a:xfrm>
              <a:custGeom>
                <a:avLst/>
                <a:gdLst>
                  <a:gd name="connsiteX0" fmla="*/ 0 w 710918"/>
                  <a:gd name="connsiteY0" fmla="*/ 99032 h 664020"/>
                  <a:gd name="connsiteX1" fmla="*/ 132588 w 710918"/>
                  <a:gd name="connsiteY1" fmla="*/ 67 h 664020"/>
                  <a:gd name="connsiteX2" fmla="*/ 264319 w 710918"/>
                  <a:gd name="connsiteY2" fmla="*/ 92174 h 664020"/>
                  <a:gd name="connsiteX3" fmla="*/ 463105 w 710918"/>
                  <a:gd name="connsiteY3" fmla="*/ 66647 h 664020"/>
                  <a:gd name="connsiteX4" fmla="*/ 575786 w 710918"/>
                  <a:gd name="connsiteY4" fmla="*/ 148085 h 664020"/>
                  <a:gd name="connsiteX5" fmla="*/ 555403 w 710918"/>
                  <a:gd name="connsiteY5" fmla="*/ 278483 h 664020"/>
                  <a:gd name="connsiteX6" fmla="*/ 701230 w 710918"/>
                  <a:gd name="connsiteY6" fmla="*/ 369923 h 664020"/>
                  <a:gd name="connsiteX7" fmla="*/ 656558 w 710918"/>
                  <a:gd name="connsiteY7" fmla="*/ 534991 h 664020"/>
                  <a:gd name="connsiteX8" fmla="*/ 486823 w 710918"/>
                  <a:gd name="connsiteY8" fmla="*/ 530324 h 664020"/>
                  <a:gd name="connsiteX9" fmla="*/ 481108 w 710918"/>
                  <a:gd name="connsiteY9" fmla="*/ 524894 h 664020"/>
                  <a:gd name="connsiteX10" fmla="*/ 481108 w 710918"/>
                  <a:gd name="connsiteY10" fmla="*/ 524894 h 664020"/>
                  <a:gd name="connsiteX11" fmla="*/ 410146 w 710918"/>
                  <a:gd name="connsiteY11" fmla="*/ 629289 h 664020"/>
                  <a:gd name="connsiteX12" fmla="*/ 282988 w 710918"/>
                  <a:gd name="connsiteY12" fmla="*/ 599951 h 664020"/>
                  <a:gd name="connsiteX13" fmla="*/ 241745 w 710918"/>
                  <a:gd name="connsiteY13" fmla="*/ 640433 h 664020"/>
                  <a:gd name="connsiteX14" fmla="*/ 86201 w 710918"/>
                  <a:gd name="connsiteY14" fmla="*/ 648148 h 664020"/>
                  <a:gd name="connsiteX15" fmla="*/ 7811 w 710918"/>
                  <a:gd name="connsiteY15" fmla="*/ 514036 h 664020"/>
                  <a:gd name="connsiteX16" fmla="*/ 7525 w 710918"/>
                  <a:gd name="connsiteY16" fmla="*/ 159039 h 664020"/>
                  <a:gd name="connsiteX17" fmla="*/ 0 w 710918"/>
                  <a:gd name="connsiteY17" fmla="*/ 99032 h 6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0918" h="664020">
                    <a:moveTo>
                      <a:pt x="0" y="99032"/>
                    </a:moveTo>
                    <a:cubicBezTo>
                      <a:pt x="20384" y="45120"/>
                      <a:pt x="74962" y="1972"/>
                      <a:pt x="132588" y="67"/>
                    </a:cubicBezTo>
                    <a:cubicBezTo>
                      <a:pt x="190119" y="-1838"/>
                      <a:pt x="247555" y="37024"/>
                      <a:pt x="264319" y="92174"/>
                    </a:cubicBezTo>
                    <a:cubicBezTo>
                      <a:pt x="323850" y="58265"/>
                      <a:pt x="396907" y="48835"/>
                      <a:pt x="463105" y="66647"/>
                    </a:cubicBezTo>
                    <a:cubicBezTo>
                      <a:pt x="509207" y="79029"/>
                      <a:pt x="553498" y="105985"/>
                      <a:pt x="575786" y="148085"/>
                    </a:cubicBezTo>
                    <a:cubicBezTo>
                      <a:pt x="598075" y="190281"/>
                      <a:pt x="592550" y="248574"/>
                      <a:pt x="555403" y="278483"/>
                    </a:cubicBezTo>
                    <a:cubicBezTo>
                      <a:pt x="616554" y="275054"/>
                      <a:pt x="678275" y="313154"/>
                      <a:pt x="701230" y="369923"/>
                    </a:cubicBezTo>
                    <a:cubicBezTo>
                      <a:pt x="724091" y="426692"/>
                      <a:pt x="705422" y="497938"/>
                      <a:pt x="656558" y="534991"/>
                    </a:cubicBezTo>
                    <a:cubicBezTo>
                      <a:pt x="607790" y="572043"/>
                      <a:pt x="533019" y="570424"/>
                      <a:pt x="486823" y="530324"/>
                    </a:cubicBezTo>
                    <a:cubicBezTo>
                      <a:pt x="484823" y="528609"/>
                      <a:pt x="483013" y="526800"/>
                      <a:pt x="481108" y="524894"/>
                    </a:cubicBezTo>
                    <a:lnTo>
                      <a:pt x="481108" y="524894"/>
                    </a:lnTo>
                    <a:cubicBezTo>
                      <a:pt x="475774" y="570424"/>
                      <a:pt x="453485" y="614334"/>
                      <a:pt x="410146" y="629289"/>
                    </a:cubicBezTo>
                    <a:cubicBezTo>
                      <a:pt x="366808" y="644243"/>
                      <a:pt x="315373" y="632432"/>
                      <a:pt x="282988" y="599951"/>
                    </a:cubicBezTo>
                    <a:cubicBezTo>
                      <a:pt x="273939" y="617287"/>
                      <a:pt x="258509" y="630527"/>
                      <a:pt x="241745" y="640433"/>
                    </a:cubicBezTo>
                    <a:cubicBezTo>
                      <a:pt x="195167" y="668055"/>
                      <a:pt x="134588" y="672437"/>
                      <a:pt x="86201" y="648148"/>
                    </a:cubicBezTo>
                    <a:cubicBezTo>
                      <a:pt x="37815" y="623859"/>
                      <a:pt x="4286" y="568138"/>
                      <a:pt x="7811" y="514036"/>
                    </a:cubicBezTo>
                    <a:lnTo>
                      <a:pt x="7525" y="159039"/>
                    </a:lnTo>
                    <a:lnTo>
                      <a:pt x="0" y="9903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DFA5427-4904-3A1E-D772-BDD81BE416FC}"/>
                  </a:ext>
                </a:extLst>
              </p:cNvPr>
              <p:cNvSpPr/>
              <p:nvPr/>
            </p:nvSpPr>
            <p:spPr>
              <a:xfrm>
                <a:off x="5489765" y="4868036"/>
                <a:ext cx="703362" cy="329245"/>
              </a:xfrm>
              <a:custGeom>
                <a:avLst/>
                <a:gdLst>
                  <a:gd name="connsiteX0" fmla="*/ 94361 w 703362"/>
                  <a:gd name="connsiteY0" fmla="*/ 182023 h 329245"/>
                  <a:gd name="connsiteX1" fmla="*/ 197231 w 703362"/>
                  <a:gd name="connsiteY1" fmla="*/ 213741 h 329245"/>
                  <a:gd name="connsiteX2" fmla="*/ 290671 w 703362"/>
                  <a:gd name="connsiteY2" fmla="*/ 165640 h 329245"/>
                  <a:gd name="connsiteX3" fmla="*/ 449167 w 703362"/>
                  <a:gd name="connsiteY3" fmla="*/ 91631 h 329245"/>
                  <a:gd name="connsiteX4" fmla="*/ 490887 w 703362"/>
                  <a:gd name="connsiteY4" fmla="*/ 152114 h 329245"/>
                  <a:gd name="connsiteX5" fmla="*/ 568515 w 703362"/>
                  <a:gd name="connsiteY5" fmla="*/ 145257 h 329245"/>
                  <a:gd name="connsiteX6" fmla="*/ 682815 w 703362"/>
                  <a:gd name="connsiteY6" fmla="*/ 14002 h 329245"/>
                  <a:gd name="connsiteX7" fmla="*/ 693674 w 703362"/>
                  <a:gd name="connsiteY7" fmla="*/ 35148 h 329245"/>
                  <a:gd name="connsiteX8" fmla="*/ 649001 w 703362"/>
                  <a:gd name="connsiteY8" fmla="*/ 200215 h 329245"/>
                  <a:gd name="connsiteX9" fmla="*/ 479266 w 703362"/>
                  <a:gd name="connsiteY9" fmla="*/ 195548 h 329245"/>
                  <a:gd name="connsiteX10" fmla="*/ 473551 w 703362"/>
                  <a:gd name="connsiteY10" fmla="*/ 190119 h 329245"/>
                  <a:gd name="connsiteX11" fmla="*/ 473551 w 703362"/>
                  <a:gd name="connsiteY11" fmla="*/ 190119 h 329245"/>
                  <a:gd name="connsiteX12" fmla="*/ 402590 w 703362"/>
                  <a:gd name="connsiteY12" fmla="*/ 294513 h 329245"/>
                  <a:gd name="connsiteX13" fmla="*/ 275431 w 703362"/>
                  <a:gd name="connsiteY13" fmla="*/ 265176 h 329245"/>
                  <a:gd name="connsiteX14" fmla="*/ 234188 w 703362"/>
                  <a:gd name="connsiteY14" fmla="*/ 305657 h 329245"/>
                  <a:gd name="connsiteX15" fmla="*/ 78644 w 703362"/>
                  <a:gd name="connsiteY15" fmla="*/ 313372 h 329245"/>
                  <a:gd name="connsiteX16" fmla="*/ 254 w 703362"/>
                  <a:gd name="connsiteY16" fmla="*/ 179261 h 329245"/>
                  <a:gd name="connsiteX17" fmla="*/ 158 w 703362"/>
                  <a:gd name="connsiteY17" fmla="*/ 0 h 329245"/>
                  <a:gd name="connsiteX18" fmla="*/ 50260 w 703362"/>
                  <a:gd name="connsiteY18" fmla="*/ 142399 h 329245"/>
                  <a:gd name="connsiteX19" fmla="*/ 94361 w 703362"/>
                  <a:gd name="connsiteY19" fmla="*/ 182023 h 32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3362" h="329245">
                    <a:moveTo>
                      <a:pt x="94361" y="182023"/>
                    </a:moveTo>
                    <a:cubicBezTo>
                      <a:pt x="125031" y="201549"/>
                      <a:pt x="160750" y="214789"/>
                      <a:pt x="197231" y="213741"/>
                    </a:cubicBezTo>
                    <a:cubicBezTo>
                      <a:pt x="233616" y="212693"/>
                      <a:pt x="270478" y="195930"/>
                      <a:pt x="290671" y="165640"/>
                    </a:cubicBezTo>
                    <a:cubicBezTo>
                      <a:pt x="340773" y="237077"/>
                      <a:pt x="439166" y="164783"/>
                      <a:pt x="449167" y="91631"/>
                    </a:cubicBezTo>
                    <a:cubicBezTo>
                      <a:pt x="445262" y="117920"/>
                      <a:pt x="465741" y="143447"/>
                      <a:pt x="490887" y="152114"/>
                    </a:cubicBezTo>
                    <a:cubicBezTo>
                      <a:pt x="516033" y="160782"/>
                      <a:pt x="544036" y="155543"/>
                      <a:pt x="568515" y="145257"/>
                    </a:cubicBezTo>
                    <a:cubicBezTo>
                      <a:pt x="623951" y="122016"/>
                      <a:pt x="666052" y="71533"/>
                      <a:pt x="682815" y="14002"/>
                    </a:cubicBezTo>
                    <a:cubicBezTo>
                      <a:pt x="687006" y="20765"/>
                      <a:pt x="690721" y="27813"/>
                      <a:pt x="693674" y="35148"/>
                    </a:cubicBezTo>
                    <a:cubicBezTo>
                      <a:pt x="716534" y="91916"/>
                      <a:pt x="697865" y="163164"/>
                      <a:pt x="649001" y="200215"/>
                    </a:cubicBezTo>
                    <a:cubicBezTo>
                      <a:pt x="600234" y="237268"/>
                      <a:pt x="525463" y="235649"/>
                      <a:pt x="479266" y="195548"/>
                    </a:cubicBezTo>
                    <a:cubicBezTo>
                      <a:pt x="477266" y="193834"/>
                      <a:pt x="475456" y="192024"/>
                      <a:pt x="473551" y="190119"/>
                    </a:cubicBezTo>
                    <a:lnTo>
                      <a:pt x="473551" y="190119"/>
                    </a:lnTo>
                    <a:cubicBezTo>
                      <a:pt x="468217" y="235649"/>
                      <a:pt x="445928" y="279559"/>
                      <a:pt x="402590" y="294513"/>
                    </a:cubicBezTo>
                    <a:cubicBezTo>
                      <a:pt x="359251" y="309467"/>
                      <a:pt x="307816" y="297657"/>
                      <a:pt x="275431" y="265176"/>
                    </a:cubicBezTo>
                    <a:cubicBezTo>
                      <a:pt x="266382" y="282512"/>
                      <a:pt x="250952" y="295751"/>
                      <a:pt x="234188" y="305657"/>
                    </a:cubicBezTo>
                    <a:cubicBezTo>
                      <a:pt x="187610" y="333280"/>
                      <a:pt x="127032" y="337662"/>
                      <a:pt x="78644" y="313372"/>
                    </a:cubicBezTo>
                    <a:cubicBezTo>
                      <a:pt x="30258" y="289084"/>
                      <a:pt x="-3270" y="233363"/>
                      <a:pt x="254" y="179261"/>
                    </a:cubicBezTo>
                    <a:lnTo>
                      <a:pt x="158" y="0"/>
                    </a:lnTo>
                    <a:cubicBezTo>
                      <a:pt x="19685" y="46672"/>
                      <a:pt x="20256" y="101632"/>
                      <a:pt x="50260" y="142399"/>
                    </a:cubicBezTo>
                    <a:cubicBezTo>
                      <a:pt x="61880" y="158591"/>
                      <a:pt x="77597" y="171355"/>
                      <a:pt x="94361" y="182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F00516B1-E8C3-1328-C523-E3E6A8025174}"/>
                </a:ext>
              </a:extLst>
            </p:cNvPr>
            <p:cNvSpPr/>
            <p:nvPr/>
          </p:nvSpPr>
          <p:spPr>
            <a:xfrm>
              <a:off x="-229296" y="4674334"/>
              <a:ext cx="1918307" cy="1805464"/>
            </a:xfrm>
            <a:custGeom>
              <a:avLst/>
              <a:gdLst>
                <a:gd name="connsiteX0" fmla="*/ 86296 w 634570"/>
                <a:gd name="connsiteY0" fmla="*/ 12694 h 597242"/>
                <a:gd name="connsiteX1" fmla="*/ 257080 w 634570"/>
                <a:gd name="connsiteY1" fmla="*/ 52127 h 597242"/>
                <a:gd name="connsiteX2" fmla="*/ 394430 w 634570"/>
                <a:gd name="connsiteY2" fmla="*/ 3645 h 597242"/>
                <a:gd name="connsiteX3" fmla="*/ 495490 w 634570"/>
                <a:gd name="connsiteY3" fmla="*/ 111563 h 597242"/>
                <a:gd name="connsiteX4" fmla="*/ 495490 w 634570"/>
                <a:gd name="connsiteY4" fmla="*/ 111658 h 597242"/>
                <a:gd name="connsiteX5" fmla="*/ 567119 w 634570"/>
                <a:gd name="connsiteY5" fmla="*/ 120707 h 597242"/>
                <a:gd name="connsiteX6" fmla="*/ 622840 w 634570"/>
                <a:gd name="connsiteY6" fmla="*/ 183858 h 597242"/>
                <a:gd name="connsiteX7" fmla="*/ 600647 w 634570"/>
                <a:gd name="connsiteY7" fmla="*/ 329590 h 597242"/>
                <a:gd name="connsiteX8" fmla="*/ 526542 w 634570"/>
                <a:gd name="connsiteY8" fmla="*/ 545903 h 597242"/>
                <a:gd name="connsiteX9" fmla="*/ 93631 w 634570"/>
                <a:gd name="connsiteY9" fmla="*/ 597243 h 597242"/>
                <a:gd name="connsiteX10" fmla="*/ 0 w 634570"/>
                <a:gd name="connsiteY10" fmla="*/ 140043 h 597242"/>
                <a:gd name="connsiteX11" fmla="*/ 86296 w 634570"/>
                <a:gd name="connsiteY11" fmla="*/ 12694 h 59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4570" h="597242">
                  <a:moveTo>
                    <a:pt x="86296" y="12694"/>
                  </a:moveTo>
                  <a:cubicBezTo>
                    <a:pt x="145542" y="-14357"/>
                    <a:pt x="230696" y="13265"/>
                    <a:pt x="257080" y="52127"/>
                  </a:cubicBezTo>
                  <a:cubicBezTo>
                    <a:pt x="288131" y="11170"/>
                    <a:pt x="344519" y="-8738"/>
                    <a:pt x="394430" y="3645"/>
                  </a:cubicBezTo>
                  <a:cubicBezTo>
                    <a:pt x="444341" y="16027"/>
                    <a:pt x="487204" y="60890"/>
                    <a:pt x="495490" y="111563"/>
                  </a:cubicBezTo>
                  <a:lnTo>
                    <a:pt x="495490" y="111658"/>
                  </a:lnTo>
                  <a:cubicBezTo>
                    <a:pt x="519684" y="107468"/>
                    <a:pt x="545211" y="109849"/>
                    <a:pt x="567119" y="120707"/>
                  </a:cubicBezTo>
                  <a:cubicBezTo>
                    <a:pt x="592836" y="133471"/>
                    <a:pt x="612172" y="157188"/>
                    <a:pt x="622840" y="183858"/>
                  </a:cubicBezTo>
                  <a:cubicBezTo>
                    <a:pt x="643223" y="234531"/>
                    <a:pt x="637794" y="289490"/>
                    <a:pt x="600647" y="329590"/>
                  </a:cubicBezTo>
                  <a:lnTo>
                    <a:pt x="526542" y="545903"/>
                  </a:lnTo>
                  <a:lnTo>
                    <a:pt x="93631" y="597243"/>
                  </a:lnTo>
                  <a:lnTo>
                    <a:pt x="0" y="140043"/>
                  </a:lnTo>
                  <a:cubicBezTo>
                    <a:pt x="5715" y="110134"/>
                    <a:pt x="4191" y="50318"/>
                    <a:pt x="86296" y="1269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527579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D8879A3-FE7C-E69B-9063-45012DEF5908}"/>
                </a:ext>
              </a:extLst>
            </p:cNvPr>
            <p:cNvSpPr/>
            <p:nvPr/>
          </p:nvSpPr>
          <p:spPr>
            <a:xfrm>
              <a:off x="836950" y="5601368"/>
              <a:ext cx="1979087" cy="1633987"/>
            </a:xfrm>
            <a:custGeom>
              <a:avLst/>
              <a:gdLst>
                <a:gd name="connsiteX0" fmla="*/ 61627 w 654676"/>
                <a:gd name="connsiteY0" fmla="*/ 106941 h 540518"/>
                <a:gd name="connsiteX1" fmla="*/ 173450 w 654676"/>
                <a:gd name="connsiteY1" fmla="*/ 832 h 540518"/>
                <a:gd name="connsiteX2" fmla="*/ 305276 w 654676"/>
                <a:gd name="connsiteY2" fmla="*/ 120276 h 540518"/>
                <a:gd name="connsiteX3" fmla="*/ 529209 w 654676"/>
                <a:gd name="connsiteY3" fmla="*/ 73032 h 540518"/>
                <a:gd name="connsiteX4" fmla="*/ 653034 w 654676"/>
                <a:gd name="connsiteY4" fmla="*/ 259722 h 540518"/>
                <a:gd name="connsiteX5" fmla="*/ 527875 w 654676"/>
                <a:gd name="connsiteY5" fmla="*/ 540519 h 540518"/>
                <a:gd name="connsiteX6" fmla="*/ 0 w 654676"/>
                <a:gd name="connsiteY6" fmla="*/ 423361 h 540518"/>
                <a:gd name="connsiteX7" fmla="*/ 61627 w 654676"/>
                <a:gd name="connsiteY7" fmla="*/ 106941 h 5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4676" h="540518">
                  <a:moveTo>
                    <a:pt x="61627" y="106941"/>
                  </a:moveTo>
                  <a:cubicBezTo>
                    <a:pt x="61627" y="106941"/>
                    <a:pt x="73914" y="13310"/>
                    <a:pt x="173450" y="832"/>
                  </a:cubicBezTo>
                  <a:cubicBezTo>
                    <a:pt x="272987" y="-11646"/>
                    <a:pt x="305276" y="120276"/>
                    <a:pt x="305276" y="120276"/>
                  </a:cubicBezTo>
                  <a:cubicBezTo>
                    <a:pt x="305276" y="120276"/>
                    <a:pt x="379952" y="20740"/>
                    <a:pt x="529209" y="73032"/>
                  </a:cubicBezTo>
                  <a:cubicBezTo>
                    <a:pt x="678466" y="125229"/>
                    <a:pt x="653034" y="259722"/>
                    <a:pt x="653034" y="259722"/>
                  </a:cubicBezTo>
                  <a:lnTo>
                    <a:pt x="527875" y="540519"/>
                  </a:lnTo>
                  <a:lnTo>
                    <a:pt x="0" y="423361"/>
                  </a:lnTo>
                  <a:lnTo>
                    <a:pt x="61627" y="10694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605064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EA4452D-13BC-6E90-815C-A0517A4196AA}"/>
                </a:ext>
              </a:extLst>
            </p:cNvPr>
            <p:cNvSpPr/>
            <p:nvPr/>
          </p:nvSpPr>
          <p:spPr>
            <a:xfrm>
              <a:off x="1" y="5245489"/>
              <a:ext cx="3686953" cy="1612511"/>
            </a:xfrm>
            <a:custGeom>
              <a:avLst/>
              <a:gdLst>
                <a:gd name="connsiteX0" fmla="*/ 2545027 w 3686953"/>
                <a:gd name="connsiteY0" fmla="*/ 1071739 h 1612511"/>
                <a:gd name="connsiteX1" fmla="*/ 3011481 w 3686953"/>
                <a:gd name="connsiteY1" fmla="*/ 1294208 h 1612511"/>
                <a:gd name="connsiteX2" fmla="*/ 3533804 w 3686953"/>
                <a:gd name="connsiteY2" fmla="*/ 1198608 h 1612511"/>
                <a:gd name="connsiteX3" fmla="*/ 3676541 w 3686953"/>
                <a:gd name="connsiteY3" fmla="*/ 1589517 h 1612511"/>
                <a:gd name="connsiteX4" fmla="*/ 3670953 w 3686953"/>
                <a:gd name="connsiteY4" fmla="*/ 1612511 h 1612511"/>
                <a:gd name="connsiteX5" fmla="*/ 1974720 w 3686953"/>
                <a:gd name="connsiteY5" fmla="*/ 1612511 h 1612511"/>
                <a:gd name="connsiteX6" fmla="*/ 1976076 w 3686953"/>
                <a:gd name="connsiteY6" fmla="*/ 1601754 h 1612511"/>
                <a:gd name="connsiteX7" fmla="*/ 2423794 w 3686953"/>
                <a:gd name="connsiteY7" fmla="*/ 1087752 h 1612511"/>
                <a:gd name="connsiteX8" fmla="*/ 2545027 w 3686953"/>
                <a:gd name="connsiteY8" fmla="*/ 1071739 h 1612511"/>
                <a:gd name="connsiteX9" fmla="*/ 0 w 3686953"/>
                <a:gd name="connsiteY9" fmla="*/ 0 h 1612511"/>
                <a:gd name="connsiteX10" fmla="*/ 52096 w 3686953"/>
                <a:gd name="connsiteY10" fmla="*/ 80140 h 1612511"/>
                <a:gd name="connsiteX11" fmla="*/ 122570 w 3686953"/>
                <a:gd name="connsiteY11" fmla="*/ 317799 h 1612511"/>
                <a:gd name="connsiteX12" fmla="*/ 1100417 w 3686953"/>
                <a:gd name="connsiteY12" fmla="*/ 817952 h 1612511"/>
                <a:gd name="connsiteX13" fmla="*/ 1764120 w 3686953"/>
                <a:gd name="connsiteY13" fmla="*/ 1481655 h 1612511"/>
                <a:gd name="connsiteX14" fmla="*/ 1940089 w 3686953"/>
                <a:gd name="connsiteY14" fmla="*/ 1585458 h 1612511"/>
                <a:gd name="connsiteX15" fmla="*/ 1952724 w 3686953"/>
                <a:gd name="connsiteY15" fmla="*/ 1612511 h 1612511"/>
                <a:gd name="connsiteX16" fmla="*/ 0 w 3686953"/>
                <a:gd name="connsiteY16" fmla="*/ 1612511 h 16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6953" h="1612511">
                  <a:moveTo>
                    <a:pt x="2545027" y="1071739"/>
                  </a:moveTo>
                  <a:cubicBezTo>
                    <a:pt x="2817481" y="1069784"/>
                    <a:pt x="3011481" y="1294208"/>
                    <a:pt x="3011481" y="1294208"/>
                  </a:cubicBezTo>
                  <a:cubicBezTo>
                    <a:pt x="3079148" y="1142462"/>
                    <a:pt x="3299709" y="1053486"/>
                    <a:pt x="3533804" y="1198608"/>
                  </a:cubicBezTo>
                  <a:cubicBezTo>
                    <a:pt x="3709378" y="1307450"/>
                    <a:pt x="3694802" y="1500029"/>
                    <a:pt x="3676541" y="1589517"/>
                  </a:cubicBezTo>
                  <a:lnTo>
                    <a:pt x="3670953" y="1612511"/>
                  </a:lnTo>
                  <a:lnTo>
                    <a:pt x="1974720" y="1612511"/>
                  </a:lnTo>
                  <a:lnTo>
                    <a:pt x="1976076" y="1601754"/>
                  </a:lnTo>
                  <a:cubicBezTo>
                    <a:pt x="1996632" y="1463785"/>
                    <a:pt x="2080638" y="1176725"/>
                    <a:pt x="2423794" y="1087752"/>
                  </a:cubicBezTo>
                  <a:cubicBezTo>
                    <a:pt x="2465582" y="1076918"/>
                    <a:pt x="2506105" y="1072019"/>
                    <a:pt x="2545027" y="1071739"/>
                  </a:cubicBezTo>
                  <a:close/>
                  <a:moveTo>
                    <a:pt x="0" y="0"/>
                  </a:moveTo>
                  <a:lnTo>
                    <a:pt x="52096" y="80140"/>
                  </a:lnTo>
                  <a:cubicBezTo>
                    <a:pt x="113788" y="199168"/>
                    <a:pt x="122570" y="317799"/>
                    <a:pt x="122570" y="317799"/>
                  </a:cubicBezTo>
                  <a:cubicBezTo>
                    <a:pt x="815067" y="128620"/>
                    <a:pt x="1100417" y="817952"/>
                    <a:pt x="1100417" y="817952"/>
                  </a:cubicBezTo>
                  <a:cubicBezTo>
                    <a:pt x="1908378" y="721778"/>
                    <a:pt x="1764120" y="1481655"/>
                    <a:pt x="1764120" y="1481655"/>
                  </a:cubicBezTo>
                  <a:cubicBezTo>
                    <a:pt x="1861877" y="1489717"/>
                    <a:pt x="1913202" y="1538595"/>
                    <a:pt x="1940089" y="1585458"/>
                  </a:cubicBezTo>
                  <a:lnTo>
                    <a:pt x="1952724" y="1612511"/>
                  </a:lnTo>
                  <a:lnTo>
                    <a:pt x="0" y="161251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4985327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C186220F-BECD-5676-E251-8775DE85AF93}"/>
                </a:ext>
              </a:extLst>
            </p:cNvPr>
            <p:cNvSpPr/>
            <p:nvPr/>
          </p:nvSpPr>
          <p:spPr>
            <a:xfrm>
              <a:off x="-83599" y="6219781"/>
              <a:ext cx="1328561" cy="932388"/>
            </a:xfrm>
            <a:custGeom>
              <a:avLst/>
              <a:gdLst>
                <a:gd name="connsiteX0" fmla="*/ 87631 w 439484"/>
                <a:gd name="connsiteY0" fmla="*/ 110398 h 308431"/>
                <a:gd name="connsiteX1" fmla="*/ 102680 w 439484"/>
                <a:gd name="connsiteY1" fmla="*/ 95920 h 308431"/>
                <a:gd name="connsiteX2" fmla="*/ 124016 w 439484"/>
                <a:gd name="connsiteY2" fmla="*/ 94396 h 308431"/>
                <a:gd name="connsiteX3" fmla="*/ 151924 w 439484"/>
                <a:gd name="connsiteY3" fmla="*/ 126686 h 308431"/>
                <a:gd name="connsiteX4" fmla="*/ 142209 w 439484"/>
                <a:gd name="connsiteY4" fmla="*/ 169739 h 308431"/>
                <a:gd name="connsiteX5" fmla="*/ 105062 w 439484"/>
                <a:gd name="connsiteY5" fmla="*/ 194123 h 308431"/>
                <a:gd name="connsiteX6" fmla="*/ 60580 w 439484"/>
                <a:gd name="connsiteY6" fmla="*/ 190408 h 308431"/>
                <a:gd name="connsiteX7" fmla="*/ 25718 w 439484"/>
                <a:gd name="connsiteY7" fmla="*/ 163548 h 308431"/>
                <a:gd name="connsiteX8" fmla="*/ 572 w 439484"/>
                <a:gd name="connsiteY8" fmla="*/ 81537 h 308431"/>
                <a:gd name="connsiteX9" fmla="*/ 18289 w 439484"/>
                <a:gd name="connsiteY9" fmla="*/ 40865 h 308431"/>
                <a:gd name="connsiteX10" fmla="*/ 53246 w 439484"/>
                <a:gd name="connsiteY10" fmla="*/ 14576 h 308431"/>
                <a:gd name="connsiteX11" fmla="*/ 137828 w 439484"/>
                <a:gd name="connsiteY11" fmla="*/ 1527 h 308431"/>
                <a:gd name="connsiteX12" fmla="*/ 208122 w 439484"/>
                <a:gd name="connsiteY12" fmla="*/ 49914 h 308431"/>
                <a:gd name="connsiteX13" fmla="*/ 234316 w 439484"/>
                <a:gd name="connsiteY13" fmla="*/ 131258 h 308431"/>
                <a:gd name="connsiteX14" fmla="*/ 224410 w 439484"/>
                <a:gd name="connsiteY14" fmla="*/ 127448 h 308431"/>
                <a:gd name="connsiteX15" fmla="*/ 273749 w 439484"/>
                <a:gd name="connsiteY15" fmla="*/ 95920 h 308431"/>
                <a:gd name="connsiteX16" fmla="*/ 331852 w 439484"/>
                <a:gd name="connsiteY16" fmla="*/ 86966 h 308431"/>
                <a:gd name="connsiteX17" fmla="*/ 386621 w 439484"/>
                <a:gd name="connsiteY17" fmla="*/ 108588 h 308431"/>
                <a:gd name="connsiteX18" fmla="*/ 426054 w 439484"/>
                <a:gd name="connsiteY18" fmla="*/ 152117 h 308431"/>
                <a:gd name="connsiteX19" fmla="*/ 436817 w 439484"/>
                <a:gd name="connsiteY19" fmla="*/ 179835 h 308431"/>
                <a:gd name="connsiteX20" fmla="*/ 439103 w 439484"/>
                <a:gd name="connsiteY20" fmla="*/ 209744 h 308431"/>
                <a:gd name="connsiteX21" fmla="*/ 416243 w 439484"/>
                <a:gd name="connsiteY21" fmla="*/ 263941 h 308431"/>
                <a:gd name="connsiteX22" fmla="*/ 314040 w 439484"/>
                <a:gd name="connsiteY22" fmla="*/ 308042 h 308431"/>
                <a:gd name="connsiteX23" fmla="*/ 408623 w 439484"/>
                <a:gd name="connsiteY23" fmla="*/ 258131 h 308431"/>
                <a:gd name="connsiteX24" fmla="*/ 421101 w 439484"/>
                <a:gd name="connsiteY24" fmla="*/ 234414 h 308431"/>
                <a:gd name="connsiteX25" fmla="*/ 427388 w 439484"/>
                <a:gd name="connsiteY25" fmla="*/ 208791 h 308431"/>
                <a:gd name="connsiteX26" fmla="*/ 425387 w 439484"/>
                <a:gd name="connsiteY26" fmla="*/ 182502 h 308431"/>
                <a:gd name="connsiteX27" fmla="*/ 415767 w 439484"/>
                <a:gd name="connsiteY27" fmla="*/ 157737 h 308431"/>
                <a:gd name="connsiteX28" fmla="*/ 330518 w 439484"/>
                <a:gd name="connsiteY28" fmla="*/ 98682 h 308431"/>
                <a:gd name="connsiteX29" fmla="*/ 232506 w 439484"/>
                <a:gd name="connsiteY29" fmla="*/ 135830 h 308431"/>
                <a:gd name="connsiteX30" fmla="*/ 224124 w 439484"/>
                <a:gd name="connsiteY30" fmla="*/ 135449 h 308431"/>
                <a:gd name="connsiteX31" fmla="*/ 222600 w 439484"/>
                <a:gd name="connsiteY31" fmla="*/ 132020 h 308431"/>
                <a:gd name="connsiteX32" fmla="*/ 198216 w 439484"/>
                <a:gd name="connsiteY32" fmla="*/ 56201 h 308431"/>
                <a:gd name="connsiteX33" fmla="*/ 135827 w 439484"/>
                <a:gd name="connsiteY33" fmla="*/ 13052 h 308431"/>
                <a:gd name="connsiteX34" fmla="*/ 58294 w 439484"/>
                <a:gd name="connsiteY34" fmla="*/ 25149 h 308431"/>
                <a:gd name="connsiteX35" fmla="*/ 27147 w 439484"/>
                <a:gd name="connsiteY35" fmla="*/ 48485 h 308431"/>
                <a:gd name="connsiteX36" fmla="*/ 12097 w 439484"/>
                <a:gd name="connsiteY36" fmla="*/ 83061 h 308431"/>
                <a:gd name="connsiteX37" fmla="*/ 34672 w 439484"/>
                <a:gd name="connsiteY37" fmla="*/ 156213 h 308431"/>
                <a:gd name="connsiteX38" fmla="*/ 65056 w 439484"/>
                <a:gd name="connsiteY38" fmla="*/ 179740 h 308431"/>
                <a:gd name="connsiteX39" fmla="*/ 101918 w 439484"/>
                <a:gd name="connsiteY39" fmla="*/ 182883 h 308431"/>
                <a:gd name="connsiteX40" fmla="*/ 133732 w 439484"/>
                <a:gd name="connsiteY40" fmla="*/ 163166 h 308431"/>
                <a:gd name="connsiteX41" fmla="*/ 144590 w 439484"/>
                <a:gd name="connsiteY41" fmla="*/ 128400 h 308431"/>
                <a:gd name="connsiteX42" fmla="*/ 122302 w 439484"/>
                <a:gd name="connsiteY42" fmla="*/ 98111 h 308431"/>
                <a:gd name="connsiteX43" fmla="*/ 103252 w 439484"/>
                <a:gd name="connsiteY43" fmla="*/ 97730 h 308431"/>
                <a:gd name="connsiteX44" fmla="*/ 87631 w 439484"/>
                <a:gd name="connsiteY44" fmla="*/ 110398 h 30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9484" h="308431">
                  <a:moveTo>
                    <a:pt x="87631" y="110398"/>
                  </a:moveTo>
                  <a:cubicBezTo>
                    <a:pt x="91631" y="104778"/>
                    <a:pt x="96298" y="99349"/>
                    <a:pt x="102680" y="95920"/>
                  </a:cubicBezTo>
                  <a:cubicBezTo>
                    <a:pt x="108967" y="92491"/>
                    <a:pt x="117063" y="91824"/>
                    <a:pt x="124016" y="94396"/>
                  </a:cubicBezTo>
                  <a:cubicBezTo>
                    <a:pt x="138018" y="99635"/>
                    <a:pt x="147829" y="112493"/>
                    <a:pt x="151924" y="126686"/>
                  </a:cubicBezTo>
                  <a:cubicBezTo>
                    <a:pt x="156020" y="141640"/>
                    <a:pt x="151067" y="157642"/>
                    <a:pt x="142209" y="169739"/>
                  </a:cubicBezTo>
                  <a:cubicBezTo>
                    <a:pt x="133160" y="181931"/>
                    <a:pt x="119730" y="190503"/>
                    <a:pt x="105062" y="194123"/>
                  </a:cubicBezTo>
                  <a:cubicBezTo>
                    <a:pt x="90393" y="198409"/>
                    <a:pt x="74201" y="196218"/>
                    <a:pt x="60580" y="190408"/>
                  </a:cubicBezTo>
                  <a:cubicBezTo>
                    <a:pt x="46769" y="184502"/>
                    <a:pt x="34957" y="174882"/>
                    <a:pt x="25718" y="163548"/>
                  </a:cubicBezTo>
                  <a:cubicBezTo>
                    <a:pt x="7430" y="140687"/>
                    <a:pt x="-2571" y="111255"/>
                    <a:pt x="572" y="81537"/>
                  </a:cubicBezTo>
                  <a:cubicBezTo>
                    <a:pt x="2192" y="66678"/>
                    <a:pt x="8764" y="52295"/>
                    <a:pt x="18289" y="40865"/>
                  </a:cubicBezTo>
                  <a:cubicBezTo>
                    <a:pt x="28004" y="29435"/>
                    <a:pt x="40196" y="20863"/>
                    <a:pt x="53246" y="14576"/>
                  </a:cubicBezTo>
                  <a:cubicBezTo>
                    <a:pt x="79439" y="2099"/>
                    <a:pt x="108776" y="-2759"/>
                    <a:pt x="137828" y="1527"/>
                  </a:cubicBezTo>
                  <a:cubicBezTo>
                    <a:pt x="167260" y="5527"/>
                    <a:pt x="193072" y="25530"/>
                    <a:pt x="208122" y="49914"/>
                  </a:cubicBezTo>
                  <a:cubicBezTo>
                    <a:pt x="223362" y="74774"/>
                    <a:pt x="231458" y="102492"/>
                    <a:pt x="234316" y="131258"/>
                  </a:cubicBezTo>
                  <a:lnTo>
                    <a:pt x="224410" y="127448"/>
                  </a:lnTo>
                  <a:cubicBezTo>
                    <a:pt x="239078" y="113827"/>
                    <a:pt x="255556" y="103635"/>
                    <a:pt x="273749" y="95920"/>
                  </a:cubicBezTo>
                  <a:cubicBezTo>
                    <a:pt x="291847" y="88395"/>
                    <a:pt x="312040" y="84871"/>
                    <a:pt x="331852" y="86966"/>
                  </a:cubicBezTo>
                  <a:cubicBezTo>
                    <a:pt x="351854" y="89062"/>
                    <a:pt x="370619" y="97253"/>
                    <a:pt x="386621" y="108588"/>
                  </a:cubicBezTo>
                  <a:cubicBezTo>
                    <a:pt x="402718" y="119923"/>
                    <a:pt x="416529" y="134591"/>
                    <a:pt x="426054" y="152117"/>
                  </a:cubicBezTo>
                  <a:cubicBezTo>
                    <a:pt x="430912" y="160785"/>
                    <a:pt x="434627" y="170120"/>
                    <a:pt x="436817" y="179835"/>
                  </a:cubicBezTo>
                  <a:cubicBezTo>
                    <a:pt x="439198" y="189551"/>
                    <a:pt x="440056" y="199742"/>
                    <a:pt x="439103" y="209744"/>
                  </a:cubicBezTo>
                  <a:cubicBezTo>
                    <a:pt x="437960" y="230032"/>
                    <a:pt x="429007" y="248987"/>
                    <a:pt x="416243" y="263941"/>
                  </a:cubicBezTo>
                  <a:cubicBezTo>
                    <a:pt x="391097" y="294135"/>
                    <a:pt x="351854" y="311280"/>
                    <a:pt x="314040" y="308042"/>
                  </a:cubicBezTo>
                  <a:cubicBezTo>
                    <a:pt x="351854" y="307375"/>
                    <a:pt x="387763" y="287658"/>
                    <a:pt x="408623" y="258131"/>
                  </a:cubicBezTo>
                  <a:cubicBezTo>
                    <a:pt x="413862" y="250796"/>
                    <a:pt x="418148" y="242795"/>
                    <a:pt x="421101" y="234414"/>
                  </a:cubicBezTo>
                  <a:cubicBezTo>
                    <a:pt x="424339" y="226127"/>
                    <a:pt x="426816" y="217554"/>
                    <a:pt x="427388" y="208791"/>
                  </a:cubicBezTo>
                  <a:cubicBezTo>
                    <a:pt x="428245" y="200028"/>
                    <a:pt x="427483" y="191170"/>
                    <a:pt x="425387" y="182502"/>
                  </a:cubicBezTo>
                  <a:cubicBezTo>
                    <a:pt x="423482" y="173834"/>
                    <a:pt x="420148" y="165548"/>
                    <a:pt x="415767" y="157737"/>
                  </a:cubicBezTo>
                  <a:cubicBezTo>
                    <a:pt x="398431" y="126781"/>
                    <a:pt x="365761" y="102778"/>
                    <a:pt x="330518" y="98682"/>
                  </a:cubicBezTo>
                  <a:cubicBezTo>
                    <a:pt x="294990" y="94777"/>
                    <a:pt x="258890" y="112017"/>
                    <a:pt x="232506" y="135830"/>
                  </a:cubicBezTo>
                  <a:cubicBezTo>
                    <a:pt x="230125" y="138020"/>
                    <a:pt x="226315" y="137925"/>
                    <a:pt x="224124" y="135449"/>
                  </a:cubicBezTo>
                  <a:cubicBezTo>
                    <a:pt x="223267" y="134496"/>
                    <a:pt x="222695" y="133258"/>
                    <a:pt x="222600" y="132020"/>
                  </a:cubicBezTo>
                  <a:cubicBezTo>
                    <a:pt x="220028" y="105635"/>
                    <a:pt x="212122" y="78680"/>
                    <a:pt x="198216" y="56201"/>
                  </a:cubicBezTo>
                  <a:cubicBezTo>
                    <a:pt x="184214" y="33912"/>
                    <a:pt x="162021" y="16672"/>
                    <a:pt x="135827" y="13052"/>
                  </a:cubicBezTo>
                  <a:cubicBezTo>
                    <a:pt x="110014" y="9242"/>
                    <a:pt x="82106" y="13719"/>
                    <a:pt x="58294" y="25149"/>
                  </a:cubicBezTo>
                  <a:cubicBezTo>
                    <a:pt x="46388" y="30864"/>
                    <a:pt x="35529" y="38675"/>
                    <a:pt x="27147" y="48485"/>
                  </a:cubicBezTo>
                  <a:cubicBezTo>
                    <a:pt x="18955" y="58391"/>
                    <a:pt x="13431" y="70202"/>
                    <a:pt x="12097" y="83061"/>
                  </a:cubicBezTo>
                  <a:cubicBezTo>
                    <a:pt x="9335" y="108683"/>
                    <a:pt x="18289" y="136020"/>
                    <a:pt x="34672" y="156213"/>
                  </a:cubicBezTo>
                  <a:cubicBezTo>
                    <a:pt x="42863" y="166405"/>
                    <a:pt x="53341" y="174692"/>
                    <a:pt x="65056" y="179740"/>
                  </a:cubicBezTo>
                  <a:cubicBezTo>
                    <a:pt x="76868" y="184693"/>
                    <a:pt x="89726" y="186503"/>
                    <a:pt x="101918" y="182883"/>
                  </a:cubicBezTo>
                  <a:cubicBezTo>
                    <a:pt x="114110" y="179645"/>
                    <a:pt x="125159" y="172406"/>
                    <a:pt x="133732" y="163166"/>
                  </a:cubicBezTo>
                  <a:cubicBezTo>
                    <a:pt x="141828" y="153737"/>
                    <a:pt x="147067" y="140878"/>
                    <a:pt x="144590" y="128400"/>
                  </a:cubicBezTo>
                  <a:cubicBezTo>
                    <a:pt x="142114" y="116018"/>
                    <a:pt x="134208" y="103540"/>
                    <a:pt x="122302" y="98111"/>
                  </a:cubicBezTo>
                  <a:cubicBezTo>
                    <a:pt x="116396" y="95444"/>
                    <a:pt x="109443" y="95158"/>
                    <a:pt x="103252" y="97730"/>
                  </a:cubicBezTo>
                  <a:cubicBezTo>
                    <a:pt x="97346" y="100301"/>
                    <a:pt x="92203" y="105159"/>
                    <a:pt x="87631" y="110398"/>
                  </a:cubicBezTo>
                  <a:close/>
                </a:path>
              </a:pathLst>
            </a:custGeom>
            <a:gradFill>
              <a:gsLst>
                <a:gs pos="11280">
                  <a:srgbClr val="6E3A00"/>
                </a:gs>
                <a:gs pos="100000">
                  <a:srgbClr val="FFD25C"/>
                </a:gs>
              </a:gsLst>
              <a:lin ang="1603701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DB8D661C-B49C-72BB-FD05-B6842A5D7E33}"/>
                </a:ext>
              </a:extLst>
            </p:cNvPr>
            <p:cNvSpPr/>
            <p:nvPr/>
          </p:nvSpPr>
          <p:spPr>
            <a:xfrm>
              <a:off x="-806076" y="5068603"/>
              <a:ext cx="3755071" cy="1855201"/>
            </a:xfrm>
            <a:custGeom>
              <a:avLst/>
              <a:gdLst>
                <a:gd name="connsiteX0" fmla="*/ 1242166 w 1242166"/>
                <a:gd name="connsiteY0" fmla="*/ 466820 h 613695"/>
                <a:gd name="connsiteX1" fmla="*/ 1141773 w 1242166"/>
                <a:gd name="connsiteY1" fmla="*/ 418814 h 613695"/>
                <a:gd name="connsiteX2" fmla="*/ 1086528 w 1242166"/>
                <a:gd name="connsiteY2" fmla="*/ 418624 h 613695"/>
                <a:gd name="connsiteX3" fmla="*/ 1059858 w 1242166"/>
                <a:gd name="connsiteY3" fmla="*/ 425768 h 613695"/>
                <a:gd name="connsiteX4" fmla="*/ 1034236 w 1242166"/>
                <a:gd name="connsiteY4" fmla="*/ 436150 h 613695"/>
                <a:gd name="connsiteX5" fmla="*/ 954321 w 1242166"/>
                <a:gd name="connsiteY5" fmla="*/ 508826 h 613695"/>
                <a:gd name="connsiteX6" fmla="*/ 932699 w 1242166"/>
                <a:gd name="connsiteY6" fmla="*/ 559308 h 613695"/>
                <a:gd name="connsiteX7" fmla="*/ 923936 w 1242166"/>
                <a:gd name="connsiteY7" fmla="*/ 613315 h 613695"/>
                <a:gd name="connsiteX8" fmla="*/ 912221 w 1242166"/>
                <a:gd name="connsiteY8" fmla="*/ 613696 h 613695"/>
                <a:gd name="connsiteX9" fmla="*/ 906029 w 1242166"/>
                <a:gd name="connsiteY9" fmla="*/ 591217 h 613695"/>
                <a:gd name="connsiteX10" fmla="*/ 892504 w 1242166"/>
                <a:gd name="connsiteY10" fmla="*/ 572262 h 613695"/>
                <a:gd name="connsiteX11" fmla="*/ 872883 w 1242166"/>
                <a:gd name="connsiteY11" fmla="*/ 559880 h 613695"/>
                <a:gd name="connsiteX12" fmla="*/ 849642 w 1242166"/>
                <a:gd name="connsiteY12" fmla="*/ 554546 h 613695"/>
                <a:gd name="connsiteX13" fmla="*/ 843355 w 1242166"/>
                <a:gd name="connsiteY13" fmla="*/ 553784 h 613695"/>
                <a:gd name="connsiteX14" fmla="*/ 844308 w 1242166"/>
                <a:gd name="connsiteY14" fmla="*/ 547592 h 613695"/>
                <a:gd name="connsiteX15" fmla="*/ 842593 w 1242166"/>
                <a:gd name="connsiteY15" fmla="*/ 456438 h 613695"/>
                <a:gd name="connsiteX16" fmla="*/ 802493 w 1242166"/>
                <a:gd name="connsiteY16" fmla="*/ 376714 h 613695"/>
                <a:gd name="connsiteX17" fmla="*/ 722959 w 1242166"/>
                <a:gd name="connsiteY17" fmla="*/ 336709 h 613695"/>
                <a:gd name="connsiteX18" fmla="*/ 631233 w 1242166"/>
                <a:gd name="connsiteY18" fmla="*/ 334994 h 613695"/>
                <a:gd name="connsiteX19" fmla="*/ 626947 w 1242166"/>
                <a:gd name="connsiteY19" fmla="*/ 335471 h 613695"/>
                <a:gd name="connsiteX20" fmla="*/ 625137 w 1242166"/>
                <a:gd name="connsiteY20" fmla="*/ 331375 h 613695"/>
                <a:gd name="connsiteX21" fmla="*/ 572178 w 1242166"/>
                <a:gd name="connsiteY21" fmla="*/ 249650 h 613695"/>
                <a:gd name="connsiteX22" fmla="*/ 497312 w 1242166"/>
                <a:gd name="connsiteY22" fmla="*/ 187928 h 613695"/>
                <a:gd name="connsiteX23" fmla="*/ 452735 w 1242166"/>
                <a:gd name="connsiteY23" fmla="*/ 168783 h 613695"/>
                <a:gd name="connsiteX24" fmla="*/ 405110 w 1242166"/>
                <a:gd name="connsiteY24" fmla="*/ 159544 h 613695"/>
                <a:gd name="connsiteX25" fmla="*/ 308526 w 1242166"/>
                <a:gd name="connsiteY25" fmla="*/ 169259 h 613695"/>
                <a:gd name="connsiteX26" fmla="*/ 301954 w 1242166"/>
                <a:gd name="connsiteY26" fmla="*/ 171069 h 613695"/>
                <a:gd name="connsiteX27" fmla="*/ 301192 w 1242166"/>
                <a:gd name="connsiteY27" fmla="*/ 164116 h 613695"/>
                <a:gd name="connsiteX28" fmla="*/ 268712 w 1242166"/>
                <a:gd name="connsiteY28" fmla="*/ 71342 h 613695"/>
                <a:gd name="connsiteX29" fmla="*/ 235184 w 1242166"/>
                <a:gd name="connsiteY29" fmla="*/ 35909 h 613695"/>
                <a:gd name="connsiteX30" fmla="*/ 190892 w 1242166"/>
                <a:gd name="connsiteY30" fmla="*/ 16097 h 613695"/>
                <a:gd name="connsiteX31" fmla="*/ 178986 w 1242166"/>
                <a:gd name="connsiteY31" fmla="*/ 13335 h 613695"/>
                <a:gd name="connsiteX32" fmla="*/ 166699 w 1242166"/>
                <a:gd name="connsiteY32" fmla="*/ 12383 h 613695"/>
                <a:gd name="connsiteX33" fmla="*/ 154412 w 1242166"/>
                <a:gd name="connsiteY33" fmla="*/ 11525 h 613695"/>
                <a:gd name="connsiteX34" fmla="*/ 141934 w 1242166"/>
                <a:gd name="connsiteY34" fmla="*/ 12002 h 613695"/>
                <a:gd name="connsiteX35" fmla="*/ 129456 w 1242166"/>
                <a:gd name="connsiteY35" fmla="*/ 12573 h 613695"/>
                <a:gd name="connsiteX36" fmla="*/ 117169 w 1242166"/>
                <a:gd name="connsiteY36" fmla="*/ 14192 h 613695"/>
                <a:gd name="connsiteX37" fmla="*/ 92975 w 1242166"/>
                <a:gd name="connsiteY37" fmla="*/ 19336 h 613695"/>
                <a:gd name="connsiteX38" fmla="*/ 50113 w 1242166"/>
                <a:gd name="connsiteY38" fmla="*/ 41720 h 613695"/>
                <a:gd name="connsiteX39" fmla="*/ 22205 w 1242166"/>
                <a:gd name="connsiteY39" fmla="*/ 80582 h 613695"/>
                <a:gd name="connsiteX40" fmla="*/ 12108 w 1242166"/>
                <a:gd name="connsiteY40" fmla="*/ 128492 h 613695"/>
                <a:gd name="connsiteX41" fmla="*/ 16109 w 1242166"/>
                <a:gd name="connsiteY41" fmla="*/ 177451 h 613695"/>
                <a:gd name="connsiteX42" fmla="*/ 36968 w 1242166"/>
                <a:gd name="connsiteY42" fmla="*/ 220504 h 613695"/>
                <a:gd name="connsiteX43" fmla="*/ 77069 w 1242166"/>
                <a:gd name="connsiteY43" fmla="*/ 245459 h 613695"/>
                <a:gd name="connsiteX44" fmla="*/ 125932 w 1242166"/>
                <a:gd name="connsiteY44" fmla="*/ 246698 h 613695"/>
                <a:gd name="connsiteX45" fmla="*/ 166222 w 1242166"/>
                <a:gd name="connsiteY45" fmla="*/ 221266 h 613695"/>
                <a:gd name="connsiteX46" fmla="*/ 174033 w 1242166"/>
                <a:gd name="connsiteY46" fmla="*/ 173641 h 613695"/>
                <a:gd name="connsiteX47" fmla="*/ 143744 w 1242166"/>
                <a:gd name="connsiteY47" fmla="*/ 135065 h 613695"/>
                <a:gd name="connsiteX48" fmla="*/ 176224 w 1242166"/>
                <a:gd name="connsiteY48" fmla="*/ 173069 h 613695"/>
                <a:gd name="connsiteX49" fmla="*/ 170033 w 1242166"/>
                <a:gd name="connsiteY49" fmla="*/ 223742 h 613695"/>
                <a:gd name="connsiteX50" fmla="*/ 127456 w 1242166"/>
                <a:gd name="connsiteY50" fmla="*/ 253270 h 613695"/>
                <a:gd name="connsiteX51" fmla="*/ 74973 w 1242166"/>
                <a:gd name="connsiteY51" fmla="*/ 254127 h 613695"/>
                <a:gd name="connsiteX52" fmla="*/ 28586 w 1242166"/>
                <a:gd name="connsiteY52" fmla="*/ 227933 h 613695"/>
                <a:gd name="connsiteX53" fmla="*/ 4679 w 1242166"/>
                <a:gd name="connsiteY53" fmla="*/ 180308 h 613695"/>
                <a:gd name="connsiteX54" fmla="*/ 392 w 1242166"/>
                <a:gd name="connsiteY54" fmla="*/ 127826 h 613695"/>
                <a:gd name="connsiteX55" fmla="*/ 11346 w 1242166"/>
                <a:gd name="connsiteY55" fmla="*/ 76200 h 613695"/>
                <a:gd name="connsiteX56" fmla="*/ 42588 w 1242166"/>
                <a:gd name="connsiteY56" fmla="*/ 32861 h 613695"/>
                <a:gd name="connsiteX57" fmla="*/ 89642 w 1242166"/>
                <a:gd name="connsiteY57" fmla="*/ 8287 h 613695"/>
                <a:gd name="connsiteX58" fmla="*/ 115454 w 1242166"/>
                <a:gd name="connsiteY58" fmla="*/ 2858 h 613695"/>
                <a:gd name="connsiteX59" fmla="*/ 128504 w 1242166"/>
                <a:gd name="connsiteY59" fmla="*/ 1143 h 613695"/>
                <a:gd name="connsiteX60" fmla="*/ 141553 w 1242166"/>
                <a:gd name="connsiteY60" fmla="*/ 476 h 613695"/>
                <a:gd name="connsiteX61" fmla="*/ 154602 w 1242166"/>
                <a:gd name="connsiteY61" fmla="*/ 0 h 613695"/>
                <a:gd name="connsiteX62" fmla="*/ 167746 w 1242166"/>
                <a:gd name="connsiteY62" fmla="*/ 953 h 613695"/>
                <a:gd name="connsiteX63" fmla="*/ 180891 w 1242166"/>
                <a:gd name="connsiteY63" fmla="*/ 2000 h 613695"/>
                <a:gd name="connsiteX64" fmla="*/ 193845 w 1242166"/>
                <a:gd name="connsiteY64" fmla="*/ 4953 h 613695"/>
                <a:gd name="connsiteX65" fmla="*/ 242137 w 1242166"/>
                <a:gd name="connsiteY65" fmla="*/ 26670 h 613695"/>
                <a:gd name="connsiteX66" fmla="*/ 278522 w 1242166"/>
                <a:gd name="connsiteY66" fmla="*/ 65056 h 613695"/>
                <a:gd name="connsiteX67" fmla="*/ 313003 w 1242166"/>
                <a:gd name="connsiteY67" fmla="*/ 163449 h 613695"/>
                <a:gd name="connsiteX68" fmla="*/ 305669 w 1242166"/>
                <a:gd name="connsiteY68" fmla="*/ 158210 h 613695"/>
                <a:gd name="connsiteX69" fmla="*/ 406348 w 1242166"/>
                <a:gd name="connsiteY69" fmla="*/ 148114 h 613695"/>
                <a:gd name="connsiteX70" fmla="*/ 456354 w 1242166"/>
                <a:gd name="connsiteY70" fmla="*/ 157829 h 613695"/>
                <a:gd name="connsiteX71" fmla="*/ 503122 w 1242166"/>
                <a:gd name="connsiteY71" fmla="*/ 177927 h 613695"/>
                <a:gd name="connsiteX72" fmla="*/ 581131 w 1242166"/>
                <a:gd name="connsiteY72" fmla="*/ 242221 h 613695"/>
                <a:gd name="connsiteX73" fmla="*/ 636091 w 1242166"/>
                <a:gd name="connsiteY73" fmla="*/ 327089 h 613695"/>
                <a:gd name="connsiteX74" fmla="*/ 629995 w 1242166"/>
                <a:gd name="connsiteY74" fmla="*/ 323469 h 613695"/>
                <a:gd name="connsiteX75" fmla="*/ 725340 w 1242166"/>
                <a:gd name="connsiteY75" fmla="*/ 325279 h 613695"/>
                <a:gd name="connsiteX76" fmla="*/ 810970 w 1242166"/>
                <a:gd name="connsiteY76" fmla="*/ 368522 h 613695"/>
                <a:gd name="connsiteX77" fmla="*/ 854213 w 1242166"/>
                <a:gd name="connsiteY77" fmla="*/ 454152 h 613695"/>
                <a:gd name="connsiteX78" fmla="*/ 855928 w 1242166"/>
                <a:gd name="connsiteY78" fmla="*/ 549878 h 613695"/>
                <a:gd name="connsiteX79" fmla="*/ 850689 w 1242166"/>
                <a:gd name="connsiteY79" fmla="*/ 542925 h 613695"/>
                <a:gd name="connsiteX80" fmla="*/ 877264 w 1242166"/>
                <a:gd name="connsiteY80" fmla="*/ 549021 h 613695"/>
                <a:gd name="connsiteX81" fmla="*/ 900695 w 1242166"/>
                <a:gd name="connsiteY81" fmla="*/ 563880 h 613695"/>
                <a:gd name="connsiteX82" fmla="*/ 916697 w 1242166"/>
                <a:gd name="connsiteY82" fmla="*/ 586454 h 613695"/>
                <a:gd name="connsiteX83" fmla="*/ 923936 w 1242166"/>
                <a:gd name="connsiteY83" fmla="*/ 613220 h 613695"/>
                <a:gd name="connsiteX84" fmla="*/ 912221 w 1242166"/>
                <a:gd name="connsiteY84" fmla="*/ 613601 h 613695"/>
                <a:gd name="connsiteX85" fmla="*/ 921364 w 1242166"/>
                <a:gd name="connsiteY85" fmla="*/ 556260 h 613695"/>
                <a:gd name="connsiteX86" fmla="*/ 944129 w 1242166"/>
                <a:gd name="connsiteY86" fmla="*/ 503015 h 613695"/>
                <a:gd name="connsiteX87" fmla="*/ 960607 w 1242166"/>
                <a:gd name="connsiteY87" fmla="*/ 479012 h 613695"/>
                <a:gd name="connsiteX88" fmla="*/ 970323 w 1242166"/>
                <a:gd name="connsiteY88" fmla="*/ 468154 h 613695"/>
                <a:gd name="connsiteX89" fmla="*/ 980706 w 1242166"/>
                <a:gd name="connsiteY89" fmla="*/ 457962 h 613695"/>
                <a:gd name="connsiteX90" fmla="*/ 1004137 w 1242166"/>
                <a:gd name="connsiteY90" fmla="*/ 440627 h 613695"/>
                <a:gd name="connsiteX91" fmla="*/ 1016614 w 1242166"/>
                <a:gd name="connsiteY91" fmla="*/ 433197 h 613695"/>
                <a:gd name="connsiteX92" fmla="*/ 1029854 w 1242166"/>
                <a:gd name="connsiteY92" fmla="*/ 427292 h 613695"/>
                <a:gd name="connsiteX93" fmla="*/ 1057096 w 1242166"/>
                <a:gd name="connsiteY93" fmla="*/ 417671 h 613695"/>
                <a:gd name="connsiteX94" fmla="*/ 1085290 w 1242166"/>
                <a:gd name="connsiteY94" fmla="*/ 411480 h 613695"/>
                <a:gd name="connsiteX95" fmla="*/ 1142535 w 1242166"/>
                <a:gd name="connsiteY95" fmla="*/ 414242 h 613695"/>
                <a:gd name="connsiteX96" fmla="*/ 1242166 w 1242166"/>
                <a:gd name="connsiteY96" fmla="*/ 466820 h 61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42166" h="613695">
                  <a:moveTo>
                    <a:pt x="1242166" y="466820"/>
                  </a:moveTo>
                  <a:cubicBezTo>
                    <a:pt x="1212925" y="443198"/>
                    <a:pt x="1178540" y="425196"/>
                    <a:pt x="1141773" y="418814"/>
                  </a:cubicBezTo>
                  <a:cubicBezTo>
                    <a:pt x="1123485" y="415576"/>
                    <a:pt x="1104721" y="415481"/>
                    <a:pt x="1086528" y="418624"/>
                  </a:cubicBezTo>
                  <a:cubicBezTo>
                    <a:pt x="1077479" y="420243"/>
                    <a:pt x="1068526" y="422434"/>
                    <a:pt x="1059858" y="425768"/>
                  </a:cubicBezTo>
                  <a:cubicBezTo>
                    <a:pt x="1051095" y="428816"/>
                    <a:pt x="1042332" y="431578"/>
                    <a:pt x="1034236" y="436150"/>
                  </a:cubicBezTo>
                  <a:cubicBezTo>
                    <a:pt x="1001470" y="452438"/>
                    <a:pt x="972609" y="476917"/>
                    <a:pt x="954321" y="508826"/>
                  </a:cubicBezTo>
                  <a:cubicBezTo>
                    <a:pt x="944796" y="524447"/>
                    <a:pt x="937652" y="541592"/>
                    <a:pt x="932699" y="559308"/>
                  </a:cubicBezTo>
                  <a:cubicBezTo>
                    <a:pt x="927746" y="576929"/>
                    <a:pt x="924413" y="595503"/>
                    <a:pt x="923936" y="613315"/>
                  </a:cubicBezTo>
                  <a:lnTo>
                    <a:pt x="912221" y="613696"/>
                  </a:lnTo>
                  <a:cubicBezTo>
                    <a:pt x="911554" y="606457"/>
                    <a:pt x="909268" y="598265"/>
                    <a:pt x="906029" y="591217"/>
                  </a:cubicBezTo>
                  <a:cubicBezTo>
                    <a:pt x="902791" y="584073"/>
                    <a:pt x="898219" y="577501"/>
                    <a:pt x="892504" y="572262"/>
                  </a:cubicBezTo>
                  <a:cubicBezTo>
                    <a:pt x="886789" y="567023"/>
                    <a:pt x="880312" y="562547"/>
                    <a:pt x="872883" y="559880"/>
                  </a:cubicBezTo>
                  <a:cubicBezTo>
                    <a:pt x="865643" y="556832"/>
                    <a:pt x="857642" y="555498"/>
                    <a:pt x="849642" y="554546"/>
                  </a:cubicBezTo>
                  <a:lnTo>
                    <a:pt x="843355" y="553784"/>
                  </a:lnTo>
                  <a:lnTo>
                    <a:pt x="844308" y="547592"/>
                  </a:lnTo>
                  <a:cubicBezTo>
                    <a:pt x="848975" y="517779"/>
                    <a:pt x="848689" y="486156"/>
                    <a:pt x="842593" y="456438"/>
                  </a:cubicBezTo>
                  <a:cubicBezTo>
                    <a:pt x="836592" y="426625"/>
                    <a:pt x="823638" y="398050"/>
                    <a:pt x="802493" y="376714"/>
                  </a:cubicBezTo>
                  <a:cubicBezTo>
                    <a:pt x="781538" y="355092"/>
                    <a:pt x="752772" y="342329"/>
                    <a:pt x="722959" y="336709"/>
                  </a:cubicBezTo>
                  <a:cubicBezTo>
                    <a:pt x="693050" y="330803"/>
                    <a:pt x="661808" y="331375"/>
                    <a:pt x="631233" y="334994"/>
                  </a:cubicBezTo>
                  <a:lnTo>
                    <a:pt x="626947" y="335471"/>
                  </a:lnTo>
                  <a:lnTo>
                    <a:pt x="625137" y="331375"/>
                  </a:lnTo>
                  <a:cubicBezTo>
                    <a:pt x="611897" y="302133"/>
                    <a:pt x="593514" y="274225"/>
                    <a:pt x="572178" y="249650"/>
                  </a:cubicBezTo>
                  <a:cubicBezTo>
                    <a:pt x="550747" y="225171"/>
                    <a:pt x="525696" y="203550"/>
                    <a:pt x="497312" y="187928"/>
                  </a:cubicBezTo>
                  <a:cubicBezTo>
                    <a:pt x="483119" y="180118"/>
                    <a:pt x="468165" y="173736"/>
                    <a:pt x="452735" y="168783"/>
                  </a:cubicBezTo>
                  <a:cubicBezTo>
                    <a:pt x="437209" y="164211"/>
                    <a:pt x="421302" y="161163"/>
                    <a:pt x="405110" y="159544"/>
                  </a:cubicBezTo>
                  <a:cubicBezTo>
                    <a:pt x="372820" y="156972"/>
                    <a:pt x="340054" y="160782"/>
                    <a:pt x="308526" y="169259"/>
                  </a:cubicBezTo>
                  <a:lnTo>
                    <a:pt x="301954" y="171069"/>
                  </a:lnTo>
                  <a:lnTo>
                    <a:pt x="301192" y="164116"/>
                  </a:lnTo>
                  <a:cubicBezTo>
                    <a:pt x="297668" y="131636"/>
                    <a:pt x="286714" y="98774"/>
                    <a:pt x="268712" y="71342"/>
                  </a:cubicBezTo>
                  <a:cubicBezTo>
                    <a:pt x="259663" y="57531"/>
                    <a:pt x="248042" y="45911"/>
                    <a:pt x="235184" y="35909"/>
                  </a:cubicBezTo>
                  <a:cubicBezTo>
                    <a:pt x="221563" y="27146"/>
                    <a:pt x="206989" y="19241"/>
                    <a:pt x="190892" y="16097"/>
                  </a:cubicBezTo>
                  <a:lnTo>
                    <a:pt x="178986" y="13335"/>
                  </a:lnTo>
                  <a:lnTo>
                    <a:pt x="166699" y="12383"/>
                  </a:lnTo>
                  <a:cubicBezTo>
                    <a:pt x="162603" y="12097"/>
                    <a:pt x="158507" y="11621"/>
                    <a:pt x="154412" y="11525"/>
                  </a:cubicBezTo>
                  <a:lnTo>
                    <a:pt x="141934" y="12002"/>
                  </a:lnTo>
                  <a:cubicBezTo>
                    <a:pt x="137743" y="12192"/>
                    <a:pt x="133552" y="12097"/>
                    <a:pt x="129456" y="12573"/>
                  </a:cubicBezTo>
                  <a:lnTo>
                    <a:pt x="117169" y="14192"/>
                  </a:lnTo>
                  <a:cubicBezTo>
                    <a:pt x="108882" y="14859"/>
                    <a:pt x="101071" y="17526"/>
                    <a:pt x="92975" y="19336"/>
                  </a:cubicBezTo>
                  <a:cubicBezTo>
                    <a:pt x="77450" y="24384"/>
                    <a:pt x="62495" y="31337"/>
                    <a:pt x="50113" y="41720"/>
                  </a:cubicBezTo>
                  <a:cubicBezTo>
                    <a:pt x="37730" y="52007"/>
                    <a:pt x="28396" y="65627"/>
                    <a:pt x="22205" y="80582"/>
                  </a:cubicBezTo>
                  <a:cubicBezTo>
                    <a:pt x="16109" y="95631"/>
                    <a:pt x="13156" y="112014"/>
                    <a:pt x="12108" y="128492"/>
                  </a:cubicBezTo>
                  <a:cubicBezTo>
                    <a:pt x="11060" y="145066"/>
                    <a:pt x="12203" y="161544"/>
                    <a:pt x="16109" y="177451"/>
                  </a:cubicBezTo>
                  <a:cubicBezTo>
                    <a:pt x="20109" y="193262"/>
                    <a:pt x="26967" y="208217"/>
                    <a:pt x="36968" y="220504"/>
                  </a:cubicBezTo>
                  <a:cubicBezTo>
                    <a:pt x="46970" y="232886"/>
                    <a:pt x="61352" y="241364"/>
                    <a:pt x="77069" y="245459"/>
                  </a:cubicBezTo>
                  <a:cubicBezTo>
                    <a:pt x="92785" y="249650"/>
                    <a:pt x="109930" y="249746"/>
                    <a:pt x="125932" y="246698"/>
                  </a:cubicBezTo>
                  <a:cubicBezTo>
                    <a:pt x="141934" y="243554"/>
                    <a:pt x="156983" y="234982"/>
                    <a:pt x="166222" y="221266"/>
                  </a:cubicBezTo>
                  <a:cubicBezTo>
                    <a:pt x="175557" y="207645"/>
                    <a:pt x="177748" y="189833"/>
                    <a:pt x="174033" y="173641"/>
                  </a:cubicBezTo>
                  <a:cubicBezTo>
                    <a:pt x="170033" y="157448"/>
                    <a:pt x="159079" y="142780"/>
                    <a:pt x="143744" y="135065"/>
                  </a:cubicBezTo>
                  <a:cubicBezTo>
                    <a:pt x="159364" y="142018"/>
                    <a:pt x="171366" y="156401"/>
                    <a:pt x="176224" y="173069"/>
                  </a:cubicBezTo>
                  <a:cubicBezTo>
                    <a:pt x="180796" y="189643"/>
                    <a:pt x="179367" y="208598"/>
                    <a:pt x="170033" y="223742"/>
                  </a:cubicBezTo>
                  <a:cubicBezTo>
                    <a:pt x="160793" y="238983"/>
                    <a:pt x="144601" y="249174"/>
                    <a:pt x="127456" y="253270"/>
                  </a:cubicBezTo>
                  <a:cubicBezTo>
                    <a:pt x="110311" y="257270"/>
                    <a:pt x="92404" y="257937"/>
                    <a:pt x="74973" y="254127"/>
                  </a:cubicBezTo>
                  <a:cubicBezTo>
                    <a:pt x="57542" y="250508"/>
                    <a:pt x="40683" y="241554"/>
                    <a:pt x="28586" y="227933"/>
                  </a:cubicBezTo>
                  <a:cubicBezTo>
                    <a:pt x="16299" y="214503"/>
                    <a:pt x="8679" y="197453"/>
                    <a:pt x="4679" y="180308"/>
                  </a:cubicBezTo>
                  <a:cubicBezTo>
                    <a:pt x="583" y="163068"/>
                    <a:pt x="-751" y="145256"/>
                    <a:pt x="392" y="127826"/>
                  </a:cubicBezTo>
                  <a:cubicBezTo>
                    <a:pt x="1535" y="110395"/>
                    <a:pt x="4583" y="92774"/>
                    <a:pt x="11346" y="76200"/>
                  </a:cubicBezTo>
                  <a:cubicBezTo>
                    <a:pt x="18109" y="59722"/>
                    <a:pt x="28681" y="44387"/>
                    <a:pt x="42588" y="32861"/>
                  </a:cubicBezTo>
                  <a:cubicBezTo>
                    <a:pt x="56399" y="21241"/>
                    <a:pt x="72878" y="13621"/>
                    <a:pt x="89642" y="8287"/>
                  </a:cubicBezTo>
                  <a:cubicBezTo>
                    <a:pt x="98214" y="6382"/>
                    <a:pt x="106691" y="3524"/>
                    <a:pt x="115454" y="2858"/>
                  </a:cubicBezTo>
                  <a:lnTo>
                    <a:pt x="128504" y="1143"/>
                  </a:lnTo>
                  <a:cubicBezTo>
                    <a:pt x="132885" y="667"/>
                    <a:pt x="137171" y="762"/>
                    <a:pt x="141553" y="476"/>
                  </a:cubicBezTo>
                  <a:lnTo>
                    <a:pt x="154602" y="0"/>
                  </a:lnTo>
                  <a:cubicBezTo>
                    <a:pt x="158984" y="95"/>
                    <a:pt x="163365" y="571"/>
                    <a:pt x="167746" y="953"/>
                  </a:cubicBezTo>
                  <a:lnTo>
                    <a:pt x="180891" y="2000"/>
                  </a:lnTo>
                  <a:lnTo>
                    <a:pt x="193845" y="4953"/>
                  </a:lnTo>
                  <a:cubicBezTo>
                    <a:pt x="211276" y="8477"/>
                    <a:pt x="227373" y="16954"/>
                    <a:pt x="242137" y="26670"/>
                  </a:cubicBezTo>
                  <a:cubicBezTo>
                    <a:pt x="256234" y="37529"/>
                    <a:pt x="268902" y="50292"/>
                    <a:pt x="278522" y="65056"/>
                  </a:cubicBezTo>
                  <a:cubicBezTo>
                    <a:pt x="297858" y="94679"/>
                    <a:pt x="309097" y="128302"/>
                    <a:pt x="313003" y="163449"/>
                  </a:cubicBezTo>
                  <a:lnTo>
                    <a:pt x="305669" y="158210"/>
                  </a:lnTo>
                  <a:cubicBezTo>
                    <a:pt x="338244" y="149447"/>
                    <a:pt x="372344" y="145352"/>
                    <a:pt x="406348" y="148114"/>
                  </a:cubicBezTo>
                  <a:cubicBezTo>
                    <a:pt x="423302" y="149733"/>
                    <a:pt x="440066" y="152971"/>
                    <a:pt x="456354" y="157829"/>
                  </a:cubicBezTo>
                  <a:cubicBezTo>
                    <a:pt x="472547" y="162973"/>
                    <a:pt x="488263" y="169736"/>
                    <a:pt x="503122" y="177927"/>
                  </a:cubicBezTo>
                  <a:cubicBezTo>
                    <a:pt x="532935" y="194310"/>
                    <a:pt x="558938" y="216884"/>
                    <a:pt x="581131" y="242221"/>
                  </a:cubicBezTo>
                  <a:cubicBezTo>
                    <a:pt x="603230" y="267843"/>
                    <a:pt x="621898" y="295942"/>
                    <a:pt x="636091" y="327089"/>
                  </a:cubicBezTo>
                  <a:lnTo>
                    <a:pt x="629995" y="323469"/>
                  </a:lnTo>
                  <a:cubicBezTo>
                    <a:pt x="661427" y="319754"/>
                    <a:pt x="693717" y="319088"/>
                    <a:pt x="725340" y="325279"/>
                  </a:cubicBezTo>
                  <a:cubicBezTo>
                    <a:pt x="756772" y="331184"/>
                    <a:pt x="788110" y="344900"/>
                    <a:pt x="810970" y="368522"/>
                  </a:cubicBezTo>
                  <a:cubicBezTo>
                    <a:pt x="834116" y="391859"/>
                    <a:pt x="847927" y="422815"/>
                    <a:pt x="854213" y="454152"/>
                  </a:cubicBezTo>
                  <a:cubicBezTo>
                    <a:pt x="860500" y="485775"/>
                    <a:pt x="860976" y="517875"/>
                    <a:pt x="855928" y="549878"/>
                  </a:cubicBezTo>
                  <a:lnTo>
                    <a:pt x="850689" y="542925"/>
                  </a:lnTo>
                  <a:cubicBezTo>
                    <a:pt x="859643" y="543973"/>
                    <a:pt x="868692" y="545402"/>
                    <a:pt x="877264" y="549021"/>
                  </a:cubicBezTo>
                  <a:cubicBezTo>
                    <a:pt x="885932" y="552164"/>
                    <a:pt x="893837" y="557498"/>
                    <a:pt x="900695" y="563880"/>
                  </a:cubicBezTo>
                  <a:cubicBezTo>
                    <a:pt x="907458" y="570262"/>
                    <a:pt x="912887" y="578072"/>
                    <a:pt x="916697" y="586454"/>
                  </a:cubicBezTo>
                  <a:cubicBezTo>
                    <a:pt x="920508" y="594932"/>
                    <a:pt x="922984" y="603504"/>
                    <a:pt x="923936" y="613220"/>
                  </a:cubicBezTo>
                  <a:lnTo>
                    <a:pt x="912221" y="613601"/>
                  </a:lnTo>
                  <a:cubicBezTo>
                    <a:pt x="912697" y="593693"/>
                    <a:pt x="916221" y="574929"/>
                    <a:pt x="921364" y="556260"/>
                  </a:cubicBezTo>
                  <a:cubicBezTo>
                    <a:pt x="926508" y="537686"/>
                    <a:pt x="934128" y="519589"/>
                    <a:pt x="944129" y="503015"/>
                  </a:cubicBezTo>
                  <a:cubicBezTo>
                    <a:pt x="948701" y="494443"/>
                    <a:pt x="954893" y="486918"/>
                    <a:pt x="960607" y="479012"/>
                  </a:cubicBezTo>
                  <a:cubicBezTo>
                    <a:pt x="963560" y="475202"/>
                    <a:pt x="967084" y="471773"/>
                    <a:pt x="970323" y="468154"/>
                  </a:cubicBezTo>
                  <a:cubicBezTo>
                    <a:pt x="973657" y="464630"/>
                    <a:pt x="976800" y="460820"/>
                    <a:pt x="980706" y="457962"/>
                  </a:cubicBezTo>
                  <a:cubicBezTo>
                    <a:pt x="988230" y="451771"/>
                    <a:pt x="995469" y="445199"/>
                    <a:pt x="1004137" y="440627"/>
                  </a:cubicBezTo>
                  <a:cubicBezTo>
                    <a:pt x="1008328" y="438150"/>
                    <a:pt x="1012328" y="435483"/>
                    <a:pt x="1016614" y="433197"/>
                  </a:cubicBezTo>
                  <a:lnTo>
                    <a:pt x="1029854" y="427292"/>
                  </a:lnTo>
                  <a:cubicBezTo>
                    <a:pt x="1038522" y="422910"/>
                    <a:pt x="1047857" y="420434"/>
                    <a:pt x="1057096" y="417671"/>
                  </a:cubicBezTo>
                  <a:cubicBezTo>
                    <a:pt x="1066145" y="414623"/>
                    <a:pt x="1075765" y="412718"/>
                    <a:pt x="1085290" y="411480"/>
                  </a:cubicBezTo>
                  <a:cubicBezTo>
                    <a:pt x="1104435" y="409004"/>
                    <a:pt x="1123866" y="410051"/>
                    <a:pt x="1142535" y="414242"/>
                  </a:cubicBezTo>
                  <a:cubicBezTo>
                    <a:pt x="1180254" y="422148"/>
                    <a:pt x="1213973" y="441960"/>
                    <a:pt x="1242166" y="466820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C95A"/>
                </a:gs>
              </a:gsLst>
              <a:lin ang="172204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D2ABEE8-E65F-5B4A-801E-641AB3A38D3A}"/>
                </a:ext>
              </a:extLst>
            </p:cNvPr>
            <p:cNvSpPr/>
            <p:nvPr/>
          </p:nvSpPr>
          <p:spPr>
            <a:xfrm>
              <a:off x="2598454" y="6367058"/>
              <a:ext cx="1605269" cy="1475192"/>
            </a:xfrm>
            <a:custGeom>
              <a:avLst/>
              <a:gdLst>
                <a:gd name="connsiteX0" fmla="*/ 168441 w 531018"/>
                <a:gd name="connsiteY0" fmla="*/ 311139 h 487989"/>
                <a:gd name="connsiteX1" fmla="*/ 238069 w 531018"/>
                <a:gd name="connsiteY1" fmla="*/ 284183 h 487989"/>
                <a:gd name="connsiteX2" fmla="*/ 243974 w 531018"/>
                <a:gd name="connsiteY2" fmla="*/ 246559 h 487989"/>
                <a:gd name="connsiteX3" fmla="*/ 224353 w 531018"/>
                <a:gd name="connsiteY3" fmla="*/ 213889 h 487989"/>
                <a:gd name="connsiteX4" fmla="*/ 153582 w 531018"/>
                <a:gd name="connsiteY4" fmla="*/ 199696 h 487989"/>
                <a:gd name="connsiteX5" fmla="*/ 110720 w 531018"/>
                <a:gd name="connsiteY5" fmla="*/ 257418 h 487989"/>
                <a:gd name="connsiteX6" fmla="*/ 110053 w 531018"/>
                <a:gd name="connsiteY6" fmla="*/ 267419 h 487989"/>
                <a:gd name="connsiteX7" fmla="*/ 101671 w 531018"/>
                <a:gd name="connsiteY7" fmla="*/ 261990 h 487989"/>
                <a:gd name="connsiteX8" fmla="*/ 42521 w 531018"/>
                <a:gd name="connsiteY8" fmla="*/ 260752 h 487989"/>
                <a:gd name="connsiteX9" fmla="*/ 12136 w 531018"/>
                <a:gd name="connsiteY9" fmla="*/ 311425 h 487989"/>
                <a:gd name="connsiteX10" fmla="*/ 38044 w 531018"/>
                <a:gd name="connsiteY10" fmla="*/ 365241 h 487989"/>
                <a:gd name="connsiteX11" fmla="*/ 97861 w 531018"/>
                <a:gd name="connsiteY11" fmla="*/ 376004 h 487989"/>
                <a:gd name="connsiteX12" fmla="*/ 109768 w 531018"/>
                <a:gd name="connsiteY12" fmla="*/ 372575 h 487989"/>
                <a:gd name="connsiteX13" fmla="*/ 104814 w 531018"/>
                <a:gd name="connsiteY13" fmla="*/ 384005 h 487989"/>
                <a:gd name="connsiteX14" fmla="*/ 106529 w 531018"/>
                <a:gd name="connsiteY14" fmla="*/ 423058 h 487989"/>
                <a:gd name="connsiteX15" fmla="*/ 134342 w 531018"/>
                <a:gd name="connsiteY15" fmla="*/ 453252 h 487989"/>
                <a:gd name="connsiteX16" fmla="*/ 174442 w 531018"/>
                <a:gd name="connsiteY16" fmla="*/ 469349 h 487989"/>
                <a:gd name="connsiteX17" fmla="*/ 217781 w 531018"/>
                <a:gd name="connsiteY17" fmla="*/ 476112 h 487989"/>
                <a:gd name="connsiteX18" fmla="*/ 301029 w 531018"/>
                <a:gd name="connsiteY18" fmla="*/ 456871 h 487989"/>
                <a:gd name="connsiteX19" fmla="*/ 348178 w 531018"/>
                <a:gd name="connsiteY19" fmla="*/ 389529 h 487989"/>
                <a:gd name="connsiteX20" fmla="*/ 348845 w 531018"/>
                <a:gd name="connsiteY20" fmla="*/ 383624 h 487989"/>
                <a:gd name="connsiteX21" fmla="*/ 354750 w 531018"/>
                <a:gd name="connsiteY21" fmla="*/ 384386 h 487989"/>
                <a:gd name="connsiteX22" fmla="*/ 466669 w 531018"/>
                <a:gd name="connsiteY22" fmla="*/ 368194 h 487989"/>
                <a:gd name="connsiteX23" fmla="*/ 504388 w 531018"/>
                <a:gd name="connsiteY23" fmla="*/ 328760 h 487989"/>
                <a:gd name="connsiteX24" fmla="*/ 519152 w 531018"/>
                <a:gd name="connsiteY24" fmla="*/ 274563 h 487989"/>
                <a:gd name="connsiteX25" fmla="*/ 507055 w 531018"/>
                <a:gd name="connsiteY25" fmla="*/ 220747 h 487989"/>
                <a:gd name="connsiteX26" fmla="*/ 467050 w 531018"/>
                <a:gd name="connsiteY26" fmla="*/ 184171 h 487989"/>
                <a:gd name="connsiteX27" fmla="*/ 439904 w 531018"/>
                <a:gd name="connsiteY27" fmla="*/ 176551 h 487989"/>
                <a:gd name="connsiteX28" fmla="*/ 411424 w 531018"/>
                <a:gd name="connsiteY28" fmla="*/ 174646 h 487989"/>
                <a:gd name="connsiteX29" fmla="*/ 352845 w 531018"/>
                <a:gd name="connsiteY29" fmla="*/ 176646 h 487989"/>
                <a:gd name="connsiteX30" fmla="*/ 344273 w 531018"/>
                <a:gd name="connsiteY30" fmla="*/ 177217 h 487989"/>
                <a:gd name="connsiteX31" fmla="*/ 346940 w 531018"/>
                <a:gd name="connsiteY31" fmla="*/ 168835 h 487989"/>
                <a:gd name="connsiteX32" fmla="*/ 352464 w 531018"/>
                <a:gd name="connsiteY32" fmla="*/ 100732 h 487989"/>
                <a:gd name="connsiteX33" fmla="*/ 322556 w 531018"/>
                <a:gd name="connsiteY33" fmla="*/ 40629 h 487989"/>
                <a:gd name="connsiteX34" fmla="*/ 261310 w 531018"/>
                <a:gd name="connsiteY34" fmla="*/ 7196 h 487989"/>
                <a:gd name="connsiteX35" fmla="*/ 191015 w 531018"/>
                <a:gd name="connsiteY35" fmla="*/ 8053 h 487989"/>
                <a:gd name="connsiteX36" fmla="*/ 262263 w 531018"/>
                <a:gd name="connsiteY36" fmla="*/ 3100 h 487989"/>
                <a:gd name="connsiteX37" fmla="*/ 327794 w 531018"/>
                <a:gd name="connsiteY37" fmla="*/ 34723 h 487989"/>
                <a:gd name="connsiteX38" fmla="*/ 363894 w 531018"/>
                <a:gd name="connsiteY38" fmla="*/ 98922 h 487989"/>
                <a:gd name="connsiteX39" fmla="*/ 365037 w 531018"/>
                <a:gd name="connsiteY39" fmla="*/ 136165 h 487989"/>
                <a:gd name="connsiteX40" fmla="*/ 357798 w 531018"/>
                <a:gd name="connsiteY40" fmla="*/ 172741 h 487989"/>
                <a:gd name="connsiteX41" fmla="*/ 351893 w 531018"/>
                <a:gd name="connsiteY41" fmla="*/ 164930 h 487989"/>
                <a:gd name="connsiteX42" fmla="*/ 411424 w 531018"/>
                <a:gd name="connsiteY42" fmla="*/ 162930 h 487989"/>
                <a:gd name="connsiteX43" fmla="*/ 441904 w 531018"/>
                <a:gd name="connsiteY43" fmla="*/ 165025 h 487989"/>
                <a:gd name="connsiteX44" fmla="*/ 471527 w 531018"/>
                <a:gd name="connsiteY44" fmla="*/ 173407 h 487989"/>
                <a:gd name="connsiteX45" fmla="*/ 517247 w 531018"/>
                <a:gd name="connsiteY45" fmla="*/ 215032 h 487989"/>
                <a:gd name="connsiteX46" fmla="*/ 530867 w 531018"/>
                <a:gd name="connsiteY46" fmla="*/ 275039 h 487989"/>
                <a:gd name="connsiteX47" fmla="*/ 514770 w 531018"/>
                <a:gd name="connsiteY47" fmla="*/ 334094 h 487989"/>
                <a:gd name="connsiteX48" fmla="*/ 472003 w 531018"/>
                <a:gd name="connsiteY48" fmla="*/ 378576 h 487989"/>
                <a:gd name="connsiteX49" fmla="*/ 353131 w 531018"/>
                <a:gd name="connsiteY49" fmla="*/ 396006 h 487989"/>
                <a:gd name="connsiteX50" fmla="*/ 359703 w 531018"/>
                <a:gd name="connsiteY50" fmla="*/ 390863 h 487989"/>
                <a:gd name="connsiteX51" fmla="*/ 307030 w 531018"/>
                <a:gd name="connsiteY51" fmla="*/ 466778 h 487989"/>
                <a:gd name="connsiteX52" fmla="*/ 217019 w 531018"/>
                <a:gd name="connsiteY52" fmla="*/ 487732 h 487989"/>
                <a:gd name="connsiteX53" fmla="*/ 171299 w 531018"/>
                <a:gd name="connsiteY53" fmla="*/ 480684 h 487989"/>
                <a:gd name="connsiteX54" fmla="*/ 127960 w 531018"/>
                <a:gd name="connsiteY54" fmla="*/ 463253 h 487989"/>
                <a:gd name="connsiteX55" fmla="*/ 95670 w 531018"/>
                <a:gd name="connsiteY55" fmla="*/ 427915 h 487989"/>
                <a:gd name="connsiteX56" fmla="*/ 93860 w 531018"/>
                <a:gd name="connsiteY56" fmla="*/ 379338 h 487989"/>
                <a:gd name="connsiteX57" fmla="*/ 100814 w 531018"/>
                <a:gd name="connsiteY57" fmla="*/ 387339 h 487989"/>
                <a:gd name="connsiteX58" fmla="*/ 30900 w 531018"/>
                <a:gd name="connsiteY58" fmla="*/ 374861 h 487989"/>
                <a:gd name="connsiteX59" fmla="*/ 7278 w 531018"/>
                <a:gd name="connsiteY59" fmla="*/ 346858 h 487989"/>
                <a:gd name="connsiteX60" fmla="*/ 39 w 531018"/>
                <a:gd name="connsiteY60" fmla="*/ 311044 h 487989"/>
                <a:gd name="connsiteX61" fmla="*/ 10040 w 531018"/>
                <a:gd name="connsiteY61" fmla="*/ 275896 h 487989"/>
                <a:gd name="connsiteX62" fmla="*/ 36710 w 531018"/>
                <a:gd name="connsiteY62" fmla="*/ 250465 h 487989"/>
                <a:gd name="connsiteX63" fmla="*/ 107672 w 531018"/>
                <a:gd name="connsiteY63" fmla="*/ 252179 h 487989"/>
                <a:gd name="connsiteX64" fmla="*/ 98623 w 531018"/>
                <a:gd name="connsiteY64" fmla="*/ 256751 h 487989"/>
                <a:gd name="connsiteX65" fmla="*/ 148820 w 531018"/>
                <a:gd name="connsiteY65" fmla="*/ 188743 h 487989"/>
                <a:gd name="connsiteX66" fmla="*/ 192730 w 531018"/>
                <a:gd name="connsiteY66" fmla="*/ 185599 h 487989"/>
                <a:gd name="connsiteX67" fmla="*/ 230354 w 531018"/>
                <a:gd name="connsiteY67" fmla="*/ 207221 h 487989"/>
                <a:gd name="connsiteX68" fmla="*/ 250547 w 531018"/>
                <a:gd name="connsiteY68" fmla="*/ 245226 h 487989"/>
                <a:gd name="connsiteX69" fmla="*/ 241879 w 531018"/>
                <a:gd name="connsiteY69" fmla="*/ 286755 h 487989"/>
                <a:gd name="connsiteX70" fmla="*/ 208923 w 531018"/>
                <a:gd name="connsiteY70" fmla="*/ 312091 h 487989"/>
                <a:gd name="connsiteX71" fmla="*/ 168441 w 531018"/>
                <a:gd name="connsiteY71" fmla="*/ 311139 h 4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31018" h="487989">
                  <a:moveTo>
                    <a:pt x="168441" y="311139"/>
                  </a:moveTo>
                  <a:cubicBezTo>
                    <a:pt x="195016" y="319712"/>
                    <a:pt x="225210" y="307424"/>
                    <a:pt x="238069" y="284183"/>
                  </a:cubicBezTo>
                  <a:cubicBezTo>
                    <a:pt x="244641" y="272849"/>
                    <a:pt x="246737" y="259132"/>
                    <a:pt x="243974" y="246559"/>
                  </a:cubicBezTo>
                  <a:cubicBezTo>
                    <a:pt x="241212" y="233891"/>
                    <a:pt x="233878" y="222557"/>
                    <a:pt x="224353" y="213889"/>
                  </a:cubicBezTo>
                  <a:cubicBezTo>
                    <a:pt x="205208" y="196458"/>
                    <a:pt x="176823" y="190267"/>
                    <a:pt x="153582" y="199696"/>
                  </a:cubicBezTo>
                  <a:cubicBezTo>
                    <a:pt x="130151" y="208840"/>
                    <a:pt x="112339" y="232462"/>
                    <a:pt x="110720" y="257418"/>
                  </a:cubicBezTo>
                  <a:lnTo>
                    <a:pt x="110053" y="267419"/>
                  </a:lnTo>
                  <a:lnTo>
                    <a:pt x="101671" y="261990"/>
                  </a:lnTo>
                  <a:cubicBezTo>
                    <a:pt x="84526" y="250846"/>
                    <a:pt x="60809" y="251132"/>
                    <a:pt x="42521" y="260752"/>
                  </a:cubicBezTo>
                  <a:cubicBezTo>
                    <a:pt x="23852" y="270086"/>
                    <a:pt x="12708" y="290470"/>
                    <a:pt x="12136" y="311425"/>
                  </a:cubicBezTo>
                  <a:cubicBezTo>
                    <a:pt x="11183" y="332475"/>
                    <a:pt x="20708" y="353335"/>
                    <a:pt x="38044" y="365241"/>
                  </a:cubicBezTo>
                  <a:cubicBezTo>
                    <a:pt x="54999" y="377433"/>
                    <a:pt x="77858" y="381719"/>
                    <a:pt x="97861" y="376004"/>
                  </a:cubicBezTo>
                  <a:lnTo>
                    <a:pt x="109768" y="372575"/>
                  </a:lnTo>
                  <a:lnTo>
                    <a:pt x="104814" y="384005"/>
                  </a:lnTo>
                  <a:cubicBezTo>
                    <a:pt x="99576" y="396006"/>
                    <a:pt x="100719" y="410580"/>
                    <a:pt x="106529" y="423058"/>
                  </a:cubicBezTo>
                  <a:cubicBezTo>
                    <a:pt x="112149" y="435726"/>
                    <a:pt x="122245" y="445823"/>
                    <a:pt x="134342" y="453252"/>
                  </a:cubicBezTo>
                  <a:cubicBezTo>
                    <a:pt x="146439" y="460777"/>
                    <a:pt x="160250" y="465635"/>
                    <a:pt x="174442" y="469349"/>
                  </a:cubicBezTo>
                  <a:cubicBezTo>
                    <a:pt x="188634" y="472969"/>
                    <a:pt x="203208" y="475350"/>
                    <a:pt x="217781" y="476112"/>
                  </a:cubicBezTo>
                  <a:cubicBezTo>
                    <a:pt x="246832" y="477636"/>
                    <a:pt x="276550" y="472112"/>
                    <a:pt x="301029" y="456871"/>
                  </a:cubicBezTo>
                  <a:cubicBezTo>
                    <a:pt x="325413" y="442012"/>
                    <a:pt x="344844" y="417628"/>
                    <a:pt x="348178" y="389529"/>
                  </a:cubicBezTo>
                  <a:lnTo>
                    <a:pt x="348845" y="383624"/>
                  </a:lnTo>
                  <a:lnTo>
                    <a:pt x="354750" y="384386"/>
                  </a:lnTo>
                  <a:cubicBezTo>
                    <a:pt x="392469" y="389244"/>
                    <a:pt x="432760" y="384291"/>
                    <a:pt x="466669" y="368194"/>
                  </a:cubicBezTo>
                  <a:cubicBezTo>
                    <a:pt x="483433" y="360002"/>
                    <a:pt x="495815" y="345619"/>
                    <a:pt x="504388" y="328760"/>
                  </a:cubicBezTo>
                  <a:cubicBezTo>
                    <a:pt x="512960" y="311901"/>
                    <a:pt x="518294" y="293327"/>
                    <a:pt x="519152" y="274563"/>
                  </a:cubicBezTo>
                  <a:cubicBezTo>
                    <a:pt x="520104" y="255799"/>
                    <a:pt x="516104" y="236939"/>
                    <a:pt x="507055" y="220747"/>
                  </a:cubicBezTo>
                  <a:cubicBezTo>
                    <a:pt x="498007" y="204459"/>
                    <a:pt x="484100" y="191219"/>
                    <a:pt x="467050" y="184171"/>
                  </a:cubicBezTo>
                  <a:cubicBezTo>
                    <a:pt x="458478" y="180551"/>
                    <a:pt x="449333" y="178170"/>
                    <a:pt x="439904" y="176551"/>
                  </a:cubicBezTo>
                  <a:cubicBezTo>
                    <a:pt x="430855" y="174932"/>
                    <a:pt x="421140" y="174741"/>
                    <a:pt x="411424" y="174646"/>
                  </a:cubicBezTo>
                  <a:cubicBezTo>
                    <a:pt x="391993" y="174550"/>
                    <a:pt x="372277" y="175408"/>
                    <a:pt x="352845" y="176646"/>
                  </a:cubicBezTo>
                  <a:lnTo>
                    <a:pt x="344273" y="177217"/>
                  </a:lnTo>
                  <a:lnTo>
                    <a:pt x="346940" y="168835"/>
                  </a:lnTo>
                  <a:cubicBezTo>
                    <a:pt x="353703" y="147309"/>
                    <a:pt x="355893" y="123211"/>
                    <a:pt x="352464" y="100732"/>
                  </a:cubicBezTo>
                  <a:cubicBezTo>
                    <a:pt x="349892" y="77967"/>
                    <a:pt x="339320" y="56536"/>
                    <a:pt x="322556" y="40629"/>
                  </a:cubicBezTo>
                  <a:cubicBezTo>
                    <a:pt x="305697" y="25008"/>
                    <a:pt x="283884" y="13673"/>
                    <a:pt x="261310" y="7196"/>
                  </a:cubicBezTo>
                  <a:cubicBezTo>
                    <a:pt x="238640" y="1005"/>
                    <a:pt x="213876" y="433"/>
                    <a:pt x="191015" y="8053"/>
                  </a:cubicBezTo>
                  <a:cubicBezTo>
                    <a:pt x="213304" y="-900"/>
                    <a:pt x="238545" y="-2138"/>
                    <a:pt x="262263" y="3100"/>
                  </a:cubicBezTo>
                  <a:cubicBezTo>
                    <a:pt x="285980" y="8720"/>
                    <a:pt x="308554" y="18817"/>
                    <a:pt x="327794" y="34723"/>
                  </a:cubicBezTo>
                  <a:cubicBezTo>
                    <a:pt x="346750" y="50821"/>
                    <a:pt x="359799" y="74157"/>
                    <a:pt x="363894" y="98922"/>
                  </a:cubicBezTo>
                  <a:cubicBezTo>
                    <a:pt x="365990" y="111304"/>
                    <a:pt x="366371" y="123877"/>
                    <a:pt x="365037" y="136165"/>
                  </a:cubicBezTo>
                  <a:cubicBezTo>
                    <a:pt x="363894" y="148547"/>
                    <a:pt x="361799" y="160549"/>
                    <a:pt x="357798" y="172741"/>
                  </a:cubicBezTo>
                  <a:lnTo>
                    <a:pt x="351893" y="164930"/>
                  </a:lnTo>
                  <a:cubicBezTo>
                    <a:pt x="371705" y="163597"/>
                    <a:pt x="391422" y="162740"/>
                    <a:pt x="411424" y="162930"/>
                  </a:cubicBezTo>
                  <a:cubicBezTo>
                    <a:pt x="421425" y="163120"/>
                    <a:pt x="431426" y="163216"/>
                    <a:pt x="441904" y="165025"/>
                  </a:cubicBezTo>
                  <a:cubicBezTo>
                    <a:pt x="451905" y="166835"/>
                    <a:pt x="461907" y="169312"/>
                    <a:pt x="471527" y="173407"/>
                  </a:cubicBezTo>
                  <a:cubicBezTo>
                    <a:pt x="491053" y="181408"/>
                    <a:pt x="507246" y="196839"/>
                    <a:pt x="517247" y="215032"/>
                  </a:cubicBezTo>
                  <a:cubicBezTo>
                    <a:pt x="527534" y="233224"/>
                    <a:pt x="531916" y="254465"/>
                    <a:pt x="530867" y="275039"/>
                  </a:cubicBezTo>
                  <a:cubicBezTo>
                    <a:pt x="529915" y="295708"/>
                    <a:pt x="524105" y="315806"/>
                    <a:pt x="514770" y="334094"/>
                  </a:cubicBezTo>
                  <a:cubicBezTo>
                    <a:pt x="505627" y="352287"/>
                    <a:pt x="490958" y="369337"/>
                    <a:pt x="472003" y="378576"/>
                  </a:cubicBezTo>
                  <a:cubicBezTo>
                    <a:pt x="434665" y="396292"/>
                    <a:pt x="393326" y="401055"/>
                    <a:pt x="353131" y="396006"/>
                  </a:cubicBezTo>
                  <a:lnTo>
                    <a:pt x="359703" y="390863"/>
                  </a:lnTo>
                  <a:cubicBezTo>
                    <a:pt x="355798" y="423344"/>
                    <a:pt x="333700" y="450585"/>
                    <a:pt x="307030" y="466778"/>
                  </a:cubicBezTo>
                  <a:cubicBezTo>
                    <a:pt x="280075" y="483446"/>
                    <a:pt x="247880" y="489352"/>
                    <a:pt x="217019" y="487732"/>
                  </a:cubicBezTo>
                  <a:cubicBezTo>
                    <a:pt x="201493" y="486971"/>
                    <a:pt x="186253" y="484399"/>
                    <a:pt x="171299" y="480684"/>
                  </a:cubicBezTo>
                  <a:cubicBezTo>
                    <a:pt x="156440" y="476874"/>
                    <a:pt x="141485" y="471635"/>
                    <a:pt x="127960" y="463253"/>
                  </a:cubicBezTo>
                  <a:cubicBezTo>
                    <a:pt x="114530" y="454966"/>
                    <a:pt x="102338" y="442965"/>
                    <a:pt x="95670" y="427915"/>
                  </a:cubicBezTo>
                  <a:cubicBezTo>
                    <a:pt x="88812" y="413247"/>
                    <a:pt x="87003" y="395149"/>
                    <a:pt x="93860" y="379338"/>
                  </a:cubicBezTo>
                  <a:lnTo>
                    <a:pt x="100814" y="387339"/>
                  </a:lnTo>
                  <a:cubicBezTo>
                    <a:pt x="77002" y="394102"/>
                    <a:pt x="50903" y="389053"/>
                    <a:pt x="30900" y="374861"/>
                  </a:cubicBezTo>
                  <a:cubicBezTo>
                    <a:pt x="20994" y="367717"/>
                    <a:pt x="12612" y="358097"/>
                    <a:pt x="7278" y="346858"/>
                  </a:cubicBezTo>
                  <a:cubicBezTo>
                    <a:pt x="2040" y="335618"/>
                    <a:pt x="-341" y="323331"/>
                    <a:pt x="39" y="311044"/>
                  </a:cubicBezTo>
                  <a:cubicBezTo>
                    <a:pt x="515" y="298852"/>
                    <a:pt x="3754" y="286660"/>
                    <a:pt x="10040" y="275896"/>
                  </a:cubicBezTo>
                  <a:cubicBezTo>
                    <a:pt x="16327" y="265133"/>
                    <a:pt x="25757" y="256275"/>
                    <a:pt x="36710" y="250465"/>
                  </a:cubicBezTo>
                  <a:cubicBezTo>
                    <a:pt x="58428" y="239035"/>
                    <a:pt x="86240" y="238463"/>
                    <a:pt x="107672" y="252179"/>
                  </a:cubicBezTo>
                  <a:lnTo>
                    <a:pt x="98623" y="256751"/>
                  </a:lnTo>
                  <a:cubicBezTo>
                    <a:pt x="100814" y="226652"/>
                    <a:pt x="121198" y="199887"/>
                    <a:pt x="148820" y="188743"/>
                  </a:cubicBezTo>
                  <a:cubicBezTo>
                    <a:pt x="162536" y="182837"/>
                    <a:pt x="178442" y="181980"/>
                    <a:pt x="192730" y="185599"/>
                  </a:cubicBezTo>
                  <a:cubicBezTo>
                    <a:pt x="207017" y="189314"/>
                    <a:pt x="220162" y="196839"/>
                    <a:pt x="230354" y="207221"/>
                  </a:cubicBezTo>
                  <a:cubicBezTo>
                    <a:pt x="240546" y="217603"/>
                    <a:pt x="248070" y="230748"/>
                    <a:pt x="250547" y="245226"/>
                  </a:cubicBezTo>
                  <a:cubicBezTo>
                    <a:pt x="252928" y="259609"/>
                    <a:pt x="249690" y="274753"/>
                    <a:pt x="241879" y="286755"/>
                  </a:cubicBezTo>
                  <a:cubicBezTo>
                    <a:pt x="234069" y="298661"/>
                    <a:pt x="222353" y="307995"/>
                    <a:pt x="208923" y="312091"/>
                  </a:cubicBezTo>
                  <a:cubicBezTo>
                    <a:pt x="195873" y="316759"/>
                    <a:pt x="181395" y="315425"/>
                    <a:pt x="168441" y="311139"/>
                  </a:cubicBezTo>
                  <a:close/>
                </a:path>
              </a:pathLst>
            </a:custGeom>
            <a:gradFill>
              <a:gsLst>
                <a:gs pos="32970">
                  <a:srgbClr val="6E3A00"/>
                </a:gs>
                <a:gs pos="100000">
                  <a:srgbClr val="FFC95A"/>
                </a:gs>
              </a:gsLst>
              <a:lin ang="9133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A18839C2-6271-5E4E-B608-40D95F00CF80}"/>
                </a:ext>
              </a:extLst>
            </p:cNvPr>
            <p:cNvSpPr/>
            <p:nvPr/>
          </p:nvSpPr>
          <p:spPr>
            <a:xfrm>
              <a:off x="1023823" y="5584588"/>
              <a:ext cx="736264" cy="380372"/>
            </a:xfrm>
            <a:custGeom>
              <a:avLst/>
              <a:gdLst>
                <a:gd name="connsiteX0" fmla="*/ 243554 w 243554"/>
                <a:gd name="connsiteY0" fmla="*/ 125827 h 125826"/>
                <a:gd name="connsiteX1" fmla="*/ 222313 w 243554"/>
                <a:gd name="connsiteY1" fmla="*/ 86393 h 125826"/>
                <a:gd name="connsiteX2" fmla="*/ 198882 w 243554"/>
                <a:gd name="connsiteY2" fmla="*/ 49722 h 125826"/>
                <a:gd name="connsiteX3" fmla="*/ 126111 w 243554"/>
                <a:gd name="connsiteY3" fmla="*/ 11717 h 125826"/>
                <a:gd name="connsiteX4" fmla="*/ 46958 w 243554"/>
                <a:gd name="connsiteY4" fmla="*/ 39911 h 125826"/>
                <a:gd name="connsiteX5" fmla="*/ 20193 w 243554"/>
                <a:gd name="connsiteY5" fmla="*/ 73153 h 125826"/>
                <a:gd name="connsiteX6" fmla="*/ 0 w 243554"/>
                <a:gd name="connsiteY6" fmla="*/ 112492 h 125826"/>
                <a:gd name="connsiteX7" fmla="*/ 10001 w 243554"/>
                <a:gd name="connsiteY7" fmla="*/ 67438 h 125826"/>
                <a:gd name="connsiteX8" fmla="*/ 39434 w 243554"/>
                <a:gd name="connsiteY8" fmla="*/ 30958 h 125826"/>
                <a:gd name="connsiteX9" fmla="*/ 126397 w 243554"/>
                <a:gd name="connsiteY9" fmla="*/ 1 h 125826"/>
                <a:gd name="connsiteX10" fmla="*/ 208026 w 243554"/>
                <a:gd name="connsiteY10" fmla="*/ 42197 h 125826"/>
                <a:gd name="connsiteX11" fmla="*/ 233077 w 243554"/>
                <a:gd name="connsiteY11" fmla="*/ 81154 h 125826"/>
                <a:gd name="connsiteX12" fmla="*/ 243554 w 243554"/>
                <a:gd name="connsiteY12" fmla="*/ 125827 h 12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554" h="125826">
                  <a:moveTo>
                    <a:pt x="243554" y="125827"/>
                  </a:moveTo>
                  <a:cubicBezTo>
                    <a:pt x="237268" y="112016"/>
                    <a:pt x="230410" y="98776"/>
                    <a:pt x="222313" y="86393"/>
                  </a:cubicBezTo>
                  <a:cubicBezTo>
                    <a:pt x="216027" y="73153"/>
                    <a:pt x="208026" y="60866"/>
                    <a:pt x="198882" y="49722"/>
                  </a:cubicBezTo>
                  <a:cubicBezTo>
                    <a:pt x="180880" y="27338"/>
                    <a:pt x="154496" y="11622"/>
                    <a:pt x="126111" y="11717"/>
                  </a:cubicBezTo>
                  <a:cubicBezTo>
                    <a:pt x="97822" y="12003"/>
                    <a:pt x="68485" y="21337"/>
                    <a:pt x="46958" y="39911"/>
                  </a:cubicBezTo>
                  <a:cubicBezTo>
                    <a:pt x="36195" y="49246"/>
                    <a:pt x="27146" y="60580"/>
                    <a:pt x="20193" y="73153"/>
                  </a:cubicBezTo>
                  <a:cubicBezTo>
                    <a:pt x="11525" y="84774"/>
                    <a:pt x="4858" y="98204"/>
                    <a:pt x="0" y="112492"/>
                  </a:cubicBezTo>
                  <a:cubicBezTo>
                    <a:pt x="191" y="97252"/>
                    <a:pt x="4096" y="82107"/>
                    <a:pt x="10001" y="67438"/>
                  </a:cubicBezTo>
                  <a:cubicBezTo>
                    <a:pt x="17526" y="53722"/>
                    <a:pt x="27527" y="41245"/>
                    <a:pt x="39434" y="30958"/>
                  </a:cubicBezTo>
                  <a:cubicBezTo>
                    <a:pt x="63722" y="10288"/>
                    <a:pt x="94964" y="383"/>
                    <a:pt x="126397" y="1"/>
                  </a:cubicBezTo>
                  <a:cubicBezTo>
                    <a:pt x="158591" y="-189"/>
                    <a:pt x="188786" y="18099"/>
                    <a:pt x="208026" y="42197"/>
                  </a:cubicBezTo>
                  <a:cubicBezTo>
                    <a:pt x="217932" y="54199"/>
                    <a:pt x="226219" y="67343"/>
                    <a:pt x="233077" y="81154"/>
                  </a:cubicBezTo>
                  <a:cubicBezTo>
                    <a:pt x="237840" y="95823"/>
                    <a:pt x="241935" y="110682"/>
                    <a:pt x="243554" y="125827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643192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1CD16356-B6E0-E3B3-9948-A630A60FE450}"/>
                </a:ext>
              </a:extLst>
            </p:cNvPr>
            <p:cNvSpPr/>
            <p:nvPr/>
          </p:nvSpPr>
          <p:spPr>
            <a:xfrm>
              <a:off x="1018669" y="4988059"/>
              <a:ext cx="687476" cy="682627"/>
            </a:xfrm>
            <a:custGeom>
              <a:avLst/>
              <a:gdLst>
                <a:gd name="connsiteX0" fmla="*/ 187919 w 227415"/>
                <a:gd name="connsiteY0" fmla="*/ 225811 h 225811"/>
                <a:gd name="connsiteX1" fmla="*/ 212969 w 227415"/>
                <a:gd name="connsiteY1" fmla="*/ 165804 h 225811"/>
                <a:gd name="connsiteX2" fmla="*/ 211159 w 227415"/>
                <a:gd name="connsiteY2" fmla="*/ 102082 h 225811"/>
                <a:gd name="connsiteX3" fmla="*/ 181918 w 227415"/>
                <a:gd name="connsiteY3" fmla="*/ 45503 h 225811"/>
                <a:gd name="connsiteX4" fmla="*/ 128102 w 227415"/>
                <a:gd name="connsiteY4" fmla="*/ 14071 h 225811"/>
                <a:gd name="connsiteX5" fmla="*/ 65141 w 227415"/>
                <a:gd name="connsiteY5" fmla="*/ 18452 h 225811"/>
                <a:gd name="connsiteX6" fmla="*/ 17802 w 227415"/>
                <a:gd name="connsiteY6" fmla="*/ 57219 h 225811"/>
                <a:gd name="connsiteX7" fmla="*/ 12087 w 227415"/>
                <a:gd name="connsiteY7" fmla="*/ 86366 h 225811"/>
                <a:gd name="connsiteX8" fmla="*/ 24470 w 227415"/>
                <a:gd name="connsiteY8" fmla="*/ 112083 h 225811"/>
                <a:gd name="connsiteX9" fmla="*/ 50949 w 227415"/>
                <a:gd name="connsiteY9" fmla="*/ 119512 h 225811"/>
                <a:gd name="connsiteX10" fmla="*/ 71714 w 227415"/>
                <a:gd name="connsiteY10" fmla="*/ 97986 h 225811"/>
                <a:gd name="connsiteX11" fmla="*/ 16754 w 227415"/>
                <a:gd name="connsiteY11" fmla="*/ 120941 h 225811"/>
                <a:gd name="connsiteX12" fmla="*/ 7229 w 227415"/>
                <a:gd name="connsiteY12" fmla="*/ 51980 h 225811"/>
                <a:gd name="connsiteX13" fmla="*/ 61046 w 227415"/>
                <a:gd name="connsiteY13" fmla="*/ 7499 h 225811"/>
                <a:gd name="connsiteX14" fmla="*/ 130388 w 227415"/>
                <a:gd name="connsiteY14" fmla="*/ 2641 h 225811"/>
                <a:gd name="connsiteX15" fmla="*/ 190490 w 227415"/>
                <a:gd name="connsiteY15" fmla="*/ 37693 h 225811"/>
                <a:gd name="connsiteX16" fmla="*/ 222304 w 227415"/>
                <a:gd name="connsiteY16" fmla="*/ 99129 h 225811"/>
                <a:gd name="connsiteX17" fmla="*/ 224304 w 227415"/>
                <a:gd name="connsiteY17" fmla="*/ 168376 h 225811"/>
                <a:gd name="connsiteX18" fmla="*/ 187919 w 227415"/>
                <a:gd name="connsiteY18" fmla="*/ 225811 h 2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415" h="225811">
                  <a:moveTo>
                    <a:pt x="187919" y="225811"/>
                  </a:moveTo>
                  <a:cubicBezTo>
                    <a:pt x="201158" y="207619"/>
                    <a:pt x="210302" y="187140"/>
                    <a:pt x="212969" y="165804"/>
                  </a:cubicBezTo>
                  <a:cubicBezTo>
                    <a:pt x="217541" y="144944"/>
                    <a:pt x="216589" y="122942"/>
                    <a:pt x="211159" y="102082"/>
                  </a:cubicBezTo>
                  <a:cubicBezTo>
                    <a:pt x="205635" y="81222"/>
                    <a:pt x="196300" y="61315"/>
                    <a:pt x="181918" y="45503"/>
                  </a:cubicBezTo>
                  <a:cubicBezTo>
                    <a:pt x="167725" y="29596"/>
                    <a:pt x="148961" y="18262"/>
                    <a:pt x="128102" y="14071"/>
                  </a:cubicBezTo>
                  <a:cubicBezTo>
                    <a:pt x="107432" y="9785"/>
                    <a:pt x="85048" y="11404"/>
                    <a:pt x="65141" y="18452"/>
                  </a:cubicBezTo>
                  <a:cubicBezTo>
                    <a:pt x="45329" y="25691"/>
                    <a:pt x="27041" y="38836"/>
                    <a:pt x="17802" y="57219"/>
                  </a:cubicBezTo>
                  <a:cubicBezTo>
                    <a:pt x="13135" y="66363"/>
                    <a:pt x="10849" y="76460"/>
                    <a:pt x="12087" y="86366"/>
                  </a:cubicBezTo>
                  <a:cubicBezTo>
                    <a:pt x="13135" y="96271"/>
                    <a:pt x="17516" y="105892"/>
                    <a:pt x="24470" y="112083"/>
                  </a:cubicBezTo>
                  <a:cubicBezTo>
                    <a:pt x="30851" y="119322"/>
                    <a:pt x="40757" y="121989"/>
                    <a:pt x="50949" y="119512"/>
                  </a:cubicBezTo>
                  <a:cubicBezTo>
                    <a:pt x="60760" y="117227"/>
                    <a:pt x="70571" y="109511"/>
                    <a:pt x="71714" y="97986"/>
                  </a:cubicBezTo>
                  <a:cubicBezTo>
                    <a:pt x="73714" y="122370"/>
                    <a:pt x="37995" y="138658"/>
                    <a:pt x="16754" y="120941"/>
                  </a:cubicBezTo>
                  <a:cubicBezTo>
                    <a:pt x="-2962" y="103129"/>
                    <a:pt x="-4105" y="73126"/>
                    <a:pt x="7229" y="51980"/>
                  </a:cubicBezTo>
                  <a:cubicBezTo>
                    <a:pt x="18373" y="29977"/>
                    <a:pt x="39233" y="15500"/>
                    <a:pt x="61046" y="7499"/>
                  </a:cubicBezTo>
                  <a:cubicBezTo>
                    <a:pt x="83239" y="-407"/>
                    <a:pt x="107242" y="-2122"/>
                    <a:pt x="130388" y="2641"/>
                  </a:cubicBezTo>
                  <a:cubicBezTo>
                    <a:pt x="153533" y="7213"/>
                    <a:pt x="175060" y="20167"/>
                    <a:pt x="190490" y="37693"/>
                  </a:cubicBezTo>
                  <a:cubicBezTo>
                    <a:pt x="206397" y="55124"/>
                    <a:pt x="216494" y="76936"/>
                    <a:pt x="222304" y="99129"/>
                  </a:cubicBezTo>
                  <a:cubicBezTo>
                    <a:pt x="228209" y="121513"/>
                    <a:pt x="229162" y="145420"/>
                    <a:pt x="224304" y="168376"/>
                  </a:cubicBezTo>
                  <a:cubicBezTo>
                    <a:pt x="217732" y="190855"/>
                    <a:pt x="204873" y="211048"/>
                    <a:pt x="187919" y="225811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C3B2656-90B6-97BF-DE41-16B9B102F5AE}"/>
                </a:ext>
              </a:extLst>
            </p:cNvPr>
            <p:cNvSpPr/>
            <p:nvPr/>
          </p:nvSpPr>
          <p:spPr>
            <a:xfrm>
              <a:off x="-228722" y="4662711"/>
              <a:ext cx="776863" cy="435261"/>
            </a:xfrm>
            <a:custGeom>
              <a:avLst/>
              <a:gdLst>
                <a:gd name="connsiteX0" fmla="*/ 256985 w 256984"/>
                <a:gd name="connsiteY0" fmla="*/ 56068 h 143983"/>
                <a:gd name="connsiteX1" fmla="*/ 221171 w 256984"/>
                <a:gd name="connsiteY1" fmla="*/ 32922 h 143983"/>
                <a:gd name="connsiteX2" fmla="*/ 182213 w 256984"/>
                <a:gd name="connsiteY2" fmla="*/ 17206 h 143983"/>
                <a:gd name="connsiteX3" fmla="*/ 99251 w 256984"/>
                <a:gd name="connsiteY3" fmla="*/ 17777 h 143983"/>
                <a:gd name="connsiteX4" fmla="*/ 31718 w 256984"/>
                <a:gd name="connsiteY4" fmla="*/ 65497 h 143983"/>
                <a:gd name="connsiteX5" fmla="*/ 13526 w 256984"/>
                <a:gd name="connsiteY5" fmla="*/ 102645 h 143983"/>
                <a:gd name="connsiteX6" fmla="*/ 0 w 256984"/>
                <a:gd name="connsiteY6" fmla="*/ 143984 h 143983"/>
                <a:gd name="connsiteX7" fmla="*/ 2286 w 256984"/>
                <a:gd name="connsiteY7" fmla="*/ 99407 h 143983"/>
                <a:gd name="connsiteX8" fmla="*/ 22288 w 256984"/>
                <a:gd name="connsiteY8" fmla="*/ 58449 h 143983"/>
                <a:gd name="connsiteX9" fmla="*/ 55245 w 256984"/>
                <a:gd name="connsiteY9" fmla="*/ 27207 h 143983"/>
                <a:gd name="connsiteX10" fmla="*/ 95536 w 256984"/>
                <a:gd name="connsiteY10" fmla="*/ 6633 h 143983"/>
                <a:gd name="connsiteX11" fmla="*/ 185166 w 256984"/>
                <a:gd name="connsiteY11" fmla="*/ 5871 h 143983"/>
                <a:gd name="connsiteX12" fmla="*/ 227076 w 256984"/>
                <a:gd name="connsiteY12" fmla="*/ 22730 h 143983"/>
                <a:gd name="connsiteX13" fmla="*/ 256985 w 256984"/>
                <a:gd name="connsiteY13" fmla="*/ 56068 h 1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984" h="143983">
                  <a:moveTo>
                    <a:pt x="256985" y="56068"/>
                  </a:moveTo>
                  <a:cubicBezTo>
                    <a:pt x="246507" y="45590"/>
                    <a:pt x="234220" y="38256"/>
                    <a:pt x="221171" y="32922"/>
                  </a:cubicBezTo>
                  <a:cubicBezTo>
                    <a:pt x="209074" y="25969"/>
                    <a:pt x="195834" y="20825"/>
                    <a:pt x="182213" y="17206"/>
                  </a:cubicBezTo>
                  <a:cubicBezTo>
                    <a:pt x="154972" y="10253"/>
                    <a:pt x="125730" y="9300"/>
                    <a:pt x="99251" y="17777"/>
                  </a:cubicBezTo>
                  <a:cubicBezTo>
                    <a:pt x="73438" y="27493"/>
                    <a:pt x="48101" y="43209"/>
                    <a:pt x="31718" y="65497"/>
                  </a:cubicBezTo>
                  <a:cubicBezTo>
                    <a:pt x="23431" y="76546"/>
                    <a:pt x="17431" y="89215"/>
                    <a:pt x="13526" y="102645"/>
                  </a:cubicBezTo>
                  <a:cubicBezTo>
                    <a:pt x="7715" y="115599"/>
                    <a:pt x="4667" y="129982"/>
                    <a:pt x="0" y="143984"/>
                  </a:cubicBezTo>
                  <a:cubicBezTo>
                    <a:pt x="0" y="129315"/>
                    <a:pt x="0" y="114551"/>
                    <a:pt x="2286" y="99407"/>
                  </a:cubicBezTo>
                  <a:cubicBezTo>
                    <a:pt x="6382" y="84833"/>
                    <a:pt x="13145" y="70736"/>
                    <a:pt x="22288" y="58449"/>
                  </a:cubicBezTo>
                  <a:cubicBezTo>
                    <a:pt x="31433" y="46162"/>
                    <a:pt x="42863" y="35779"/>
                    <a:pt x="55245" y="27207"/>
                  </a:cubicBezTo>
                  <a:cubicBezTo>
                    <a:pt x="68009" y="19016"/>
                    <a:pt x="80867" y="11777"/>
                    <a:pt x="95536" y="6633"/>
                  </a:cubicBezTo>
                  <a:cubicBezTo>
                    <a:pt x="124873" y="-2701"/>
                    <a:pt x="156115" y="-1463"/>
                    <a:pt x="185166" y="5871"/>
                  </a:cubicBezTo>
                  <a:cubicBezTo>
                    <a:pt x="199739" y="9776"/>
                    <a:pt x="213836" y="15301"/>
                    <a:pt x="227076" y="22730"/>
                  </a:cubicBezTo>
                  <a:cubicBezTo>
                    <a:pt x="239078" y="31779"/>
                    <a:pt x="250508" y="42637"/>
                    <a:pt x="256985" y="56068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7" name="图形 4">
              <a:extLst>
                <a:ext uri="{FF2B5EF4-FFF2-40B4-BE49-F238E27FC236}">
                  <a16:creationId xmlns:a16="http://schemas.microsoft.com/office/drawing/2014/main" id="{D849F237-87C0-7B11-A826-DD31C107104E}"/>
                </a:ext>
              </a:extLst>
            </p:cNvPr>
            <p:cNvGrpSpPr/>
            <p:nvPr/>
          </p:nvGrpSpPr>
          <p:grpSpPr>
            <a:xfrm>
              <a:off x="3578439" y="6319089"/>
              <a:ext cx="2143753" cy="1873886"/>
              <a:chOff x="5489639" y="4586083"/>
              <a:chExt cx="709147" cy="619876"/>
            </a:xfrm>
          </p:grpSpPr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26F72A-FF58-6480-A730-B5485C3A3F20}"/>
                  </a:ext>
                </a:extLst>
              </p:cNvPr>
              <p:cNvSpPr/>
              <p:nvPr/>
            </p:nvSpPr>
            <p:spPr>
              <a:xfrm>
                <a:off x="5489639" y="5047583"/>
                <a:ext cx="275462" cy="158376"/>
              </a:xfrm>
              <a:custGeom>
                <a:avLst/>
                <a:gdLst>
                  <a:gd name="connsiteX0" fmla="*/ 275462 w 275462"/>
                  <a:gd name="connsiteY0" fmla="*/ 85725 h 158376"/>
                  <a:gd name="connsiteX1" fmla="*/ 264604 w 275462"/>
                  <a:gd name="connsiteY1" fmla="*/ 108014 h 158376"/>
                  <a:gd name="connsiteX2" fmla="*/ 257174 w 275462"/>
                  <a:gd name="connsiteY2" fmla="*/ 118206 h 158376"/>
                  <a:gd name="connsiteX3" fmla="*/ 247744 w 275462"/>
                  <a:gd name="connsiteY3" fmla="*/ 126492 h 158376"/>
                  <a:gd name="connsiteX4" fmla="*/ 204120 w 275462"/>
                  <a:gd name="connsiteY4" fmla="*/ 150972 h 158376"/>
                  <a:gd name="connsiteX5" fmla="*/ 105822 w 275462"/>
                  <a:gd name="connsiteY5" fmla="*/ 150114 h 158376"/>
                  <a:gd name="connsiteX6" fmla="*/ 25526 w 275462"/>
                  <a:gd name="connsiteY6" fmla="*/ 93440 h 158376"/>
                  <a:gd name="connsiteX7" fmla="*/ 13334 w 275462"/>
                  <a:gd name="connsiteY7" fmla="*/ 71724 h 158376"/>
                  <a:gd name="connsiteX8" fmla="*/ 5524 w 275462"/>
                  <a:gd name="connsiteY8" fmla="*/ 48292 h 158376"/>
                  <a:gd name="connsiteX9" fmla="*/ 190 w 275462"/>
                  <a:gd name="connsiteY9" fmla="*/ 0 h 158376"/>
                  <a:gd name="connsiteX10" fmla="*/ 12287 w 275462"/>
                  <a:gd name="connsiteY10" fmla="*/ 46101 h 158376"/>
                  <a:gd name="connsiteX11" fmla="*/ 35147 w 275462"/>
                  <a:gd name="connsiteY11" fmla="*/ 86678 h 158376"/>
                  <a:gd name="connsiteX12" fmla="*/ 109346 w 275462"/>
                  <a:gd name="connsiteY12" fmla="*/ 138970 h 158376"/>
                  <a:gd name="connsiteX13" fmla="*/ 200405 w 275462"/>
                  <a:gd name="connsiteY13" fmla="*/ 140018 h 158376"/>
                  <a:gd name="connsiteX14" fmla="*/ 240315 w 275462"/>
                  <a:gd name="connsiteY14" fmla="*/ 117634 h 158376"/>
                  <a:gd name="connsiteX15" fmla="*/ 248792 w 275462"/>
                  <a:gd name="connsiteY15" fmla="*/ 109824 h 158376"/>
                  <a:gd name="connsiteX16" fmla="*/ 257936 w 275462"/>
                  <a:gd name="connsiteY16" fmla="*/ 102489 h 158376"/>
                  <a:gd name="connsiteX17" fmla="*/ 275462 w 275462"/>
                  <a:gd name="connsiteY17" fmla="*/ 85725 h 15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5462" h="158376">
                    <a:moveTo>
                      <a:pt x="275462" y="85725"/>
                    </a:moveTo>
                    <a:cubicBezTo>
                      <a:pt x="272986" y="93631"/>
                      <a:pt x="268985" y="100870"/>
                      <a:pt x="264604" y="108014"/>
                    </a:cubicBezTo>
                    <a:cubicBezTo>
                      <a:pt x="262318" y="111443"/>
                      <a:pt x="260317" y="115348"/>
                      <a:pt x="257174" y="118206"/>
                    </a:cubicBezTo>
                    <a:cubicBezTo>
                      <a:pt x="254031" y="120872"/>
                      <a:pt x="251078" y="123825"/>
                      <a:pt x="247744" y="126492"/>
                    </a:cubicBezTo>
                    <a:cubicBezTo>
                      <a:pt x="234886" y="137065"/>
                      <a:pt x="220027" y="145542"/>
                      <a:pt x="204120" y="150972"/>
                    </a:cubicBezTo>
                    <a:cubicBezTo>
                      <a:pt x="172211" y="162116"/>
                      <a:pt x="137159" y="159734"/>
                      <a:pt x="105822" y="150114"/>
                    </a:cubicBezTo>
                    <a:cubicBezTo>
                      <a:pt x="74008" y="140780"/>
                      <a:pt x="44767" y="120872"/>
                      <a:pt x="25526" y="93440"/>
                    </a:cubicBezTo>
                    <a:cubicBezTo>
                      <a:pt x="20383" y="86868"/>
                      <a:pt x="16287" y="79439"/>
                      <a:pt x="13334" y="71724"/>
                    </a:cubicBezTo>
                    <a:cubicBezTo>
                      <a:pt x="10191" y="64103"/>
                      <a:pt x="7524" y="56198"/>
                      <a:pt x="5524" y="48292"/>
                    </a:cubicBezTo>
                    <a:cubicBezTo>
                      <a:pt x="1428" y="32385"/>
                      <a:pt x="-667" y="16097"/>
                      <a:pt x="190" y="0"/>
                    </a:cubicBezTo>
                    <a:cubicBezTo>
                      <a:pt x="2095" y="16002"/>
                      <a:pt x="6381" y="31432"/>
                      <a:pt x="12287" y="46101"/>
                    </a:cubicBezTo>
                    <a:cubicBezTo>
                      <a:pt x="18001" y="60865"/>
                      <a:pt x="26765" y="73914"/>
                      <a:pt x="35147" y="86678"/>
                    </a:cubicBezTo>
                    <a:cubicBezTo>
                      <a:pt x="52958" y="111919"/>
                      <a:pt x="79533" y="130207"/>
                      <a:pt x="109346" y="138970"/>
                    </a:cubicBezTo>
                    <a:cubicBezTo>
                      <a:pt x="138969" y="148114"/>
                      <a:pt x="171354" y="150114"/>
                      <a:pt x="200405" y="140018"/>
                    </a:cubicBezTo>
                    <a:cubicBezTo>
                      <a:pt x="214883" y="135064"/>
                      <a:pt x="228409" y="127349"/>
                      <a:pt x="240315" y="117634"/>
                    </a:cubicBezTo>
                    <a:cubicBezTo>
                      <a:pt x="243268" y="115158"/>
                      <a:pt x="246220" y="112681"/>
                      <a:pt x="248792" y="109824"/>
                    </a:cubicBezTo>
                    <a:cubicBezTo>
                      <a:pt x="251459" y="107061"/>
                      <a:pt x="254983" y="105156"/>
                      <a:pt x="257936" y="102489"/>
                    </a:cubicBezTo>
                    <a:cubicBezTo>
                      <a:pt x="264128" y="97346"/>
                      <a:pt x="269938" y="91821"/>
                      <a:pt x="275462" y="857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D25C"/>
                  </a:gs>
                  <a:gs pos="100000">
                    <a:srgbClr val="FFD25C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BA8BAFDE-6C9C-F243-3A9B-067E75BB008E}"/>
                  </a:ext>
                </a:extLst>
              </p:cNvPr>
              <p:cNvSpPr/>
              <p:nvPr/>
            </p:nvSpPr>
            <p:spPr>
              <a:xfrm>
                <a:off x="5746337" y="4586083"/>
                <a:ext cx="452449" cy="514675"/>
              </a:xfrm>
              <a:custGeom>
                <a:avLst/>
                <a:gdLst>
                  <a:gd name="connsiteX0" fmla="*/ 278892 w 452449"/>
                  <a:gd name="connsiteY0" fmla="*/ 419399 h 514675"/>
                  <a:gd name="connsiteX1" fmla="*/ 298133 w 452449"/>
                  <a:gd name="connsiteY1" fmla="*/ 373203 h 514675"/>
                  <a:gd name="connsiteX2" fmla="*/ 265367 w 452449"/>
                  <a:gd name="connsiteY2" fmla="*/ 338056 h 514675"/>
                  <a:gd name="connsiteX3" fmla="*/ 218027 w 452449"/>
                  <a:gd name="connsiteY3" fmla="*/ 346819 h 514675"/>
                  <a:gd name="connsiteX4" fmla="*/ 192405 w 452449"/>
                  <a:gd name="connsiteY4" fmla="*/ 388253 h 514675"/>
                  <a:gd name="connsiteX5" fmla="*/ 231267 w 452449"/>
                  <a:gd name="connsiteY5" fmla="*/ 477026 h 514675"/>
                  <a:gd name="connsiteX6" fmla="*/ 329279 w 452449"/>
                  <a:gd name="connsiteY6" fmla="*/ 501790 h 514675"/>
                  <a:gd name="connsiteX7" fmla="*/ 377952 w 452449"/>
                  <a:gd name="connsiteY7" fmla="*/ 484836 h 514675"/>
                  <a:gd name="connsiteX8" fmla="*/ 415386 w 452449"/>
                  <a:gd name="connsiteY8" fmla="*/ 449594 h 514675"/>
                  <a:gd name="connsiteX9" fmla="*/ 439674 w 452449"/>
                  <a:gd name="connsiteY9" fmla="*/ 350629 h 514675"/>
                  <a:gd name="connsiteX10" fmla="*/ 388525 w 452449"/>
                  <a:gd name="connsiteY10" fmla="*/ 263189 h 514675"/>
                  <a:gd name="connsiteX11" fmla="*/ 291465 w 452449"/>
                  <a:gd name="connsiteY11" fmla="*/ 231566 h 514675"/>
                  <a:gd name="connsiteX12" fmla="*/ 273558 w 452449"/>
                  <a:gd name="connsiteY12" fmla="*/ 232424 h 514675"/>
                  <a:gd name="connsiteX13" fmla="*/ 287464 w 452449"/>
                  <a:gd name="connsiteY13" fmla="*/ 221089 h 514675"/>
                  <a:gd name="connsiteX14" fmla="*/ 316325 w 452449"/>
                  <a:gd name="connsiteY14" fmla="*/ 172702 h 514675"/>
                  <a:gd name="connsiteX15" fmla="*/ 313468 w 452449"/>
                  <a:gd name="connsiteY15" fmla="*/ 115171 h 514675"/>
                  <a:gd name="connsiteX16" fmla="*/ 233744 w 452449"/>
                  <a:gd name="connsiteY16" fmla="*/ 32780 h 514675"/>
                  <a:gd name="connsiteX17" fmla="*/ 176784 w 452449"/>
                  <a:gd name="connsiteY17" fmla="*/ 15063 h 514675"/>
                  <a:gd name="connsiteX18" fmla="*/ 116967 w 452449"/>
                  <a:gd name="connsiteY18" fmla="*/ 9729 h 514675"/>
                  <a:gd name="connsiteX19" fmla="*/ 0 w 452449"/>
                  <a:gd name="connsiteY19" fmla="*/ 39352 h 514675"/>
                  <a:gd name="connsiteX20" fmla="*/ 116586 w 452449"/>
                  <a:gd name="connsiteY20" fmla="*/ 1157 h 514675"/>
                  <a:gd name="connsiteX21" fmla="*/ 238792 w 452449"/>
                  <a:gd name="connsiteY21" fmla="*/ 22207 h 514675"/>
                  <a:gd name="connsiteX22" fmla="*/ 324612 w 452449"/>
                  <a:gd name="connsiteY22" fmla="*/ 111647 h 514675"/>
                  <a:gd name="connsiteX23" fmla="*/ 327756 w 452449"/>
                  <a:gd name="connsiteY23" fmla="*/ 175274 h 514675"/>
                  <a:gd name="connsiteX24" fmla="*/ 294799 w 452449"/>
                  <a:gd name="connsiteY24" fmla="*/ 230233 h 514675"/>
                  <a:gd name="connsiteX25" fmla="*/ 290799 w 452449"/>
                  <a:gd name="connsiteY25" fmla="*/ 219851 h 514675"/>
                  <a:gd name="connsiteX26" fmla="*/ 395764 w 452449"/>
                  <a:gd name="connsiteY26" fmla="*/ 253950 h 514675"/>
                  <a:gd name="connsiteX27" fmla="*/ 451295 w 452449"/>
                  <a:gd name="connsiteY27" fmla="*/ 349105 h 514675"/>
                  <a:gd name="connsiteX28" fmla="*/ 425005 w 452449"/>
                  <a:gd name="connsiteY28" fmla="*/ 456261 h 514675"/>
                  <a:gd name="connsiteX29" fmla="*/ 383953 w 452449"/>
                  <a:gd name="connsiteY29" fmla="*/ 494837 h 514675"/>
                  <a:gd name="connsiteX30" fmla="*/ 330804 w 452449"/>
                  <a:gd name="connsiteY30" fmla="*/ 513316 h 514675"/>
                  <a:gd name="connsiteX31" fmla="*/ 223933 w 452449"/>
                  <a:gd name="connsiteY31" fmla="*/ 486170 h 514675"/>
                  <a:gd name="connsiteX32" fmla="*/ 188309 w 452449"/>
                  <a:gd name="connsiteY32" fmla="*/ 442354 h 514675"/>
                  <a:gd name="connsiteX33" fmla="*/ 180785 w 452449"/>
                  <a:gd name="connsiteY33" fmla="*/ 385871 h 514675"/>
                  <a:gd name="connsiteX34" fmla="*/ 211264 w 452449"/>
                  <a:gd name="connsiteY34" fmla="*/ 337484 h 514675"/>
                  <a:gd name="connsiteX35" fmla="*/ 267558 w 452449"/>
                  <a:gd name="connsiteY35" fmla="*/ 330626 h 514675"/>
                  <a:gd name="connsiteX36" fmla="*/ 291275 w 452449"/>
                  <a:gd name="connsiteY36" fmla="*/ 346628 h 514675"/>
                  <a:gd name="connsiteX37" fmla="*/ 302133 w 452449"/>
                  <a:gd name="connsiteY37" fmla="*/ 372727 h 514675"/>
                  <a:gd name="connsiteX38" fmla="*/ 278892 w 452449"/>
                  <a:gd name="connsiteY38" fmla="*/ 419399 h 5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2449" h="514675">
                    <a:moveTo>
                      <a:pt x="278892" y="419399"/>
                    </a:moveTo>
                    <a:cubicBezTo>
                      <a:pt x="294799" y="409874"/>
                      <a:pt x="300895" y="390062"/>
                      <a:pt x="298133" y="373203"/>
                    </a:cubicBezTo>
                    <a:cubicBezTo>
                      <a:pt x="295561" y="355773"/>
                      <a:pt x="281750" y="342247"/>
                      <a:pt x="265367" y="338056"/>
                    </a:cubicBezTo>
                    <a:cubicBezTo>
                      <a:pt x="249079" y="333674"/>
                      <a:pt x="230886" y="336818"/>
                      <a:pt x="218027" y="346819"/>
                    </a:cubicBezTo>
                    <a:cubicBezTo>
                      <a:pt x="204978" y="356629"/>
                      <a:pt x="195549" y="371679"/>
                      <a:pt x="192405" y="388253"/>
                    </a:cubicBezTo>
                    <a:cubicBezTo>
                      <a:pt x="185452" y="421590"/>
                      <a:pt x="204121" y="456452"/>
                      <a:pt x="231267" y="477026"/>
                    </a:cubicBezTo>
                    <a:cubicBezTo>
                      <a:pt x="258413" y="498457"/>
                      <a:pt x="295085" y="506363"/>
                      <a:pt x="329279" y="501790"/>
                    </a:cubicBezTo>
                    <a:cubicBezTo>
                      <a:pt x="346424" y="499314"/>
                      <a:pt x="363188" y="493694"/>
                      <a:pt x="377952" y="484836"/>
                    </a:cubicBezTo>
                    <a:cubicBezTo>
                      <a:pt x="392906" y="476168"/>
                      <a:pt x="405384" y="463786"/>
                      <a:pt x="415386" y="449594"/>
                    </a:cubicBezTo>
                    <a:cubicBezTo>
                      <a:pt x="435483" y="421305"/>
                      <a:pt x="443865" y="385014"/>
                      <a:pt x="439674" y="350629"/>
                    </a:cubicBezTo>
                    <a:cubicBezTo>
                      <a:pt x="435293" y="316148"/>
                      <a:pt x="416147" y="284430"/>
                      <a:pt x="388525" y="263189"/>
                    </a:cubicBezTo>
                    <a:cubicBezTo>
                      <a:pt x="361283" y="241472"/>
                      <a:pt x="326137" y="229852"/>
                      <a:pt x="291465" y="231566"/>
                    </a:cubicBezTo>
                    <a:lnTo>
                      <a:pt x="273558" y="232424"/>
                    </a:lnTo>
                    <a:lnTo>
                      <a:pt x="287464" y="221089"/>
                    </a:lnTo>
                    <a:cubicBezTo>
                      <a:pt x="302229" y="209087"/>
                      <a:pt x="312039" y="191561"/>
                      <a:pt x="316325" y="172702"/>
                    </a:cubicBezTo>
                    <a:cubicBezTo>
                      <a:pt x="320326" y="153747"/>
                      <a:pt x="319469" y="133649"/>
                      <a:pt x="313468" y="115171"/>
                    </a:cubicBezTo>
                    <a:cubicBezTo>
                      <a:pt x="301371" y="77928"/>
                      <a:pt x="269558" y="49353"/>
                      <a:pt x="233744" y="32780"/>
                    </a:cubicBezTo>
                    <a:cubicBezTo>
                      <a:pt x="215741" y="24302"/>
                      <a:pt x="196501" y="18397"/>
                      <a:pt x="176784" y="15063"/>
                    </a:cubicBezTo>
                    <a:cubicBezTo>
                      <a:pt x="157163" y="11444"/>
                      <a:pt x="137160" y="9158"/>
                      <a:pt x="116967" y="9729"/>
                    </a:cubicBezTo>
                    <a:cubicBezTo>
                      <a:pt x="76677" y="10396"/>
                      <a:pt x="36386" y="20683"/>
                      <a:pt x="0" y="39352"/>
                    </a:cubicBezTo>
                    <a:cubicBezTo>
                      <a:pt x="34766" y="17730"/>
                      <a:pt x="75152" y="4681"/>
                      <a:pt x="116586" y="1157"/>
                    </a:cubicBezTo>
                    <a:cubicBezTo>
                      <a:pt x="158020" y="-3034"/>
                      <a:pt x="200692" y="4205"/>
                      <a:pt x="238792" y="22207"/>
                    </a:cubicBezTo>
                    <a:cubicBezTo>
                      <a:pt x="276511" y="39733"/>
                      <a:pt x="311087" y="70118"/>
                      <a:pt x="324612" y="111647"/>
                    </a:cubicBezTo>
                    <a:cubicBezTo>
                      <a:pt x="331184" y="132125"/>
                      <a:pt x="332137" y="154223"/>
                      <a:pt x="327756" y="175274"/>
                    </a:cubicBezTo>
                    <a:cubicBezTo>
                      <a:pt x="323088" y="196228"/>
                      <a:pt x="311944" y="216326"/>
                      <a:pt x="294799" y="230233"/>
                    </a:cubicBezTo>
                    <a:lnTo>
                      <a:pt x="290799" y="219851"/>
                    </a:lnTo>
                    <a:cubicBezTo>
                      <a:pt x="328518" y="218041"/>
                      <a:pt x="366332" y="230614"/>
                      <a:pt x="395764" y="253950"/>
                    </a:cubicBezTo>
                    <a:cubicBezTo>
                      <a:pt x="425482" y="276810"/>
                      <a:pt x="446532" y="311481"/>
                      <a:pt x="451295" y="349105"/>
                    </a:cubicBezTo>
                    <a:cubicBezTo>
                      <a:pt x="455867" y="386443"/>
                      <a:pt x="446818" y="425400"/>
                      <a:pt x="425005" y="456261"/>
                    </a:cubicBezTo>
                    <a:cubicBezTo>
                      <a:pt x="414147" y="471596"/>
                      <a:pt x="400431" y="485217"/>
                      <a:pt x="383953" y="494837"/>
                    </a:cubicBezTo>
                    <a:cubicBezTo>
                      <a:pt x="367665" y="504458"/>
                      <a:pt x="349472" y="510649"/>
                      <a:pt x="330804" y="513316"/>
                    </a:cubicBezTo>
                    <a:cubicBezTo>
                      <a:pt x="293656" y="518269"/>
                      <a:pt x="254032" y="509792"/>
                      <a:pt x="223933" y="486170"/>
                    </a:cubicBezTo>
                    <a:cubicBezTo>
                      <a:pt x="208883" y="474644"/>
                      <a:pt x="196501" y="459595"/>
                      <a:pt x="188309" y="442354"/>
                    </a:cubicBezTo>
                    <a:cubicBezTo>
                      <a:pt x="180118" y="425114"/>
                      <a:pt x="176784" y="405017"/>
                      <a:pt x="180785" y="385871"/>
                    </a:cubicBezTo>
                    <a:cubicBezTo>
                      <a:pt x="184595" y="367012"/>
                      <a:pt x="194691" y="348533"/>
                      <a:pt x="211264" y="337484"/>
                    </a:cubicBezTo>
                    <a:cubicBezTo>
                      <a:pt x="228029" y="326340"/>
                      <a:pt x="249364" y="324435"/>
                      <a:pt x="267558" y="330626"/>
                    </a:cubicBezTo>
                    <a:cubicBezTo>
                      <a:pt x="276606" y="333865"/>
                      <a:pt x="285083" y="339199"/>
                      <a:pt x="291275" y="346628"/>
                    </a:cubicBezTo>
                    <a:cubicBezTo>
                      <a:pt x="297752" y="353963"/>
                      <a:pt x="301086" y="363392"/>
                      <a:pt x="302133" y="372727"/>
                    </a:cubicBezTo>
                    <a:cubicBezTo>
                      <a:pt x="304133" y="391205"/>
                      <a:pt x="295561" y="411303"/>
                      <a:pt x="278892" y="41939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9244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5" name="图形 4">
              <a:extLst>
                <a:ext uri="{FF2B5EF4-FFF2-40B4-BE49-F238E27FC236}">
                  <a16:creationId xmlns:a16="http://schemas.microsoft.com/office/drawing/2014/main" id="{6D1926A0-1B32-CB22-B2F4-56D4E73C7EAC}"/>
                </a:ext>
              </a:extLst>
            </p:cNvPr>
            <p:cNvGrpSpPr/>
            <p:nvPr/>
          </p:nvGrpSpPr>
          <p:grpSpPr>
            <a:xfrm>
              <a:off x="8897409" y="4838082"/>
              <a:ext cx="3986637" cy="2626710"/>
              <a:chOff x="3528250" y="5433460"/>
              <a:chExt cx="893245" cy="588540"/>
            </a:xfrm>
          </p:grpSpPr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664A4D9-6A91-F1C3-C7C7-C2C7923BC9A5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C699490-A0F5-12B0-7A8E-F86567687EAD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8" name="图形 4">
                <a:extLst>
                  <a:ext uri="{FF2B5EF4-FFF2-40B4-BE49-F238E27FC236}">
                    <a16:creationId xmlns:a16="http://schemas.microsoft.com/office/drawing/2014/main" id="{9ABAEB34-C6DE-6FB6-6C82-79ABAF243071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4B4F9409-406D-6DB5-75C0-917ADCE40D2F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C503920D-9104-8F08-6E3B-9A2ECD14782A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0E901A39-51A4-8F42-D1C4-04BF0F4DFC79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E1F169D7-D6A4-6C6D-F8FA-44C6812377EF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图形 4">
            <a:extLst>
              <a:ext uri="{FF2B5EF4-FFF2-40B4-BE49-F238E27FC236}">
                <a16:creationId xmlns:a16="http://schemas.microsoft.com/office/drawing/2014/main" id="{02E88741-732B-8F01-47C9-7B3B59402D06}"/>
              </a:ext>
            </a:extLst>
          </p:cNvPr>
          <p:cNvGrpSpPr/>
          <p:nvPr/>
        </p:nvGrpSpPr>
        <p:grpSpPr>
          <a:xfrm>
            <a:off x="3030179" y="212934"/>
            <a:ext cx="5355369" cy="1304828"/>
            <a:chOff x="1449790" y="914401"/>
            <a:chExt cx="4325597" cy="1053926"/>
          </a:xfrm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22E80CED-A38A-81C6-2972-27E9B2BD4948}"/>
                </a:ext>
              </a:extLst>
            </p:cNvPr>
            <p:cNvSpPr/>
            <p:nvPr/>
          </p:nvSpPr>
          <p:spPr>
            <a:xfrm>
              <a:off x="1873472" y="1223282"/>
              <a:ext cx="306000" cy="420989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5 w 180975"/>
                <a:gd name="connsiteY7" fmla="*/ 165830 h 248983"/>
                <a:gd name="connsiteX8" fmla="*/ 128302 w 180975"/>
                <a:gd name="connsiteY8" fmla="*/ 132302 h 248983"/>
                <a:gd name="connsiteX9" fmla="*/ 180975 w 180975"/>
                <a:gd name="connsiteY9" fmla="*/ 124492 h 248983"/>
                <a:gd name="connsiteX10" fmla="*/ 128302 w 180975"/>
                <a:gd name="connsiteY10" fmla="*/ 116681 h 248983"/>
                <a:gd name="connsiteX11" fmla="*/ 96965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0"/>
                    <a:pt x="84011" y="165830"/>
                  </a:cubicBezTo>
                  <a:lnTo>
                    <a:pt x="90488" y="248984"/>
                  </a:lnTo>
                  <a:lnTo>
                    <a:pt x="96965" y="165830"/>
                  </a:lnTo>
                  <a:cubicBezTo>
                    <a:pt x="98298" y="148685"/>
                    <a:pt x="111252" y="134779"/>
                    <a:pt x="128302" y="132302"/>
                  </a:cubicBezTo>
                  <a:lnTo>
                    <a:pt x="180975" y="124492"/>
                  </a:lnTo>
                  <a:lnTo>
                    <a:pt x="128302" y="116681"/>
                  </a:lnTo>
                  <a:cubicBezTo>
                    <a:pt x="111347" y="114205"/>
                    <a:pt x="98298" y="100203"/>
                    <a:pt x="96965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E6622B43-29B8-432D-8BD7-22ED2CDBDF81}"/>
                </a:ext>
              </a:extLst>
            </p:cNvPr>
            <p:cNvSpPr/>
            <p:nvPr/>
          </p:nvSpPr>
          <p:spPr>
            <a:xfrm>
              <a:off x="5328046" y="1517651"/>
              <a:ext cx="263570" cy="363148"/>
            </a:xfrm>
            <a:custGeom>
              <a:avLst/>
              <a:gdLst>
                <a:gd name="connsiteX0" fmla="*/ 80677 w 161353"/>
                <a:gd name="connsiteY0" fmla="*/ 0 h 222313"/>
                <a:gd name="connsiteX1" fmla="*/ 74866 w 161353"/>
                <a:gd name="connsiteY1" fmla="*/ 74200 h 222313"/>
                <a:gd name="connsiteX2" fmla="*/ 46958 w 161353"/>
                <a:gd name="connsiteY2" fmla="*/ 104204 h 222313"/>
                <a:gd name="connsiteX3" fmla="*/ 0 w 161353"/>
                <a:gd name="connsiteY3" fmla="*/ 111157 h 222313"/>
                <a:gd name="connsiteX4" fmla="*/ 46958 w 161353"/>
                <a:gd name="connsiteY4" fmla="*/ 118110 h 222313"/>
                <a:gd name="connsiteX5" fmla="*/ 74866 w 161353"/>
                <a:gd name="connsiteY5" fmla="*/ 148114 h 222313"/>
                <a:gd name="connsiteX6" fmla="*/ 80677 w 161353"/>
                <a:gd name="connsiteY6" fmla="*/ 222313 h 222313"/>
                <a:gd name="connsiteX7" fmla="*/ 86487 w 161353"/>
                <a:gd name="connsiteY7" fmla="*/ 148114 h 222313"/>
                <a:gd name="connsiteX8" fmla="*/ 114395 w 161353"/>
                <a:gd name="connsiteY8" fmla="*/ 118110 h 222313"/>
                <a:gd name="connsiteX9" fmla="*/ 161354 w 161353"/>
                <a:gd name="connsiteY9" fmla="*/ 111157 h 222313"/>
                <a:gd name="connsiteX10" fmla="*/ 114395 w 161353"/>
                <a:gd name="connsiteY10" fmla="*/ 104204 h 222313"/>
                <a:gd name="connsiteX11" fmla="*/ 86487 w 161353"/>
                <a:gd name="connsiteY11" fmla="*/ 74200 h 222313"/>
                <a:gd name="connsiteX12" fmla="*/ 80677 w 161353"/>
                <a:gd name="connsiteY12" fmla="*/ 0 h 22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353" h="222313">
                  <a:moveTo>
                    <a:pt x="80677" y="0"/>
                  </a:moveTo>
                  <a:lnTo>
                    <a:pt x="74866" y="74200"/>
                  </a:lnTo>
                  <a:cubicBezTo>
                    <a:pt x="73628" y="89440"/>
                    <a:pt x="62103" y="101918"/>
                    <a:pt x="46958" y="104204"/>
                  </a:cubicBezTo>
                  <a:lnTo>
                    <a:pt x="0" y="111157"/>
                  </a:lnTo>
                  <a:lnTo>
                    <a:pt x="46958" y="118110"/>
                  </a:lnTo>
                  <a:cubicBezTo>
                    <a:pt x="62103" y="120396"/>
                    <a:pt x="73723" y="132779"/>
                    <a:pt x="74866" y="148114"/>
                  </a:cubicBezTo>
                  <a:lnTo>
                    <a:pt x="80677" y="222313"/>
                  </a:lnTo>
                  <a:lnTo>
                    <a:pt x="86487" y="148114"/>
                  </a:lnTo>
                  <a:cubicBezTo>
                    <a:pt x="87725" y="132874"/>
                    <a:pt x="99250" y="120396"/>
                    <a:pt x="114395" y="118110"/>
                  </a:cubicBezTo>
                  <a:lnTo>
                    <a:pt x="161354" y="111157"/>
                  </a:lnTo>
                  <a:lnTo>
                    <a:pt x="114395" y="104204"/>
                  </a:lnTo>
                  <a:cubicBezTo>
                    <a:pt x="99250" y="101918"/>
                    <a:pt x="87630" y="89535"/>
                    <a:pt x="86487" y="74200"/>
                  </a:cubicBezTo>
                  <a:lnTo>
                    <a:pt x="80677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F3ACCF7-0FCD-1456-6A1E-7FC40ED42541}"/>
                </a:ext>
              </a:extLst>
            </p:cNvPr>
            <p:cNvSpPr/>
            <p:nvPr/>
          </p:nvSpPr>
          <p:spPr>
            <a:xfrm>
              <a:off x="4831482" y="1041836"/>
              <a:ext cx="260259" cy="358061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4 w 180975"/>
                <a:gd name="connsiteY7" fmla="*/ 165830 h 248983"/>
                <a:gd name="connsiteX8" fmla="*/ 128301 w 180975"/>
                <a:gd name="connsiteY8" fmla="*/ 132302 h 248983"/>
                <a:gd name="connsiteX9" fmla="*/ 180975 w 180975"/>
                <a:gd name="connsiteY9" fmla="*/ 124492 h 248983"/>
                <a:gd name="connsiteX10" fmla="*/ 128301 w 180975"/>
                <a:gd name="connsiteY10" fmla="*/ 116681 h 248983"/>
                <a:gd name="connsiteX11" fmla="*/ 96964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1"/>
                    <a:pt x="84011" y="165830"/>
                  </a:cubicBezTo>
                  <a:lnTo>
                    <a:pt x="90488" y="248984"/>
                  </a:lnTo>
                  <a:lnTo>
                    <a:pt x="96964" y="165830"/>
                  </a:lnTo>
                  <a:cubicBezTo>
                    <a:pt x="98298" y="148685"/>
                    <a:pt x="111347" y="134779"/>
                    <a:pt x="128301" y="132302"/>
                  </a:cubicBezTo>
                  <a:lnTo>
                    <a:pt x="180975" y="124492"/>
                  </a:lnTo>
                  <a:lnTo>
                    <a:pt x="128301" y="116681"/>
                  </a:lnTo>
                  <a:cubicBezTo>
                    <a:pt x="111347" y="114205"/>
                    <a:pt x="98298" y="100203"/>
                    <a:pt x="96964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EE063543-F62C-9231-F7C7-E94CE8AE3740}"/>
                </a:ext>
              </a:extLst>
            </p:cNvPr>
            <p:cNvSpPr/>
            <p:nvPr/>
          </p:nvSpPr>
          <p:spPr>
            <a:xfrm>
              <a:off x="1449790" y="1787865"/>
              <a:ext cx="130883" cy="180462"/>
            </a:xfrm>
            <a:custGeom>
              <a:avLst/>
              <a:gdLst>
                <a:gd name="connsiteX0" fmla="*/ 50292 w 100583"/>
                <a:gd name="connsiteY0" fmla="*/ 0 h 138684"/>
                <a:gd name="connsiteX1" fmla="*/ 46672 w 100583"/>
                <a:gd name="connsiteY1" fmla="*/ 46292 h 138684"/>
                <a:gd name="connsiteX2" fmla="*/ 29242 w 100583"/>
                <a:gd name="connsiteY2" fmla="*/ 64961 h 138684"/>
                <a:gd name="connsiteX3" fmla="*/ 0 w 100583"/>
                <a:gd name="connsiteY3" fmla="*/ 69342 h 138684"/>
                <a:gd name="connsiteX4" fmla="*/ 29242 w 100583"/>
                <a:gd name="connsiteY4" fmla="*/ 73724 h 138684"/>
                <a:gd name="connsiteX5" fmla="*/ 46672 w 100583"/>
                <a:gd name="connsiteY5" fmla="*/ 92393 h 138684"/>
                <a:gd name="connsiteX6" fmla="*/ 50292 w 100583"/>
                <a:gd name="connsiteY6" fmla="*/ 138684 h 138684"/>
                <a:gd name="connsiteX7" fmla="*/ 53912 w 100583"/>
                <a:gd name="connsiteY7" fmla="*/ 92393 h 138684"/>
                <a:gd name="connsiteX8" fmla="*/ 71342 w 100583"/>
                <a:gd name="connsiteY8" fmla="*/ 73724 h 138684"/>
                <a:gd name="connsiteX9" fmla="*/ 100584 w 100583"/>
                <a:gd name="connsiteY9" fmla="*/ 69342 h 138684"/>
                <a:gd name="connsiteX10" fmla="*/ 71342 w 100583"/>
                <a:gd name="connsiteY10" fmla="*/ 64961 h 138684"/>
                <a:gd name="connsiteX11" fmla="*/ 53912 w 100583"/>
                <a:gd name="connsiteY11" fmla="*/ 46292 h 138684"/>
                <a:gd name="connsiteX12" fmla="*/ 50292 w 100583"/>
                <a:gd name="connsiteY12" fmla="*/ 0 h 138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4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2" y="64961"/>
                  </a:cubicBezTo>
                  <a:lnTo>
                    <a:pt x="0" y="69342"/>
                  </a:lnTo>
                  <a:lnTo>
                    <a:pt x="29242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B0D0E41F-93FA-8F0B-D050-94DF82C2CE9D}"/>
                </a:ext>
              </a:extLst>
            </p:cNvPr>
            <p:cNvSpPr/>
            <p:nvPr/>
          </p:nvSpPr>
          <p:spPr>
            <a:xfrm>
              <a:off x="5674804" y="1091469"/>
              <a:ext cx="100583" cy="138683"/>
            </a:xfrm>
            <a:custGeom>
              <a:avLst/>
              <a:gdLst>
                <a:gd name="connsiteX0" fmla="*/ 50292 w 100583"/>
                <a:gd name="connsiteY0" fmla="*/ 0 h 138683"/>
                <a:gd name="connsiteX1" fmla="*/ 46672 w 100583"/>
                <a:gd name="connsiteY1" fmla="*/ 46292 h 138683"/>
                <a:gd name="connsiteX2" fmla="*/ 29241 w 100583"/>
                <a:gd name="connsiteY2" fmla="*/ 64961 h 138683"/>
                <a:gd name="connsiteX3" fmla="*/ 0 w 100583"/>
                <a:gd name="connsiteY3" fmla="*/ 69342 h 138683"/>
                <a:gd name="connsiteX4" fmla="*/ 29241 w 100583"/>
                <a:gd name="connsiteY4" fmla="*/ 73724 h 138683"/>
                <a:gd name="connsiteX5" fmla="*/ 46672 w 100583"/>
                <a:gd name="connsiteY5" fmla="*/ 92393 h 138683"/>
                <a:gd name="connsiteX6" fmla="*/ 50292 w 100583"/>
                <a:gd name="connsiteY6" fmla="*/ 138684 h 138683"/>
                <a:gd name="connsiteX7" fmla="*/ 53911 w 100583"/>
                <a:gd name="connsiteY7" fmla="*/ 92393 h 138683"/>
                <a:gd name="connsiteX8" fmla="*/ 71342 w 100583"/>
                <a:gd name="connsiteY8" fmla="*/ 73724 h 138683"/>
                <a:gd name="connsiteX9" fmla="*/ 100584 w 100583"/>
                <a:gd name="connsiteY9" fmla="*/ 69342 h 138683"/>
                <a:gd name="connsiteX10" fmla="*/ 71342 w 100583"/>
                <a:gd name="connsiteY10" fmla="*/ 64961 h 138683"/>
                <a:gd name="connsiteX11" fmla="*/ 53911 w 100583"/>
                <a:gd name="connsiteY11" fmla="*/ 46292 h 138683"/>
                <a:gd name="connsiteX12" fmla="*/ 50292 w 100583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3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1" y="64961"/>
                  </a:cubicBezTo>
                  <a:lnTo>
                    <a:pt x="0" y="69342"/>
                  </a:lnTo>
                  <a:lnTo>
                    <a:pt x="29241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1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1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6F1389C4-C21C-779E-9C98-B7B67EB3B408}"/>
                </a:ext>
              </a:extLst>
            </p:cNvPr>
            <p:cNvSpPr/>
            <p:nvPr/>
          </p:nvSpPr>
          <p:spPr>
            <a:xfrm>
              <a:off x="2560913" y="914401"/>
              <a:ext cx="168996" cy="233007"/>
            </a:xfrm>
            <a:custGeom>
              <a:avLst/>
              <a:gdLst>
                <a:gd name="connsiteX0" fmla="*/ 50292 w 100584"/>
                <a:gd name="connsiteY0" fmla="*/ 0 h 138683"/>
                <a:gd name="connsiteX1" fmla="*/ 46673 w 100584"/>
                <a:gd name="connsiteY1" fmla="*/ 46292 h 138683"/>
                <a:gd name="connsiteX2" fmla="*/ 29242 w 100584"/>
                <a:gd name="connsiteY2" fmla="*/ 64960 h 138683"/>
                <a:gd name="connsiteX3" fmla="*/ 0 w 100584"/>
                <a:gd name="connsiteY3" fmla="*/ 69342 h 138683"/>
                <a:gd name="connsiteX4" fmla="*/ 29242 w 100584"/>
                <a:gd name="connsiteY4" fmla="*/ 73723 h 138683"/>
                <a:gd name="connsiteX5" fmla="*/ 46673 w 100584"/>
                <a:gd name="connsiteY5" fmla="*/ 92393 h 138683"/>
                <a:gd name="connsiteX6" fmla="*/ 50292 w 100584"/>
                <a:gd name="connsiteY6" fmla="*/ 138684 h 138683"/>
                <a:gd name="connsiteX7" fmla="*/ 53912 w 100584"/>
                <a:gd name="connsiteY7" fmla="*/ 92393 h 138683"/>
                <a:gd name="connsiteX8" fmla="*/ 71342 w 100584"/>
                <a:gd name="connsiteY8" fmla="*/ 73723 h 138683"/>
                <a:gd name="connsiteX9" fmla="*/ 100584 w 100584"/>
                <a:gd name="connsiteY9" fmla="*/ 69342 h 138683"/>
                <a:gd name="connsiteX10" fmla="*/ 71342 w 100584"/>
                <a:gd name="connsiteY10" fmla="*/ 64960 h 138683"/>
                <a:gd name="connsiteX11" fmla="*/ 53912 w 100584"/>
                <a:gd name="connsiteY11" fmla="*/ 46292 h 138683"/>
                <a:gd name="connsiteX12" fmla="*/ 50292 w 100584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4" h="138683">
                  <a:moveTo>
                    <a:pt x="50292" y="0"/>
                  </a:moveTo>
                  <a:lnTo>
                    <a:pt x="46673" y="46292"/>
                  </a:lnTo>
                  <a:cubicBezTo>
                    <a:pt x="45911" y="55817"/>
                    <a:pt x="38672" y="63532"/>
                    <a:pt x="29242" y="64960"/>
                  </a:cubicBezTo>
                  <a:lnTo>
                    <a:pt x="0" y="69342"/>
                  </a:lnTo>
                  <a:lnTo>
                    <a:pt x="29242" y="73723"/>
                  </a:lnTo>
                  <a:cubicBezTo>
                    <a:pt x="38672" y="75152"/>
                    <a:pt x="45911" y="82868"/>
                    <a:pt x="46673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4" y="82868"/>
                    <a:pt x="61913" y="75152"/>
                    <a:pt x="71342" y="73723"/>
                  </a:cubicBezTo>
                  <a:lnTo>
                    <a:pt x="100584" y="69342"/>
                  </a:lnTo>
                  <a:lnTo>
                    <a:pt x="71342" y="64960"/>
                  </a:lnTo>
                  <a:cubicBezTo>
                    <a:pt x="61913" y="63532"/>
                    <a:pt x="54674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2" name="组合 501">
            <a:extLst>
              <a:ext uri="{FF2B5EF4-FFF2-40B4-BE49-F238E27FC236}">
                <a16:creationId xmlns:a16="http://schemas.microsoft.com/office/drawing/2014/main" id="{B49FF66A-A450-485E-AAD3-3C46C34615FF}"/>
              </a:ext>
            </a:extLst>
          </p:cNvPr>
          <p:cNvGrpSpPr/>
          <p:nvPr/>
        </p:nvGrpSpPr>
        <p:grpSpPr>
          <a:xfrm>
            <a:off x="679009" y="-547224"/>
            <a:ext cx="10833981" cy="2943505"/>
            <a:chOff x="840989" y="-547224"/>
            <a:chExt cx="10833981" cy="2943505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grpSp>
          <p:nvGrpSpPr>
            <p:cNvPr id="60" name="图形 8">
              <a:extLst>
                <a:ext uri="{FF2B5EF4-FFF2-40B4-BE49-F238E27FC236}">
                  <a16:creationId xmlns:a16="http://schemas.microsoft.com/office/drawing/2014/main" id="{228E3585-8741-815A-06E1-6BC101EE7112}"/>
                </a:ext>
              </a:extLst>
            </p:cNvPr>
            <p:cNvGrpSpPr/>
            <p:nvPr/>
          </p:nvGrpSpPr>
          <p:grpSpPr>
            <a:xfrm>
              <a:off x="840989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068E550-9334-F72C-8813-3628CFFB3D0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7291542-67B4-230D-3DA3-9E278CF917F8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C764EA0-DE70-A571-58B5-5EC2D5A54F37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6" name="图形 8">
              <a:extLst>
                <a:ext uri="{FF2B5EF4-FFF2-40B4-BE49-F238E27FC236}">
                  <a16:creationId xmlns:a16="http://schemas.microsoft.com/office/drawing/2014/main" id="{25CF4CAE-6E0D-962B-5B5B-766A9B072A4B}"/>
                </a:ext>
              </a:extLst>
            </p:cNvPr>
            <p:cNvGrpSpPr/>
            <p:nvPr/>
          </p:nvGrpSpPr>
          <p:grpSpPr>
            <a:xfrm>
              <a:off x="10497627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1D0EDE2C-ECDA-9650-BE32-C5631FF091E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1631ECA-A41A-0B03-F602-D7FD189899C2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3A428F3D-06EC-5C60-5253-836D7AEA08E3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41" name="图形 149">
            <a:extLst>
              <a:ext uri="{FF2B5EF4-FFF2-40B4-BE49-F238E27FC236}">
                <a16:creationId xmlns:a16="http://schemas.microsoft.com/office/drawing/2014/main" id="{A7C50383-069F-313C-6E3D-3F80450DFC5F}"/>
              </a:ext>
            </a:extLst>
          </p:cNvPr>
          <p:cNvGrpSpPr/>
          <p:nvPr/>
        </p:nvGrpSpPr>
        <p:grpSpPr>
          <a:xfrm>
            <a:off x="10119233" y="3758899"/>
            <a:ext cx="1485730" cy="1542626"/>
            <a:chOff x="8635039" y="3512452"/>
            <a:chExt cx="1944158" cy="2018609"/>
          </a:xfrm>
        </p:grpSpPr>
        <p:grpSp>
          <p:nvGrpSpPr>
            <p:cNvPr id="42" name="图形 149">
              <a:extLst>
                <a:ext uri="{FF2B5EF4-FFF2-40B4-BE49-F238E27FC236}">
                  <a16:creationId xmlns:a16="http://schemas.microsoft.com/office/drawing/2014/main" id="{F7B83380-33FD-23C6-DEEB-26803367A85E}"/>
                </a:ext>
              </a:extLst>
            </p:cNvPr>
            <p:cNvGrpSpPr/>
            <p:nvPr/>
          </p:nvGrpSpPr>
          <p:grpSpPr>
            <a:xfrm>
              <a:off x="9082945" y="3512452"/>
              <a:ext cx="905446" cy="538067"/>
              <a:chOff x="9082945" y="3512452"/>
              <a:chExt cx="905446" cy="538067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01D5FFDA-39B8-662F-6C18-39AA0AC44CA7}"/>
                  </a:ext>
                </a:extLst>
              </p:cNvPr>
              <p:cNvSpPr/>
              <p:nvPr/>
            </p:nvSpPr>
            <p:spPr>
              <a:xfrm>
                <a:off x="9082945" y="3512452"/>
                <a:ext cx="905446" cy="538067"/>
              </a:xfrm>
              <a:custGeom>
                <a:avLst/>
                <a:gdLst>
                  <a:gd name="connsiteX0" fmla="*/ 0 w 905446"/>
                  <a:gd name="connsiteY0" fmla="*/ 497001 h 538067"/>
                  <a:gd name="connsiteX1" fmla="*/ 905447 w 905446"/>
                  <a:gd name="connsiteY1" fmla="*/ 13417 h 538067"/>
                  <a:gd name="connsiteX2" fmla="*/ 238125 w 905446"/>
                  <a:gd name="connsiteY2" fmla="*/ 532530 h 538067"/>
                  <a:gd name="connsiteX3" fmla="*/ 0 w 905446"/>
                  <a:gd name="connsiteY3" fmla="*/ 497001 h 538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446" h="538067">
                    <a:moveTo>
                      <a:pt x="0" y="497001"/>
                    </a:moveTo>
                    <a:cubicBezTo>
                      <a:pt x="0" y="497001"/>
                      <a:pt x="400526" y="-95739"/>
                      <a:pt x="905447" y="13417"/>
                    </a:cubicBezTo>
                    <a:cubicBezTo>
                      <a:pt x="765619" y="255447"/>
                      <a:pt x="492823" y="451377"/>
                      <a:pt x="238125" y="532530"/>
                    </a:cubicBezTo>
                    <a:cubicBezTo>
                      <a:pt x="91916" y="556056"/>
                      <a:pt x="0" y="497001"/>
                      <a:pt x="0" y="4970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8CBD1610-7610-6BAA-EA3A-4BA6231FC4F5}"/>
                  </a:ext>
                </a:extLst>
              </p:cNvPr>
              <p:cNvSpPr/>
              <p:nvPr/>
            </p:nvSpPr>
            <p:spPr>
              <a:xfrm>
                <a:off x="9140285" y="3956177"/>
                <a:ext cx="279463" cy="80040"/>
              </a:xfrm>
              <a:custGeom>
                <a:avLst/>
                <a:gdLst>
                  <a:gd name="connsiteX0" fmla="*/ 207264 w 279463"/>
                  <a:gd name="connsiteY0" fmla="*/ 80041 h 80040"/>
                  <a:gd name="connsiteX1" fmla="*/ 0 w 279463"/>
                  <a:gd name="connsiteY1" fmla="*/ 14795 h 80040"/>
                  <a:gd name="connsiteX2" fmla="*/ 279464 w 279463"/>
                  <a:gd name="connsiteY2" fmla="*/ 52037 h 80040"/>
                  <a:gd name="connsiteX3" fmla="*/ 207264 w 279463"/>
                  <a:gd name="connsiteY3" fmla="*/ 80041 h 8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63" h="80040">
                    <a:moveTo>
                      <a:pt x="207264" y="80041"/>
                    </a:moveTo>
                    <a:cubicBezTo>
                      <a:pt x="206883" y="79660"/>
                      <a:pt x="124968" y="7270"/>
                      <a:pt x="0" y="14795"/>
                    </a:cubicBezTo>
                    <a:cubicBezTo>
                      <a:pt x="104013" y="-19686"/>
                      <a:pt x="220695" y="11651"/>
                      <a:pt x="279464" y="52037"/>
                    </a:cubicBezTo>
                    <a:cubicBezTo>
                      <a:pt x="255365" y="62324"/>
                      <a:pt x="231267" y="71659"/>
                      <a:pt x="207264" y="8004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图形 149">
              <a:extLst>
                <a:ext uri="{FF2B5EF4-FFF2-40B4-BE49-F238E27FC236}">
                  <a16:creationId xmlns:a16="http://schemas.microsoft.com/office/drawing/2014/main" id="{390A6EB0-D8B6-4DCB-C1EF-917209166A3A}"/>
                </a:ext>
              </a:extLst>
            </p:cNvPr>
            <p:cNvGrpSpPr/>
            <p:nvPr/>
          </p:nvGrpSpPr>
          <p:grpSpPr>
            <a:xfrm>
              <a:off x="8635039" y="3969732"/>
              <a:ext cx="1944158" cy="1561329"/>
              <a:chOff x="8635039" y="3969732"/>
              <a:chExt cx="1944158" cy="156132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E8907E9-2520-658E-7F0A-DB2AAD97491C}"/>
                  </a:ext>
                </a:extLst>
              </p:cNvPr>
              <p:cNvSpPr/>
              <p:nvPr/>
            </p:nvSpPr>
            <p:spPr>
              <a:xfrm>
                <a:off x="8665209" y="4364069"/>
                <a:ext cx="84708" cy="155487"/>
              </a:xfrm>
              <a:custGeom>
                <a:avLst/>
                <a:gdLst>
                  <a:gd name="connsiteX0" fmla="*/ 35782 w 84708"/>
                  <a:gd name="connsiteY0" fmla="*/ 0 h 155487"/>
                  <a:gd name="connsiteX1" fmla="*/ 445 w 84708"/>
                  <a:gd name="connsiteY1" fmla="*/ 56102 h 155487"/>
                  <a:gd name="connsiteX2" fmla="*/ 73978 w 84708"/>
                  <a:gd name="connsiteY2" fmla="*/ 155353 h 155487"/>
                  <a:gd name="connsiteX3" fmla="*/ 35782 w 84708"/>
                  <a:gd name="connsiteY3" fmla="*/ 0 h 155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708" h="155487">
                    <a:moveTo>
                      <a:pt x="35782" y="0"/>
                    </a:moveTo>
                    <a:cubicBezTo>
                      <a:pt x="35782" y="0"/>
                      <a:pt x="5588" y="9430"/>
                      <a:pt x="445" y="56102"/>
                    </a:cubicBezTo>
                    <a:cubicBezTo>
                      <a:pt x="-4699" y="102775"/>
                      <a:pt x="35687" y="149923"/>
                      <a:pt x="73978" y="155353"/>
                    </a:cubicBezTo>
                    <a:cubicBezTo>
                      <a:pt x="112268" y="160782"/>
                      <a:pt x="35782" y="0"/>
                      <a:pt x="35782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D2665C68-E845-1C35-1746-9AC2D76CB1B9}"/>
                  </a:ext>
                </a:extLst>
              </p:cNvPr>
              <p:cNvSpPr/>
              <p:nvPr/>
            </p:nvSpPr>
            <p:spPr>
              <a:xfrm>
                <a:off x="9158595" y="5382780"/>
                <a:ext cx="436603" cy="148280"/>
              </a:xfrm>
              <a:custGeom>
                <a:avLst/>
                <a:gdLst>
                  <a:gd name="connsiteX0" fmla="*/ 101228 w 436603"/>
                  <a:gd name="connsiteY0" fmla="*/ 940 h 148280"/>
                  <a:gd name="connsiteX1" fmla="*/ 304492 w 436603"/>
                  <a:gd name="connsiteY1" fmla="*/ 104381 h 148280"/>
                  <a:gd name="connsiteX2" fmla="*/ 436603 w 436603"/>
                  <a:gd name="connsiteY2" fmla="*/ 144862 h 148280"/>
                  <a:gd name="connsiteX3" fmla="*/ 26933 w 436603"/>
                  <a:gd name="connsiteY3" fmla="*/ 146386 h 148280"/>
                  <a:gd name="connsiteX4" fmla="*/ 101228 w 436603"/>
                  <a:gd name="connsiteY4" fmla="*/ 940 h 14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603" h="148280">
                    <a:moveTo>
                      <a:pt x="101228" y="940"/>
                    </a:moveTo>
                    <a:cubicBezTo>
                      <a:pt x="216957" y="-11538"/>
                      <a:pt x="304492" y="104381"/>
                      <a:pt x="304492" y="104381"/>
                    </a:cubicBezTo>
                    <a:lnTo>
                      <a:pt x="436603" y="144862"/>
                    </a:lnTo>
                    <a:cubicBezTo>
                      <a:pt x="436603" y="144862"/>
                      <a:pt x="72272" y="125908"/>
                      <a:pt x="26933" y="146386"/>
                    </a:cubicBezTo>
                    <a:cubicBezTo>
                      <a:pt x="-18406" y="166960"/>
                      <a:pt x="-14501" y="13417"/>
                      <a:pt x="101228" y="94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B3FF0D69-C9C8-AE78-B4E3-2CBD851A3B43}"/>
                  </a:ext>
                </a:extLst>
              </p:cNvPr>
              <p:cNvSpPr/>
              <p:nvPr/>
            </p:nvSpPr>
            <p:spPr>
              <a:xfrm>
                <a:off x="8686161" y="3969732"/>
                <a:ext cx="1667891" cy="1559371"/>
              </a:xfrm>
              <a:custGeom>
                <a:avLst/>
                <a:gdLst>
                  <a:gd name="connsiteX0" fmla="*/ 408023 w 1667891"/>
                  <a:gd name="connsiteY0" fmla="*/ 772194 h 1559371"/>
                  <a:gd name="connsiteX1" fmla="*/ 242859 w 1667891"/>
                  <a:gd name="connsiteY1" fmla="*/ 705614 h 1559371"/>
                  <a:gd name="connsiteX2" fmla="*/ 5877 w 1667891"/>
                  <a:gd name="connsiteY2" fmla="*/ 494445 h 1559371"/>
                  <a:gd name="connsiteX3" fmla="*/ 79124 w 1667891"/>
                  <a:gd name="connsiteY3" fmla="*/ 302421 h 1559371"/>
                  <a:gd name="connsiteX4" fmla="*/ 280388 w 1667891"/>
                  <a:gd name="connsiteY4" fmla="*/ 70773 h 1559371"/>
                  <a:gd name="connsiteX5" fmla="*/ 641861 w 1667891"/>
                  <a:gd name="connsiteY5" fmla="*/ 52389 h 1559371"/>
                  <a:gd name="connsiteX6" fmla="*/ 1035434 w 1667891"/>
                  <a:gd name="connsiteY6" fmla="*/ 358333 h 1559371"/>
                  <a:gd name="connsiteX7" fmla="*/ 1639319 w 1667891"/>
                  <a:gd name="connsiteY7" fmla="*/ 804103 h 1559371"/>
                  <a:gd name="connsiteX8" fmla="*/ 1070867 w 1667891"/>
                  <a:gd name="connsiteY8" fmla="*/ 1548767 h 1559371"/>
                  <a:gd name="connsiteX9" fmla="*/ 501653 w 1667891"/>
                  <a:gd name="connsiteY9" fmla="*/ 1229775 h 1559371"/>
                  <a:gd name="connsiteX10" fmla="*/ 408023 w 1667891"/>
                  <a:gd name="connsiteY10" fmla="*/ 772194 h 1559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891" h="1559371">
                    <a:moveTo>
                      <a:pt x="408023" y="772194"/>
                    </a:moveTo>
                    <a:cubicBezTo>
                      <a:pt x="408023" y="772194"/>
                      <a:pt x="324774" y="719521"/>
                      <a:pt x="242859" y="705614"/>
                    </a:cubicBezTo>
                    <a:cubicBezTo>
                      <a:pt x="160944" y="691708"/>
                      <a:pt x="24927" y="551595"/>
                      <a:pt x="5877" y="494445"/>
                    </a:cubicBezTo>
                    <a:cubicBezTo>
                      <a:pt x="-13173" y="437295"/>
                      <a:pt x="14830" y="371572"/>
                      <a:pt x="79124" y="302421"/>
                    </a:cubicBezTo>
                    <a:cubicBezTo>
                      <a:pt x="143323" y="233269"/>
                      <a:pt x="178089" y="144687"/>
                      <a:pt x="280388" y="70773"/>
                    </a:cubicBezTo>
                    <a:cubicBezTo>
                      <a:pt x="382686" y="-3141"/>
                      <a:pt x="511273" y="-34193"/>
                      <a:pt x="641861" y="52389"/>
                    </a:cubicBezTo>
                    <a:cubicBezTo>
                      <a:pt x="772449" y="138972"/>
                      <a:pt x="822550" y="288990"/>
                      <a:pt x="1035434" y="358333"/>
                    </a:cubicBezTo>
                    <a:cubicBezTo>
                      <a:pt x="1248413" y="427675"/>
                      <a:pt x="1494920" y="479776"/>
                      <a:pt x="1639319" y="804103"/>
                    </a:cubicBezTo>
                    <a:cubicBezTo>
                      <a:pt x="1783718" y="1128524"/>
                      <a:pt x="1347759" y="1499618"/>
                      <a:pt x="1070867" y="1548767"/>
                    </a:cubicBezTo>
                    <a:cubicBezTo>
                      <a:pt x="794071" y="1597821"/>
                      <a:pt x="546325" y="1474186"/>
                      <a:pt x="501653" y="1229775"/>
                    </a:cubicBezTo>
                    <a:cubicBezTo>
                      <a:pt x="457076" y="985459"/>
                      <a:pt x="492509" y="879445"/>
                      <a:pt x="408023" y="7721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BA7E209-5D41-F5FA-D61D-743337F50629}"/>
                  </a:ext>
                </a:extLst>
              </p:cNvPr>
              <p:cNvSpPr/>
              <p:nvPr/>
            </p:nvSpPr>
            <p:spPr>
              <a:xfrm>
                <a:off x="8635039" y="4667789"/>
                <a:ext cx="713434" cy="250063"/>
              </a:xfrm>
              <a:custGeom>
                <a:avLst/>
                <a:gdLst>
                  <a:gd name="connsiteX0" fmla="*/ 671172 w 713434"/>
                  <a:gd name="connsiteY0" fmla="*/ 36703 h 250063"/>
                  <a:gd name="connsiteX1" fmla="*/ 102815 w 713434"/>
                  <a:gd name="connsiteY1" fmla="*/ 36703 h 250063"/>
                  <a:gd name="connsiteX2" fmla="*/ 134533 w 713434"/>
                  <a:gd name="connsiteY2" fmla="*/ 210820 h 250063"/>
                  <a:gd name="connsiteX3" fmla="*/ 671077 w 713434"/>
                  <a:gd name="connsiteY3" fmla="*/ 249492 h 250063"/>
                  <a:gd name="connsiteX4" fmla="*/ 671172 w 713434"/>
                  <a:gd name="connsiteY4" fmla="*/ 36703 h 25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34" h="250063">
                    <a:moveTo>
                      <a:pt x="671172" y="36703"/>
                    </a:moveTo>
                    <a:cubicBezTo>
                      <a:pt x="671172" y="36703"/>
                      <a:pt x="267979" y="-45879"/>
                      <a:pt x="102815" y="36703"/>
                    </a:cubicBezTo>
                    <a:cubicBezTo>
                      <a:pt x="-62253" y="119285"/>
                      <a:pt x="-11485" y="213392"/>
                      <a:pt x="134533" y="210820"/>
                    </a:cubicBezTo>
                    <a:cubicBezTo>
                      <a:pt x="280552" y="208153"/>
                      <a:pt x="575827" y="255778"/>
                      <a:pt x="671077" y="249492"/>
                    </a:cubicBezTo>
                    <a:cubicBezTo>
                      <a:pt x="766327" y="243205"/>
                      <a:pt x="671172" y="36703"/>
                      <a:pt x="671172" y="36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A968BC0D-CC32-326C-B657-9F9B05BE8A63}"/>
                  </a:ext>
                </a:extLst>
              </p:cNvPr>
              <p:cNvSpPr/>
              <p:nvPr/>
            </p:nvSpPr>
            <p:spPr>
              <a:xfrm>
                <a:off x="9156515" y="4933121"/>
                <a:ext cx="410299" cy="266575"/>
              </a:xfrm>
              <a:custGeom>
                <a:avLst/>
                <a:gdLst>
                  <a:gd name="connsiteX0" fmla="*/ 410300 w 410299"/>
                  <a:gd name="connsiteY0" fmla="*/ 119700 h 266575"/>
                  <a:gd name="connsiteX1" fmla="*/ 31299 w 410299"/>
                  <a:gd name="connsiteY1" fmla="*/ 266576 h 266575"/>
                  <a:gd name="connsiteX2" fmla="*/ 410300 w 410299"/>
                  <a:gd name="connsiteY2" fmla="*/ 119700 h 26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0299" h="266575">
                    <a:moveTo>
                      <a:pt x="410300" y="119700"/>
                    </a:moveTo>
                    <a:cubicBezTo>
                      <a:pt x="410300" y="119700"/>
                      <a:pt x="21584" y="-83563"/>
                      <a:pt x="31299" y="266576"/>
                    </a:cubicBezTo>
                    <a:cubicBezTo>
                      <a:pt x="-51473" y="102365"/>
                      <a:pt x="15202" y="-152620"/>
                      <a:pt x="410300" y="11970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2731E83E-19BA-B421-FBF0-24AB3059D392}"/>
                  </a:ext>
                </a:extLst>
              </p:cNvPr>
              <p:cNvSpPr/>
              <p:nvPr/>
            </p:nvSpPr>
            <p:spPr>
              <a:xfrm>
                <a:off x="9945433" y="4878510"/>
                <a:ext cx="633764" cy="570546"/>
              </a:xfrm>
              <a:custGeom>
                <a:avLst/>
                <a:gdLst>
                  <a:gd name="connsiteX0" fmla="*/ 0 w 633764"/>
                  <a:gd name="connsiteY0" fmla="*/ 569028 h 570546"/>
                  <a:gd name="connsiteX1" fmla="*/ 153448 w 633764"/>
                  <a:gd name="connsiteY1" fmla="*/ 309567 h 570546"/>
                  <a:gd name="connsiteX2" fmla="*/ 569119 w 633764"/>
                  <a:gd name="connsiteY2" fmla="*/ 49343 h 570546"/>
                  <a:gd name="connsiteX3" fmla="*/ 0 w 633764"/>
                  <a:gd name="connsiteY3" fmla="*/ 569028 h 57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70546">
                    <a:moveTo>
                      <a:pt x="0" y="569028"/>
                    </a:moveTo>
                    <a:cubicBezTo>
                      <a:pt x="0" y="569028"/>
                      <a:pt x="103822" y="545215"/>
                      <a:pt x="153448" y="309567"/>
                    </a:cubicBezTo>
                    <a:cubicBezTo>
                      <a:pt x="203073" y="73918"/>
                      <a:pt x="393859" y="-85435"/>
                      <a:pt x="569119" y="49343"/>
                    </a:cubicBezTo>
                    <a:cubicBezTo>
                      <a:pt x="744474" y="184122"/>
                      <a:pt x="565785" y="598746"/>
                      <a:pt x="0" y="569028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185D7500-6840-04C3-C258-371ABE23C188}"/>
                  </a:ext>
                </a:extLst>
              </p:cNvPr>
              <p:cNvSpPr/>
              <p:nvPr/>
            </p:nvSpPr>
            <p:spPr>
              <a:xfrm>
                <a:off x="9945433" y="4881156"/>
                <a:ext cx="633764" cy="567900"/>
              </a:xfrm>
              <a:custGeom>
                <a:avLst/>
                <a:gdLst>
                  <a:gd name="connsiteX0" fmla="*/ 0 w 633764"/>
                  <a:gd name="connsiteY0" fmla="*/ 566382 h 567900"/>
                  <a:gd name="connsiteX1" fmla="*/ 244507 w 633764"/>
                  <a:gd name="connsiteY1" fmla="*/ 324066 h 567900"/>
                  <a:gd name="connsiteX2" fmla="*/ 569119 w 633764"/>
                  <a:gd name="connsiteY2" fmla="*/ 46698 h 567900"/>
                  <a:gd name="connsiteX3" fmla="*/ 0 w 633764"/>
                  <a:gd name="connsiteY3" fmla="*/ 566382 h 56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67900">
                    <a:moveTo>
                      <a:pt x="0" y="566382"/>
                    </a:moveTo>
                    <a:cubicBezTo>
                      <a:pt x="0" y="566382"/>
                      <a:pt x="194881" y="559619"/>
                      <a:pt x="244507" y="324066"/>
                    </a:cubicBezTo>
                    <a:cubicBezTo>
                      <a:pt x="294132" y="88417"/>
                      <a:pt x="393859" y="-87986"/>
                      <a:pt x="569119" y="46698"/>
                    </a:cubicBezTo>
                    <a:cubicBezTo>
                      <a:pt x="744474" y="181477"/>
                      <a:pt x="565785" y="596100"/>
                      <a:pt x="0" y="566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257BE2C8-9D17-7BED-144C-F1C24E219A8F}"/>
                  </a:ext>
                </a:extLst>
              </p:cNvPr>
              <p:cNvSpPr/>
              <p:nvPr/>
            </p:nvSpPr>
            <p:spPr>
              <a:xfrm>
                <a:off x="9041796" y="4275488"/>
                <a:ext cx="1031462" cy="194879"/>
              </a:xfrm>
              <a:custGeom>
                <a:avLst/>
                <a:gdLst>
                  <a:gd name="connsiteX0" fmla="*/ 652081 w 1031462"/>
                  <a:gd name="connsiteY0" fmla="*/ 42861 h 194879"/>
                  <a:gd name="connsiteX1" fmla="*/ 679704 w 1031462"/>
                  <a:gd name="connsiteY1" fmla="*/ 52767 h 194879"/>
                  <a:gd name="connsiteX2" fmla="*/ 1031462 w 1031462"/>
                  <a:gd name="connsiteY2" fmla="*/ 194880 h 194879"/>
                  <a:gd name="connsiteX3" fmla="*/ 443674 w 1031462"/>
                  <a:gd name="connsiteY3" fmla="*/ 172210 h 194879"/>
                  <a:gd name="connsiteX4" fmla="*/ 0 w 1031462"/>
                  <a:gd name="connsiteY4" fmla="*/ 7142 h 194879"/>
                  <a:gd name="connsiteX5" fmla="*/ 652081 w 1031462"/>
                  <a:gd name="connsiteY5" fmla="*/ 42861 h 194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1462" h="194879">
                    <a:moveTo>
                      <a:pt x="652081" y="42861"/>
                    </a:moveTo>
                    <a:cubicBezTo>
                      <a:pt x="661035" y="46290"/>
                      <a:pt x="670179" y="49623"/>
                      <a:pt x="679704" y="52767"/>
                    </a:cubicBezTo>
                    <a:cubicBezTo>
                      <a:pt x="794289" y="90105"/>
                      <a:pt x="918591" y="122490"/>
                      <a:pt x="1031462" y="194880"/>
                    </a:cubicBezTo>
                    <a:cubicBezTo>
                      <a:pt x="844010" y="118108"/>
                      <a:pt x="711708" y="184212"/>
                      <a:pt x="443674" y="172210"/>
                    </a:cubicBezTo>
                    <a:cubicBezTo>
                      <a:pt x="94392" y="156589"/>
                      <a:pt x="0" y="7142"/>
                      <a:pt x="0" y="7142"/>
                    </a:cubicBezTo>
                    <a:cubicBezTo>
                      <a:pt x="0" y="7142"/>
                      <a:pt x="317754" y="-23719"/>
                      <a:pt x="652081" y="4286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149">
              <a:extLst>
                <a:ext uri="{FF2B5EF4-FFF2-40B4-BE49-F238E27FC236}">
                  <a16:creationId xmlns:a16="http://schemas.microsoft.com/office/drawing/2014/main" id="{6B1BF21A-788C-48D5-F700-3F5F4E75F8DD}"/>
                </a:ext>
              </a:extLst>
            </p:cNvPr>
            <p:cNvGrpSpPr/>
            <p:nvPr/>
          </p:nvGrpSpPr>
          <p:grpSpPr>
            <a:xfrm>
              <a:off x="8825753" y="4305283"/>
              <a:ext cx="66802" cy="66803"/>
              <a:chOff x="8825753" y="4305283"/>
              <a:chExt cx="66802" cy="66803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A55A94B-0F8A-8889-73F1-2029D9B0077F}"/>
                  </a:ext>
                </a:extLst>
              </p:cNvPr>
              <p:cNvSpPr/>
              <p:nvPr/>
            </p:nvSpPr>
            <p:spPr>
              <a:xfrm>
                <a:off x="8825753" y="4305283"/>
                <a:ext cx="66802" cy="66803"/>
              </a:xfrm>
              <a:custGeom>
                <a:avLst/>
                <a:gdLst>
                  <a:gd name="connsiteX0" fmla="*/ 16 w 66802"/>
                  <a:gd name="connsiteY0" fmla="*/ 32401 h 66803"/>
                  <a:gd name="connsiteX1" fmla="*/ 32401 w 66802"/>
                  <a:gd name="connsiteY1" fmla="*/ 66787 h 66803"/>
                  <a:gd name="connsiteX2" fmla="*/ 66786 w 66802"/>
                  <a:gd name="connsiteY2" fmla="*/ 34401 h 66803"/>
                  <a:gd name="connsiteX3" fmla="*/ 34401 w 66802"/>
                  <a:gd name="connsiteY3" fmla="*/ 16 h 66803"/>
                  <a:gd name="connsiteX4" fmla="*/ 16 w 66802"/>
                  <a:gd name="connsiteY4" fmla="*/ 32401 h 66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02" h="66803">
                    <a:moveTo>
                      <a:pt x="16" y="32401"/>
                    </a:moveTo>
                    <a:cubicBezTo>
                      <a:pt x="-555" y="50880"/>
                      <a:pt x="13922" y="66215"/>
                      <a:pt x="32401" y="66787"/>
                    </a:cubicBezTo>
                    <a:cubicBezTo>
                      <a:pt x="50880" y="67358"/>
                      <a:pt x="66215" y="52880"/>
                      <a:pt x="66786" y="34401"/>
                    </a:cubicBezTo>
                    <a:cubicBezTo>
                      <a:pt x="67358" y="15923"/>
                      <a:pt x="52880" y="588"/>
                      <a:pt x="34401" y="16"/>
                    </a:cubicBezTo>
                    <a:cubicBezTo>
                      <a:pt x="16018" y="-555"/>
                      <a:pt x="588" y="13923"/>
                      <a:pt x="16" y="32401"/>
                    </a:cubicBezTo>
                    <a:close/>
                  </a:path>
                </a:pathLst>
              </a:custGeom>
              <a:solidFill>
                <a:srgbClr val="D8720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516C275-A143-3630-9CD2-53F5CA739376}"/>
                  </a:ext>
                </a:extLst>
              </p:cNvPr>
              <p:cNvSpPr/>
              <p:nvPr/>
            </p:nvSpPr>
            <p:spPr>
              <a:xfrm>
                <a:off x="8840716" y="4320151"/>
                <a:ext cx="36971" cy="36971"/>
              </a:xfrm>
              <a:custGeom>
                <a:avLst/>
                <a:gdLst>
                  <a:gd name="connsiteX0" fmla="*/ 7 w 36971"/>
                  <a:gd name="connsiteY0" fmla="*/ 17914 h 36971"/>
                  <a:gd name="connsiteX1" fmla="*/ 17914 w 36971"/>
                  <a:gd name="connsiteY1" fmla="*/ 36964 h 36971"/>
                  <a:gd name="connsiteX2" fmla="*/ 36964 w 36971"/>
                  <a:gd name="connsiteY2" fmla="*/ 19057 h 36971"/>
                  <a:gd name="connsiteX3" fmla="*/ 19057 w 36971"/>
                  <a:gd name="connsiteY3" fmla="*/ 7 h 36971"/>
                  <a:gd name="connsiteX4" fmla="*/ 7 w 36971"/>
                  <a:gd name="connsiteY4" fmla="*/ 17914 h 36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71" h="36971">
                    <a:moveTo>
                      <a:pt x="7" y="17914"/>
                    </a:moveTo>
                    <a:cubicBezTo>
                      <a:pt x="-278" y="28106"/>
                      <a:pt x="7723" y="36679"/>
                      <a:pt x="17914" y="36964"/>
                    </a:cubicBezTo>
                    <a:cubicBezTo>
                      <a:pt x="28106" y="37250"/>
                      <a:pt x="36679" y="29249"/>
                      <a:pt x="36964" y="19057"/>
                    </a:cubicBezTo>
                    <a:cubicBezTo>
                      <a:pt x="37250" y="8866"/>
                      <a:pt x="29249" y="293"/>
                      <a:pt x="19057" y="7"/>
                    </a:cubicBezTo>
                    <a:cubicBezTo>
                      <a:pt x="8771" y="-278"/>
                      <a:pt x="293" y="7723"/>
                      <a:pt x="7" y="17914"/>
                    </a:cubicBezTo>
                    <a:close/>
                  </a:path>
                </a:pathLst>
              </a:custGeom>
              <a:solidFill>
                <a:srgbClr val="2626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420AD9D-5FEC-7848-C655-1D938953419B}"/>
                  </a:ext>
                </a:extLst>
              </p:cNvPr>
              <p:cNvSpPr/>
              <p:nvPr/>
            </p:nvSpPr>
            <p:spPr>
              <a:xfrm>
                <a:off x="8853961" y="4315203"/>
                <a:ext cx="14006" cy="14006"/>
              </a:xfrm>
              <a:custGeom>
                <a:avLst/>
                <a:gdLst>
                  <a:gd name="connsiteX0" fmla="*/ 2 w 14006"/>
                  <a:gd name="connsiteY0" fmla="*/ 6765 h 14006"/>
                  <a:gd name="connsiteX1" fmla="*/ 6765 w 14006"/>
                  <a:gd name="connsiteY1" fmla="*/ 14004 h 14006"/>
                  <a:gd name="connsiteX2" fmla="*/ 14004 w 14006"/>
                  <a:gd name="connsiteY2" fmla="*/ 7241 h 14006"/>
                  <a:gd name="connsiteX3" fmla="*/ 7241 w 14006"/>
                  <a:gd name="connsiteY3" fmla="*/ 2 h 14006"/>
                  <a:gd name="connsiteX4" fmla="*/ 2 w 14006"/>
                  <a:gd name="connsiteY4" fmla="*/ 6765 h 1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06" h="14006">
                    <a:moveTo>
                      <a:pt x="2" y="6765"/>
                    </a:moveTo>
                    <a:cubicBezTo>
                      <a:pt x="-93" y="10575"/>
                      <a:pt x="2955" y="13813"/>
                      <a:pt x="6765" y="14004"/>
                    </a:cubicBezTo>
                    <a:cubicBezTo>
                      <a:pt x="10670" y="14099"/>
                      <a:pt x="13814" y="11051"/>
                      <a:pt x="14004" y="7241"/>
                    </a:cubicBezTo>
                    <a:cubicBezTo>
                      <a:pt x="14100" y="3336"/>
                      <a:pt x="11052" y="193"/>
                      <a:pt x="7241" y="2"/>
                    </a:cubicBezTo>
                    <a:cubicBezTo>
                      <a:pt x="3336" y="-93"/>
                      <a:pt x="98" y="2955"/>
                      <a:pt x="2" y="67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图形 149">
              <a:extLst>
                <a:ext uri="{FF2B5EF4-FFF2-40B4-BE49-F238E27FC236}">
                  <a16:creationId xmlns:a16="http://schemas.microsoft.com/office/drawing/2014/main" id="{6C48D2B7-80B8-2208-E5D6-04AE56C6EF75}"/>
                </a:ext>
              </a:extLst>
            </p:cNvPr>
            <p:cNvGrpSpPr/>
            <p:nvPr/>
          </p:nvGrpSpPr>
          <p:grpSpPr>
            <a:xfrm>
              <a:off x="8963977" y="4045930"/>
              <a:ext cx="1189768" cy="353902"/>
              <a:chOff x="8963977" y="4045930"/>
              <a:chExt cx="1189768" cy="353902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293D03F-E821-5FCE-56EF-1D705C75B8B1}"/>
                  </a:ext>
                </a:extLst>
              </p:cNvPr>
              <p:cNvSpPr/>
              <p:nvPr/>
            </p:nvSpPr>
            <p:spPr>
              <a:xfrm>
                <a:off x="8963977" y="4045930"/>
                <a:ext cx="1189768" cy="353902"/>
              </a:xfrm>
              <a:custGeom>
                <a:avLst/>
                <a:gdLst>
                  <a:gd name="connsiteX0" fmla="*/ 0 w 1189768"/>
                  <a:gd name="connsiteY0" fmla="*/ 144117 h 353902"/>
                  <a:gd name="connsiteX1" fmla="*/ 1189768 w 1189768"/>
                  <a:gd name="connsiteY1" fmla="*/ 195075 h 353902"/>
                  <a:gd name="connsiteX2" fmla="*/ 216884 w 1189768"/>
                  <a:gd name="connsiteY2" fmla="*/ 320139 h 353902"/>
                  <a:gd name="connsiteX3" fmla="*/ 0 w 1189768"/>
                  <a:gd name="connsiteY3" fmla="*/ 144117 h 3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9768" h="353902">
                    <a:moveTo>
                      <a:pt x="0" y="144117"/>
                    </a:moveTo>
                    <a:cubicBezTo>
                      <a:pt x="0" y="144117"/>
                      <a:pt x="749808" y="-211833"/>
                      <a:pt x="1189768" y="195075"/>
                    </a:cubicBezTo>
                    <a:cubicBezTo>
                      <a:pt x="907352" y="354429"/>
                      <a:pt x="519303" y="389290"/>
                      <a:pt x="216884" y="320139"/>
                    </a:cubicBezTo>
                    <a:cubicBezTo>
                      <a:pt x="57150" y="257274"/>
                      <a:pt x="0" y="144117"/>
                      <a:pt x="0" y="144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1FB2BA6-B697-63C3-6F3D-267F5CFEEDC8}"/>
                  </a:ext>
                </a:extLst>
              </p:cNvPr>
              <p:cNvSpPr/>
              <p:nvPr/>
            </p:nvSpPr>
            <p:spPr>
              <a:xfrm>
                <a:off x="9081135" y="4129973"/>
                <a:ext cx="866792" cy="212214"/>
              </a:xfrm>
              <a:custGeom>
                <a:avLst/>
                <a:gdLst>
                  <a:gd name="connsiteX0" fmla="*/ 0 w 866792"/>
                  <a:gd name="connsiteY0" fmla="*/ 95221 h 212214"/>
                  <a:gd name="connsiteX1" fmla="*/ 455676 w 866792"/>
                  <a:gd name="connsiteY1" fmla="*/ 67 h 212214"/>
                  <a:gd name="connsiteX2" fmla="*/ 866775 w 866792"/>
                  <a:gd name="connsiteY2" fmla="*/ 123129 h 212214"/>
                  <a:gd name="connsiteX3" fmla="*/ 250126 w 866792"/>
                  <a:gd name="connsiteY3" fmla="*/ 190281 h 212214"/>
                  <a:gd name="connsiteX4" fmla="*/ 0 w 866792"/>
                  <a:gd name="connsiteY4" fmla="*/ 95221 h 21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6792" h="212214">
                    <a:moveTo>
                      <a:pt x="0" y="95221"/>
                    </a:moveTo>
                    <a:cubicBezTo>
                      <a:pt x="0" y="95221"/>
                      <a:pt x="183261" y="2257"/>
                      <a:pt x="455676" y="67"/>
                    </a:cubicBezTo>
                    <a:cubicBezTo>
                      <a:pt x="728091" y="-2029"/>
                      <a:pt x="868585" y="45501"/>
                      <a:pt x="866775" y="123129"/>
                    </a:cubicBezTo>
                    <a:cubicBezTo>
                      <a:pt x="864965" y="200758"/>
                      <a:pt x="430149" y="239620"/>
                      <a:pt x="250126" y="190281"/>
                    </a:cubicBezTo>
                    <a:cubicBezTo>
                      <a:pt x="70104" y="140941"/>
                      <a:pt x="0" y="95221"/>
                      <a:pt x="0" y="95221"/>
                    </a:cubicBezTo>
                    <a:close/>
                  </a:path>
                </a:pathLst>
              </a:custGeom>
              <a:solidFill>
                <a:srgbClr val="F5BB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3725139-38D2-E58E-BAEC-D86AF7DFF7CB}"/>
                  </a:ext>
                </a:extLst>
              </p:cNvPr>
              <p:cNvSpPr/>
              <p:nvPr/>
            </p:nvSpPr>
            <p:spPr>
              <a:xfrm>
                <a:off x="9081135" y="4197381"/>
                <a:ext cx="861631" cy="144906"/>
              </a:xfrm>
              <a:custGeom>
                <a:avLst/>
                <a:gdLst>
                  <a:gd name="connsiteX0" fmla="*/ 67723 w 861631"/>
                  <a:gd name="connsiteY0" fmla="*/ 0 h 144906"/>
                  <a:gd name="connsiteX1" fmla="*/ 308420 w 861631"/>
                  <a:gd name="connsiteY1" fmla="*/ 89535 h 144906"/>
                  <a:gd name="connsiteX2" fmla="*/ 861631 w 861631"/>
                  <a:gd name="connsiteY2" fmla="*/ 69818 h 144906"/>
                  <a:gd name="connsiteX3" fmla="*/ 250126 w 861631"/>
                  <a:gd name="connsiteY3" fmla="*/ 122967 h 144906"/>
                  <a:gd name="connsiteX4" fmla="*/ 0 w 861631"/>
                  <a:gd name="connsiteY4" fmla="*/ 27908 h 144906"/>
                  <a:gd name="connsiteX5" fmla="*/ 67723 w 861631"/>
                  <a:gd name="connsiteY5" fmla="*/ 0 h 144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631" h="144906">
                    <a:moveTo>
                      <a:pt x="67723" y="0"/>
                    </a:moveTo>
                    <a:cubicBezTo>
                      <a:pt x="91916" y="13525"/>
                      <a:pt x="165354" y="50292"/>
                      <a:pt x="308420" y="89535"/>
                    </a:cubicBezTo>
                    <a:cubicBezTo>
                      <a:pt x="446437" y="127444"/>
                      <a:pt x="733997" y="113347"/>
                      <a:pt x="861631" y="69818"/>
                    </a:cubicBezTo>
                    <a:cubicBezTo>
                      <a:pt x="812006" y="137922"/>
                      <a:pt x="419005" y="169259"/>
                      <a:pt x="250126" y="122967"/>
                    </a:cubicBezTo>
                    <a:cubicBezTo>
                      <a:pt x="70104" y="73533"/>
                      <a:pt x="0" y="27908"/>
                      <a:pt x="0" y="27908"/>
                    </a:cubicBezTo>
                    <a:cubicBezTo>
                      <a:pt x="0" y="27908"/>
                      <a:pt x="24193" y="15621"/>
                      <a:pt x="67723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E07E34C3-032D-EF78-450B-BC2C9A3C4E0E}"/>
              </a:ext>
            </a:extLst>
          </p:cNvPr>
          <p:cNvSpPr txBox="1"/>
          <p:nvPr/>
        </p:nvSpPr>
        <p:spPr>
          <a:xfrm>
            <a:off x="7205172" y="2196929"/>
            <a:ext cx="1415772" cy="156966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96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三极行楷简体-粗" panose="00000500000000000000" pitchFamily="2" charset="-122"/>
                <a:ea typeface="三极行楷简体-粗" panose="00000500000000000000" pitchFamily="2" charset="-122"/>
                <a:cs typeface="阿里巴巴普惠体 2.0 55 Regular" panose="00020600040101010101" pitchFamily="18" charset="-122"/>
              </a:rPr>
              <a:t>壹</a:t>
            </a:r>
          </a:p>
        </p:txBody>
      </p:sp>
      <p:sp>
        <p:nvSpPr>
          <p:cNvPr id="324" name="文本框 323">
            <a:extLst>
              <a:ext uri="{FF2B5EF4-FFF2-40B4-BE49-F238E27FC236}">
                <a16:creationId xmlns:a16="http://schemas.microsoft.com/office/drawing/2014/main" id="{0B2CDE65-112F-989E-8EF9-F3E5991948DB}"/>
              </a:ext>
            </a:extLst>
          </p:cNvPr>
          <p:cNvSpPr txBox="1"/>
          <p:nvPr/>
        </p:nvSpPr>
        <p:spPr>
          <a:xfrm>
            <a:off x="5639974" y="2257895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40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年终总结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50CB697-863B-DA40-E388-E0357E30C4B3}"/>
              </a:ext>
            </a:extLst>
          </p:cNvPr>
          <p:cNvGrpSpPr/>
          <p:nvPr/>
        </p:nvGrpSpPr>
        <p:grpSpPr>
          <a:xfrm>
            <a:off x="2795227" y="2322138"/>
            <a:ext cx="2106173" cy="1477088"/>
            <a:chOff x="0" y="4"/>
            <a:chExt cx="4412460" cy="3094512"/>
          </a:xfrm>
          <a:gradFill>
            <a:gsLst>
              <a:gs pos="0">
                <a:srgbClr val="FFC14A"/>
              </a:gs>
              <a:gs pos="100000">
                <a:srgbClr val="FEEC97"/>
              </a:gs>
            </a:gsLst>
            <a:lin ang="54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B8B7B72-A4FD-777A-A8BC-CBBFA4C6C812}"/>
                </a:ext>
              </a:extLst>
            </p:cNvPr>
            <p:cNvSpPr/>
            <p:nvPr/>
          </p:nvSpPr>
          <p:spPr>
            <a:xfrm>
              <a:off x="1543716" y="1292246"/>
              <a:ext cx="2406205" cy="552460"/>
            </a:xfrm>
            <a:custGeom>
              <a:avLst/>
              <a:gdLst>
                <a:gd name="connsiteX0" fmla="*/ 0 w 2406205"/>
                <a:gd name="connsiteY0" fmla="*/ 326718 h 552460"/>
                <a:gd name="connsiteX1" fmla="*/ 153638 w 2406205"/>
                <a:gd name="connsiteY1" fmla="*/ 265853 h 552460"/>
                <a:gd name="connsiteX2" fmla="*/ 309563 w 2406205"/>
                <a:gd name="connsiteY2" fmla="*/ 211370 h 552460"/>
                <a:gd name="connsiteX3" fmla="*/ 626745 w 2406205"/>
                <a:gd name="connsiteY3" fmla="*/ 118216 h 552460"/>
                <a:gd name="connsiteX4" fmla="*/ 1279874 w 2406205"/>
                <a:gd name="connsiteY4" fmla="*/ 6106 h 552460"/>
                <a:gd name="connsiteX5" fmla="*/ 1614964 w 2406205"/>
                <a:gd name="connsiteY5" fmla="*/ 10012 h 552460"/>
                <a:gd name="connsiteX6" fmla="*/ 1941957 w 2406205"/>
                <a:gd name="connsiteY6" fmla="*/ 90498 h 552460"/>
                <a:gd name="connsiteX7" fmla="*/ 2093881 w 2406205"/>
                <a:gd name="connsiteY7" fmla="*/ 164888 h 552460"/>
                <a:gd name="connsiteX8" fmla="*/ 2230660 w 2406205"/>
                <a:gd name="connsiteY8" fmla="*/ 264710 h 552460"/>
                <a:gd name="connsiteX9" fmla="*/ 2342579 w 2406205"/>
                <a:gd name="connsiteY9" fmla="*/ 392059 h 552460"/>
                <a:gd name="connsiteX10" fmla="*/ 2406206 w 2406205"/>
                <a:gd name="connsiteY10" fmla="*/ 548936 h 552460"/>
                <a:gd name="connsiteX11" fmla="*/ 2387822 w 2406205"/>
                <a:gd name="connsiteY11" fmla="*/ 552460 h 552460"/>
                <a:gd name="connsiteX12" fmla="*/ 2312670 w 2406205"/>
                <a:gd name="connsiteY12" fmla="*/ 413776 h 552460"/>
                <a:gd name="connsiteX13" fmla="*/ 2198656 w 2406205"/>
                <a:gd name="connsiteY13" fmla="*/ 302905 h 552460"/>
                <a:gd name="connsiteX14" fmla="*/ 2064734 w 2406205"/>
                <a:gd name="connsiteY14" fmla="*/ 216418 h 552460"/>
                <a:gd name="connsiteX15" fmla="*/ 1918716 w 2406205"/>
                <a:gd name="connsiteY15" fmla="*/ 151744 h 552460"/>
                <a:gd name="connsiteX16" fmla="*/ 1606867 w 2406205"/>
                <a:gd name="connsiteY16" fmla="*/ 80496 h 552460"/>
                <a:gd name="connsiteX17" fmla="*/ 1446371 w 2406205"/>
                <a:gd name="connsiteY17" fmla="*/ 70114 h 552460"/>
                <a:gd name="connsiteX18" fmla="*/ 1284732 w 2406205"/>
                <a:gd name="connsiteY18" fmla="*/ 75067 h 552460"/>
                <a:gd name="connsiteX19" fmla="*/ 960787 w 2406205"/>
                <a:gd name="connsiteY19" fmla="*/ 111072 h 552460"/>
                <a:gd name="connsiteX20" fmla="*/ 639413 w 2406205"/>
                <a:gd name="connsiteY20" fmla="*/ 171460 h 552460"/>
                <a:gd name="connsiteX21" fmla="*/ 321183 w 2406205"/>
                <a:gd name="connsiteY21" fmla="*/ 249851 h 552460"/>
                <a:gd name="connsiteX22" fmla="*/ 6858 w 2406205"/>
                <a:gd name="connsiteY22" fmla="*/ 344244 h 552460"/>
                <a:gd name="connsiteX23" fmla="*/ 0 w 2406205"/>
                <a:gd name="connsiteY23" fmla="*/ 326718 h 55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06205" h="552460">
                  <a:moveTo>
                    <a:pt x="0" y="326718"/>
                  </a:moveTo>
                  <a:cubicBezTo>
                    <a:pt x="50768" y="305096"/>
                    <a:pt x="101917" y="284903"/>
                    <a:pt x="153638" y="265853"/>
                  </a:cubicBezTo>
                  <a:cubicBezTo>
                    <a:pt x="205264" y="246613"/>
                    <a:pt x="257270" y="228610"/>
                    <a:pt x="309563" y="211370"/>
                  </a:cubicBezTo>
                  <a:cubicBezTo>
                    <a:pt x="414052" y="176604"/>
                    <a:pt x="519970" y="146029"/>
                    <a:pt x="626745" y="118216"/>
                  </a:cubicBezTo>
                  <a:cubicBezTo>
                    <a:pt x="840486" y="63828"/>
                    <a:pt x="1058513" y="22966"/>
                    <a:pt x="1279874" y="6106"/>
                  </a:cubicBezTo>
                  <a:cubicBezTo>
                    <a:pt x="1390459" y="-2466"/>
                    <a:pt x="1503521" y="-2752"/>
                    <a:pt x="1614964" y="10012"/>
                  </a:cubicBezTo>
                  <a:cubicBezTo>
                    <a:pt x="1726311" y="23442"/>
                    <a:pt x="1837087" y="48492"/>
                    <a:pt x="1941957" y="90498"/>
                  </a:cubicBezTo>
                  <a:cubicBezTo>
                    <a:pt x="1994440" y="111167"/>
                    <a:pt x="2045494" y="135742"/>
                    <a:pt x="2093881" y="164888"/>
                  </a:cubicBezTo>
                  <a:cubicBezTo>
                    <a:pt x="2142363" y="193844"/>
                    <a:pt x="2188655" y="226800"/>
                    <a:pt x="2230660" y="264710"/>
                  </a:cubicBezTo>
                  <a:cubicBezTo>
                    <a:pt x="2272856" y="302334"/>
                    <a:pt x="2311146" y="344720"/>
                    <a:pt x="2342579" y="392059"/>
                  </a:cubicBezTo>
                  <a:cubicBezTo>
                    <a:pt x="2373630" y="439303"/>
                    <a:pt x="2398586" y="492167"/>
                    <a:pt x="2406206" y="548936"/>
                  </a:cubicBezTo>
                  <a:lnTo>
                    <a:pt x="2387822" y="552460"/>
                  </a:lnTo>
                  <a:cubicBezTo>
                    <a:pt x="2373916" y="501216"/>
                    <a:pt x="2345531" y="455115"/>
                    <a:pt x="2312670" y="413776"/>
                  </a:cubicBezTo>
                  <a:cubicBezTo>
                    <a:pt x="2279428" y="372342"/>
                    <a:pt x="2240375" y="335767"/>
                    <a:pt x="2198656" y="302905"/>
                  </a:cubicBezTo>
                  <a:cubicBezTo>
                    <a:pt x="2156555" y="270330"/>
                    <a:pt x="2111692" y="241469"/>
                    <a:pt x="2064734" y="216418"/>
                  </a:cubicBezTo>
                  <a:cubicBezTo>
                    <a:pt x="2017681" y="191558"/>
                    <a:pt x="1968817" y="169936"/>
                    <a:pt x="1918716" y="151744"/>
                  </a:cubicBezTo>
                  <a:cubicBezTo>
                    <a:pt x="1818323" y="115834"/>
                    <a:pt x="1713452" y="92022"/>
                    <a:pt x="1606867" y="80496"/>
                  </a:cubicBezTo>
                  <a:cubicBezTo>
                    <a:pt x="1553623" y="74400"/>
                    <a:pt x="1500092" y="70876"/>
                    <a:pt x="1446371" y="70114"/>
                  </a:cubicBezTo>
                  <a:cubicBezTo>
                    <a:pt x="1392650" y="69257"/>
                    <a:pt x="1339024" y="71353"/>
                    <a:pt x="1284732" y="75067"/>
                  </a:cubicBezTo>
                  <a:cubicBezTo>
                    <a:pt x="1176528" y="82306"/>
                    <a:pt x="1068419" y="94308"/>
                    <a:pt x="960787" y="111072"/>
                  </a:cubicBezTo>
                  <a:cubicBezTo>
                    <a:pt x="853249" y="127836"/>
                    <a:pt x="745903" y="147648"/>
                    <a:pt x="639413" y="171460"/>
                  </a:cubicBezTo>
                  <a:cubicBezTo>
                    <a:pt x="532638" y="194416"/>
                    <a:pt x="426720" y="221276"/>
                    <a:pt x="321183" y="249851"/>
                  </a:cubicBezTo>
                  <a:cubicBezTo>
                    <a:pt x="215836" y="278902"/>
                    <a:pt x="110585" y="309668"/>
                    <a:pt x="6858" y="344244"/>
                  </a:cubicBezTo>
                  <a:lnTo>
                    <a:pt x="0" y="326718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853912A-1C7D-181C-86A4-8FB174071A87}"/>
                </a:ext>
              </a:extLst>
            </p:cNvPr>
            <p:cNvSpPr/>
            <p:nvPr/>
          </p:nvSpPr>
          <p:spPr>
            <a:xfrm>
              <a:off x="3940111" y="1798919"/>
              <a:ext cx="472349" cy="753854"/>
            </a:xfrm>
            <a:custGeom>
              <a:avLst/>
              <a:gdLst>
                <a:gd name="connsiteX0" fmla="*/ 68866 w 472349"/>
                <a:gd name="connsiteY0" fmla="*/ 160278 h 753854"/>
                <a:gd name="connsiteX1" fmla="*/ 129445 w 472349"/>
                <a:gd name="connsiteY1" fmla="*/ 104937 h 753854"/>
                <a:gd name="connsiteX2" fmla="*/ 198406 w 472349"/>
                <a:gd name="connsiteY2" fmla="*/ 60551 h 753854"/>
                <a:gd name="connsiteX3" fmla="*/ 272987 w 472349"/>
                <a:gd name="connsiteY3" fmla="*/ 25689 h 753854"/>
                <a:gd name="connsiteX4" fmla="*/ 311848 w 472349"/>
                <a:gd name="connsiteY4" fmla="*/ 11783 h 753854"/>
                <a:gd name="connsiteX5" fmla="*/ 321755 w 472349"/>
                <a:gd name="connsiteY5" fmla="*/ 8735 h 753854"/>
                <a:gd name="connsiteX6" fmla="*/ 332137 w 472349"/>
                <a:gd name="connsiteY6" fmla="*/ 5782 h 753854"/>
                <a:gd name="connsiteX7" fmla="*/ 356521 w 472349"/>
                <a:gd name="connsiteY7" fmla="*/ 1020 h 753854"/>
                <a:gd name="connsiteX8" fmla="*/ 414814 w 472349"/>
                <a:gd name="connsiteY8" fmla="*/ 7782 h 753854"/>
                <a:gd name="connsiteX9" fmla="*/ 444722 w 472349"/>
                <a:gd name="connsiteY9" fmla="*/ 28737 h 753854"/>
                <a:gd name="connsiteX10" fmla="*/ 462724 w 472349"/>
                <a:gd name="connsiteY10" fmla="*/ 57979 h 753854"/>
                <a:gd name="connsiteX11" fmla="*/ 472345 w 472349"/>
                <a:gd name="connsiteY11" fmla="*/ 111605 h 753854"/>
                <a:gd name="connsiteX12" fmla="*/ 468916 w 472349"/>
                <a:gd name="connsiteY12" fmla="*/ 157420 h 753854"/>
                <a:gd name="connsiteX13" fmla="*/ 423672 w 472349"/>
                <a:gd name="connsiteY13" fmla="*/ 316773 h 753854"/>
                <a:gd name="connsiteX14" fmla="*/ 362712 w 472349"/>
                <a:gd name="connsiteY14" fmla="*/ 464316 h 753854"/>
                <a:gd name="connsiteX15" fmla="*/ 286321 w 472349"/>
                <a:gd name="connsiteY15" fmla="*/ 608238 h 753854"/>
                <a:gd name="connsiteX16" fmla="*/ 234124 w 472349"/>
                <a:gd name="connsiteY16" fmla="*/ 674628 h 753854"/>
                <a:gd name="connsiteX17" fmla="*/ 165068 w 472349"/>
                <a:gd name="connsiteY17" fmla="*/ 727491 h 753854"/>
                <a:gd name="connsiteX18" fmla="*/ 82487 w 472349"/>
                <a:gd name="connsiteY18" fmla="*/ 752352 h 753854"/>
                <a:gd name="connsiteX19" fmla="*/ 0 w 472349"/>
                <a:gd name="connsiteY19" fmla="*/ 748923 h 753854"/>
                <a:gd name="connsiteX20" fmla="*/ 953 w 472349"/>
                <a:gd name="connsiteY20" fmla="*/ 730254 h 753854"/>
                <a:gd name="connsiteX21" fmla="*/ 75533 w 472349"/>
                <a:gd name="connsiteY21" fmla="*/ 717204 h 753854"/>
                <a:gd name="connsiteX22" fmla="*/ 139160 w 472349"/>
                <a:gd name="connsiteY22" fmla="*/ 685391 h 753854"/>
                <a:gd name="connsiteX23" fmla="*/ 227171 w 472349"/>
                <a:gd name="connsiteY23" fmla="*/ 572901 h 753854"/>
                <a:gd name="connsiteX24" fmla="*/ 287941 w 472349"/>
                <a:gd name="connsiteY24" fmla="*/ 433074 h 753854"/>
                <a:gd name="connsiteX25" fmla="*/ 315563 w 472349"/>
                <a:gd name="connsiteY25" fmla="*/ 359922 h 753854"/>
                <a:gd name="connsiteX26" fmla="*/ 342233 w 472349"/>
                <a:gd name="connsiteY26" fmla="*/ 286960 h 753854"/>
                <a:gd name="connsiteX27" fmla="*/ 366141 w 472349"/>
                <a:gd name="connsiteY27" fmla="*/ 214475 h 753854"/>
                <a:gd name="connsiteX28" fmla="*/ 383857 w 472349"/>
                <a:gd name="connsiteY28" fmla="*/ 143609 h 753854"/>
                <a:gd name="connsiteX29" fmla="*/ 387572 w 472349"/>
                <a:gd name="connsiteY29" fmla="*/ 111033 h 753854"/>
                <a:gd name="connsiteX30" fmla="*/ 385477 w 472349"/>
                <a:gd name="connsiteY30" fmla="*/ 87126 h 753854"/>
                <a:gd name="connsiteX31" fmla="*/ 383667 w 472349"/>
                <a:gd name="connsiteY31" fmla="*/ 82554 h 753854"/>
                <a:gd name="connsiteX32" fmla="*/ 381953 w 472349"/>
                <a:gd name="connsiteY32" fmla="*/ 80553 h 753854"/>
                <a:gd name="connsiteX33" fmla="*/ 362903 w 472349"/>
                <a:gd name="connsiteY33" fmla="*/ 77315 h 753854"/>
                <a:gd name="connsiteX34" fmla="*/ 348329 w 472349"/>
                <a:gd name="connsiteY34" fmla="*/ 78458 h 753854"/>
                <a:gd name="connsiteX35" fmla="*/ 339566 w 472349"/>
                <a:gd name="connsiteY35" fmla="*/ 79982 h 753854"/>
                <a:gd name="connsiteX36" fmla="*/ 330327 w 472349"/>
                <a:gd name="connsiteY36" fmla="*/ 81792 h 753854"/>
                <a:gd name="connsiteX37" fmla="*/ 293561 w 472349"/>
                <a:gd name="connsiteY37" fmla="*/ 90078 h 753854"/>
                <a:gd name="connsiteX38" fmla="*/ 220885 w 472349"/>
                <a:gd name="connsiteY38" fmla="*/ 111510 h 753854"/>
                <a:gd name="connsiteX39" fmla="*/ 81153 w 472349"/>
                <a:gd name="connsiteY39" fmla="*/ 174184 h 753854"/>
                <a:gd name="connsiteX40" fmla="*/ 68866 w 472349"/>
                <a:gd name="connsiteY40" fmla="*/ 160278 h 75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2349" h="753854">
                  <a:moveTo>
                    <a:pt x="68866" y="160278"/>
                  </a:moveTo>
                  <a:cubicBezTo>
                    <a:pt x="87154" y="139037"/>
                    <a:pt x="107728" y="121701"/>
                    <a:pt x="129445" y="104937"/>
                  </a:cubicBezTo>
                  <a:cubicBezTo>
                    <a:pt x="151257" y="88554"/>
                    <a:pt x="174307" y="73695"/>
                    <a:pt x="198406" y="60551"/>
                  </a:cubicBezTo>
                  <a:cubicBezTo>
                    <a:pt x="222409" y="47311"/>
                    <a:pt x="247364" y="35691"/>
                    <a:pt x="272987" y="25689"/>
                  </a:cubicBezTo>
                  <a:cubicBezTo>
                    <a:pt x="285845" y="20736"/>
                    <a:pt x="298704" y="15879"/>
                    <a:pt x="311848" y="11783"/>
                  </a:cubicBezTo>
                  <a:lnTo>
                    <a:pt x="321755" y="8735"/>
                  </a:lnTo>
                  <a:lnTo>
                    <a:pt x="332137" y="5782"/>
                  </a:lnTo>
                  <a:cubicBezTo>
                    <a:pt x="340519" y="3687"/>
                    <a:pt x="348044" y="2163"/>
                    <a:pt x="356521" y="1020"/>
                  </a:cubicBezTo>
                  <a:cubicBezTo>
                    <a:pt x="373285" y="-695"/>
                    <a:pt x="392811" y="-1266"/>
                    <a:pt x="414814" y="7782"/>
                  </a:cubicBezTo>
                  <a:cubicBezTo>
                    <a:pt x="425577" y="12259"/>
                    <a:pt x="436436" y="19593"/>
                    <a:pt x="444722" y="28737"/>
                  </a:cubicBezTo>
                  <a:cubicBezTo>
                    <a:pt x="453104" y="37881"/>
                    <a:pt x="458819" y="48168"/>
                    <a:pt x="462724" y="57979"/>
                  </a:cubicBezTo>
                  <a:cubicBezTo>
                    <a:pt x="470345" y="77696"/>
                    <a:pt x="472154" y="95412"/>
                    <a:pt x="472345" y="111605"/>
                  </a:cubicBezTo>
                  <a:cubicBezTo>
                    <a:pt x="472440" y="127893"/>
                    <a:pt x="471011" y="142942"/>
                    <a:pt x="468916" y="157420"/>
                  </a:cubicBezTo>
                  <a:cubicBezTo>
                    <a:pt x="459962" y="215142"/>
                    <a:pt x="442055" y="266291"/>
                    <a:pt x="423672" y="316773"/>
                  </a:cubicBezTo>
                  <a:cubicBezTo>
                    <a:pt x="404813" y="367161"/>
                    <a:pt x="384238" y="415738"/>
                    <a:pt x="362712" y="464316"/>
                  </a:cubicBezTo>
                  <a:cubicBezTo>
                    <a:pt x="340614" y="513179"/>
                    <a:pt x="316802" y="561852"/>
                    <a:pt x="286321" y="608238"/>
                  </a:cubicBezTo>
                  <a:cubicBezTo>
                    <a:pt x="271081" y="631479"/>
                    <a:pt x="254032" y="653958"/>
                    <a:pt x="234124" y="674628"/>
                  </a:cubicBezTo>
                  <a:cubicBezTo>
                    <a:pt x="214217" y="695202"/>
                    <a:pt x="191167" y="713966"/>
                    <a:pt x="165068" y="727491"/>
                  </a:cubicBezTo>
                  <a:cubicBezTo>
                    <a:pt x="139065" y="741303"/>
                    <a:pt x="110585" y="749494"/>
                    <a:pt x="82487" y="752352"/>
                  </a:cubicBezTo>
                  <a:cubicBezTo>
                    <a:pt x="54388" y="755400"/>
                    <a:pt x="26670" y="753590"/>
                    <a:pt x="0" y="748923"/>
                  </a:cubicBezTo>
                  <a:lnTo>
                    <a:pt x="953" y="730254"/>
                  </a:lnTo>
                  <a:cubicBezTo>
                    <a:pt x="26765" y="728158"/>
                    <a:pt x="52006" y="724348"/>
                    <a:pt x="75533" y="717204"/>
                  </a:cubicBezTo>
                  <a:cubicBezTo>
                    <a:pt x="98965" y="709965"/>
                    <a:pt x="120396" y="699297"/>
                    <a:pt x="139160" y="685391"/>
                  </a:cubicBezTo>
                  <a:cubicBezTo>
                    <a:pt x="176784" y="657578"/>
                    <a:pt x="203835" y="616716"/>
                    <a:pt x="227171" y="572901"/>
                  </a:cubicBezTo>
                  <a:cubicBezTo>
                    <a:pt x="250127" y="528705"/>
                    <a:pt x="269653" y="481175"/>
                    <a:pt x="287941" y="433074"/>
                  </a:cubicBezTo>
                  <a:lnTo>
                    <a:pt x="315563" y="359922"/>
                  </a:lnTo>
                  <a:cubicBezTo>
                    <a:pt x="324803" y="335633"/>
                    <a:pt x="333756" y="311249"/>
                    <a:pt x="342233" y="286960"/>
                  </a:cubicBezTo>
                  <a:cubicBezTo>
                    <a:pt x="350901" y="262767"/>
                    <a:pt x="358997" y="238573"/>
                    <a:pt x="366141" y="214475"/>
                  </a:cubicBezTo>
                  <a:cubicBezTo>
                    <a:pt x="373475" y="190567"/>
                    <a:pt x="379666" y="166469"/>
                    <a:pt x="383857" y="143609"/>
                  </a:cubicBezTo>
                  <a:cubicBezTo>
                    <a:pt x="385953" y="132179"/>
                    <a:pt x="387287" y="121035"/>
                    <a:pt x="387572" y="111033"/>
                  </a:cubicBezTo>
                  <a:cubicBezTo>
                    <a:pt x="387858" y="101032"/>
                    <a:pt x="387096" y="92079"/>
                    <a:pt x="385477" y="87126"/>
                  </a:cubicBezTo>
                  <a:cubicBezTo>
                    <a:pt x="384715" y="84649"/>
                    <a:pt x="384048" y="83220"/>
                    <a:pt x="383667" y="82554"/>
                  </a:cubicBezTo>
                  <a:cubicBezTo>
                    <a:pt x="383191" y="81887"/>
                    <a:pt x="383096" y="81411"/>
                    <a:pt x="381953" y="80553"/>
                  </a:cubicBezTo>
                  <a:cubicBezTo>
                    <a:pt x="379762" y="78744"/>
                    <a:pt x="372237" y="77029"/>
                    <a:pt x="362903" y="77315"/>
                  </a:cubicBezTo>
                  <a:cubicBezTo>
                    <a:pt x="358235" y="77410"/>
                    <a:pt x="352806" y="77886"/>
                    <a:pt x="348329" y="78458"/>
                  </a:cubicBezTo>
                  <a:lnTo>
                    <a:pt x="339566" y="79982"/>
                  </a:lnTo>
                  <a:lnTo>
                    <a:pt x="330327" y="81792"/>
                  </a:lnTo>
                  <a:cubicBezTo>
                    <a:pt x="318040" y="84363"/>
                    <a:pt x="305753" y="87030"/>
                    <a:pt x="293561" y="90078"/>
                  </a:cubicBezTo>
                  <a:cubicBezTo>
                    <a:pt x="269177" y="96174"/>
                    <a:pt x="244888" y="103318"/>
                    <a:pt x="220885" y="111510"/>
                  </a:cubicBezTo>
                  <a:cubicBezTo>
                    <a:pt x="173069" y="127988"/>
                    <a:pt x="125349" y="148467"/>
                    <a:pt x="81153" y="174184"/>
                  </a:cubicBezTo>
                  <a:lnTo>
                    <a:pt x="68866" y="160278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8FEC4F5-CE22-CE8F-C1E8-3079C47FBF32}"/>
                </a:ext>
              </a:extLst>
            </p:cNvPr>
            <p:cNvSpPr/>
            <p:nvPr/>
          </p:nvSpPr>
          <p:spPr>
            <a:xfrm>
              <a:off x="40576" y="1303780"/>
              <a:ext cx="1399603" cy="627699"/>
            </a:xfrm>
            <a:custGeom>
              <a:avLst/>
              <a:gdLst>
                <a:gd name="connsiteX0" fmla="*/ 0 w 1399603"/>
                <a:gd name="connsiteY0" fmla="*/ 616460 h 627699"/>
                <a:gd name="connsiteX1" fmla="*/ 137065 w 1399603"/>
                <a:gd name="connsiteY1" fmla="*/ 447486 h 627699"/>
                <a:gd name="connsiteX2" fmla="*/ 294323 w 1399603"/>
                <a:gd name="connsiteY2" fmla="*/ 296610 h 627699"/>
                <a:gd name="connsiteX3" fmla="*/ 666274 w 1399603"/>
                <a:gd name="connsiteY3" fmla="*/ 66391 h 627699"/>
                <a:gd name="connsiteX4" fmla="*/ 879539 w 1399603"/>
                <a:gd name="connsiteY4" fmla="*/ 8193 h 627699"/>
                <a:gd name="connsiteX5" fmla="*/ 990314 w 1399603"/>
                <a:gd name="connsiteY5" fmla="*/ 2 h 627699"/>
                <a:gd name="connsiteX6" fmla="*/ 1102519 w 1399603"/>
                <a:gd name="connsiteY6" fmla="*/ 12575 h 627699"/>
                <a:gd name="connsiteX7" fmla="*/ 1295400 w 1399603"/>
                <a:gd name="connsiteY7" fmla="*/ 126017 h 627699"/>
                <a:gd name="connsiteX8" fmla="*/ 1359599 w 1399603"/>
                <a:gd name="connsiteY8" fmla="*/ 217076 h 627699"/>
                <a:gd name="connsiteX9" fmla="*/ 1399604 w 1399603"/>
                <a:gd name="connsiteY9" fmla="*/ 320423 h 627699"/>
                <a:gd name="connsiteX10" fmla="*/ 1381411 w 1399603"/>
                <a:gd name="connsiteY10" fmla="*/ 324995 h 627699"/>
                <a:gd name="connsiteX11" fmla="*/ 1271207 w 1399603"/>
                <a:gd name="connsiteY11" fmla="*/ 149639 h 627699"/>
                <a:gd name="connsiteX12" fmla="*/ 1188625 w 1399603"/>
                <a:gd name="connsiteY12" fmla="*/ 89251 h 627699"/>
                <a:gd name="connsiteX13" fmla="*/ 1092994 w 1399603"/>
                <a:gd name="connsiteY13" fmla="*/ 55056 h 627699"/>
                <a:gd name="connsiteX14" fmla="*/ 990981 w 1399603"/>
                <a:gd name="connsiteY14" fmla="*/ 47151 h 627699"/>
                <a:gd name="connsiteX15" fmla="*/ 886968 w 1399603"/>
                <a:gd name="connsiteY15" fmla="*/ 56961 h 627699"/>
                <a:gd name="connsiteX16" fmla="*/ 685610 w 1399603"/>
                <a:gd name="connsiteY16" fmla="*/ 114588 h 627699"/>
                <a:gd name="connsiteX17" fmla="*/ 323945 w 1399603"/>
                <a:gd name="connsiteY17" fmla="*/ 332805 h 627699"/>
                <a:gd name="connsiteX18" fmla="*/ 14954 w 1399603"/>
                <a:gd name="connsiteY18" fmla="*/ 627699 h 627699"/>
                <a:gd name="connsiteX19" fmla="*/ 0 w 1399603"/>
                <a:gd name="connsiteY19" fmla="*/ 616460 h 62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9603" h="627699">
                  <a:moveTo>
                    <a:pt x="0" y="616460"/>
                  </a:moveTo>
                  <a:cubicBezTo>
                    <a:pt x="41243" y="556357"/>
                    <a:pt x="87916" y="501017"/>
                    <a:pt x="137065" y="447486"/>
                  </a:cubicBezTo>
                  <a:cubicBezTo>
                    <a:pt x="186404" y="394242"/>
                    <a:pt x="238887" y="343854"/>
                    <a:pt x="294323" y="296610"/>
                  </a:cubicBezTo>
                  <a:cubicBezTo>
                    <a:pt x="405575" y="202884"/>
                    <a:pt x="529209" y="121064"/>
                    <a:pt x="666274" y="66391"/>
                  </a:cubicBezTo>
                  <a:cubicBezTo>
                    <a:pt x="734663" y="39054"/>
                    <a:pt x="806196" y="18480"/>
                    <a:pt x="879539" y="8193"/>
                  </a:cubicBezTo>
                  <a:cubicBezTo>
                    <a:pt x="916210" y="2955"/>
                    <a:pt x="953262" y="97"/>
                    <a:pt x="990314" y="2"/>
                  </a:cubicBezTo>
                  <a:cubicBezTo>
                    <a:pt x="1027557" y="-94"/>
                    <a:pt x="1065752" y="3621"/>
                    <a:pt x="1102519" y="12575"/>
                  </a:cubicBezTo>
                  <a:cubicBezTo>
                    <a:pt x="1176528" y="29815"/>
                    <a:pt x="1244918" y="70582"/>
                    <a:pt x="1295400" y="126017"/>
                  </a:cubicBezTo>
                  <a:cubicBezTo>
                    <a:pt x="1320737" y="153735"/>
                    <a:pt x="1342073" y="184501"/>
                    <a:pt x="1359599" y="217076"/>
                  </a:cubicBezTo>
                  <a:cubicBezTo>
                    <a:pt x="1377125" y="249843"/>
                    <a:pt x="1390936" y="283751"/>
                    <a:pt x="1399604" y="320423"/>
                  </a:cubicBezTo>
                  <a:lnTo>
                    <a:pt x="1381411" y="324995"/>
                  </a:lnTo>
                  <a:cubicBezTo>
                    <a:pt x="1358551" y="259463"/>
                    <a:pt x="1320737" y="197360"/>
                    <a:pt x="1271207" y="149639"/>
                  </a:cubicBezTo>
                  <a:cubicBezTo>
                    <a:pt x="1246251" y="125827"/>
                    <a:pt x="1218819" y="105063"/>
                    <a:pt x="1188625" y="89251"/>
                  </a:cubicBezTo>
                  <a:cubicBezTo>
                    <a:pt x="1158526" y="73344"/>
                    <a:pt x="1126236" y="62009"/>
                    <a:pt x="1092994" y="55056"/>
                  </a:cubicBezTo>
                  <a:cubicBezTo>
                    <a:pt x="1059656" y="48103"/>
                    <a:pt x="1025557" y="45817"/>
                    <a:pt x="990981" y="47151"/>
                  </a:cubicBezTo>
                  <a:cubicBezTo>
                    <a:pt x="956120" y="48008"/>
                    <a:pt x="921353" y="51342"/>
                    <a:pt x="886968" y="56961"/>
                  </a:cubicBezTo>
                  <a:cubicBezTo>
                    <a:pt x="818102" y="68391"/>
                    <a:pt x="750570" y="88108"/>
                    <a:pt x="685610" y="114588"/>
                  </a:cubicBezTo>
                  <a:cubicBezTo>
                    <a:pt x="555593" y="167832"/>
                    <a:pt x="435102" y="244604"/>
                    <a:pt x="323945" y="332805"/>
                  </a:cubicBezTo>
                  <a:cubicBezTo>
                    <a:pt x="212789" y="421102"/>
                    <a:pt x="109061" y="520448"/>
                    <a:pt x="14954" y="627699"/>
                  </a:cubicBezTo>
                  <a:lnTo>
                    <a:pt x="0" y="61646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5D83B00-6A63-7F8E-7603-E5B20D2A8799}"/>
                </a:ext>
              </a:extLst>
            </p:cNvPr>
            <p:cNvSpPr/>
            <p:nvPr/>
          </p:nvSpPr>
          <p:spPr>
            <a:xfrm>
              <a:off x="0" y="2032825"/>
              <a:ext cx="548830" cy="329836"/>
            </a:xfrm>
            <a:custGeom>
              <a:avLst/>
              <a:gdLst>
                <a:gd name="connsiteX0" fmla="*/ 18193 w 548830"/>
                <a:gd name="connsiteY0" fmla="*/ 0 h 329836"/>
                <a:gd name="connsiteX1" fmla="*/ 57341 w 548830"/>
                <a:gd name="connsiteY1" fmla="*/ 58388 h 329836"/>
                <a:gd name="connsiteX2" fmla="*/ 102870 w 548830"/>
                <a:gd name="connsiteY2" fmla="*/ 106680 h 329836"/>
                <a:gd name="connsiteX3" fmla="*/ 158020 w 548830"/>
                <a:gd name="connsiteY3" fmla="*/ 140970 h 329836"/>
                <a:gd name="connsiteX4" fmla="*/ 224219 w 548830"/>
                <a:gd name="connsiteY4" fmla="*/ 162211 h 329836"/>
                <a:gd name="connsiteX5" fmla="*/ 239744 w 548830"/>
                <a:gd name="connsiteY5" fmla="*/ 166116 h 329836"/>
                <a:gd name="connsiteX6" fmla="*/ 233744 w 548830"/>
                <a:gd name="connsiteY6" fmla="*/ 172021 h 329836"/>
                <a:gd name="connsiteX7" fmla="*/ 233744 w 548830"/>
                <a:gd name="connsiteY7" fmla="*/ 172021 h 329836"/>
                <a:gd name="connsiteX8" fmla="*/ 251651 w 548830"/>
                <a:gd name="connsiteY8" fmla="*/ 211265 h 329836"/>
                <a:gd name="connsiteX9" fmla="*/ 279845 w 548830"/>
                <a:gd name="connsiteY9" fmla="*/ 241649 h 329836"/>
                <a:gd name="connsiteX10" fmla="*/ 357569 w 548830"/>
                <a:gd name="connsiteY10" fmla="*/ 277463 h 329836"/>
                <a:gd name="connsiteX11" fmla="*/ 449485 w 548830"/>
                <a:gd name="connsiteY11" fmla="*/ 289655 h 329836"/>
                <a:gd name="connsiteX12" fmla="*/ 546068 w 548830"/>
                <a:gd name="connsiteY12" fmla="*/ 291179 h 329836"/>
                <a:gd name="connsiteX13" fmla="*/ 548831 w 548830"/>
                <a:gd name="connsiteY13" fmla="*/ 309753 h 329836"/>
                <a:gd name="connsiteX14" fmla="*/ 450151 w 548830"/>
                <a:gd name="connsiteY14" fmla="*/ 328517 h 329836"/>
                <a:gd name="connsiteX15" fmla="*/ 347186 w 548830"/>
                <a:gd name="connsiteY15" fmla="*/ 322993 h 329836"/>
                <a:gd name="connsiteX16" fmla="*/ 250317 w 548830"/>
                <a:gd name="connsiteY16" fmla="*/ 274130 h 329836"/>
                <a:gd name="connsiteX17" fmla="*/ 220028 w 548830"/>
                <a:gd name="connsiteY17" fmla="*/ 226504 h 329836"/>
                <a:gd name="connsiteX18" fmla="*/ 215075 w 548830"/>
                <a:gd name="connsiteY18" fmla="*/ 171164 h 329836"/>
                <a:gd name="connsiteX19" fmla="*/ 215075 w 548830"/>
                <a:gd name="connsiteY19" fmla="*/ 171164 h 329836"/>
                <a:gd name="connsiteX20" fmla="*/ 224600 w 548830"/>
                <a:gd name="connsiteY20" fmla="*/ 180975 h 329836"/>
                <a:gd name="connsiteX21" fmla="*/ 144780 w 548830"/>
                <a:gd name="connsiteY21" fmla="*/ 181832 h 329836"/>
                <a:gd name="connsiteX22" fmla="*/ 71057 w 548830"/>
                <a:gd name="connsiteY22" fmla="*/ 144875 h 329836"/>
                <a:gd name="connsiteX23" fmla="*/ 20574 w 548830"/>
                <a:gd name="connsiteY23" fmla="*/ 81153 h 329836"/>
                <a:gd name="connsiteX24" fmla="*/ 0 w 548830"/>
                <a:gd name="connsiteY24" fmla="*/ 4477 h 329836"/>
                <a:gd name="connsiteX25" fmla="*/ 18193 w 548830"/>
                <a:gd name="connsiteY25" fmla="*/ 0 h 32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8830" h="329836">
                  <a:moveTo>
                    <a:pt x="18193" y="0"/>
                  </a:moveTo>
                  <a:cubicBezTo>
                    <a:pt x="30575" y="20288"/>
                    <a:pt x="43434" y="40386"/>
                    <a:pt x="57341" y="58388"/>
                  </a:cubicBezTo>
                  <a:cubicBezTo>
                    <a:pt x="71247" y="76486"/>
                    <a:pt x="86297" y="92678"/>
                    <a:pt x="102870" y="106680"/>
                  </a:cubicBezTo>
                  <a:cubicBezTo>
                    <a:pt x="119539" y="120587"/>
                    <a:pt x="137827" y="132112"/>
                    <a:pt x="158020" y="140970"/>
                  </a:cubicBezTo>
                  <a:cubicBezTo>
                    <a:pt x="178213" y="150114"/>
                    <a:pt x="200311" y="156305"/>
                    <a:pt x="224219" y="162211"/>
                  </a:cubicBezTo>
                  <a:lnTo>
                    <a:pt x="239744" y="166116"/>
                  </a:lnTo>
                  <a:lnTo>
                    <a:pt x="233744" y="172021"/>
                  </a:lnTo>
                  <a:lnTo>
                    <a:pt x="233744" y="172021"/>
                  </a:lnTo>
                  <a:cubicBezTo>
                    <a:pt x="237649" y="185547"/>
                    <a:pt x="243935" y="199739"/>
                    <a:pt x="251651" y="211265"/>
                  </a:cubicBezTo>
                  <a:cubicBezTo>
                    <a:pt x="259652" y="222980"/>
                    <a:pt x="268986" y="233077"/>
                    <a:pt x="279845" y="241649"/>
                  </a:cubicBezTo>
                  <a:cubicBezTo>
                    <a:pt x="301466" y="258604"/>
                    <a:pt x="328327" y="270224"/>
                    <a:pt x="357569" y="277463"/>
                  </a:cubicBezTo>
                  <a:cubicBezTo>
                    <a:pt x="386715" y="284798"/>
                    <a:pt x="417862" y="288131"/>
                    <a:pt x="449485" y="289655"/>
                  </a:cubicBezTo>
                  <a:cubicBezTo>
                    <a:pt x="481108" y="291465"/>
                    <a:pt x="513302" y="290989"/>
                    <a:pt x="546068" y="291179"/>
                  </a:cubicBezTo>
                  <a:lnTo>
                    <a:pt x="548831" y="309753"/>
                  </a:lnTo>
                  <a:cubicBezTo>
                    <a:pt x="516922" y="319564"/>
                    <a:pt x="483870" y="325660"/>
                    <a:pt x="450151" y="328517"/>
                  </a:cubicBezTo>
                  <a:cubicBezTo>
                    <a:pt x="416433" y="331089"/>
                    <a:pt x="381762" y="330232"/>
                    <a:pt x="347186" y="322993"/>
                  </a:cubicBezTo>
                  <a:cubicBezTo>
                    <a:pt x="312992" y="315563"/>
                    <a:pt x="277273" y="301466"/>
                    <a:pt x="250317" y="274130"/>
                  </a:cubicBezTo>
                  <a:cubicBezTo>
                    <a:pt x="236982" y="260699"/>
                    <a:pt x="226219" y="244316"/>
                    <a:pt x="220028" y="226504"/>
                  </a:cubicBezTo>
                  <a:cubicBezTo>
                    <a:pt x="213741" y="208598"/>
                    <a:pt x="211360" y="190405"/>
                    <a:pt x="215075" y="171164"/>
                  </a:cubicBezTo>
                  <a:lnTo>
                    <a:pt x="215075" y="171164"/>
                  </a:lnTo>
                  <a:lnTo>
                    <a:pt x="224600" y="180975"/>
                  </a:lnTo>
                  <a:cubicBezTo>
                    <a:pt x="199168" y="187928"/>
                    <a:pt x="171545" y="187928"/>
                    <a:pt x="144780" y="181832"/>
                  </a:cubicBezTo>
                  <a:cubicBezTo>
                    <a:pt x="118015" y="175641"/>
                    <a:pt x="92297" y="162687"/>
                    <a:pt x="71057" y="144875"/>
                  </a:cubicBezTo>
                  <a:cubicBezTo>
                    <a:pt x="49625" y="127159"/>
                    <a:pt x="32671" y="105061"/>
                    <a:pt x="20574" y="81153"/>
                  </a:cubicBezTo>
                  <a:cubicBezTo>
                    <a:pt x="8668" y="57055"/>
                    <a:pt x="667" y="31718"/>
                    <a:pt x="0" y="4477"/>
                  </a:cubicBezTo>
                  <a:lnTo>
                    <a:pt x="18193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C7A70F8-31AA-0A5C-7BE9-FB3B3736E792}"/>
                </a:ext>
              </a:extLst>
            </p:cNvPr>
            <p:cNvSpPr/>
            <p:nvPr/>
          </p:nvSpPr>
          <p:spPr>
            <a:xfrm>
              <a:off x="469034" y="2603845"/>
              <a:ext cx="565380" cy="490671"/>
            </a:xfrm>
            <a:custGeom>
              <a:avLst/>
              <a:gdLst>
                <a:gd name="connsiteX0" fmla="*/ 565380 w 565380"/>
                <a:gd name="connsiteY0" fmla="*/ 18672 h 490671"/>
                <a:gd name="connsiteX1" fmla="*/ 361164 w 565380"/>
                <a:gd name="connsiteY1" fmla="*/ 80204 h 490671"/>
                <a:gd name="connsiteX2" fmla="*/ 181142 w 565380"/>
                <a:gd name="connsiteY2" fmla="*/ 177454 h 490671"/>
                <a:gd name="connsiteX3" fmla="*/ 116086 w 565380"/>
                <a:gd name="connsiteY3" fmla="*/ 246892 h 490671"/>
                <a:gd name="connsiteX4" fmla="*/ 110085 w 565380"/>
                <a:gd name="connsiteY4" fmla="*/ 256702 h 490671"/>
                <a:gd name="connsiteX5" fmla="*/ 104180 w 565380"/>
                <a:gd name="connsiteY5" fmla="*/ 267275 h 490671"/>
                <a:gd name="connsiteX6" fmla="*/ 93702 w 565380"/>
                <a:gd name="connsiteY6" fmla="*/ 288516 h 490671"/>
                <a:gd name="connsiteX7" fmla="*/ 80748 w 565380"/>
                <a:gd name="connsiteY7" fmla="*/ 330426 h 490671"/>
                <a:gd name="connsiteX8" fmla="*/ 92845 w 565380"/>
                <a:gd name="connsiteY8" fmla="*/ 404340 h 490671"/>
                <a:gd name="connsiteX9" fmla="*/ 160854 w 565380"/>
                <a:gd name="connsiteY9" fmla="*/ 472348 h 490671"/>
                <a:gd name="connsiteX10" fmla="*/ 156282 w 565380"/>
                <a:gd name="connsiteY10" fmla="*/ 490541 h 490671"/>
                <a:gd name="connsiteX11" fmla="*/ 126087 w 565380"/>
                <a:gd name="connsiteY11" fmla="*/ 488446 h 490671"/>
                <a:gd name="connsiteX12" fmla="*/ 96750 w 565380"/>
                <a:gd name="connsiteY12" fmla="*/ 480540 h 490671"/>
                <a:gd name="connsiteX13" fmla="*/ 42363 w 565380"/>
                <a:gd name="connsiteY13" fmla="*/ 446631 h 490671"/>
                <a:gd name="connsiteX14" fmla="*/ 6168 w 565380"/>
                <a:gd name="connsiteY14" fmla="*/ 386909 h 490671"/>
                <a:gd name="connsiteX15" fmla="*/ 2072 w 565380"/>
                <a:gd name="connsiteY15" fmla="*/ 317567 h 490671"/>
                <a:gd name="connsiteX16" fmla="*/ 21027 w 565380"/>
                <a:gd name="connsiteY16" fmla="*/ 256321 h 490671"/>
                <a:gd name="connsiteX17" fmla="*/ 34743 w 565380"/>
                <a:gd name="connsiteY17" fmla="*/ 229080 h 490671"/>
                <a:gd name="connsiteX18" fmla="*/ 38553 w 565380"/>
                <a:gd name="connsiteY18" fmla="*/ 222317 h 490671"/>
                <a:gd name="connsiteX19" fmla="*/ 42363 w 565380"/>
                <a:gd name="connsiteY19" fmla="*/ 216126 h 490671"/>
                <a:gd name="connsiteX20" fmla="*/ 50935 w 565380"/>
                <a:gd name="connsiteY20" fmla="*/ 203077 h 490671"/>
                <a:gd name="connsiteX21" fmla="*/ 136279 w 565380"/>
                <a:gd name="connsiteY21" fmla="*/ 118018 h 490671"/>
                <a:gd name="connsiteX22" fmla="*/ 237435 w 565380"/>
                <a:gd name="connsiteY22" fmla="*/ 62392 h 490671"/>
                <a:gd name="connsiteX23" fmla="*/ 344305 w 565380"/>
                <a:gd name="connsiteY23" fmla="*/ 27150 h 490671"/>
                <a:gd name="connsiteX24" fmla="*/ 398598 w 565380"/>
                <a:gd name="connsiteY24" fmla="*/ 15053 h 490671"/>
                <a:gd name="connsiteX25" fmla="*/ 453366 w 565380"/>
                <a:gd name="connsiteY25" fmla="*/ 6671 h 490671"/>
                <a:gd name="connsiteX26" fmla="*/ 563571 w 565380"/>
                <a:gd name="connsiteY26" fmla="*/ 99 h 490671"/>
                <a:gd name="connsiteX27" fmla="*/ 565380 w 565380"/>
                <a:gd name="connsiteY27" fmla="*/ 18672 h 49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65380" h="490671">
                  <a:moveTo>
                    <a:pt x="565380" y="18672"/>
                  </a:moveTo>
                  <a:cubicBezTo>
                    <a:pt x="495657" y="34865"/>
                    <a:pt x="426887" y="55439"/>
                    <a:pt x="361164" y="80204"/>
                  </a:cubicBezTo>
                  <a:cubicBezTo>
                    <a:pt x="295918" y="105826"/>
                    <a:pt x="232767" y="136306"/>
                    <a:pt x="181142" y="177454"/>
                  </a:cubicBezTo>
                  <a:cubicBezTo>
                    <a:pt x="155424" y="197933"/>
                    <a:pt x="132945" y="221174"/>
                    <a:pt x="116086" y="246892"/>
                  </a:cubicBezTo>
                  <a:cubicBezTo>
                    <a:pt x="113991" y="250130"/>
                    <a:pt x="111990" y="253369"/>
                    <a:pt x="110085" y="256702"/>
                  </a:cubicBezTo>
                  <a:lnTo>
                    <a:pt x="104180" y="267275"/>
                  </a:lnTo>
                  <a:cubicBezTo>
                    <a:pt x="100370" y="274324"/>
                    <a:pt x="96846" y="281372"/>
                    <a:pt x="93702" y="288516"/>
                  </a:cubicBezTo>
                  <a:cubicBezTo>
                    <a:pt x="87511" y="302708"/>
                    <a:pt x="83130" y="316900"/>
                    <a:pt x="80748" y="330426"/>
                  </a:cubicBezTo>
                  <a:cubicBezTo>
                    <a:pt x="76176" y="357667"/>
                    <a:pt x="78748" y="380432"/>
                    <a:pt x="92845" y="404340"/>
                  </a:cubicBezTo>
                  <a:cubicBezTo>
                    <a:pt x="106656" y="428343"/>
                    <a:pt x="132279" y="451298"/>
                    <a:pt x="160854" y="472348"/>
                  </a:cubicBezTo>
                  <a:lnTo>
                    <a:pt x="156282" y="490541"/>
                  </a:lnTo>
                  <a:cubicBezTo>
                    <a:pt x="145709" y="491017"/>
                    <a:pt x="136089" y="490160"/>
                    <a:pt x="126087" y="488446"/>
                  </a:cubicBezTo>
                  <a:cubicBezTo>
                    <a:pt x="116181" y="486826"/>
                    <a:pt x="106371" y="484064"/>
                    <a:pt x="96750" y="480540"/>
                  </a:cubicBezTo>
                  <a:cubicBezTo>
                    <a:pt x="77510" y="473396"/>
                    <a:pt x="58746" y="462347"/>
                    <a:pt x="42363" y="446631"/>
                  </a:cubicBezTo>
                  <a:cubicBezTo>
                    <a:pt x="26265" y="430914"/>
                    <a:pt x="12835" y="410055"/>
                    <a:pt x="6168" y="386909"/>
                  </a:cubicBezTo>
                  <a:cubicBezTo>
                    <a:pt x="-881" y="363859"/>
                    <a:pt x="-1357" y="339665"/>
                    <a:pt x="2072" y="317567"/>
                  </a:cubicBezTo>
                  <a:cubicBezTo>
                    <a:pt x="5501" y="295374"/>
                    <a:pt x="12645" y="275086"/>
                    <a:pt x="21027" y="256321"/>
                  </a:cubicBezTo>
                  <a:cubicBezTo>
                    <a:pt x="25218" y="246892"/>
                    <a:pt x="29885" y="237843"/>
                    <a:pt x="34743" y="229080"/>
                  </a:cubicBezTo>
                  <a:lnTo>
                    <a:pt x="38553" y="222317"/>
                  </a:lnTo>
                  <a:lnTo>
                    <a:pt x="42363" y="216126"/>
                  </a:lnTo>
                  <a:cubicBezTo>
                    <a:pt x="45125" y="211744"/>
                    <a:pt x="47982" y="207363"/>
                    <a:pt x="50935" y="203077"/>
                  </a:cubicBezTo>
                  <a:cubicBezTo>
                    <a:pt x="74462" y="168787"/>
                    <a:pt x="104466" y="140878"/>
                    <a:pt x="136279" y="118018"/>
                  </a:cubicBezTo>
                  <a:cubicBezTo>
                    <a:pt x="168378" y="95254"/>
                    <a:pt x="202478" y="77156"/>
                    <a:pt x="237435" y="62392"/>
                  </a:cubicBezTo>
                  <a:cubicBezTo>
                    <a:pt x="272391" y="47629"/>
                    <a:pt x="308110" y="36103"/>
                    <a:pt x="344305" y="27150"/>
                  </a:cubicBezTo>
                  <a:cubicBezTo>
                    <a:pt x="362403" y="22673"/>
                    <a:pt x="380405" y="18577"/>
                    <a:pt x="398598" y="15053"/>
                  </a:cubicBezTo>
                  <a:cubicBezTo>
                    <a:pt x="416790" y="11814"/>
                    <a:pt x="435078" y="9052"/>
                    <a:pt x="453366" y="6671"/>
                  </a:cubicBezTo>
                  <a:cubicBezTo>
                    <a:pt x="489942" y="2194"/>
                    <a:pt x="526518" y="-568"/>
                    <a:pt x="563571" y="99"/>
                  </a:cubicBezTo>
                  <a:lnTo>
                    <a:pt x="565380" y="18672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331338E-10AC-23C7-4D70-8789E7C50B56}"/>
                </a:ext>
              </a:extLst>
            </p:cNvPr>
            <p:cNvSpPr/>
            <p:nvPr/>
          </p:nvSpPr>
          <p:spPr>
            <a:xfrm>
              <a:off x="14552" y="2529611"/>
              <a:ext cx="494749" cy="416757"/>
            </a:xfrm>
            <a:custGeom>
              <a:avLst/>
              <a:gdLst>
                <a:gd name="connsiteX0" fmla="*/ 494750 w 494749"/>
                <a:gd name="connsiteY0" fmla="*/ 18898 h 416757"/>
                <a:gd name="connsiteX1" fmla="*/ 285962 w 494749"/>
                <a:gd name="connsiteY1" fmla="*/ 67951 h 416757"/>
                <a:gd name="connsiteX2" fmla="*/ 186997 w 494749"/>
                <a:gd name="connsiteY2" fmla="*/ 102146 h 416757"/>
                <a:gd name="connsiteX3" fmla="*/ 101558 w 494749"/>
                <a:gd name="connsiteY3" fmla="*/ 150629 h 416757"/>
                <a:gd name="connsiteX4" fmla="*/ 74316 w 494749"/>
                <a:gd name="connsiteY4" fmla="*/ 182061 h 416757"/>
                <a:gd name="connsiteX5" fmla="*/ 66601 w 494749"/>
                <a:gd name="connsiteY5" fmla="*/ 215780 h 416757"/>
                <a:gd name="connsiteX6" fmla="*/ 95366 w 494749"/>
                <a:gd name="connsiteY6" fmla="*/ 297980 h 416757"/>
                <a:gd name="connsiteX7" fmla="*/ 168328 w 494749"/>
                <a:gd name="connsiteY7" fmla="*/ 358083 h 416757"/>
                <a:gd name="connsiteX8" fmla="*/ 264340 w 494749"/>
                <a:gd name="connsiteY8" fmla="*/ 397326 h 416757"/>
                <a:gd name="connsiteX9" fmla="*/ 262911 w 494749"/>
                <a:gd name="connsiteY9" fmla="*/ 415995 h 416757"/>
                <a:gd name="connsiteX10" fmla="*/ 205952 w 494749"/>
                <a:gd name="connsiteY10" fmla="*/ 414281 h 416757"/>
                <a:gd name="connsiteX11" fmla="*/ 149659 w 494749"/>
                <a:gd name="connsiteY11" fmla="*/ 401708 h 416757"/>
                <a:gd name="connsiteX12" fmla="*/ 47551 w 494749"/>
                <a:gd name="connsiteY12" fmla="*/ 337318 h 416757"/>
                <a:gd name="connsiteX13" fmla="*/ 13832 w 494749"/>
                <a:gd name="connsiteY13" fmla="*/ 282455 h 416757"/>
                <a:gd name="connsiteX14" fmla="*/ 307 w 494749"/>
                <a:gd name="connsiteY14" fmla="*/ 220351 h 416757"/>
                <a:gd name="connsiteX15" fmla="*/ 16690 w 494749"/>
                <a:gd name="connsiteY15" fmla="*/ 149962 h 416757"/>
                <a:gd name="connsiteX16" fmla="*/ 60695 w 494749"/>
                <a:gd name="connsiteY16" fmla="*/ 100432 h 416757"/>
                <a:gd name="connsiteX17" fmla="*/ 165375 w 494749"/>
                <a:gd name="connsiteY17" fmla="*/ 46330 h 416757"/>
                <a:gd name="connsiteX18" fmla="*/ 273865 w 494749"/>
                <a:gd name="connsiteY18" fmla="*/ 18041 h 416757"/>
                <a:gd name="connsiteX19" fmla="*/ 493226 w 494749"/>
                <a:gd name="connsiteY19" fmla="*/ 324 h 416757"/>
                <a:gd name="connsiteX20" fmla="*/ 494750 w 494749"/>
                <a:gd name="connsiteY20" fmla="*/ 18898 h 41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4749" h="416757">
                  <a:moveTo>
                    <a:pt x="494750" y="18898"/>
                  </a:moveTo>
                  <a:cubicBezTo>
                    <a:pt x="424169" y="32900"/>
                    <a:pt x="353780" y="47949"/>
                    <a:pt x="285962" y="67951"/>
                  </a:cubicBezTo>
                  <a:cubicBezTo>
                    <a:pt x="251957" y="77476"/>
                    <a:pt x="218715" y="88907"/>
                    <a:pt x="186997" y="102146"/>
                  </a:cubicBezTo>
                  <a:cubicBezTo>
                    <a:pt x="155564" y="115481"/>
                    <a:pt x="125084" y="131102"/>
                    <a:pt x="101558" y="150629"/>
                  </a:cubicBezTo>
                  <a:cubicBezTo>
                    <a:pt x="89842" y="160344"/>
                    <a:pt x="80317" y="171107"/>
                    <a:pt x="74316" y="182061"/>
                  </a:cubicBezTo>
                  <a:cubicBezTo>
                    <a:pt x="68220" y="193015"/>
                    <a:pt x="65839" y="203968"/>
                    <a:pt x="66601" y="215780"/>
                  </a:cubicBezTo>
                  <a:cubicBezTo>
                    <a:pt x="68220" y="246831"/>
                    <a:pt x="77459" y="273977"/>
                    <a:pt x="95366" y="297980"/>
                  </a:cubicBezTo>
                  <a:cubicBezTo>
                    <a:pt x="112988" y="321983"/>
                    <a:pt x="138896" y="341891"/>
                    <a:pt x="168328" y="358083"/>
                  </a:cubicBezTo>
                  <a:cubicBezTo>
                    <a:pt x="197665" y="374276"/>
                    <a:pt x="230812" y="387134"/>
                    <a:pt x="264340" y="397326"/>
                  </a:cubicBezTo>
                  <a:lnTo>
                    <a:pt x="262911" y="415995"/>
                  </a:lnTo>
                  <a:cubicBezTo>
                    <a:pt x="243480" y="417519"/>
                    <a:pt x="224906" y="416662"/>
                    <a:pt x="205952" y="414281"/>
                  </a:cubicBezTo>
                  <a:cubicBezTo>
                    <a:pt x="187092" y="411804"/>
                    <a:pt x="168233" y="407804"/>
                    <a:pt x="149659" y="401708"/>
                  </a:cubicBezTo>
                  <a:cubicBezTo>
                    <a:pt x="112797" y="389611"/>
                    <a:pt x="76031" y="369418"/>
                    <a:pt x="47551" y="337318"/>
                  </a:cubicBezTo>
                  <a:cubicBezTo>
                    <a:pt x="33549" y="321317"/>
                    <a:pt x="21738" y="302648"/>
                    <a:pt x="13832" y="282455"/>
                  </a:cubicBezTo>
                  <a:cubicBezTo>
                    <a:pt x="5736" y="262547"/>
                    <a:pt x="1545" y="240449"/>
                    <a:pt x="307" y="220351"/>
                  </a:cubicBezTo>
                  <a:cubicBezTo>
                    <a:pt x="-1503" y="196063"/>
                    <a:pt x="4784" y="170345"/>
                    <a:pt x="16690" y="149962"/>
                  </a:cubicBezTo>
                  <a:cubicBezTo>
                    <a:pt x="28406" y="129197"/>
                    <a:pt x="44408" y="113481"/>
                    <a:pt x="60695" y="100432"/>
                  </a:cubicBezTo>
                  <a:cubicBezTo>
                    <a:pt x="93747" y="74714"/>
                    <a:pt x="129561" y="58998"/>
                    <a:pt x="165375" y="46330"/>
                  </a:cubicBezTo>
                  <a:cubicBezTo>
                    <a:pt x="201284" y="33757"/>
                    <a:pt x="237575" y="25280"/>
                    <a:pt x="273865" y="18041"/>
                  </a:cubicBezTo>
                  <a:cubicBezTo>
                    <a:pt x="346731" y="4991"/>
                    <a:pt x="419788" y="-1581"/>
                    <a:pt x="493226" y="324"/>
                  </a:cubicBezTo>
                  <a:lnTo>
                    <a:pt x="494750" y="18898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9ECB36F-DEBD-4002-AB26-21366D733FE5}"/>
                </a:ext>
              </a:extLst>
            </p:cNvPr>
            <p:cNvSpPr/>
            <p:nvPr/>
          </p:nvSpPr>
          <p:spPr>
            <a:xfrm>
              <a:off x="1208817" y="408819"/>
              <a:ext cx="1507121" cy="850004"/>
            </a:xfrm>
            <a:custGeom>
              <a:avLst/>
              <a:gdLst>
                <a:gd name="connsiteX0" fmla="*/ 0 w 1507121"/>
                <a:gd name="connsiteY0" fmla="*/ 835146 h 850004"/>
                <a:gd name="connsiteX1" fmla="*/ 242792 w 1507121"/>
                <a:gd name="connsiteY1" fmla="*/ 620167 h 850004"/>
                <a:gd name="connsiteX2" fmla="*/ 498538 w 1507121"/>
                <a:gd name="connsiteY2" fmla="*/ 421285 h 850004"/>
                <a:gd name="connsiteX3" fmla="*/ 766477 w 1507121"/>
                <a:gd name="connsiteY3" fmla="*/ 237547 h 850004"/>
                <a:gd name="connsiteX4" fmla="*/ 1052036 w 1507121"/>
                <a:gd name="connsiteY4" fmla="*/ 75051 h 850004"/>
                <a:gd name="connsiteX5" fmla="*/ 1129189 w 1507121"/>
                <a:gd name="connsiteY5" fmla="*/ 40570 h 850004"/>
                <a:gd name="connsiteX6" fmla="*/ 1212914 w 1507121"/>
                <a:gd name="connsiteY6" fmla="*/ 11710 h 850004"/>
                <a:gd name="connsiteX7" fmla="*/ 1260920 w 1507121"/>
                <a:gd name="connsiteY7" fmla="*/ 1994 h 850004"/>
                <a:gd name="connsiteX8" fmla="*/ 1274636 w 1507121"/>
                <a:gd name="connsiteY8" fmla="*/ 661 h 850004"/>
                <a:gd name="connsiteX9" fmla="*/ 1279684 w 1507121"/>
                <a:gd name="connsiteY9" fmla="*/ 375 h 850004"/>
                <a:gd name="connsiteX10" fmla="*/ 1286828 w 1507121"/>
                <a:gd name="connsiteY10" fmla="*/ 89 h 850004"/>
                <a:gd name="connsiteX11" fmla="*/ 1313021 w 1507121"/>
                <a:gd name="connsiteY11" fmla="*/ 565 h 850004"/>
                <a:gd name="connsiteX12" fmla="*/ 1418654 w 1507121"/>
                <a:gd name="connsiteY12" fmla="*/ 33903 h 850004"/>
                <a:gd name="connsiteX13" fmla="*/ 1492187 w 1507121"/>
                <a:gd name="connsiteY13" fmla="*/ 123438 h 850004"/>
                <a:gd name="connsiteX14" fmla="*/ 1505712 w 1507121"/>
                <a:gd name="connsiteY14" fmla="*/ 230118 h 850004"/>
                <a:gd name="connsiteX15" fmla="*/ 1478947 w 1507121"/>
                <a:gd name="connsiteY15" fmla="*/ 324320 h 850004"/>
                <a:gd name="connsiteX16" fmla="*/ 1431036 w 1507121"/>
                <a:gd name="connsiteY16" fmla="*/ 402901 h 850004"/>
                <a:gd name="connsiteX17" fmla="*/ 1304068 w 1507121"/>
                <a:gd name="connsiteY17" fmla="*/ 522631 h 850004"/>
                <a:gd name="connsiteX18" fmla="*/ 1157097 w 1507121"/>
                <a:gd name="connsiteY18" fmla="*/ 605117 h 850004"/>
                <a:gd name="connsiteX19" fmla="*/ 1001363 w 1507121"/>
                <a:gd name="connsiteY19" fmla="*/ 660553 h 850004"/>
                <a:gd name="connsiteX20" fmla="*/ 841438 w 1507121"/>
                <a:gd name="connsiteY20" fmla="*/ 694176 h 850004"/>
                <a:gd name="connsiteX21" fmla="*/ 836867 w 1507121"/>
                <a:gd name="connsiteY21" fmla="*/ 675983 h 850004"/>
                <a:gd name="connsiteX22" fmla="*/ 1124807 w 1507121"/>
                <a:gd name="connsiteY22" fmla="*/ 542919 h 850004"/>
                <a:gd name="connsiteX23" fmla="*/ 1249489 w 1507121"/>
                <a:gd name="connsiteY23" fmla="*/ 452908 h 850004"/>
                <a:gd name="connsiteX24" fmla="*/ 1347216 w 1507121"/>
                <a:gd name="connsiteY24" fmla="*/ 343084 h 850004"/>
                <a:gd name="connsiteX25" fmla="*/ 1378553 w 1507121"/>
                <a:gd name="connsiteY25" fmla="*/ 281743 h 850004"/>
                <a:gd name="connsiteX26" fmla="*/ 1391698 w 1507121"/>
                <a:gd name="connsiteY26" fmla="*/ 220498 h 850004"/>
                <a:gd name="connsiteX27" fmla="*/ 1382744 w 1507121"/>
                <a:gd name="connsiteY27" fmla="*/ 169253 h 850004"/>
                <a:gd name="connsiteX28" fmla="*/ 1353693 w 1507121"/>
                <a:gd name="connsiteY28" fmla="*/ 137916 h 850004"/>
                <a:gd name="connsiteX29" fmla="*/ 1306449 w 1507121"/>
                <a:gd name="connsiteY29" fmla="*/ 126010 h 850004"/>
                <a:gd name="connsiteX30" fmla="*/ 1247489 w 1507121"/>
                <a:gd name="connsiteY30" fmla="*/ 135249 h 850004"/>
                <a:gd name="connsiteX31" fmla="*/ 1110139 w 1507121"/>
                <a:gd name="connsiteY31" fmla="*/ 193161 h 850004"/>
                <a:gd name="connsiteX32" fmla="*/ 972026 w 1507121"/>
                <a:gd name="connsiteY32" fmla="*/ 267742 h 850004"/>
                <a:gd name="connsiteX33" fmla="*/ 835057 w 1507121"/>
                <a:gd name="connsiteY33" fmla="*/ 348228 h 850004"/>
                <a:gd name="connsiteX34" fmla="*/ 562547 w 1507121"/>
                <a:gd name="connsiteY34" fmla="*/ 515868 h 850004"/>
                <a:gd name="connsiteX35" fmla="*/ 289084 w 1507121"/>
                <a:gd name="connsiteY35" fmla="*/ 684937 h 850004"/>
                <a:gd name="connsiteX36" fmla="*/ 11239 w 1507121"/>
                <a:gd name="connsiteY36" fmla="*/ 850005 h 850004"/>
                <a:gd name="connsiteX37" fmla="*/ 0 w 1507121"/>
                <a:gd name="connsiteY37" fmla="*/ 835146 h 85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7121" h="850004">
                  <a:moveTo>
                    <a:pt x="0" y="835146"/>
                  </a:moveTo>
                  <a:cubicBezTo>
                    <a:pt x="77819" y="759517"/>
                    <a:pt x="159544" y="688937"/>
                    <a:pt x="242792" y="620167"/>
                  </a:cubicBezTo>
                  <a:cubicBezTo>
                    <a:pt x="326136" y="551491"/>
                    <a:pt x="411385" y="485197"/>
                    <a:pt x="498538" y="421285"/>
                  </a:cubicBezTo>
                  <a:cubicBezTo>
                    <a:pt x="585883" y="357658"/>
                    <a:pt x="674656" y="295650"/>
                    <a:pt x="766477" y="237547"/>
                  </a:cubicBezTo>
                  <a:cubicBezTo>
                    <a:pt x="858202" y="179159"/>
                    <a:pt x="952024" y="123914"/>
                    <a:pt x="1052036" y="75051"/>
                  </a:cubicBezTo>
                  <a:cubicBezTo>
                    <a:pt x="1077087" y="62764"/>
                    <a:pt x="1102709" y="51334"/>
                    <a:pt x="1129189" y="40570"/>
                  </a:cubicBezTo>
                  <a:cubicBezTo>
                    <a:pt x="1155764" y="29902"/>
                    <a:pt x="1183005" y="19806"/>
                    <a:pt x="1212914" y="11710"/>
                  </a:cubicBezTo>
                  <a:cubicBezTo>
                    <a:pt x="1227868" y="7709"/>
                    <a:pt x="1243489" y="4090"/>
                    <a:pt x="1260920" y="1994"/>
                  </a:cubicBezTo>
                  <a:cubicBezTo>
                    <a:pt x="1265396" y="1423"/>
                    <a:pt x="1269492" y="1042"/>
                    <a:pt x="1274636" y="661"/>
                  </a:cubicBezTo>
                  <a:lnTo>
                    <a:pt x="1279684" y="375"/>
                  </a:lnTo>
                  <a:lnTo>
                    <a:pt x="1286828" y="89"/>
                  </a:lnTo>
                  <a:cubicBezTo>
                    <a:pt x="1295686" y="-101"/>
                    <a:pt x="1304163" y="-6"/>
                    <a:pt x="1313021" y="565"/>
                  </a:cubicBezTo>
                  <a:cubicBezTo>
                    <a:pt x="1348073" y="2851"/>
                    <a:pt x="1385506" y="12662"/>
                    <a:pt x="1418654" y="33903"/>
                  </a:cubicBezTo>
                  <a:cubicBezTo>
                    <a:pt x="1451896" y="54858"/>
                    <a:pt x="1478375" y="87910"/>
                    <a:pt x="1492187" y="123438"/>
                  </a:cubicBezTo>
                  <a:cubicBezTo>
                    <a:pt x="1506379" y="159157"/>
                    <a:pt x="1509331" y="196209"/>
                    <a:pt x="1505712" y="230118"/>
                  </a:cubicBezTo>
                  <a:cubicBezTo>
                    <a:pt x="1501902" y="264217"/>
                    <a:pt x="1491996" y="295650"/>
                    <a:pt x="1478947" y="324320"/>
                  </a:cubicBezTo>
                  <a:cubicBezTo>
                    <a:pt x="1465802" y="353086"/>
                    <a:pt x="1449419" y="379184"/>
                    <a:pt x="1431036" y="402901"/>
                  </a:cubicBezTo>
                  <a:cubicBezTo>
                    <a:pt x="1394365" y="450622"/>
                    <a:pt x="1350550" y="489579"/>
                    <a:pt x="1304068" y="522631"/>
                  </a:cubicBezTo>
                  <a:cubicBezTo>
                    <a:pt x="1257395" y="555492"/>
                    <a:pt x="1208056" y="582829"/>
                    <a:pt x="1157097" y="605117"/>
                  </a:cubicBezTo>
                  <a:cubicBezTo>
                    <a:pt x="1106138" y="627406"/>
                    <a:pt x="1054322" y="646265"/>
                    <a:pt x="1001363" y="660553"/>
                  </a:cubicBezTo>
                  <a:cubicBezTo>
                    <a:pt x="948595" y="675221"/>
                    <a:pt x="895159" y="686461"/>
                    <a:pt x="841438" y="694176"/>
                  </a:cubicBezTo>
                  <a:lnTo>
                    <a:pt x="836867" y="675983"/>
                  </a:lnTo>
                  <a:cubicBezTo>
                    <a:pt x="937641" y="638931"/>
                    <a:pt x="1035653" y="596926"/>
                    <a:pt x="1124807" y="542919"/>
                  </a:cubicBezTo>
                  <a:cubicBezTo>
                    <a:pt x="1169098" y="515677"/>
                    <a:pt x="1211485" y="486150"/>
                    <a:pt x="1249489" y="452908"/>
                  </a:cubicBezTo>
                  <a:cubicBezTo>
                    <a:pt x="1287494" y="419761"/>
                    <a:pt x="1321308" y="382899"/>
                    <a:pt x="1347216" y="343084"/>
                  </a:cubicBezTo>
                  <a:cubicBezTo>
                    <a:pt x="1359980" y="323177"/>
                    <a:pt x="1370743" y="302508"/>
                    <a:pt x="1378553" y="281743"/>
                  </a:cubicBezTo>
                  <a:cubicBezTo>
                    <a:pt x="1386364" y="260979"/>
                    <a:pt x="1391031" y="240024"/>
                    <a:pt x="1391698" y="220498"/>
                  </a:cubicBezTo>
                  <a:cubicBezTo>
                    <a:pt x="1392460" y="201067"/>
                    <a:pt x="1389412" y="183160"/>
                    <a:pt x="1382744" y="169253"/>
                  </a:cubicBezTo>
                  <a:cubicBezTo>
                    <a:pt x="1376077" y="155251"/>
                    <a:pt x="1366266" y="145155"/>
                    <a:pt x="1353693" y="137916"/>
                  </a:cubicBezTo>
                  <a:cubicBezTo>
                    <a:pt x="1341120" y="130677"/>
                    <a:pt x="1324928" y="126486"/>
                    <a:pt x="1306449" y="126010"/>
                  </a:cubicBezTo>
                  <a:cubicBezTo>
                    <a:pt x="1287494" y="125533"/>
                    <a:pt x="1269778" y="128581"/>
                    <a:pt x="1247489" y="135249"/>
                  </a:cubicBezTo>
                  <a:cubicBezTo>
                    <a:pt x="1203389" y="148298"/>
                    <a:pt x="1156240" y="170396"/>
                    <a:pt x="1110139" y="193161"/>
                  </a:cubicBezTo>
                  <a:cubicBezTo>
                    <a:pt x="1063752" y="216116"/>
                    <a:pt x="1017842" y="241643"/>
                    <a:pt x="972026" y="267742"/>
                  </a:cubicBezTo>
                  <a:cubicBezTo>
                    <a:pt x="926021" y="293650"/>
                    <a:pt x="880777" y="321082"/>
                    <a:pt x="835057" y="348228"/>
                  </a:cubicBezTo>
                  <a:cubicBezTo>
                    <a:pt x="744188" y="403282"/>
                    <a:pt x="653225" y="459194"/>
                    <a:pt x="562547" y="515868"/>
                  </a:cubicBezTo>
                  <a:lnTo>
                    <a:pt x="289084" y="684937"/>
                  </a:lnTo>
                  <a:cubicBezTo>
                    <a:pt x="197453" y="740944"/>
                    <a:pt x="105346" y="796665"/>
                    <a:pt x="11239" y="850005"/>
                  </a:cubicBezTo>
                  <a:lnTo>
                    <a:pt x="0" y="83514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37FDB6E-CAD4-6D73-57B5-E302590DA0FE}"/>
                </a:ext>
              </a:extLst>
            </p:cNvPr>
            <p:cNvSpPr/>
            <p:nvPr/>
          </p:nvSpPr>
          <p:spPr>
            <a:xfrm>
              <a:off x="862298" y="4"/>
              <a:ext cx="1002556" cy="1176046"/>
            </a:xfrm>
            <a:custGeom>
              <a:avLst/>
              <a:gdLst>
                <a:gd name="connsiteX0" fmla="*/ 0 w 1002556"/>
                <a:gd name="connsiteY0" fmla="*/ 1168141 h 1176046"/>
                <a:gd name="connsiteX1" fmla="*/ 121444 w 1002556"/>
                <a:gd name="connsiteY1" fmla="*/ 906013 h 1176046"/>
                <a:gd name="connsiteX2" fmla="*/ 257842 w 1002556"/>
                <a:gd name="connsiteY2" fmla="*/ 651505 h 1176046"/>
                <a:gd name="connsiteX3" fmla="*/ 408432 w 1002556"/>
                <a:gd name="connsiteY3" fmla="*/ 404331 h 1176046"/>
                <a:gd name="connsiteX4" fmla="*/ 579977 w 1002556"/>
                <a:gd name="connsiteY4" fmla="*/ 167730 h 1176046"/>
                <a:gd name="connsiteX5" fmla="*/ 685609 w 1002556"/>
                <a:gd name="connsiteY5" fmla="*/ 57907 h 1176046"/>
                <a:gd name="connsiteX6" fmla="*/ 853154 w 1002556"/>
                <a:gd name="connsiteY6" fmla="*/ 1614 h 1176046"/>
                <a:gd name="connsiteX7" fmla="*/ 940975 w 1002556"/>
                <a:gd name="connsiteY7" fmla="*/ 44286 h 1176046"/>
                <a:gd name="connsiteX8" fmla="*/ 989362 w 1002556"/>
                <a:gd name="connsiteY8" fmla="*/ 122106 h 1176046"/>
                <a:gd name="connsiteX9" fmla="*/ 993458 w 1002556"/>
                <a:gd name="connsiteY9" fmla="*/ 285555 h 1176046"/>
                <a:gd name="connsiteX10" fmla="*/ 936498 w 1002556"/>
                <a:gd name="connsiteY10" fmla="*/ 428144 h 1176046"/>
                <a:gd name="connsiteX11" fmla="*/ 850011 w 1002556"/>
                <a:gd name="connsiteY11" fmla="*/ 549683 h 1176046"/>
                <a:gd name="connsiteX12" fmla="*/ 746093 w 1002556"/>
                <a:gd name="connsiteY12" fmla="*/ 653410 h 1176046"/>
                <a:gd name="connsiteX13" fmla="*/ 630746 w 1002556"/>
                <a:gd name="connsiteY13" fmla="*/ 741993 h 1176046"/>
                <a:gd name="connsiteX14" fmla="*/ 620268 w 1002556"/>
                <a:gd name="connsiteY14" fmla="*/ 728943 h 1176046"/>
                <a:gd name="connsiteX15" fmla="*/ 808577 w 1002556"/>
                <a:gd name="connsiteY15" fmla="*/ 517298 h 1176046"/>
                <a:gd name="connsiteX16" fmla="*/ 878586 w 1002556"/>
                <a:gd name="connsiteY16" fmla="*/ 398140 h 1176046"/>
                <a:gd name="connsiteX17" fmla="*/ 918877 w 1002556"/>
                <a:gd name="connsiteY17" fmla="*/ 271172 h 1176046"/>
                <a:gd name="connsiteX18" fmla="*/ 910209 w 1002556"/>
                <a:gd name="connsiteY18" fmla="*/ 150681 h 1176046"/>
                <a:gd name="connsiteX19" fmla="*/ 881729 w 1002556"/>
                <a:gd name="connsiteY19" fmla="*/ 108580 h 1176046"/>
                <a:gd name="connsiteX20" fmla="*/ 841534 w 1002556"/>
                <a:gd name="connsiteY20" fmla="*/ 91245 h 1176046"/>
                <a:gd name="connsiteX21" fmla="*/ 793909 w 1002556"/>
                <a:gd name="connsiteY21" fmla="*/ 99531 h 1176046"/>
                <a:gd name="connsiteX22" fmla="*/ 746665 w 1002556"/>
                <a:gd name="connsiteY22" fmla="*/ 130392 h 1176046"/>
                <a:gd name="connsiteX23" fmla="*/ 655320 w 1002556"/>
                <a:gd name="connsiteY23" fmla="*/ 229452 h 1176046"/>
                <a:gd name="connsiteX24" fmla="*/ 570547 w 1002556"/>
                <a:gd name="connsiteY24" fmla="*/ 341657 h 1176046"/>
                <a:gd name="connsiteX25" fmla="*/ 489490 w 1002556"/>
                <a:gd name="connsiteY25" fmla="*/ 458338 h 1176046"/>
                <a:gd name="connsiteX26" fmla="*/ 331661 w 1002556"/>
                <a:gd name="connsiteY26" fmla="*/ 696558 h 1176046"/>
                <a:gd name="connsiteX27" fmla="*/ 14669 w 1002556"/>
                <a:gd name="connsiteY27" fmla="*/ 1176047 h 1176046"/>
                <a:gd name="connsiteX28" fmla="*/ 0 w 1002556"/>
                <a:gd name="connsiteY28" fmla="*/ 1168141 h 1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02556" h="1176046">
                  <a:moveTo>
                    <a:pt x="0" y="1168141"/>
                  </a:moveTo>
                  <a:cubicBezTo>
                    <a:pt x="36767" y="1078892"/>
                    <a:pt x="78581" y="992214"/>
                    <a:pt x="121444" y="906013"/>
                  </a:cubicBezTo>
                  <a:cubicBezTo>
                    <a:pt x="164687" y="820002"/>
                    <a:pt x="210217" y="735230"/>
                    <a:pt x="257842" y="651505"/>
                  </a:cubicBezTo>
                  <a:cubicBezTo>
                    <a:pt x="305467" y="567780"/>
                    <a:pt x="355568" y="485389"/>
                    <a:pt x="408432" y="404331"/>
                  </a:cubicBezTo>
                  <a:cubicBezTo>
                    <a:pt x="461677" y="323464"/>
                    <a:pt x="517303" y="244026"/>
                    <a:pt x="579977" y="167730"/>
                  </a:cubicBezTo>
                  <a:cubicBezTo>
                    <a:pt x="611886" y="129821"/>
                    <a:pt x="644557" y="92483"/>
                    <a:pt x="685609" y="57907"/>
                  </a:cubicBezTo>
                  <a:cubicBezTo>
                    <a:pt x="727043" y="22950"/>
                    <a:pt x="786575" y="-7434"/>
                    <a:pt x="853154" y="1614"/>
                  </a:cubicBezTo>
                  <a:cubicBezTo>
                    <a:pt x="885920" y="6091"/>
                    <a:pt x="917734" y="21903"/>
                    <a:pt x="940975" y="44286"/>
                  </a:cubicBezTo>
                  <a:cubicBezTo>
                    <a:pt x="964597" y="66670"/>
                    <a:pt x="980027" y="94293"/>
                    <a:pt x="989362" y="122106"/>
                  </a:cubicBezTo>
                  <a:cubicBezTo>
                    <a:pt x="1007840" y="178208"/>
                    <a:pt x="1004697" y="234405"/>
                    <a:pt x="993458" y="285555"/>
                  </a:cubicBezTo>
                  <a:cubicBezTo>
                    <a:pt x="982028" y="336990"/>
                    <a:pt x="961263" y="384329"/>
                    <a:pt x="936498" y="428144"/>
                  </a:cubicBezTo>
                  <a:cubicBezTo>
                    <a:pt x="911543" y="471959"/>
                    <a:pt x="882396" y="512440"/>
                    <a:pt x="850011" y="549683"/>
                  </a:cubicBezTo>
                  <a:cubicBezTo>
                    <a:pt x="817721" y="586926"/>
                    <a:pt x="783050" y="621692"/>
                    <a:pt x="746093" y="653410"/>
                  </a:cubicBezTo>
                  <a:cubicBezTo>
                    <a:pt x="709327" y="685414"/>
                    <a:pt x="670751" y="714846"/>
                    <a:pt x="630746" y="741993"/>
                  </a:cubicBezTo>
                  <a:lnTo>
                    <a:pt x="620268" y="728943"/>
                  </a:lnTo>
                  <a:cubicBezTo>
                    <a:pt x="689705" y="663221"/>
                    <a:pt x="754761" y="593688"/>
                    <a:pt x="808577" y="517298"/>
                  </a:cubicBezTo>
                  <a:cubicBezTo>
                    <a:pt x="835152" y="479007"/>
                    <a:pt x="859346" y="439383"/>
                    <a:pt x="878586" y="398140"/>
                  </a:cubicBezTo>
                  <a:cubicBezTo>
                    <a:pt x="897826" y="356897"/>
                    <a:pt x="912019" y="313939"/>
                    <a:pt x="918877" y="271172"/>
                  </a:cubicBezTo>
                  <a:cubicBezTo>
                    <a:pt x="925449" y="228690"/>
                    <a:pt x="924116" y="185447"/>
                    <a:pt x="910209" y="150681"/>
                  </a:cubicBezTo>
                  <a:cubicBezTo>
                    <a:pt x="903351" y="133440"/>
                    <a:pt x="893540" y="118772"/>
                    <a:pt x="881729" y="108580"/>
                  </a:cubicBezTo>
                  <a:cubicBezTo>
                    <a:pt x="869918" y="98388"/>
                    <a:pt x="856393" y="92673"/>
                    <a:pt x="841534" y="91245"/>
                  </a:cubicBezTo>
                  <a:cubicBezTo>
                    <a:pt x="826770" y="89816"/>
                    <a:pt x="810387" y="92578"/>
                    <a:pt x="793909" y="99531"/>
                  </a:cubicBezTo>
                  <a:cubicBezTo>
                    <a:pt x="777145" y="106485"/>
                    <a:pt x="762667" y="116295"/>
                    <a:pt x="746665" y="130392"/>
                  </a:cubicBezTo>
                  <a:cubicBezTo>
                    <a:pt x="714851" y="158205"/>
                    <a:pt x="684276" y="193543"/>
                    <a:pt x="655320" y="229452"/>
                  </a:cubicBezTo>
                  <a:cubicBezTo>
                    <a:pt x="626174" y="265552"/>
                    <a:pt x="597980" y="303271"/>
                    <a:pt x="570547" y="341657"/>
                  </a:cubicBezTo>
                  <a:cubicBezTo>
                    <a:pt x="543116" y="380043"/>
                    <a:pt x="515969" y="418905"/>
                    <a:pt x="489490" y="458338"/>
                  </a:cubicBezTo>
                  <a:cubicBezTo>
                    <a:pt x="435959" y="536824"/>
                    <a:pt x="383953" y="616644"/>
                    <a:pt x="331661" y="696558"/>
                  </a:cubicBezTo>
                  <a:cubicBezTo>
                    <a:pt x="226981" y="856293"/>
                    <a:pt x="124016" y="1017741"/>
                    <a:pt x="14669" y="1176047"/>
                  </a:cubicBezTo>
                  <a:lnTo>
                    <a:pt x="0" y="1168141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A4E753-4636-D6CD-0BDC-4CE923E4A8AE}"/>
                </a:ext>
              </a:extLst>
            </p:cNvPr>
            <p:cNvSpPr/>
            <p:nvPr/>
          </p:nvSpPr>
          <p:spPr>
            <a:xfrm>
              <a:off x="2457314" y="1819990"/>
              <a:ext cx="688983" cy="721374"/>
            </a:xfrm>
            <a:custGeom>
              <a:avLst/>
              <a:gdLst>
                <a:gd name="connsiteX0" fmla="*/ 33092 w 688983"/>
                <a:gd name="connsiteY0" fmla="*/ 721375 h 721374"/>
                <a:gd name="connsiteX1" fmla="*/ 3278 w 688983"/>
                <a:gd name="connsiteY1" fmla="*/ 576976 h 721374"/>
                <a:gd name="connsiteX2" fmla="*/ 4993 w 688983"/>
                <a:gd name="connsiteY2" fmla="*/ 428005 h 721374"/>
                <a:gd name="connsiteX3" fmla="*/ 44045 w 688983"/>
                <a:gd name="connsiteY3" fmla="*/ 281320 h 721374"/>
                <a:gd name="connsiteX4" fmla="*/ 128151 w 688983"/>
                <a:gd name="connsiteY4" fmla="*/ 151970 h 721374"/>
                <a:gd name="connsiteX5" fmla="*/ 251976 w 688983"/>
                <a:gd name="connsiteY5" fmla="*/ 60054 h 721374"/>
                <a:gd name="connsiteX6" fmla="*/ 395613 w 688983"/>
                <a:gd name="connsiteY6" fmla="*/ 12429 h 721374"/>
                <a:gd name="connsiteX7" fmla="*/ 688983 w 688983"/>
                <a:gd name="connsiteY7" fmla="*/ 13763 h 721374"/>
                <a:gd name="connsiteX8" fmla="*/ 687459 w 688983"/>
                <a:gd name="connsiteY8" fmla="*/ 32431 h 721374"/>
                <a:gd name="connsiteX9" fmla="*/ 407424 w 688983"/>
                <a:gd name="connsiteY9" fmla="*/ 64626 h 721374"/>
                <a:gd name="connsiteX10" fmla="*/ 176634 w 688983"/>
                <a:gd name="connsiteY10" fmla="*/ 197023 h 721374"/>
                <a:gd name="connsiteX11" fmla="*/ 63572 w 688983"/>
                <a:gd name="connsiteY11" fmla="*/ 437530 h 721374"/>
                <a:gd name="connsiteX12" fmla="*/ 51285 w 688983"/>
                <a:gd name="connsiteY12" fmla="*/ 717279 h 721374"/>
                <a:gd name="connsiteX13" fmla="*/ 33092 w 688983"/>
                <a:gd name="connsiteY13" fmla="*/ 721375 h 72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8983" h="721374">
                  <a:moveTo>
                    <a:pt x="33092" y="721375"/>
                  </a:moveTo>
                  <a:cubicBezTo>
                    <a:pt x="16804" y="674512"/>
                    <a:pt x="8136" y="626125"/>
                    <a:pt x="3278" y="576976"/>
                  </a:cubicBezTo>
                  <a:cubicBezTo>
                    <a:pt x="-1389" y="527827"/>
                    <a:pt x="-1293" y="477821"/>
                    <a:pt x="4993" y="428005"/>
                  </a:cubicBezTo>
                  <a:cubicBezTo>
                    <a:pt x="11280" y="378189"/>
                    <a:pt x="23757" y="328468"/>
                    <a:pt x="44045" y="281320"/>
                  </a:cubicBezTo>
                  <a:cubicBezTo>
                    <a:pt x="64239" y="234171"/>
                    <a:pt x="92718" y="189880"/>
                    <a:pt x="128151" y="151970"/>
                  </a:cubicBezTo>
                  <a:cubicBezTo>
                    <a:pt x="163680" y="114061"/>
                    <a:pt x="206256" y="83105"/>
                    <a:pt x="251976" y="60054"/>
                  </a:cubicBezTo>
                  <a:cubicBezTo>
                    <a:pt x="297792" y="36908"/>
                    <a:pt x="346560" y="21954"/>
                    <a:pt x="395613" y="12429"/>
                  </a:cubicBezTo>
                  <a:cubicBezTo>
                    <a:pt x="494102" y="-5954"/>
                    <a:pt x="593448" y="-2620"/>
                    <a:pt x="688983" y="13763"/>
                  </a:cubicBezTo>
                  <a:lnTo>
                    <a:pt x="687459" y="32431"/>
                  </a:lnTo>
                  <a:cubicBezTo>
                    <a:pt x="591828" y="33765"/>
                    <a:pt x="496769" y="40433"/>
                    <a:pt x="407424" y="64626"/>
                  </a:cubicBezTo>
                  <a:cubicBezTo>
                    <a:pt x="318461" y="88343"/>
                    <a:pt x="235974" y="131301"/>
                    <a:pt x="176634" y="197023"/>
                  </a:cubicBezTo>
                  <a:cubicBezTo>
                    <a:pt x="116721" y="262365"/>
                    <a:pt x="81288" y="347614"/>
                    <a:pt x="63572" y="437530"/>
                  </a:cubicBezTo>
                  <a:cubicBezTo>
                    <a:pt x="45760" y="527636"/>
                    <a:pt x="43569" y="622791"/>
                    <a:pt x="51285" y="717279"/>
                  </a:cubicBezTo>
                  <a:lnTo>
                    <a:pt x="33092" y="72137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59864D2-EA86-B73B-AD6C-F306D35EF7D6}"/>
                </a:ext>
              </a:extLst>
            </p:cNvPr>
            <p:cNvSpPr/>
            <p:nvPr/>
          </p:nvSpPr>
          <p:spPr>
            <a:xfrm>
              <a:off x="1974145" y="2597771"/>
              <a:ext cx="343381" cy="255918"/>
            </a:xfrm>
            <a:custGeom>
              <a:avLst/>
              <a:gdLst>
                <a:gd name="connsiteX0" fmla="*/ 28485 w 343381"/>
                <a:gd name="connsiteY0" fmla="*/ 255918 h 255918"/>
                <a:gd name="connsiteX1" fmla="*/ 3244 w 343381"/>
                <a:gd name="connsiteY1" fmla="*/ 196101 h 255918"/>
                <a:gd name="connsiteX2" fmla="*/ 6 w 343381"/>
                <a:gd name="connsiteY2" fmla="*/ 162573 h 255918"/>
                <a:gd name="connsiteX3" fmla="*/ 4959 w 343381"/>
                <a:gd name="connsiteY3" fmla="*/ 128188 h 255918"/>
                <a:gd name="connsiteX4" fmla="*/ 40677 w 343381"/>
                <a:gd name="connsiteY4" fmla="*/ 67895 h 255918"/>
                <a:gd name="connsiteX5" fmla="*/ 96684 w 343381"/>
                <a:gd name="connsiteY5" fmla="*/ 30176 h 255918"/>
                <a:gd name="connsiteX6" fmla="*/ 220319 w 343381"/>
                <a:gd name="connsiteY6" fmla="*/ 1410 h 255918"/>
                <a:gd name="connsiteX7" fmla="*/ 343382 w 343381"/>
                <a:gd name="connsiteY7" fmla="*/ 6268 h 255918"/>
                <a:gd name="connsiteX8" fmla="*/ 343001 w 343381"/>
                <a:gd name="connsiteY8" fmla="*/ 24937 h 255918"/>
                <a:gd name="connsiteX9" fmla="*/ 224986 w 343381"/>
                <a:gd name="connsiteY9" fmla="*/ 40272 h 255918"/>
                <a:gd name="connsiteX10" fmla="*/ 115639 w 343381"/>
                <a:gd name="connsiteY10" fmla="*/ 71419 h 255918"/>
                <a:gd name="connsiteX11" fmla="*/ 43059 w 343381"/>
                <a:gd name="connsiteY11" fmla="*/ 140666 h 255918"/>
                <a:gd name="connsiteX12" fmla="*/ 44964 w 343381"/>
                <a:gd name="connsiteY12" fmla="*/ 247346 h 255918"/>
                <a:gd name="connsiteX13" fmla="*/ 28485 w 343381"/>
                <a:gd name="connsiteY13" fmla="*/ 255918 h 25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381" h="255918">
                  <a:moveTo>
                    <a:pt x="28485" y="255918"/>
                  </a:moveTo>
                  <a:cubicBezTo>
                    <a:pt x="15912" y="237725"/>
                    <a:pt x="8102" y="217723"/>
                    <a:pt x="3244" y="196101"/>
                  </a:cubicBezTo>
                  <a:cubicBezTo>
                    <a:pt x="1053" y="185243"/>
                    <a:pt x="-90" y="174003"/>
                    <a:pt x="6" y="162573"/>
                  </a:cubicBezTo>
                  <a:cubicBezTo>
                    <a:pt x="196" y="151143"/>
                    <a:pt x="1815" y="139523"/>
                    <a:pt x="4959" y="128188"/>
                  </a:cubicBezTo>
                  <a:cubicBezTo>
                    <a:pt x="11055" y="105328"/>
                    <a:pt x="24294" y="84373"/>
                    <a:pt x="40677" y="67895"/>
                  </a:cubicBezTo>
                  <a:cubicBezTo>
                    <a:pt x="57441" y="51607"/>
                    <a:pt x="76682" y="39224"/>
                    <a:pt x="96684" y="30176"/>
                  </a:cubicBezTo>
                  <a:cubicBezTo>
                    <a:pt x="136880" y="12078"/>
                    <a:pt x="178980" y="4363"/>
                    <a:pt x="220319" y="1410"/>
                  </a:cubicBezTo>
                  <a:cubicBezTo>
                    <a:pt x="261753" y="-1543"/>
                    <a:pt x="302901" y="172"/>
                    <a:pt x="343382" y="6268"/>
                  </a:cubicBezTo>
                  <a:lnTo>
                    <a:pt x="343001" y="24937"/>
                  </a:lnTo>
                  <a:cubicBezTo>
                    <a:pt x="302996" y="29604"/>
                    <a:pt x="263467" y="33605"/>
                    <a:pt x="224986" y="40272"/>
                  </a:cubicBezTo>
                  <a:cubicBezTo>
                    <a:pt x="186696" y="47130"/>
                    <a:pt x="148786" y="55893"/>
                    <a:pt x="115639" y="71419"/>
                  </a:cubicBezTo>
                  <a:cubicBezTo>
                    <a:pt x="82492" y="86659"/>
                    <a:pt x="55060" y="109328"/>
                    <a:pt x="43059" y="140666"/>
                  </a:cubicBezTo>
                  <a:cubicBezTo>
                    <a:pt x="30771" y="171812"/>
                    <a:pt x="33724" y="211246"/>
                    <a:pt x="44964" y="247346"/>
                  </a:cubicBezTo>
                  <a:lnTo>
                    <a:pt x="28485" y="255918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2F8B932-BF07-2B72-0EB8-29D7714805C6}"/>
                </a:ext>
              </a:extLst>
            </p:cNvPr>
            <p:cNvSpPr/>
            <p:nvPr/>
          </p:nvSpPr>
          <p:spPr>
            <a:xfrm>
              <a:off x="644366" y="1665799"/>
              <a:ext cx="225266" cy="153734"/>
            </a:xfrm>
            <a:custGeom>
              <a:avLst/>
              <a:gdLst>
                <a:gd name="connsiteX0" fmla="*/ 0 w 225266"/>
                <a:gd name="connsiteY0" fmla="*/ 102707 h 153734"/>
                <a:gd name="connsiteX1" fmla="*/ 225266 w 225266"/>
                <a:gd name="connsiteY1" fmla="*/ 3266 h 153734"/>
                <a:gd name="connsiteX2" fmla="*/ 0 w 225266"/>
                <a:gd name="connsiteY2" fmla="*/ 102707 h 15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266" h="153734">
                  <a:moveTo>
                    <a:pt x="0" y="102707"/>
                  </a:moveTo>
                  <a:cubicBezTo>
                    <a:pt x="0" y="102707"/>
                    <a:pt x="44767" y="-21499"/>
                    <a:pt x="225266" y="3266"/>
                  </a:cubicBezTo>
                  <a:cubicBezTo>
                    <a:pt x="225266" y="3266"/>
                    <a:pt x="206978" y="260060"/>
                    <a:pt x="0" y="102707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587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1A00F677-A78C-9C13-AA0C-F2B717D5A494}"/>
              </a:ext>
            </a:extLst>
          </p:cNvPr>
          <p:cNvGrpSpPr/>
          <p:nvPr/>
        </p:nvGrpSpPr>
        <p:grpSpPr>
          <a:xfrm>
            <a:off x="4682762" y="2032946"/>
            <a:ext cx="2738476" cy="3240969"/>
            <a:chOff x="240035" y="3140968"/>
            <a:chExt cx="2517078" cy="2782512"/>
          </a:xfrm>
        </p:grpSpPr>
        <p:sp>
          <p:nvSpPr>
            <p:cNvPr id="67" name="矩形: 剪去单角 437">
              <a:extLst>
                <a:ext uri="{FF2B5EF4-FFF2-40B4-BE49-F238E27FC236}">
                  <a16:creationId xmlns:a16="http://schemas.microsoft.com/office/drawing/2014/main" id="{744475A0-9462-F951-16FB-8358E9AD39B6}"/>
                </a:ext>
              </a:extLst>
            </p:cNvPr>
            <p:cNvSpPr/>
            <p:nvPr/>
          </p:nvSpPr>
          <p:spPr>
            <a:xfrm>
              <a:off x="247577" y="3140968"/>
              <a:ext cx="2501992" cy="2772295"/>
            </a:xfrm>
            <a:prstGeom prst="snip1Rect">
              <a:avLst>
                <a:gd name="adj" fmla="val 29383"/>
              </a:avLst>
            </a:prstGeom>
            <a:solidFill>
              <a:srgbClr val="C00000"/>
            </a:solidFill>
            <a:ln w="25400">
              <a:gradFill>
                <a:gsLst>
                  <a:gs pos="0">
                    <a:srgbClr val="FFC14A"/>
                  </a:gs>
                  <a:gs pos="100000">
                    <a:srgbClr val="FEEC9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ABB7901F-6544-7CB4-3DAB-583FA6EEA1F3}"/>
                </a:ext>
              </a:extLst>
            </p:cNvPr>
            <p:cNvSpPr/>
            <p:nvPr/>
          </p:nvSpPr>
          <p:spPr>
            <a:xfrm rot="5400000">
              <a:off x="1405791" y="4572158"/>
              <a:ext cx="185566" cy="2517078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任意多边形: 形状 438">
              <a:extLst>
                <a:ext uri="{FF2B5EF4-FFF2-40B4-BE49-F238E27FC236}">
                  <a16:creationId xmlns:a16="http://schemas.microsoft.com/office/drawing/2014/main" id="{140176DA-9952-1014-5181-CB0A44F36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329" y="3140968"/>
              <a:ext cx="631242" cy="631242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en-US" altLang="ko-KR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AD28653A-3BB5-1F64-4603-5DD9A4BFDCE4}"/>
              </a:ext>
            </a:extLst>
          </p:cNvPr>
          <p:cNvSpPr txBox="1"/>
          <p:nvPr/>
        </p:nvSpPr>
        <p:spPr>
          <a:xfrm>
            <a:off x="7000138" y="2109473"/>
            <a:ext cx="4210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7354"/>
            <a:r>
              <a:rPr lang="en-US" altLang="ko-KR" b="1" dirty="0">
                <a:solidFill>
                  <a:srgbClr val="C00000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2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A46F199-13FE-E3BD-E4F6-D16AEFB3DBDB}"/>
              </a:ext>
            </a:extLst>
          </p:cNvPr>
          <p:cNvGrpSpPr/>
          <p:nvPr/>
        </p:nvGrpSpPr>
        <p:grpSpPr>
          <a:xfrm>
            <a:off x="5021836" y="3512410"/>
            <a:ext cx="2060323" cy="918802"/>
            <a:chOff x="1332210" y="1206762"/>
            <a:chExt cx="2060323" cy="91880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282D501-0984-92DB-E2E7-14C00E1F5BBF}"/>
                </a:ext>
              </a:extLst>
            </p:cNvPr>
            <p:cNvSpPr txBox="1"/>
            <p:nvPr/>
          </p:nvSpPr>
          <p:spPr>
            <a:xfrm>
              <a:off x="1332210" y="1428257"/>
              <a:ext cx="2060323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  <a:endParaRPr lang="zh-CN" altLang="en-US" sz="900" b="0" dirty="0">
                <a:sym typeface="+mn-lt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E382104-1394-DB1A-3AE0-161C777D1EBD}"/>
                </a:ext>
              </a:extLst>
            </p:cNvPr>
            <p:cNvSpPr txBox="1"/>
            <p:nvPr/>
          </p:nvSpPr>
          <p:spPr>
            <a:xfrm>
              <a:off x="1390263" y="1206762"/>
              <a:ext cx="19442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7F97C6C5-0716-BBD4-05E1-68B49BB29939}"/>
              </a:ext>
            </a:extLst>
          </p:cNvPr>
          <p:cNvGrpSpPr/>
          <p:nvPr/>
        </p:nvGrpSpPr>
        <p:grpSpPr>
          <a:xfrm>
            <a:off x="7790436" y="2032946"/>
            <a:ext cx="2738476" cy="3240969"/>
            <a:chOff x="240035" y="3140968"/>
            <a:chExt cx="2517078" cy="2782512"/>
          </a:xfrm>
        </p:grpSpPr>
        <p:sp>
          <p:nvSpPr>
            <p:cNvPr id="83" name="矩形: 剪去单角 437">
              <a:extLst>
                <a:ext uri="{FF2B5EF4-FFF2-40B4-BE49-F238E27FC236}">
                  <a16:creationId xmlns:a16="http://schemas.microsoft.com/office/drawing/2014/main" id="{FB40914F-84FE-DEC8-B19B-524EA93490C6}"/>
                </a:ext>
              </a:extLst>
            </p:cNvPr>
            <p:cNvSpPr/>
            <p:nvPr/>
          </p:nvSpPr>
          <p:spPr>
            <a:xfrm>
              <a:off x="247577" y="3140968"/>
              <a:ext cx="2501992" cy="2772295"/>
            </a:xfrm>
            <a:prstGeom prst="snip1Rect">
              <a:avLst>
                <a:gd name="adj" fmla="val 29383"/>
              </a:avLst>
            </a:prstGeom>
            <a:solidFill>
              <a:srgbClr val="C00000"/>
            </a:solidFill>
            <a:ln w="25400">
              <a:gradFill>
                <a:gsLst>
                  <a:gs pos="0">
                    <a:srgbClr val="FFC14A"/>
                  </a:gs>
                  <a:gs pos="100000">
                    <a:srgbClr val="FEEC9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30ECFC29-D4FA-2B0E-32DC-35F131C361B7}"/>
                </a:ext>
              </a:extLst>
            </p:cNvPr>
            <p:cNvSpPr/>
            <p:nvPr/>
          </p:nvSpPr>
          <p:spPr>
            <a:xfrm rot="5400000">
              <a:off x="1405791" y="4572158"/>
              <a:ext cx="185566" cy="2517078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任意多边形: 形状 438">
              <a:extLst>
                <a:ext uri="{FF2B5EF4-FFF2-40B4-BE49-F238E27FC236}">
                  <a16:creationId xmlns:a16="http://schemas.microsoft.com/office/drawing/2014/main" id="{F4101172-7B08-BE23-32D0-CB38AAC2B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329" y="3140968"/>
              <a:ext cx="631242" cy="631242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en-US" altLang="ko-KR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11EB9E3A-D9D8-E428-C3FC-4FBFD9928A87}"/>
              </a:ext>
            </a:extLst>
          </p:cNvPr>
          <p:cNvSpPr txBox="1"/>
          <p:nvPr/>
        </p:nvSpPr>
        <p:spPr>
          <a:xfrm>
            <a:off x="10107812" y="2109473"/>
            <a:ext cx="4210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7354"/>
            <a:r>
              <a:rPr lang="en-US" altLang="ko-KR" b="1" dirty="0">
                <a:solidFill>
                  <a:srgbClr val="C00000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3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62F11755-6B44-E8DB-13B1-4EE22C78C7DA}"/>
              </a:ext>
            </a:extLst>
          </p:cNvPr>
          <p:cNvGrpSpPr/>
          <p:nvPr/>
        </p:nvGrpSpPr>
        <p:grpSpPr>
          <a:xfrm>
            <a:off x="8129510" y="3512410"/>
            <a:ext cx="2060323" cy="918802"/>
            <a:chOff x="1332210" y="1206762"/>
            <a:chExt cx="2060323" cy="918802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9804CA7-C51B-0F38-EE37-55A2B8F52DF2}"/>
                </a:ext>
              </a:extLst>
            </p:cNvPr>
            <p:cNvSpPr txBox="1"/>
            <p:nvPr/>
          </p:nvSpPr>
          <p:spPr>
            <a:xfrm>
              <a:off x="1332210" y="1428257"/>
              <a:ext cx="2060323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  <a:endParaRPr lang="zh-CN" altLang="en-US" sz="900" b="0" dirty="0">
                <a:sym typeface="+mn-lt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09D8624-82AC-490F-DE58-92B88304A52B}"/>
                </a:ext>
              </a:extLst>
            </p:cNvPr>
            <p:cNvSpPr txBox="1"/>
            <p:nvPr/>
          </p:nvSpPr>
          <p:spPr>
            <a:xfrm>
              <a:off x="1390263" y="1206762"/>
              <a:ext cx="19442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添加标题文本</a:t>
              </a:r>
            </a:p>
          </p:txBody>
        </p:sp>
      </p:grpSp>
      <p:sp>
        <p:nvSpPr>
          <p:cNvPr id="2" name="卷形: 垂直 1">
            <a:extLst>
              <a:ext uri="{FF2B5EF4-FFF2-40B4-BE49-F238E27FC236}">
                <a16:creationId xmlns:a16="http://schemas.microsoft.com/office/drawing/2014/main" id="{091B0696-CCE5-D79B-F840-D54FCF4B137D}"/>
              </a:ext>
            </a:extLst>
          </p:cNvPr>
          <p:cNvSpPr/>
          <p:nvPr/>
        </p:nvSpPr>
        <p:spPr>
          <a:xfrm>
            <a:off x="3898304" y="-377371"/>
            <a:ext cx="4395391" cy="1425720"/>
          </a:xfrm>
          <a:prstGeom prst="verticalScroll">
            <a:avLst>
              <a:gd name="adj" fmla="val 1494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80884-1268-C456-4301-8C4CA712D953}"/>
              </a:ext>
            </a:extLst>
          </p:cNvPr>
          <p:cNvSpPr txBox="1"/>
          <p:nvPr/>
        </p:nvSpPr>
        <p:spPr>
          <a:xfrm>
            <a:off x="5096367" y="217714"/>
            <a:ext cx="1999266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年终总结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1A470B4-A815-147D-2C9C-4DF783AB1E24}"/>
              </a:ext>
            </a:extLst>
          </p:cNvPr>
          <p:cNvGrpSpPr/>
          <p:nvPr/>
        </p:nvGrpSpPr>
        <p:grpSpPr>
          <a:xfrm>
            <a:off x="1575088" y="2032946"/>
            <a:ext cx="2738476" cy="3240969"/>
            <a:chOff x="240035" y="3140968"/>
            <a:chExt cx="2517078" cy="2782512"/>
          </a:xfrm>
        </p:grpSpPr>
        <p:sp>
          <p:nvSpPr>
            <p:cNvPr id="25" name="矩形: 剪去单角 437">
              <a:extLst>
                <a:ext uri="{FF2B5EF4-FFF2-40B4-BE49-F238E27FC236}">
                  <a16:creationId xmlns:a16="http://schemas.microsoft.com/office/drawing/2014/main" id="{9F7038F7-847D-C4EE-D434-CDC110A8C1F3}"/>
                </a:ext>
              </a:extLst>
            </p:cNvPr>
            <p:cNvSpPr/>
            <p:nvPr/>
          </p:nvSpPr>
          <p:spPr>
            <a:xfrm>
              <a:off x="247577" y="3140968"/>
              <a:ext cx="2501992" cy="2772295"/>
            </a:xfrm>
            <a:prstGeom prst="snip1Rect">
              <a:avLst>
                <a:gd name="adj" fmla="val 29383"/>
              </a:avLst>
            </a:prstGeom>
            <a:solidFill>
              <a:srgbClr val="C00000"/>
            </a:solidFill>
            <a:ln w="25400">
              <a:gradFill>
                <a:gsLst>
                  <a:gs pos="0">
                    <a:srgbClr val="FFC14A"/>
                  </a:gs>
                  <a:gs pos="100000">
                    <a:srgbClr val="FEEC9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742E0BD5-297F-D4CB-17AB-6F37B52930BC}"/>
                </a:ext>
              </a:extLst>
            </p:cNvPr>
            <p:cNvSpPr/>
            <p:nvPr/>
          </p:nvSpPr>
          <p:spPr>
            <a:xfrm rot="5400000">
              <a:off x="1405791" y="4572158"/>
              <a:ext cx="185566" cy="2517078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: 形状 438">
              <a:extLst>
                <a:ext uri="{FF2B5EF4-FFF2-40B4-BE49-F238E27FC236}">
                  <a16:creationId xmlns:a16="http://schemas.microsoft.com/office/drawing/2014/main" id="{1E896039-7AD4-A73D-A48B-365A2930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329" y="3140968"/>
              <a:ext cx="631242" cy="631242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en-US" altLang="ko-KR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74C32E7-95C4-7630-3CFF-37A482D10599}"/>
              </a:ext>
            </a:extLst>
          </p:cNvPr>
          <p:cNvSpPr txBox="1"/>
          <p:nvPr/>
        </p:nvSpPr>
        <p:spPr>
          <a:xfrm>
            <a:off x="3892464" y="2109473"/>
            <a:ext cx="4210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7354"/>
            <a:r>
              <a:rPr lang="en-US" altLang="ko-KR" b="1" dirty="0">
                <a:solidFill>
                  <a:srgbClr val="C00000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1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09E3192-FB3A-43B9-C35C-CAA0A085DF5B}"/>
              </a:ext>
            </a:extLst>
          </p:cNvPr>
          <p:cNvGrpSpPr/>
          <p:nvPr/>
        </p:nvGrpSpPr>
        <p:grpSpPr>
          <a:xfrm>
            <a:off x="1914162" y="3512410"/>
            <a:ext cx="2060323" cy="918802"/>
            <a:chOff x="1332210" y="1206762"/>
            <a:chExt cx="2060323" cy="91880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17DAECB-58FA-D12F-A864-4CCBE2935FAF}"/>
                </a:ext>
              </a:extLst>
            </p:cNvPr>
            <p:cNvSpPr txBox="1"/>
            <p:nvPr/>
          </p:nvSpPr>
          <p:spPr>
            <a:xfrm>
              <a:off x="1332210" y="1428257"/>
              <a:ext cx="2060323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  <a:endParaRPr lang="zh-CN" altLang="en-US" sz="900" b="0" dirty="0"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EDB0B22-670C-0B78-492D-2821522E0F7A}"/>
                </a:ext>
              </a:extLst>
            </p:cNvPr>
            <p:cNvSpPr txBox="1"/>
            <p:nvPr/>
          </p:nvSpPr>
          <p:spPr>
            <a:xfrm>
              <a:off x="1390263" y="1206762"/>
              <a:ext cx="19442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2155216-94D8-369C-C44C-522AD6F75456}"/>
              </a:ext>
            </a:extLst>
          </p:cNvPr>
          <p:cNvGrpSpPr/>
          <p:nvPr/>
        </p:nvGrpSpPr>
        <p:grpSpPr>
          <a:xfrm>
            <a:off x="2656510" y="2518030"/>
            <a:ext cx="467690" cy="603470"/>
            <a:chOff x="5800725" y="3048000"/>
            <a:chExt cx="590550" cy="76200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BFFC10E-2279-69AF-D118-39F6CDF1D93A}"/>
                </a:ext>
              </a:extLst>
            </p:cNvPr>
            <p:cNvSpPr/>
            <p:nvPr/>
          </p:nvSpPr>
          <p:spPr>
            <a:xfrm>
              <a:off x="5800725" y="304800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850FF04-D292-AA92-80A3-B1F130A63A82}"/>
                </a:ext>
              </a:extLst>
            </p:cNvPr>
            <p:cNvSpPr/>
            <p:nvPr/>
          </p:nvSpPr>
          <p:spPr>
            <a:xfrm>
              <a:off x="5915025" y="34004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blipFill dpi="0" rotWithShape="0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604F890-900D-083C-F294-4D4EBB32A721}"/>
                </a:ext>
              </a:extLst>
            </p:cNvPr>
            <p:cNvSpPr/>
            <p:nvPr/>
          </p:nvSpPr>
          <p:spPr>
            <a:xfrm>
              <a:off x="5915025" y="332422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blipFill dpi="0" rotWithShape="0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F73996B-C5D5-18F0-EECA-602AE293C5C0}"/>
                </a:ext>
              </a:extLst>
            </p:cNvPr>
            <p:cNvSpPr/>
            <p:nvPr/>
          </p:nvSpPr>
          <p:spPr>
            <a:xfrm>
              <a:off x="5915025" y="34766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blipFill dpi="0" rotWithShape="0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BE02E71-506A-C968-214C-D6A786C69AA8}"/>
                </a:ext>
              </a:extLst>
            </p:cNvPr>
            <p:cNvSpPr/>
            <p:nvPr/>
          </p:nvSpPr>
          <p:spPr>
            <a:xfrm>
              <a:off x="5915025" y="35528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blipFill dpi="0" rotWithShape="0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F48B79B-D7F1-9EB8-4CE3-66A9604ADF46}"/>
                </a:ext>
              </a:extLst>
            </p:cNvPr>
            <p:cNvSpPr/>
            <p:nvPr/>
          </p:nvSpPr>
          <p:spPr>
            <a:xfrm>
              <a:off x="5915025" y="36290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blipFill dpi="0" rotWithShape="0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22F7FA0C-99E6-914B-D66A-B3F7B286641C}"/>
              </a:ext>
            </a:extLst>
          </p:cNvPr>
          <p:cNvGrpSpPr/>
          <p:nvPr/>
        </p:nvGrpSpPr>
        <p:grpSpPr>
          <a:xfrm>
            <a:off x="5657841" y="2400570"/>
            <a:ext cx="876318" cy="723900"/>
            <a:chOff x="7934251" y="1930074"/>
            <a:chExt cx="876318" cy="723900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2AEAD1B-525D-9FF5-B5A2-ACA0418BC9AE}"/>
                </a:ext>
              </a:extLst>
            </p:cNvPr>
            <p:cNvSpPr/>
            <p:nvPr/>
          </p:nvSpPr>
          <p:spPr>
            <a:xfrm>
              <a:off x="8146584" y="2221396"/>
              <a:ext cx="155158" cy="89680"/>
            </a:xfrm>
            <a:custGeom>
              <a:avLst/>
              <a:gdLst>
                <a:gd name="connsiteX0" fmla="*/ 19046 w 155158"/>
                <a:gd name="connsiteY0" fmla="*/ 89677 h 89680"/>
                <a:gd name="connsiteX1" fmla="*/ 3997 w 155158"/>
                <a:gd name="connsiteY1" fmla="*/ 82248 h 89680"/>
                <a:gd name="connsiteX2" fmla="*/ 7377 w 155158"/>
                <a:gd name="connsiteY2" fmla="*/ 55520 h 89680"/>
                <a:gd name="connsiteX3" fmla="*/ 7426 w 155158"/>
                <a:gd name="connsiteY3" fmla="*/ 55483 h 89680"/>
                <a:gd name="connsiteX4" fmla="*/ 132870 w 155158"/>
                <a:gd name="connsiteY4" fmla="*/ 238 h 89680"/>
                <a:gd name="connsiteX5" fmla="*/ 154921 w 155158"/>
                <a:gd name="connsiteY5" fmla="*/ 16287 h 89680"/>
                <a:gd name="connsiteX6" fmla="*/ 138871 w 155158"/>
                <a:gd name="connsiteY6" fmla="*/ 38338 h 89680"/>
                <a:gd name="connsiteX7" fmla="*/ 30667 w 155158"/>
                <a:gd name="connsiteY7" fmla="*/ 85963 h 89680"/>
                <a:gd name="connsiteX8" fmla="*/ 19046 w 155158"/>
                <a:gd name="connsiteY8" fmla="*/ 89677 h 8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158" h="89680">
                  <a:moveTo>
                    <a:pt x="19046" y="89677"/>
                  </a:moveTo>
                  <a:cubicBezTo>
                    <a:pt x="13150" y="89663"/>
                    <a:pt x="7594" y="86920"/>
                    <a:pt x="3997" y="82248"/>
                  </a:cubicBezTo>
                  <a:cubicBezTo>
                    <a:pt x="-2451" y="73934"/>
                    <a:pt x="-937" y="61967"/>
                    <a:pt x="7377" y="55520"/>
                  </a:cubicBezTo>
                  <a:cubicBezTo>
                    <a:pt x="7394" y="55507"/>
                    <a:pt x="7410" y="55495"/>
                    <a:pt x="7426" y="55483"/>
                  </a:cubicBezTo>
                  <a:cubicBezTo>
                    <a:pt x="44016" y="26957"/>
                    <a:pt x="87124" y="7973"/>
                    <a:pt x="132870" y="238"/>
                  </a:cubicBezTo>
                  <a:cubicBezTo>
                    <a:pt x="143392" y="-1420"/>
                    <a:pt x="153263" y="5766"/>
                    <a:pt x="154921" y="16287"/>
                  </a:cubicBezTo>
                  <a:cubicBezTo>
                    <a:pt x="156578" y="26809"/>
                    <a:pt x="149392" y="36680"/>
                    <a:pt x="138871" y="38338"/>
                  </a:cubicBezTo>
                  <a:cubicBezTo>
                    <a:pt x="99412" y="44994"/>
                    <a:pt x="62227" y="61360"/>
                    <a:pt x="30667" y="85963"/>
                  </a:cubicBezTo>
                  <a:cubicBezTo>
                    <a:pt x="27306" y="88441"/>
                    <a:pt x="23222" y="89747"/>
                    <a:pt x="19046" y="89677"/>
                  </a:cubicBezTo>
                  <a:close/>
                </a:path>
              </a:pathLst>
            </a:custGeom>
            <a:blipFill dpi="0" rotWithShape="0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54156C1-DC69-E952-6782-33E7F20D1BB9}"/>
                </a:ext>
              </a:extLst>
            </p:cNvPr>
            <p:cNvSpPr/>
            <p:nvPr/>
          </p:nvSpPr>
          <p:spPr>
            <a:xfrm>
              <a:off x="8046643" y="2357890"/>
              <a:ext cx="64503" cy="130824"/>
            </a:xfrm>
            <a:custGeom>
              <a:avLst/>
              <a:gdLst>
                <a:gd name="connsiteX0" fmla="*/ 19071 w 64503"/>
                <a:gd name="connsiteY0" fmla="*/ 130824 h 130824"/>
                <a:gd name="connsiteX1" fmla="*/ 18118 w 64503"/>
                <a:gd name="connsiteY1" fmla="*/ 130824 h 130824"/>
                <a:gd name="connsiteX2" fmla="*/ 21 w 64503"/>
                <a:gd name="connsiteY2" fmla="*/ 110917 h 130824"/>
                <a:gd name="connsiteX3" fmla="*/ 28596 w 64503"/>
                <a:gd name="connsiteY3" fmla="*/ 10047 h 130824"/>
                <a:gd name="connsiteX4" fmla="*/ 54456 w 64503"/>
                <a:gd name="connsiteY4" fmla="*/ 2284 h 130824"/>
                <a:gd name="connsiteX5" fmla="*/ 62219 w 64503"/>
                <a:gd name="connsiteY5" fmla="*/ 28145 h 130824"/>
                <a:gd name="connsiteX6" fmla="*/ 37644 w 64503"/>
                <a:gd name="connsiteY6" fmla="*/ 112727 h 130824"/>
                <a:gd name="connsiteX7" fmla="*/ 19071 w 64503"/>
                <a:gd name="connsiteY7" fmla="*/ 130824 h 13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03" h="130824">
                  <a:moveTo>
                    <a:pt x="19071" y="130824"/>
                  </a:moveTo>
                  <a:lnTo>
                    <a:pt x="18118" y="130824"/>
                  </a:lnTo>
                  <a:cubicBezTo>
                    <a:pt x="7630" y="130311"/>
                    <a:pt x="-464" y="121407"/>
                    <a:pt x="21" y="110917"/>
                  </a:cubicBezTo>
                  <a:cubicBezTo>
                    <a:pt x="1966" y="75594"/>
                    <a:pt x="11725" y="41143"/>
                    <a:pt x="28596" y="10047"/>
                  </a:cubicBezTo>
                  <a:cubicBezTo>
                    <a:pt x="33593" y="762"/>
                    <a:pt x="45171" y="-2713"/>
                    <a:pt x="54456" y="2284"/>
                  </a:cubicBezTo>
                  <a:cubicBezTo>
                    <a:pt x="63741" y="7282"/>
                    <a:pt x="67217" y="18860"/>
                    <a:pt x="62219" y="28145"/>
                  </a:cubicBezTo>
                  <a:cubicBezTo>
                    <a:pt x="47845" y="54162"/>
                    <a:pt x="39449" y="83057"/>
                    <a:pt x="37644" y="112727"/>
                  </a:cubicBezTo>
                  <a:cubicBezTo>
                    <a:pt x="37148" y="122693"/>
                    <a:pt x="29046" y="130587"/>
                    <a:pt x="19071" y="130824"/>
                  </a:cubicBezTo>
                  <a:close/>
                </a:path>
              </a:pathLst>
            </a:custGeom>
            <a:blipFill dpi="0" rotWithShape="0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986B192-81FA-05AF-B83B-326A6D60C998}"/>
                </a:ext>
              </a:extLst>
            </p:cNvPr>
            <p:cNvSpPr/>
            <p:nvPr/>
          </p:nvSpPr>
          <p:spPr>
            <a:xfrm>
              <a:off x="7945758" y="2153907"/>
              <a:ext cx="327944" cy="91444"/>
            </a:xfrm>
            <a:custGeom>
              <a:avLst/>
              <a:gdLst>
                <a:gd name="connsiteX0" fmla="*/ 19086 w 327944"/>
                <a:gd name="connsiteY0" fmla="*/ 91444 h 91444"/>
                <a:gd name="connsiteX1" fmla="*/ 3846 w 327944"/>
                <a:gd name="connsiteY1" fmla="*/ 83824 h 91444"/>
                <a:gd name="connsiteX2" fmla="*/ 7560 w 327944"/>
                <a:gd name="connsiteY2" fmla="*/ 57154 h 91444"/>
                <a:gd name="connsiteX3" fmla="*/ 212253 w 327944"/>
                <a:gd name="connsiteY3" fmla="*/ 4 h 91444"/>
                <a:gd name="connsiteX4" fmla="*/ 311313 w 327944"/>
                <a:gd name="connsiteY4" fmla="*/ 11148 h 91444"/>
                <a:gd name="connsiteX5" fmla="*/ 327788 w 327944"/>
                <a:gd name="connsiteY5" fmla="*/ 32464 h 91444"/>
                <a:gd name="connsiteX6" fmla="*/ 306473 w 327944"/>
                <a:gd name="connsiteY6" fmla="*/ 48939 h 91444"/>
                <a:gd name="connsiteX7" fmla="*/ 302835 w 327944"/>
                <a:gd name="connsiteY7" fmla="*/ 48105 h 91444"/>
                <a:gd name="connsiteX8" fmla="*/ 212443 w 327944"/>
                <a:gd name="connsiteY8" fmla="*/ 38008 h 91444"/>
                <a:gd name="connsiteX9" fmla="*/ 30611 w 327944"/>
                <a:gd name="connsiteY9" fmla="*/ 87729 h 91444"/>
                <a:gd name="connsiteX10" fmla="*/ 19086 w 327944"/>
                <a:gd name="connsiteY10" fmla="*/ 91444 h 9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944" h="91444">
                  <a:moveTo>
                    <a:pt x="19086" y="91444"/>
                  </a:moveTo>
                  <a:cubicBezTo>
                    <a:pt x="13089" y="91444"/>
                    <a:pt x="7443" y="88620"/>
                    <a:pt x="3846" y="83824"/>
                  </a:cubicBezTo>
                  <a:cubicBezTo>
                    <a:pt x="-2488" y="75432"/>
                    <a:pt x="-825" y="63495"/>
                    <a:pt x="7560" y="57154"/>
                  </a:cubicBezTo>
                  <a:cubicBezTo>
                    <a:pt x="56138" y="20768"/>
                    <a:pt x="130719" y="4"/>
                    <a:pt x="212253" y="4"/>
                  </a:cubicBezTo>
                  <a:cubicBezTo>
                    <a:pt x="245593" y="-134"/>
                    <a:pt x="278836" y="3607"/>
                    <a:pt x="311313" y="11148"/>
                  </a:cubicBezTo>
                  <a:cubicBezTo>
                    <a:pt x="321748" y="12484"/>
                    <a:pt x="329124" y="22027"/>
                    <a:pt x="327788" y="32464"/>
                  </a:cubicBezTo>
                  <a:cubicBezTo>
                    <a:pt x="326452" y="42899"/>
                    <a:pt x="316908" y="50276"/>
                    <a:pt x="306473" y="48939"/>
                  </a:cubicBezTo>
                  <a:cubicBezTo>
                    <a:pt x="305236" y="48781"/>
                    <a:pt x="304017" y="48501"/>
                    <a:pt x="302835" y="48105"/>
                  </a:cubicBezTo>
                  <a:cubicBezTo>
                    <a:pt x="273190" y="41294"/>
                    <a:pt x="242861" y="37906"/>
                    <a:pt x="212443" y="38008"/>
                  </a:cubicBezTo>
                  <a:cubicBezTo>
                    <a:pt x="140053" y="38008"/>
                    <a:pt x="72140" y="56582"/>
                    <a:pt x="30611" y="87729"/>
                  </a:cubicBezTo>
                  <a:cubicBezTo>
                    <a:pt x="27275" y="90187"/>
                    <a:pt x="23229" y="91492"/>
                    <a:pt x="19086" y="91444"/>
                  </a:cubicBezTo>
                  <a:close/>
                </a:path>
              </a:pathLst>
            </a:custGeom>
            <a:blipFill dpi="0" rotWithShape="0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C74290A-7C88-77C8-3121-689C7B5933CF}"/>
                </a:ext>
              </a:extLst>
            </p:cNvPr>
            <p:cNvSpPr/>
            <p:nvPr/>
          </p:nvSpPr>
          <p:spPr>
            <a:xfrm>
              <a:off x="8058665" y="1984747"/>
              <a:ext cx="293128" cy="194500"/>
            </a:xfrm>
            <a:custGeom>
              <a:avLst/>
              <a:gdLst>
                <a:gd name="connsiteX0" fmla="*/ 272796 w 293128"/>
                <a:gd name="connsiteY0" fmla="*/ 194501 h 194500"/>
                <a:gd name="connsiteX1" fmla="*/ 255651 w 293128"/>
                <a:gd name="connsiteY1" fmla="*/ 184976 h 194500"/>
                <a:gd name="connsiteX2" fmla="*/ 176022 w 293128"/>
                <a:gd name="connsiteY2" fmla="*/ 102489 h 194500"/>
                <a:gd name="connsiteX3" fmla="*/ 20479 w 293128"/>
                <a:gd name="connsiteY3" fmla="*/ 40958 h 194500"/>
                <a:gd name="connsiteX4" fmla="*/ 0 w 293128"/>
                <a:gd name="connsiteY4" fmla="*/ 20479 h 194500"/>
                <a:gd name="connsiteX5" fmla="*/ 20479 w 293128"/>
                <a:gd name="connsiteY5" fmla="*/ 0 h 194500"/>
                <a:gd name="connsiteX6" fmla="*/ 20479 w 293128"/>
                <a:gd name="connsiteY6" fmla="*/ 0 h 194500"/>
                <a:gd name="connsiteX7" fmla="*/ 200406 w 293128"/>
                <a:gd name="connsiteY7" fmla="*/ 69628 h 194500"/>
                <a:gd name="connsiteX8" fmla="*/ 289846 w 293128"/>
                <a:gd name="connsiteY8" fmla="*/ 162592 h 194500"/>
                <a:gd name="connsiteX9" fmla="*/ 283696 w 293128"/>
                <a:gd name="connsiteY9" fmla="*/ 191031 h 194500"/>
                <a:gd name="connsiteX10" fmla="*/ 272701 w 293128"/>
                <a:gd name="connsiteY10" fmla="*/ 194310 h 19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128" h="194500">
                  <a:moveTo>
                    <a:pt x="272796" y="194501"/>
                  </a:moveTo>
                  <a:cubicBezTo>
                    <a:pt x="265843" y="194412"/>
                    <a:pt x="259400" y="190832"/>
                    <a:pt x="255651" y="184976"/>
                  </a:cubicBezTo>
                  <a:cubicBezTo>
                    <a:pt x="234022" y="153128"/>
                    <a:pt x="207088" y="125227"/>
                    <a:pt x="176022" y="102489"/>
                  </a:cubicBezTo>
                  <a:cubicBezTo>
                    <a:pt x="124492" y="64389"/>
                    <a:pt x="66294" y="41053"/>
                    <a:pt x="20479" y="40958"/>
                  </a:cubicBezTo>
                  <a:cubicBezTo>
                    <a:pt x="9169" y="40958"/>
                    <a:pt x="0" y="31789"/>
                    <a:pt x="0" y="20479"/>
                  </a:cubicBezTo>
                  <a:cubicBezTo>
                    <a:pt x="0" y="9169"/>
                    <a:pt x="9169" y="0"/>
                    <a:pt x="20479" y="0"/>
                  </a:cubicBezTo>
                  <a:lnTo>
                    <a:pt x="20479" y="0"/>
                  </a:lnTo>
                  <a:cubicBezTo>
                    <a:pt x="75533" y="0"/>
                    <a:pt x="141160" y="25432"/>
                    <a:pt x="200406" y="69628"/>
                  </a:cubicBezTo>
                  <a:cubicBezTo>
                    <a:pt x="235355" y="95228"/>
                    <a:pt x="265614" y="126680"/>
                    <a:pt x="289846" y="162592"/>
                  </a:cubicBezTo>
                  <a:cubicBezTo>
                    <a:pt x="296001" y="172143"/>
                    <a:pt x="293248" y="184876"/>
                    <a:pt x="283696" y="191031"/>
                  </a:cubicBezTo>
                  <a:cubicBezTo>
                    <a:pt x="280416" y="193144"/>
                    <a:pt x="276603" y="194281"/>
                    <a:pt x="272701" y="194310"/>
                  </a:cubicBezTo>
                  <a:close/>
                </a:path>
              </a:pathLst>
            </a:custGeom>
            <a:blipFill dpi="0" rotWithShape="0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B6128DA-C451-A575-797C-D2127044C545}"/>
                </a:ext>
              </a:extLst>
            </p:cNvPr>
            <p:cNvSpPr/>
            <p:nvPr/>
          </p:nvSpPr>
          <p:spPr>
            <a:xfrm>
              <a:off x="8474662" y="2217197"/>
              <a:ext cx="233330" cy="186183"/>
            </a:xfrm>
            <a:custGeom>
              <a:avLst/>
              <a:gdLst>
                <a:gd name="connsiteX0" fmla="*/ 214273 w 233330"/>
                <a:gd name="connsiteY0" fmla="*/ 186174 h 186183"/>
                <a:gd name="connsiteX1" fmla="*/ 196461 w 233330"/>
                <a:gd name="connsiteY1" fmla="*/ 173887 h 186183"/>
                <a:gd name="connsiteX2" fmla="*/ 82161 w 233330"/>
                <a:gd name="connsiteY2" fmla="*/ 60254 h 186183"/>
                <a:gd name="connsiteX3" fmla="*/ 15486 w 233330"/>
                <a:gd name="connsiteY3" fmla="*/ 37774 h 186183"/>
                <a:gd name="connsiteX4" fmla="*/ 341 w 233330"/>
                <a:gd name="connsiteY4" fmla="*/ 15486 h 186183"/>
                <a:gd name="connsiteX5" fmla="*/ 22630 w 233330"/>
                <a:gd name="connsiteY5" fmla="*/ 341 h 186183"/>
                <a:gd name="connsiteX6" fmla="*/ 98830 w 233330"/>
                <a:gd name="connsiteY6" fmla="*/ 25963 h 186183"/>
                <a:gd name="connsiteX7" fmla="*/ 232084 w 233330"/>
                <a:gd name="connsiteY7" fmla="*/ 160552 h 186183"/>
                <a:gd name="connsiteX8" fmla="*/ 221040 w 233330"/>
                <a:gd name="connsiteY8" fmla="*/ 185124 h 186183"/>
                <a:gd name="connsiteX9" fmla="*/ 221036 w 233330"/>
                <a:gd name="connsiteY9" fmla="*/ 185126 h 186183"/>
                <a:gd name="connsiteX10" fmla="*/ 214273 w 233330"/>
                <a:gd name="connsiteY10" fmla="*/ 186174 h 18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330" h="186183">
                  <a:moveTo>
                    <a:pt x="214273" y="186174"/>
                  </a:moveTo>
                  <a:cubicBezTo>
                    <a:pt x="206359" y="186175"/>
                    <a:pt x="199270" y="181284"/>
                    <a:pt x="196461" y="173887"/>
                  </a:cubicBezTo>
                  <a:cubicBezTo>
                    <a:pt x="179507" y="129119"/>
                    <a:pt x="137025" y="86638"/>
                    <a:pt x="82161" y="60254"/>
                  </a:cubicBezTo>
                  <a:cubicBezTo>
                    <a:pt x="61021" y="49862"/>
                    <a:pt x="38602" y="42304"/>
                    <a:pt x="15486" y="37774"/>
                  </a:cubicBezTo>
                  <a:cubicBezTo>
                    <a:pt x="5149" y="35802"/>
                    <a:pt x="-1631" y="25823"/>
                    <a:pt x="341" y="15486"/>
                  </a:cubicBezTo>
                  <a:cubicBezTo>
                    <a:pt x="2314" y="5149"/>
                    <a:pt x="12293" y="-1631"/>
                    <a:pt x="22630" y="341"/>
                  </a:cubicBezTo>
                  <a:cubicBezTo>
                    <a:pt x="49039" y="5521"/>
                    <a:pt x="74656" y="14134"/>
                    <a:pt x="98830" y="25963"/>
                  </a:cubicBezTo>
                  <a:cubicBezTo>
                    <a:pt x="163123" y="57015"/>
                    <a:pt x="211511" y="105973"/>
                    <a:pt x="232084" y="160552"/>
                  </a:cubicBezTo>
                  <a:cubicBezTo>
                    <a:pt x="235820" y="170387"/>
                    <a:pt x="230876" y="181389"/>
                    <a:pt x="221040" y="185124"/>
                  </a:cubicBezTo>
                  <a:cubicBezTo>
                    <a:pt x="221038" y="185125"/>
                    <a:pt x="221037" y="185125"/>
                    <a:pt x="221036" y="185126"/>
                  </a:cubicBezTo>
                  <a:cubicBezTo>
                    <a:pt x="218866" y="185894"/>
                    <a:pt x="216573" y="186249"/>
                    <a:pt x="214273" y="186174"/>
                  </a:cubicBezTo>
                  <a:close/>
                </a:path>
              </a:pathLst>
            </a:custGeom>
            <a:blipFill dpi="0" rotWithShape="0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4AB7052-C0B5-04A2-8B8E-DEF5FBE65935}"/>
                </a:ext>
              </a:extLst>
            </p:cNvPr>
            <p:cNvSpPr/>
            <p:nvPr/>
          </p:nvSpPr>
          <p:spPr>
            <a:xfrm>
              <a:off x="8420179" y="2266078"/>
              <a:ext cx="111116" cy="159295"/>
            </a:xfrm>
            <a:custGeom>
              <a:avLst/>
              <a:gdLst>
                <a:gd name="connsiteX0" fmla="*/ 92353 w 111116"/>
                <a:gd name="connsiteY0" fmla="*/ 159295 h 159295"/>
                <a:gd name="connsiteX1" fmla="*/ 92353 w 111116"/>
                <a:gd name="connsiteY1" fmla="*/ 159295 h 159295"/>
                <a:gd name="connsiteX2" fmla="*/ 73303 w 111116"/>
                <a:gd name="connsiteY2" fmla="*/ 140245 h 159295"/>
                <a:gd name="connsiteX3" fmla="*/ 38727 w 111116"/>
                <a:gd name="connsiteY3" fmla="*/ 60616 h 159295"/>
                <a:gd name="connsiteX4" fmla="*/ 9390 w 111116"/>
                <a:gd name="connsiteY4" fmla="*/ 35470 h 159295"/>
                <a:gd name="connsiteX5" fmla="*/ 2636 w 111116"/>
                <a:gd name="connsiteY5" fmla="*/ 9390 h 159295"/>
                <a:gd name="connsiteX6" fmla="*/ 28716 w 111116"/>
                <a:gd name="connsiteY6" fmla="*/ 2636 h 159295"/>
                <a:gd name="connsiteX7" fmla="*/ 29869 w 111116"/>
                <a:gd name="connsiteY7" fmla="*/ 3371 h 159295"/>
                <a:gd name="connsiteX8" fmla="*/ 66540 w 111116"/>
                <a:gd name="connsiteY8" fmla="*/ 34613 h 159295"/>
                <a:gd name="connsiteX9" fmla="*/ 111117 w 111116"/>
                <a:gd name="connsiteY9" fmla="*/ 140722 h 159295"/>
                <a:gd name="connsiteX10" fmla="*/ 92353 w 111116"/>
                <a:gd name="connsiteY10" fmla="*/ 159295 h 15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116" h="159295">
                  <a:moveTo>
                    <a:pt x="92353" y="159295"/>
                  </a:moveTo>
                  <a:lnTo>
                    <a:pt x="92353" y="159295"/>
                  </a:lnTo>
                  <a:cubicBezTo>
                    <a:pt x="81831" y="159295"/>
                    <a:pt x="73303" y="150767"/>
                    <a:pt x="73303" y="140245"/>
                  </a:cubicBezTo>
                  <a:cubicBezTo>
                    <a:pt x="72018" y="110341"/>
                    <a:pt x="59700" y="81972"/>
                    <a:pt x="38727" y="60616"/>
                  </a:cubicBezTo>
                  <a:cubicBezTo>
                    <a:pt x="30116" y="50961"/>
                    <a:pt x="20249" y="42503"/>
                    <a:pt x="9390" y="35470"/>
                  </a:cubicBezTo>
                  <a:cubicBezTo>
                    <a:pt x="323" y="30133"/>
                    <a:pt x="-2701" y="18457"/>
                    <a:pt x="2636" y="9390"/>
                  </a:cubicBezTo>
                  <a:cubicBezTo>
                    <a:pt x="7973" y="323"/>
                    <a:pt x="19649" y="-2701"/>
                    <a:pt x="28716" y="2636"/>
                  </a:cubicBezTo>
                  <a:cubicBezTo>
                    <a:pt x="29109" y="2867"/>
                    <a:pt x="29493" y="3112"/>
                    <a:pt x="29869" y="3371"/>
                  </a:cubicBezTo>
                  <a:cubicBezTo>
                    <a:pt x="43421" y="12117"/>
                    <a:pt x="55752" y="22623"/>
                    <a:pt x="66540" y="34613"/>
                  </a:cubicBezTo>
                  <a:cubicBezTo>
                    <a:pt x="94281" y="63074"/>
                    <a:pt x="110209" y="100988"/>
                    <a:pt x="111117" y="140722"/>
                  </a:cubicBezTo>
                  <a:cubicBezTo>
                    <a:pt x="110863" y="150946"/>
                    <a:pt x="102580" y="159145"/>
                    <a:pt x="92353" y="159295"/>
                  </a:cubicBezTo>
                  <a:close/>
                </a:path>
              </a:pathLst>
            </a:custGeom>
            <a:blipFill dpi="0" rotWithShape="0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867993C5-99B3-F226-0B58-077802A5D3A3}"/>
                </a:ext>
              </a:extLst>
            </p:cNvPr>
            <p:cNvSpPr/>
            <p:nvPr/>
          </p:nvSpPr>
          <p:spPr>
            <a:xfrm>
              <a:off x="8418531" y="2139990"/>
              <a:ext cx="111588" cy="64975"/>
            </a:xfrm>
            <a:custGeom>
              <a:avLst/>
              <a:gdLst>
                <a:gd name="connsiteX0" fmla="*/ 19134 w 111588"/>
                <a:gd name="connsiteY0" fmla="*/ 64975 h 64975"/>
                <a:gd name="connsiteX1" fmla="*/ 0 w 111588"/>
                <a:gd name="connsiteY1" fmla="*/ 46010 h 64975"/>
                <a:gd name="connsiteX2" fmla="*/ 10180 w 111588"/>
                <a:gd name="connsiteY2" fmla="*/ 29066 h 64975"/>
                <a:gd name="connsiteX3" fmla="*/ 88190 w 111588"/>
                <a:gd name="connsiteY3" fmla="*/ 491 h 64975"/>
                <a:gd name="connsiteX4" fmla="*/ 111098 w 111588"/>
                <a:gd name="connsiteY4" fmla="*/ 14826 h 64975"/>
                <a:gd name="connsiteX5" fmla="*/ 96763 w 111588"/>
                <a:gd name="connsiteY5" fmla="*/ 37734 h 64975"/>
                <a:gd name="connsiteX6" fmla="*/ 28088 w 111588"/>
                <a:gd name="connsiteY6" fmla="*/ 62594 h 64975"/>
                <a:gd name="connsiteX7" fmla="*/ 19134 w 111588"/>
                <a:gd name="connsiteY7" fmla="*/ 64975 h 6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588" h="64975">
                  <a:moveTo>
                    <a:pt x="19134" y="64975"/>
                  </a:moveTo>
                  <a:cubicBezTo>
                    <a:pt x="8613" y="65022"/>
                    <a:pt x="47" y="56530"/>
                    <a:pt x="0" y="46010"/>
                  </a:cubicBezTo>
                  <a:cubicBezTo>
                    <a:pt x="-31" y="38905"/>
                    <a:pt x="3893" y="32374"/>
                    <a:pt x="10180" y="29066"/>
                  </a:cubicBezTo>
                  <a:cubicBezTo>
                    <a:pt x="34828" y="16185"/>
                    <a:pt x="61054" y="6578"/>
                    <a:pt x="88190" y="491"/>
                  </a:cubicBezTo>
                  <a:cubicBezTo>
                    <a:pt x="98474" y="-1876"/>
                    <a:pt x="108731" y="4542"/>
                    <a:pt x="111098" y="14826"/>
                  </a:cubicBezTo>
                  <a:cubicBezTo>
                    <a:pt x="113465" y="25110"/>
                    <a:pt x="107047" y="35367"/>
                    <a:pt x="96763" y="37734"/>
                  </a:cubicBezTo>
                  <a:cubicBezTo>
                    <a:pt x="72898" y="43034"/>
                    <a:pt x="49816" y="51391"/>
                    <a:pt x="28088" y="62594"/>
                  </a:cubicBezTo>
                  <a:cubicBezTo>
                    <a:pt x="25344" y="64112"/>
                    <a:pt x="22269" y="64931"/>
                    <a:pt x="19134" y="64975"/>
                  </a:cubicBezTo>
                  <a:close/>
                </a:path>
              </a:pathLst>
            </a:custGeom>
            <a:blipFill dpi="0" rotWithShape="0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F921062-694C-486A-8612-928C574471E0}"/>
                </a:ext>
              </a:extLst>
            </p:cNvPr>
            <p:cNvSpPr/>
            <p:nvPr/>
          </p:nvSpPr>
          <p:spPr>
            <a:xfrm>
              <a:off x="8613537" y="2131378"/>
              <a:ext cx="181219" cy="80254"/>
            </a:xfrm>
            <a:custGeom>
              <a:avLst/>
              <a:gdLst>
                <a:gd name="connsiteX0" fmla="*/ 161789 w 181219"/>
                <a:gd name="connsiteY0" fmla="*/ 80255 h 80254"/>
                <a:gd name="connsiteX1" fmla="*/ 151026 w 181219"/>
                <a:gd name="connsiteY1" fmla="*/ 76921 h 80254"/>
                <a:gd name="connsiteX2" fmla="*/ 17676 w 181219"/>
                <a:gd name="connsiteY2" fmla="*/ 38154 h 80254"/>
                <a:gd name="connsiteX3" fmla="*/ 54 w 181219"/>
                <a:gd name="connsiteY3" fmla="*/ 17676 h 80254"/>
                <a:gd name="connsiteX4" fmla="*/ 20533 w 181219"/>
                <a:gd name="connsiteY4" fmla="*/ 54 h 80254"/>
                <a:gd name="connsiteX5" fmla="*/ 172933 w 181219"/>
                <a:gd name="connsiteY5" fmla="*/ 45393 h 80254"/>
                <a:gd name="connsiteX6" fmla="*/ 177883 w 181219"/>
                <a:gd name="connsiteY6" fmla="*/ 71876 h 80254"/>
                <a:gd name="connsiteX7" fmla="*/ 162170 w 181219"/>
                <a:gd name="connsiteY7" fmla="*/ 80160 h 80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219" h="80254">
                  <a:moveTo>
                    <a:pt x="161789" y="80255"/>
                  </a:moveTo>
                  <a:cubicBezTo>
                    <a:pt x="157947" y="80254"/>
                    <a:pt x="154196" y="79092"/>
                    <a:pt x="151026" y="76921"/>
                  </a:cubicBezTo>
                  <a:cubicBezTo>
                    <a:pt x="121498" y="56633"/>
                    <a:pt x="71587" y="42155"/>
                    <a:pt x="17676" y="38154"/>
                  </a:cubicBezTo>
                  <a:cubicBezTo>
                    <a:pt x="7154" y="37366"/>
                    <a:pt x="-734" y="28197"/>
                    <a:pt x="54" y="17676"/>
                  </a:cubicBezTo>
                  <a:cubicBezTo>
                    <a:pt x="843" y="7154"/>
                    <a:pt x="10012" y="-734"/>
                    <a:pt x="20533" y="54"/>
                  </a:cubicBezTo>
                  <a:cubicBezTo>
                    <a:pt x="81969" y="4626"/>
                    <a:pt x="137500" y="21105"/>
                    <a:pt x="172933" y="45393"/>
                  </a:cubicBezTo>
                  <a:cubicBezTo>
                    <a:pt x="181613" y="51339"/>
                    <a:pt x="183830" y="63196"/>
                    <a:pt x="177883" y="71876"/>
                  </a:cubicBezTo>
                  <a:cubicBezTo>
                    <a:pt x="174332" y="77059"/>
                    <a:pt x="168454" y="80159"/>
                    <a:pt x="162170" y="80160"/>
                  </a:cubicBezTo>
                  <a:close/>
                </a:path>
              </a:pathLst>
            </a:custGeom>
            <a:blipFill dpi="0" rotWithShape="0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A5E0A68-F9D0-7EA7-CE38-C37A141A740E}"/>
                </a:ext>
              </a:extLst>
            </p:cNvPr>
            <p:cNvSpPr/>
            <p:nvPr/>
          </p:nvSpPr>
          <p:spPr>
            <a:xfrm>
              <a:off x="8383376" y="1944857"/>
              <a:ext cx="236558" cy="210581"/>
            </a:xfrm>
            <a:custGeom>
              <a:avLst/>
              <a:gdLst>
                <a:gd name="connsiteX0" fmla="*/ 19046 w 236558"/>
                <a:gd name="connsiteY0" fmla="*/ 210578 h 210581"/>
                <a:gd name="connsiteX1" fmla="*/ 0 w 236558"/>
                <a:gd name="connsiteY1" fmla="*/ 191525 h 210581"/>
                <a:gd name="connsiteX2" fmla="*/ 1806 w 236558"/>
                <a:gd name="connsiteY2" fmla="*/ 183432 h 210581"/>
                <a:gd name="connsiteX3" fmla="*/ 56765 w 236558"/>
                <a:gd name="connsiteY3" fmla="*/ 100088 h 210581"/>
                <a:gd name="connsiteX4" fmla="*/ 214975 w 236558"/>
                <a:gd name="connsiteY4" fmla="*/ 171 h 210581"/>
                <a:gd name="connsiteX5" fmla="*/ 236388 w 236558"/>
                <a:gd name="connsiteY5" fmla="*/ 16521 h 210581"/>
                <a:gd name="connsiteX6" fmla="*/ 221833 w 236558"/>
                <a:gd name="connsiteY6" fmla="*/ 37604 h 210581"/>
                <a:gd name="connsiteX7" fmla="*/ 85435 w 236558"/>
                <a:gd name="connsiteY7" fmla="*/ 125234 h 210581"/>
                <a:gd name="connsiteX8" fmla="*/ 36667 w 236558"/>
                <a:gd name="connsiteY8" fmla="*/ 199529 h 210581"/>
                <a:gd name="connsiteX9" fmla="*/ 19046 w 236558"/>
                <a:gd name="connsiteY9" fmla="*/ 210578 h 21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558" h="210581">
                  <a:moveTo>
                    <a:pt x="19046" y="210578"/>
                  </a:moveTo>
                  <a:cubicBezTo>
                    <a:pt x="8525" y="210577"/>
                    <a:pt x="-2" y="202046"/>
                    <a:pt x="0" y="191525"/>
                  </a:cubicBezTo>
                  <a:cubicBezTo>
                    <a:pt x="0" y="188727"/>
                    <a:pt x="617" y="185964"/>
                    <a:pt x="1806" y="183432"/>
                  </a:cubicBezTo>
                  <a:cubicBezTo>
                    <a:pt x="16067" y="153177"/>
                    <a:pt x="34573" y="125113"/>
                    <a:pt x="56765" y="100088"/>
                  </a:cubicBezTo>
                  <a:cubicBezTo>
                    <a:pt x="103723" y="46367"/>
                    <a:pt x="161540" y="9982"/>
                    <a:pt x="214975" y="171"/>
                  </a:cubicBezTo>
                  <a:cubicBezTo>
                    <a:pt x="225403" y="-1227"/>
                    <a:pt x="234990" y="6093"/>
                    <a:pt x="236388" y="16521"/>
                  </a:cubicBezTo>
                  <a:cubicBezTo>
                    <a:pt x="237693" y="26249"/>
                    <a:pt x="231392" y="35376"/>
                    <a:pt x="221833" y="37604"/>
                  </a:cubicBezTo>
                  <a:cubicBezTo>
                    <a:pt x="177256" y="45796"/>
                    <a:pt x="126583" y="78562"/>
                    <a:pt x="85435" y="125234"/>
                  </a:cubicBezTo>
                  <a:cubicBezTo>
                    <a:pt x="65782" y="147594"/>
                    <a:pt x="49365" y="172603"/>
                    <a:pt x="36667" y="199529"/>
                  </a:cubicBezTo>
                  <a:cubicBezTo>
                    <a:pt x="33499" y="206377"/>
                    <a:pt x="26590" y="210710"/>
                    <a:pt x="19046" y="210578"/>
                  </a:cubicBezTo>
                  <a:close/>
                </a:path>
              </a:pathLst>
            </a:custGeom>
            <a:blipFill dpi="0" rotWithShape="0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BCF89E2-2538-4C08-7444-4F9A896188AC}"/>
                </a:ext>
              </a:extLst>
            </p:cNvPr>
            <p:cNvSpPr/>
            <p:nvPr/>
          </p:nvSpPr>
          <p:spPr>
            <a:xfrm>
              <a:off x="8279487" y="2301622"/>
              <a:ext cx="80522" cy="335982"/>
            </a:xfrm>
            <a:custGeom>
              <a:avLst/>
              <a:gdLst>
                <a:gd name="connsiteX0" fmla="*/ 23399 w 80522"/>
                <a:gd name="connsiteY0" fmla="*/ 335969 h 335982"/>
                <a:gd name="connsiteX1" fmla="*/ 4349 w 80522"/>
                <a:gd name="connsiteY1" fmla="*/ 319586 h 335982"/>
                <a:gd name="connsiteX2" fmla="*/ 5015 w 80522"/>
                <a:gd name="connsiteY2" fmla="*/ 168710 h 335982"/>
                <a:gd name="connsiteX3" fmla="*/ 43973 w 80522"/>
                <a:gd name="connsiteY3" fmla="*/ 11452 h 335982"/>
                <a:gd name="connsiteX4" fmla="*/ 69071 w 80522"/>
                <a:gd name="connsiteY4" fmla="*/ 1593 h 335982"/>
                <a:gd name="connsiteX5" fmla="*/ 78929 w 80522"/>
                <a:gd name="connsiteY5" fmla="*/ 26692 h 335982"/>
                <a:gd name="connsiteX6" fmla="*/ 42925 w 80522"/>
                <a:gd name="connsiteY6" fmla="*/ 173186 h 335982"/>
                <a:gd name="connsiteX7" fmla="*/ 42258 w 80522"/>
                <a:gd name="connsiteY7" fmla="*/ 314252 h 335982"/>
                <a:gd name="connsiteX8" fmla="*/ 26256 w 80522"/>
                <a:gd name="connsiteY8" fmla="*/ 335778 h 335982"/>
                <a:gd name="connsiteX9" fmla="*/ 23399 w 80522"/>
                <a:gd name="connsiteY9" fmla="*/ 335969 h 33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522" h="335982">
                  <a:moveTo>
                    <a:pt x="23399" y="335969"/>
                  </a:moveTo>
                  <a:cubicBezTo>
                    <a:pt x="13836" y="336063"/>
                    <a:pt x="5687" y="329053"/>
                    <a:pt x="4349" y="319586"/>
                  </a:cubicBezTo>
                  <a:cubicBezTo>
                    <a:pt x="-1665" y="269459"/>
                    <a:pt x="-1441" y="218781"/>
                    <a:pt x="5015" y="168710"/>
                  </a:cubicBezTo>
                  <a:cubicBezTo>
                    <a:pt x="10618" y="114732"/>
                    <a:pt x="23730" y="61802"/>
                    <a:pt x="43973" y="11452"/>
                  </a:cubicBezTo>
                  <a:cubicBezTo>
                    <a:pt x="48181" y="1799"/>
                    <a:pt x="59418" y="-2615"/>
                    <a:pt x="69071" y="1593"/>
                  </a:cubicBezTo>
                  <a:cubicBezTo>
                    <a:pt x="78724" y="5802"/>
                    <a:pt x="83137" y="17039"/>
                    <a:pt x="78929" y="26692"/>
                  </a:cubicBezTo>
                  <a:cubicBezTo>
                    <a:pt x="60156" y="73605"/>
                    <a:pt x="48037" y="122915"/>
                    <a:pt x="42925" y="173186"/>
                  </a:cubicBezTo>
                  <a:cubicBezTo>
                    <a:pt x="36811" y="219996"/>
                    <a:pt x="36587" y="267387"/>
                    <a:pt x="42258" y="314252"/>
                  </a:cubicBezTo>
                  <a:cubicBezTo>
                    <a:pt x="43735" y="324602"/>
                    <a:pt x="36594" y="334210"/>
                    <a:pt x="26256" y="335778"/>
                  </a:cubicBezTo>
                  <a:cubicBezTo>
                    <a:pt x="25314" y="335951"/>
                    <a:pt x="24355" y="336014"/>
                    <a:pt x="23399" y="335969"/>
                  </a:cubicBezTo>
                  <a:close/>
                </a:path>
              </a:pathLst>
            </a:custGeom>
            <a:blipFill dpi="0" rotWithShape="0"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981D895-9DD0-ABC7-5ADA-7233D90095E4}"/>
                </a:ext>
              </a:extLst>
            </p:cNvPr>
            <p:cNvSpPr/>
            <p:nvPr/>
          </p:nvSpPr>
          <p:spPr>
            <a:xfrm>
              <a:off x="8208419" y="2286765"/>
              <a:ext cx="85914" cy="123413"/>
            </a:xfrm>
            <a:custGeom>
              <a:avLst/>
              <a:gdLst>
                <a:gd name="connsiteX0" fmla="*/ 19125 w 85914"/>
                <a:gd name="connsiteY0" fmla="*/ 123274 h 123413"/>
                <a:gd name="connsiteX1" fmla="*/ 15124 w 85914"/>
                <a:gd name="connsiteY1" fmla="*/ 123274 h 123413"/>
                <a:gd name="connsiteX2" fmla="*/ 414 w 85914"/>
                <a:gd name="connsiteY2" fmla="*/ 100704 h 123413"/>
                <a:gd name="connsiteX3" fmla="*/ 456 w 85914"/>
                <a:gd name="connsiteY3" fmla="*/ 100509 h 123413"/>
                <a:gd name="connsiteX4" fmla="*/ 33888 w 85914"/>
                <a:gd name="connsiteY4" fmla="*/ 28786 h 123413"/>
                <a:gd name="connsiteX5" fmla="*/ 52938 w 85914"/>
                <a:gd name="connsiteY5" fmla="*/ 6021 h 123413"/>
                <a:gd name="connsiteX6" fmla="*/ 79894 w 85914"/>
                <a:gd name="connsiteY6" fmla="*/ 5164 h 123413"/>
                <a:gd name="connsiteX7" fmla="*/ 80751 w 85914"/>
                <a:gd name="connsiteY7" fmla="*/ 32119 h 123413"/>
                <a:gd name="connsiteX8" fmla="*/ 65130 w 85914"/>
                <a:gd name="connsiteY8" fmla="*/ 51169 h 123413"/>
                <a:gd name="connsiteX9" fmla="*/ 38079 w 85914"/>
                <a:gd name="connsiteY9" fmla="*/ 108319 h 123413"/>
                <a:gd name="connsiteX10" fmla="*/ 19125 w 85914"/>
                <a:gd name="connsiteY10" fmla="*/ 123274 h 12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914" h="123413">
                  <a:moveTo>
                    <a:pt x="19125" y="123274"/>
                  </a:moveTo>
                  <a:cubicBezTo>
                    <a:pt x="17798" y="123460"/>
                    <a:pt x="16451" y="123460"/>
                    <a:pt x="15124" y="123274"/>
                  </a:cubicBezTo>
                  <a:cubicBezTo>
                    <a:pt x="4830" y="121103"/>
                    <a:pt x="-1757" y="110999"/>
                    <a:pt x="414" y="100704"/>
                  </a:cubicBezTo>
                  <a:cubicBezTo>
                    <a:pt x="427" y="100638"/>
                    <a:pt x="441" y="100574"/>
                    <a:pt x="456" y="100509"/>
                  </a:cubicBezTo>
                  <a:cubicBezTo>
                    <a:pt x="6686" y="74604"/>
                    <a:pt x="18055" y="50214"/>
                    <a:pt x="33888" y="28786"/>
                  </a:cubicBezTo>
                  <a:cubicBezTo>
                    <a:pt x="39743" y="20796"/>
                    <a:pt x="46106" y="13192"/>
                    <a:pt x="52938" y="6021"/>
                  </a:cubicBezTo>
                  <a:cubicBezTo>
                    <a:pt x="60145" y="-1659"/>
                    <a:pt x="72214" y="-2043"/>
                    <a:pt x="79894" y="5164"/>
                  </a:cubicBezTo>
                  <a:cubicBezTo>
                    <a:pt x="87574" y="12370"/>
                    <a:pt x="87958" y="24439"/>
                    <a:pt x="80751" y="32119"/>
                  </a:cubicBezTo>
                  <a:cubicBezTo>
                    <a:pt x="75171" y="38153"/>
                    <a:pt x="69954" y="44514"/>
                    <a:pt x="65130" y="51169"/>
                  </a:cubicBezTo>
                  <a:cubicBezTo>
                    <a:pt x="52417" y="68240"/>
                    <a:pt x="43223" y="87665"/>
                    <a:pt x="38079" y="108319"/>
                  </a:cubicBezTo>
                  <a:cubicBezTo>
                    <a:pt x="36130" y="117182"/>
                    <a:pt x="28198" y="123440"/>
                    <a:pt x="19125" y="123274"/>
                  </a:cubicBezTo>
                  <a:close/>
                </a:path>
              </a:pathLst>
            </a:custGeom>
            <a:blipFill dpi="0" rotWithShape="0"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145C95C-2429-8DA4-B67F-563D8A8B7524}"/>
                </a:ext>
              </a:extLst>
            </p:cNvPr>
            <p:cNvSpPr/>
            <p:nvPr/>
          </p:nvSpPr>
          <p:spPr>
            <a:xfrm>
              <a:off x="8300466" y="1930796"/>
              <a:ext cx="60082" cy="109293"/>
            </a:xfrm>
            <a:custGeom>
              <a:avLst/>
              <a:gdLst>
                <a:gd name="connsiteX0" fmla="*/ 40997 w 60082"/>
                <a:gd name="connsiteY0" fmla="*/ 109291 h 109293"/>
                <a:gd name="connsiteX1" fmla="*/ 21947 w 60082"/>
                <a:gd name="connsiteY1" fmla="*/ 93670 h 109293"/>
                <a:gd name="connsiteX2" fmla="*/ 2135 w 60082"/>
                <a:gd name="connsiteY2" fmla="*/ 27852 h 109293"/>
                <a:gd name="connsiteX3" fmla="*/ 10326 w 60082"/>
                <a:gd name="connsiteY3" fmla="*/ 2135 h 109293"/>
                <a:gd name="connsiteX4" fmla="*/ 36044 w 60082"/>
                <a:gd name="connsiteY4" fmla="*/ 10326 h 109293"/>
                <a:gd name="connsiteX5" fmla="*/ 59761 w 60082"/>
                <a:gd name="connsiteY5" fmla="*/ 86526 h 109293"/>
                <a:gd name="connsiteX6" fmla="*/ 44521 w 60082"/>
                <a:gd name="connsiteY6" fmla="*/ 108719 h 109293"/>
                <a:gd name="connsiteX7" fmla="*/ 40997 w 60082"/>
                <a:gd name="connsiteY7" fmla="*/ 109291 h 10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082" h="109293">
                  <a:moveTo>
                    <a:pt x="40997" y="109291"/>
                  </a:moveTo>
                  <a:cubicBezTo>
                    <a:pt x="31681" y="109443"/>
                    <a:pt x="23622" y="102835"/>
                    <a:pt x="21947" y="93670"/>
                  </a:cubicBezTo>
                  <a:cubicBezTo>
                    <a:pt x="18310" y="70945"/>
                    <a:pt x="11646" y="48809"/>
                    <a:pt x="2135" y="27852"/>
                  </a:cubicBezTo>
                  <a:cubicBezTo>
                    <a:pt x="-2705" y="18488"/>
                    <a:pt x="962" y="6974"/>
                    <a:pt x="10326" y="2135"/>
                  </a:cubicBezTo>
                  <a:cubicBezTo>
                    <a:pt x="19690" y="-2705"/>
                    <a:pt x="31204" y="962"/>
                    <a:pt x="36044" y="10326"/>
                  </a:cubicBezTo>
                  <a:cubicBezTo>
                    <a:pt x="47391" y="34524"/>
                    <a:pt x="55371" y="60163"/>
                    <a:pt x="59761" y="86526"/>
                  </a:cubicBezTo>
                  <a:cubicBezTo>
                    <a:pt x="61674" y="96862"/>
                    <a:pt x="54854" y="106793"/>
                    <a:pt x="44521" y="108719"/>
                  </a:cubicBezTo>
                  <a:cubicBezTo>
                    <a:pt x="43373" y="109052"/>
                    <a:pt x="42190" y="109243"/>
                    <a:pt x="40997" y="109291"/>
                  </a:cubicBezTo>
                  <a:close/>
                </a:path>
              </a:pathLst>
            </a:custGeom>
            <a:blipFill dpi="0" rotWithShape="0"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7BA6FAB-B1ED-4C11-8085-F1467E5BB410}"/>
                </a:ext>
              </a:extLst>
            </p:cNvPr>
            <p:cNvSpPr/>
            <p:nvPr/>
          </p:nvSpPr>
          <p:spPr>
            <a:xfrm>
              <a:off x="8394572" y="2329941"/>
              <a:ext cx="81351" cy="228782"/>
            </a:xfrm>
            <a:custGeom>
              <a:avLst/>
              <a:gdLst>
                <a:gd name="connsiteX0" fmla="*/ 62428 w 81351"/>
                <a:gd name="connsiteY0" fmla="*/ 228782 h 228782"/>
                <a:gd name="connsiteX1" fmla="*/ 43378 w 81351"/>
                <a:gd name="connsiteY1" fmla="*/ 212114 h 228782"/>
                <a:gd name="connsiteX2" fmla="*/ 1087 w 81351"/>
                <a:gd name="connsiteY2" fmla="*/ 25424 h 228782"/>
                <a:gd name="connsiteX3" fmla="*/ 12755 w 81351"/>
                <a:gd name="connsiteY3" fmla="*/ 1087 h 228782"/>
                <a:gd name="connsiteX4" fmla="*/ 37092 w 81351"/>
                <a:gd name="connsiteY4" fmla="*/ 12755 h 228782"/>
                <a:gd name="connsiteX5" fmla="*/ 81192 w 81351"/>
                <a:gd name="connsiteY5" fmla="*/ 207446 h 228782"/>
                <a:gd name="connsiteX6" fmla="*/ 64739 w 81351"/>
                <a:gd name="connsiteY6" fmla="*/ 228779 h 228782"/>
                <a:gd name="connsiteX7" fmla="*/ 64714 w 81351"/>
                <a:gd name="connsiteY7" fmla="*/ 228782 h 22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351" h="228782">
                  <a:moveTo>
                    <a:pt x="62428" y="228782"/>
                  </a:moveTo>
                  <a:cubicBezTo>
                    <a:pt x="52771" y="228857"/>
                    <a:pt x="44585" y="221696"/>
                    <a:pt x="43378" y="212114"/>
                  </a:cubicBezTo>
                  <a:cubicBezTo>
                    <a:pt x="36039" y="148544"/>
                    <a:pt x="21859" y="85951"/>
                    <a:pt x="1087" y="25424"/>
                  </a:cubicBezTo>
                  <a:cubicBezTo>
                    <a:pt x="-2411" y="15481"/>
                    <a:pt x="2813" y="4586"/>
                    <a:pt x="12755" y="1087"/>
                  </a:cubicBezTo>
                  <a:cubicBezTo>
                    <a:pt x="22697" y="-2411"/>
                    <a:pt x="33593" y="2813"/>
                    <a:pt x="37092" y="12755"/>
                  </a:cubicBezTo>
                  <a:cubicBezTo>
                    <a:pt x="58713" y="75888"/>
                    <a:pt x="73498" y="141159"/>
                    <a:pt x="81192" y="207446"/>
                  </a:cubicBezTo>
                  <a:cubicBezTo>
                    <a:pt x="82540" y="217881"/>
                    <a:pt x="75174" y="227432"/>
                    <a:pt x="64739" y="228779"/>
                  </a:cubicBezTo>
                  <a:cubicBezTo>
                    <a:pt x="64730" y="228780"/>
                    <a:pt x="64723" y="228781"/>
                    <a:pt x="64714" y="228782"/>
                  </a:cubicBezTo>
                  <a:close/>
                </a:path>
              </a:pathLst>
            </a:custGeom>
            <a:blipFill dpi="0" rotWithShape="0"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CEC63A1-C98B-D97D-894B-9F7E13DB648F}"/>
                </a:ext>
              </a:extLst>
            </p:cNvPr>
            <p:cNvSpPr/>
            <p:nvPr/>
          </p:nvSpPr>
          <p:spPr>
            <a:xfrm>
              <a:off x="7981894" y="2282499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blipFill dpi="0" rotWithShape="0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F1DD43D-9AAE-391E-AB7C-BBE012ED0BE7}"/>
                </a:ext>
              </a:extLst>
            </p:cNvPr>
            <p:cNvSpPr/>
            <p:nvPr/>
          </p:nvSpPr>
          <p:spPr>
            <a:xfrm>
              <a:off x="8181919" y="2444424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blipFill dpi="0" rotWithShape="0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4772244-C15F-4A28-E1E1-A583FBC67594}"/>
                </a:ext>
              </a:extLst>
            </p:cNvPr>
            <p:cNvSpPr/>
            <p:nvPr/>
          </p:nvSpPr>
          <p:spPr>
            <a:xfrm>
              <a:off x="8572444" y="2396799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blipFill dpi="0" rotWithShape="0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AFA907B-CCA0-5197-2D6E-45AB2D3C50CA}"/>
                </a:ext>
              </a:extLst>
            </p:cNvPr>
            <p:cNvSpPr/>
            <p:nvPr/>
          </p:nvSpPr>
          <p:spPr>
            <a:xfrm>
              <a:off x="8448619" y="2615874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blipFill dpi="0" rotWithShape="0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E49F81D-2F5C-0F91-16A5-88AFDF4EE081}"/>
                </a:ext>
              </a:extLst>
            </p:cNvPr>
            <p:cNvSpPr/>
            <p:nvPr/>
          </p:nvSpPr>
          <p:spPr>
            <a:xfrm>
              <a:off x="8410519" y="1958649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blipFill dpi="0" rotWithShape="0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04BA206-3C1B-321B-0DDE-BA839EEC0DF8}"/>
                </a:ext>
              </a:extLst>
            </p:cNvPr>
            <p:cNvSpPr/>
            <p:nvPr/>
          </p:nvSpPr>
          <p:spPr>
            <a:xfrm>
              <a:off x="8191444" y="1930074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blipFill dpi="0" rotWithShape="0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B21C97A-5E48-F6DA-11BF-8FAAC8295F25}"/>
                </a:ext>
              </a:extLst>
            </p:cNvPr>
            <p:cNvSpPr/>
            <p:nvPr/>
          </p:nvSpPr>
          <p:spPr>
            <a:xfrm>
              <a:off x="8553394" y="2130099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blipFill dpi="0" rotWithShape="0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171C178-9664-38EB-8916-FB4F3759C3F5}"/>
                </a:ext>
              </a:extLst>
            </p:cNvPr>
            <p:cNvSpPr/>
            <p:nvPr/>
          </p:nvSpPr>
          <p:spPr>
            <a:xfrm>
              <a:off x="8105719" y="2311074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blipFill dpi="0" rotWithShape="0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C001397-09B1-17D2-A17F-22F463967011}"/>
                </a:ext>
              </a:extLst>
            </p:cNvPr>
            <p:cNvSpPr/>
            <p:nvPr/>
          </p:nvSpPr>
          <p:spPr>
            <a:xfrm>
              <a:off x="8334319" y="2063043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blipFill dpi="0" rotWithShape="0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7EEF0EF-F896-38D5-335D-8BDB7BB91266}"/>
                </a:ext>
              </a:extLst>
            </p:cNvPr>
            <p:cNvSpPr/>
            <p:nvPr/>
          </p:nvSpPr>
          <p:spPr>
            <a:xfrm>
              <a:off x="8010451" y="2539674"/>
              <a:ext cx="95246" cy="94930"/>
            </a:xfrm>
            <a:custGeom>
              <a:avLst/>
              <a:gdLst>
                <a:gd name="connsiteX0" fmla="*/ 92982 w 95246"/>
                <a:gd name="connsiteY0" fmla="*/ 42291 h 94930"/>
                <a:gd name="connsiteX1" fmla="*/ 94982 w 95246"/>
                <a:gd name="connsiteY1" fmla="*/ 35147 h 94930"/>
                <a:gd name="connsiteX2" fmla="*/ 88981 w 95246"/>
                <a:gd name="connsiteY2" fmla="*/ 30766 h 94930"/>
                <a:gd name="connsiteX3" fmla="*/ 67169 w 95246"/>
                <a:gd name="connsiteY3" fmla="*/ 30766 h 94930"/>
                <a:gd name="connsiteX4" fmla="*/ 61168 w 95246"/>
                <a:gd name="connsiteY4" fmla="*/ 26384 h 94930"/>
                <a:gd name="connsiteX5" fmla="*/ 54024 w 95246"/>
                <a:gd name="connsiteY5" fmla="*/ 4858 h 94930"/>
                <a:gd name="connsiteX6" fmla="*/ 47643 w 95246"/>
                <a:gd name="connsiteY6" fmla="*/ 0 h 94930"/>
                <a:gd name="connsiteX7" fmla="*/ 41261 w 95246"/>
                <a:gd name="connsiteY7" fmla="*/ 4381 h 94930"/>
                <a:gd name="connsiteX8" fmla="*/ 34117 w 95246"/>
                <a:gd name="connsiteY8" fmla="*/ 25813 h 94930"/>
                <a:gd name="connsiteX9" fmla="*/ 28116 w 95246"/>
                <a:gd name="connsiteY9" fmla="*/ 30194 h 94930"/>
                <a:gd name="connsiteX10" fmla="*/ 6304 w 95246"/>
                <a:gd name="connsiteY10" fmla="*/ 30194 h 94930"/>
                <a:gd name="connsiteX11" fmla="*/ 303 w 95246"/>
                <a:gd name="connsiteY11" fmla="*/ 34576 h 94930"/>
                <a:gd name="connsiteX12" fmla="*/ 2304 w 95246"/>
                <a:gd name="connsiteY12" fmla="*/ 41719 h 94930"/>
                <a:gd name="connsiteX13" fmla="*/ 9828 w 95246"/>
                <a:gd name="connsiteY13" fmla="*/ 48482 h 94930"/>
                <a:gd name="connsiteX14" fmla="*/ 19068 w 95246"/>
                <a:gd name="connsiteY14" fmla="*/ 57150 h 94930"/>
                <a:gd name="connsiteX15" fmla="*/ 20973 w 95246"/>
                <a:gd name="connsiteY15" fmla="*/ 60388 h 94930"/>
                <a:gd name="connsiteX16" fmla="*/ 20973 w 95246"/>
                <a:gd name="connsiteY16" fmla="*/ 63913 h 94930"/>
                <a:gd name="connsiteX17" fmla="*/ 14210 w 95246"/>
                <a:gd name="connsiteY17" fmla="*/ 86582 h 94930"/>
                <a:gd name="connsiteX18" fmla="*/ 16686 w 95246"/>
                <a:gd name="connsiteY18" fmla="*/ 93726 h 94930"/>
                <a:gd name="connsiteX19" fmla="*/ 24211 w 95246"/>
                <a:gd name="connsiteY19" fmla="*/ 93726 h 94930"/>
                <a:gd name="connsiteX20" fmla="*/ 43261 w 95246"/>
                <a:gd name="connsiteY20" fmla="*/ 80200 h 94930"/>
                <a:gd name="connsiteX21" fmla="*/ 50881 w 95246"/>
                <a:gd name="connsiteY21" fmla="*/ 80200 h 94930"/>
                <a:gd name="connsiteX22" fmla="*/ 69931 w 95246"/>
                <a:gd name="connsiteY22" fmla="*/ 93726 h 94930"/>
                <a:gd name="connsiteX23" fmla="*/ 77456 w 95246"/>
                <a:gd name="connsiteY23" fmla="*/ 93726 h 94930"/>
                <a:gd name="connsiteX24" fmla="*/ 79837 w 95246"/>
                <a:gd name="connsiteY24" fmla="*/ 86582 h 94930"/>
                <a:gd name="connsiteX25" fmla="*/ 73074 w 95246"/>
                <a:gd name="connsiteY25" fmla="*/ 63913 h 94930"/>
                <a:gd name="connsiteX26" fmla="*/ 75075 w 95246"/>
                <a:gd name="connsiteY26" fmla="*/ 57150 h 94930"/>
                <a:gd name="connsiteX27" fmla="*/ 92601 w 95246"/>
                <a:gd name="connsiteY27" fmla="*/ 42100 h 9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0">
                  <a:moveTo>
                    <a:pt x="92982" y="42291"/>
                  </a:moveTo>
                  <a:cubicBezTo>
                    <a:pt x="94930" y="40470"/>
                    <a:pt x="95701" y="37715"/>
                    <a:pt x="94982" y="35147"/>
                  </a:cubicBezTo>
                  <a:cubicBezTo>
                    <a:pt x="94014" y="32636"/>
                    <a:pt x="91668" y="30922"/>
                    <a:pt x="88981" y="30766"/>
                  </a:cubicBezTo>
                  <a:lnTo>
                    <a:pt x="67169" y="30766"/>
                  </a:lnTo>
                  <a:cubicBezTo>
                    <a:pt x="64437" y="30740"/>
                    <a:pt x="62024" y="28979"/>
                    <a:pt x="61168" y="26384"/>
                  </a:cubicBezTo>
                  <a:lnTo>
                    <a:pt x="54024" y="4858"/>
                  </a:lnTo>
                  <a:cubicBezTo>
                    <a:pt x="53049" y="2115"/>
                    <a:pt x="50545" y="210"/>
                    <a:pt x="47643" y="0"/>
                  </a:cubicBezTo>
                  <a:cubicBezTo>
                    <a:pt x="44877" y="190"/>
                    <a:pt x="42432" y="1869"/>
                    <a:pt x="41261" y="4381"/>
                  </a:cubicBezTo>
                  <a:lnTo>
                    <a:pt x="34117" y="25813"/>
                  </a:lnTo>
                  <a:cubicBezTo>
                    <a:pt x="33434" y="28528"/>
                    <a:pt x="30911" y="30370"/>
                    <a:pt x="28116" y="30194"/>
                  </a:cubicBezTo>
                  <a:lnTo>
                    <a:pt x="6304" y="30194"/>
                  </a:lnTo>
                  <a:cubicBezTo>
                    <a:pt x="3542" y="30126"/>
                    <a:pt x="1080" y="31924"/>
                    <a:pt x="303" y="34576"/>
                  </a:cubicBezTo>
                  <a:cubicBezTo>
                    <a:pt x="-487" y="37144"/>
                    <a:pt x="296" y="39936"/>
                    <a:pt x="2304" y="41719"/>
                  </a:cubicBezTo>
                  <a:lnTo>
                    <a:pt x="9828" y="48482"/>
                  </a:lnTo>
                  <a:lnTo>
                    <a:pt x="19068" y="57150"/>
                  </a:lnTo>
                  <a:cubicBezTo>
                    <a:pt x="19912" y="58092"/>
                    <a:pt x="20559" y="59193"/>
                    <a:pt x="20973" y="60388"/>
                  </a:cubicBezTo>
                  <a:cubicBezTo>
                    <a:pt x="21443" y="61516"/>
                    <a:pt x="21443" y="62785"/>
                    <a:pt x="20973" y="63913"/>
                  </a:cubicBezTo>
                  <a:lnTo>
                    <a:pt x="14210" y="86582"/>
                  </a:lnTo>
                  <a:cubicBezTo>
                    <a:pt x="13316" y="89249"/>
                    <a:pt x="14334" y="92184"/>
                    <a:pt x="16686" y="93726"/>
                  </a:cubicBezTo>
                  <a:cubicBezTo>
                    <a:pt x="18937" y="95332"/>
                    <a:pt x="21960" y="95332"/>
                    <a:pt x="24211" y="93726"/>
                  </a:cubicBezTo>
                  <a:lnTo>
                    <a:pt x="43261" y="80200"/>
                  </a:lnTo>
                  <a:cubicBezTo>
                    <a:pt x="45575" y="78685"/>
                    <a:pt x="48568" y="78685"/>
                    <a:pt x="50881" y="80200"/>
                  </a:cubicBezTo>
                  <a:lnTo>
                    <a:pt x="69931" y="93726"/>
                  </a:lnTo>
                  <a:cubicBezTo>
                    <a:pt x="72182" y="95332"/>
                    <a:pt x="75205" y="95332"/>
                    <a:pt x="77456" y="93726"/>
                  </a:cubicBezTo>
                  <a:cubicBezTo>
                    <a:pt x="79746" y="92136"/>
                    <a:pt x="80715" y="89228"/>
                    <a:pt x="79837" y="86582"/>
                  </a:cubicBezTo>
                  <a:lnTo>
                    <a:pt x="73074" y="63913"/>
                  </a:lnTo>
                  <a:cubicBezTo>
                    <a:pt x="72295" y="61462"/>
                    <a:pt x="73087" y="58783"/>
                    <a:pt x="75075" y="57150"/>
                  </a:cubicBezTo>
                  <a:lnTo>
                    <a:pt x="92601" y="42100"/>
                  </a:lnTo>
                  <a:close/>
                </a:path>
              </a:pathLst>
            </a:custGeom>
            <a:blipFill dpi="0" rotWithShape="0"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DB480D8-03A2-7475-6BE0-9AA65DCC3482}"/>
                </a:ext>
              </a:extLst>
            </p:cNvPr>
            <p:cNvSpPr/>
            <p:nvPr/>
          </p:nvSpPr>
          <p:spPr>
            <a:xfrm>
              <a:off x="7934251" y="2025324"/>
              <a:ext cx="95246" cy="94931"/>
            </a:xfrm>
            <a:custGeom>
              <a:avLst/>
              <a:gdLst>
                <a:gd name="connsiteX0" fmla="*/ 92982 w 95246"/>
                <a:gd name="connsiteY0" fmla="*/ 42291 h 94931"/>
                <a:gd name="connsiteX1" fmla="*/ 94982 w 95246"/>
                <a:gd name="connsiteY1" fmla="*/ 35147 h 94931"/>
                <a:gd name="connsiteX2" fmla="*/ 88981 w 95246"/>
                <a:gd name="connsiteY2" fmla="*/ 30766 h 94931"/>
                <a:gd name="connsiteX3" fmla="*/ 67169 w 95246"/>
                <a:gd name="connsiteY3" fmla="*/ 30766 h 94931"/>
                <a:gd name="connsiteX4" fmla="*/ 61168 w 95246"/>
                <a:gd name="connsiteY4" fmla="*/ 26384 h 94931"/>
                <a:gd name="connsiteX5" fmla="*/ 54024 w 95246"/>
                <a:gd name="connsiteY5" fmla="*/ 4858 h 94931"/>
                <a:gd name="connsiteX6" fmla="*/ 47643 w 95246"/>
                <a:gd name="connsiteY6" fmla="*/ 0 h 94931"/>
                <a:gd name="connsiteX7" fmla="*/ 41261 w 95246"/>
                <a:gd name="connsiteY7" fmla="*/ 4381 h 94931"/>
                <a:gd name="connsiteX8" fmla="*/ 34117 w 95246"/>
                <a:gd name="connsiteY8" fmla="*/ 25813 h 94931"/>
                <a:gd name="connsiteX9" fmla="*/ 28116 w 95246"/>
                <a:gd name="connsiteY9" fmla="*/ 30194 h 94931"/>
                <a:gd name="connsiteX10" fmla="*/ 6304 w 95246"/>
                <a:gd name="connsiteY10" fmla="*/ 30194 h 94931"/>
                <a:gd name="connsiteX11" fmla="*/ 303 w 95246"/>
                <a:gd name="connsiteY11" fmla="*/ 34576 h 94931"/>
                <a:gd name="connsiteX12" fmla="*/ 2304 w 95246"/>
                <a:gd name="connsiteY12" fmla="*/ 41719 h 94931"/>
                <a:gd name="connsiteX13" fmla="*/ 9543 w 95246"/>
                <a:gd name="connsiteY13" fmla="*/ 48578 h 94931"/>
                <a:gd name="connsiteX14" fmla="*/ 19068 w 95246"/>
                <a:gd name="connsiteY14" fmla="*/ 57150 h 94931"/>
                <a:gd name="connsiteX15" fmla="*/ 20973 w 95246"/>
                <a:gd name="connsiteY15" fmla="*/ 60389 h 94931"/>
                <a:gd name="connsiteX16" fmla="*/ 20973 w 95246"/>
                <a:gd name="connsiteY16" fmla="*/ 63913 h 94931"/>
                <a:gd name="connsiteX17" fmla="*/ 14210 w 95246"/>
                <a:gd name="connsiteY17" fmla="*/ 86582 h 94931"/>
                <a:gd name="connsiteX18" fmla="*/ 16686 w 95246"/>
                <a:gd name="connsiteY18" fmla="*/ 93726 h 94931"/>
                <a:gd name="connsiteX19" fmla="*/ 24211 w 95246"/>
                <a:gd name="connsiteY19" fmla="*/ 93726 h 94931"/>
                <a:gd name="connsiteX20" fmla="*/ 43261 w 95246"/>
                <a:gd name="connsiteY20" fmla="*/ 80201 h 94931"/>
                <a:gd name="connsiteX21" fmla="*/ 50881 w 95246"/>
                <a:gd name="connsiteY21" fmla="*/ 80201 h 94931"/>
                <a:gd name="connsiteX22" fmla="*/ 69931 w 95246"/>
                <a:gd name="connsiteY22" fmla="*/ 93726 h 94931"/>
                <a:gd name="connsiteX23" fmla="*/ 77456 w 95246"/>
                <a:gd name="connsiteY23" fmla="*/ 93726 h 94931"/>
                <a:gd name="connsiteX24" fmla="*/ 79837 w 95246"/>
                <a:gd name="connsiteY24" fmla="*/ 86582 h 94931"/>
                <a:gd name="connsiteX25" fmla="*/ 73074 w 95246"/>
                <a:gd name="connsiteY25" fmla="*/ 63913 h 94931"/>
                <a:gd name="connsiteX26" fmla="*/ 75456 w 95246"/>
                <a:gd name="connsiteY26" fmla="*/ 57150 h 94931"/>
                <a:gd name="connsiteX27" fmla="*/ 92982 w 95246"/>
                <a:gd name="connsiteY27" fmla="*/ 42101 h 9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1">
                  <a:moveTo>
                    <a:pt x="92982" y="42291"/>
                  </a:moveTo>
                  <a:cubicBezTo>
                    <a:pt x="94930" y="40470"/>
                    <a:pt x="95701" y="37715"/>
                    <a:pt x="94982" y="35147"/>
                  </a:cubicBezTo>
                  <a:cubicBezTo>
                    <a:pt x="94014" y="32636"/>
                    <a:pt x="91668" y="30922"/>
                    <a:pt x="88981" y="30766"/>
                  </a:cubicBezTo>
                  <a:lnTo>
                    <a:pt x="67169" y="30766"/>
                  </a:lnTo>
                  <a:cubicBezTo>
                    <a:pt x="64437" y="30740"/>
                    <a:pt x="62024" y="28979"/>
                    <a:pt x="61168" y="26384"/>
                  </a:cubicBezTo>
                  <a:lnTo>
                    <a:pt x="54024" y="4858"/>
                  </a:lnTo>
                  <a:cubicBezTo>
                    <a:pt x="53049" y="2115"/>
                    <a:pt x="50545" y="210"/>
                    <a:pt x="47643" y="0"/>
                  </a:cubicBezTo>
                  <a:cubicBezTo>
                    <a:pt x="44877" y="191"/>
                    <a:pt x="42433" y="1869"/>
                    <a:pt x="41261" y="4381"/>
                  </a:cubicBezTo>
                  <a:lnTo>
                    <a:pt x="34117" y="25813"/>
                  </a:lnTo>
                  <a:cubicBezTo>
                    <a:pt x="33434" y="28528"/>
                    <a:pt x="30911" y="30370"/>
                    <a:pt x="28116" y="30194"/>
                  </a:cubicBezTo>
                  <a:lnTo>
                    <a:pt x="6304" y="30194"/>
                  </a:lnTo>
                  <a:cubicBezTo>
                    <a:pt x="3542" y="30126"/>
                    <a:pt x="1080" y="31924"/>
                    <a:pt x="303" y="34576"/>
                  </a:cubicBezTo>
                  <a:cubicBezTo>
                    <a:pt x="-486" y="37144"/>
                    <a:pt x="295" y="39935"/>
                    <a:pt x="2304" y="41719"/>
                  </a:cubicBezTo>
                  <a:lnTo>
                    <a:pt x="9543" y="48578"/>
                  </a:lnTo>
                  <a:lnTo>
                    <a:pt x="19068" y="57150"/>
                  </a:lnTo>
                  <a:cubicBezTo>
                    <a:pt x="19911" y="58092"/>
                    <a:pt x="20559" y="59193"/>
                    <a:pt x="20973" y="60389"/>
                  </a:cubicBezTo>
                  <a:cubicBezTo>
                    <a:pt x="21444" y="61516"/>
                    <a:pt x="21444" y="62785"/>
                    <a:pt x="20973" y="63913"/>
                  </a:cubicBezTo>
                  <a:lnTo>
                    <a:pt x="14210" y="86582"/>
                  </a:lnTo>
                  <a:cubicBezTo>
                    <a:pt x="13317" y="89249"/>
                    <a:pt x="14334" y="92184"/>
                    <a:pt x="16686" y="93726"/>
                  </a:cubicBezTo>
                  <a:cubicBezTo>
                    <a:pt x="18937" y="95333"/>
                    <a:pt x="21960" y="95333"/>
                    <a:pt x="24211" y="93726"/>
                  </a:cubicBezTo>
                  <a:lnTo>
                    <a:pt x="43261" y="80201"/>
                  </a:lnTo>
                  <a:cubicBezTo>
                    <a:pt x="45575" y="78685"/>
                    <a:pt x="48567" y="78685"/>
                    <a:pt x="50881" y="80201"/>
                  </a:cubicBezTo>
                  <a:lnTo>
                    <a:pt x="69931" y="93726"/>
                  </a:lnTo>
                  <a:cubicBezTo>
                    <a:pt x="72182" y="95333"/>
                    <a:pt x="75205" y="95333"/>
                    <a:pt x="77456" y="93726"/>
                  </a:cubicBezTo>
                  <a:cubicBezTo>
                    <a:pt x="79746" y="92136"/>
                    <a:pt x="80715" y="89228"/>
                    <a:pt x="79837" y="86582"/>
                  </a:cubicBezTo>
                  <a:lnTo>
                    <a:pt x="73074" y="63913"/>
                  </a:lnTo>
                  <a:cubicBezTo>
                    <a:pt x="72379" y="61383"/>
                    <a:pt x="73328" y="58686"/>
                    <a:pt x="75456" y="57150"/>
                  </a:cubicBezTo>
                  <a:lnTo>
                    <a:pt x="92982" y="42101"/>
                  </a:lnTo>
                  <a:close/>
                </a:path>
              </a:pathLst>
            </a:custGeom>
            <a:blipFill dpi="0" rotWithShape="0"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107B930-D12A-49D5-1C89-B95276209881}"/>
                </a:ext>
              </a:extLst>
            </p:cNvPr>
            <p:cNvSpPr/>
            <p:nvPr/>
          </p:nvSpPr>
          <p:spPr>
            <a:xfrm>
              <a:off x="8591476" y="2462616"/>
              <a:ext cx="95246" cy="94930"/>
            </a:xfrm>
            <a:custGeom>
              <a:avLst/>
              <a:gdLst>
                <a:gd name="connsiteX0" fmla="*/ 92982 w 95246"/>
                <a:gd name="connsiteY0" fmla="*/ 42196 h 94930"/>
                <a:gd name="connsiteX1" fmla="*/ 94982 w 95246"/>
                <a:gd name="connsiteY1" fmla="*/ 35052 h 94930"/>
                <a:gd name="connsiteX2" fmla="*/ 88981 w 95246"/>
                <a:gd name="connsiteY2" fmla="*/ 30670 h 94930"/>
                <a:gd name="connsiteX3" fmla="*/ 67169 w 95246"/>
                <a:gd name="connsiteY3" fmla="*/ 30670 h 94930"/>
                <a:gd name="connsiteX4" fmla="*/ 61168 w 95246"/>
                <a:gd name="connsiteY4" fmla="*/ 26289 h 94930"/>
                <a:gd name="connsiteX5" fmla="*/ 54024 w 95246"/>
                <a:gd name="connsiteY5" fmla="*/ 4763 h 94930"/>
                <a:gd name="connsiteX6" fmla="*/ 47643 w 95246"/>
                <a:gd name="connsiteY6" fmla="*/ 0 h 94930"/>
                <a:gd name="connsiteX7" fmla="*/ 41261 w 95246"/>
                <a:gd name="connsiteY7" fmla="*/ 4381 h 94930"/>
                <a:gd name="connsiteX8" fmla="*/ 34117 w 95246"/>
                <a:gd name="connsiteY8" fmla="*/ 25908 h 94930"/>
                <a:gd name="connsiteX9" fmla="*/ 28116 w 95246"/>
                <a:gd name="connsiteY9" fmla="*/ 30194 h 94930"/>
                <a:gd name="connsiteX10" fmla="*/ 6304 w 95246"/>
                <a:gd name="connsiteY10" fmla="*/ 30194 h 94930"/>
                <a:gd name="connsiteX11" fmla="*/ 303 w 95246"/>
                <a:gd name="connsiteY11" fmla="*/ 34576 h 94930"/>
                <a:gd name="connsiteX12" fmla="*/ 2304 w 95246"/>
                <a:gd name="connsiteY12" fmla="*/ 41719 h 94930"/>
                <a:gd name="connsiteX13" fmla="*/ 9543 w 95246"/>
                <a:gd name="connsiteY13" fmla="*/ 48482 h 94930"/>
                <a:gd name="connsiteX14" fmla="*/ 19068 w 95246"/>
                <a:gd name="connsiteY14" fmla="*/ 57245 h 94930"/>
                <a:gd name="connsiteX15" fmla="*/ 20973 w 95246"/>
                <a:gd name="connsiteY15" fmla="*/ 60484 h 94930"/>
                <a:gd name="connsiteX16" fmla="*/ 20973 w 95246"/>
                <a:gd name="connsiteY16" fmla="*/ 64008 h 94930"/>
                <a:gd name="connsiteX17" fmla="*/ 14591 w 95246"/>
                <a:gd name="connsiteY17" fmla="*/ 86582 h 94930"/>
                <a:gd name="connsiteX18" fmla="*/ 17067 w 95246"/>
                <a:gd name="connsiteY18" fmla="*/ 93726 h 94930"/>
                <a:gd name="connsiteX19" fmla="*/ 24592 w 95246"/>
                <a:gd name="connsiteY19" fmla="*/ 93726 h 94930"/>
                <a:gd name="connsiteX20" fmla="*/ 43642 w 95246"/>
                <a:gd name="connsiteY20" fmla="*/ 80200 h 94930"/>
                <a:gd name="connsiteX21" fmla="*/ 51262 w 95246"/>
                <a:gd name="connsiteY21" fmla="*/ 80200 h 94930"/>
                <a:gd name="connsiteX22" fmla="*/ 70312 w 95246"/>
                <a:gd name="connsiteY22" fmla="*/ 93726 h 94930"/>
                <a:gd name="connsiteX23" fmla="*/ 77837 w 95246"/>
                <a:gd name="connsiteY23" fmla="*/ 93726 h 94930"/>
                <a:gd name="connsiteX24" fmla="*/ 80218 w 95246"/>
                <a:gd name="connsiteY24" fmla="*/ 86582 h 94930"/>
                <a:gd name="connsiteX25" fmla="*/ 73455 w 95246"/>
                <a:gd name="connsiteY25" fmla="*/ 63913 h 94930"/>
                <a:gd name="connsiteX26" fmla="*/ 75456 w 95246"/>
                <a:gd name="connsiteY26" fmla="*/ 57150 h 94930"/>
                <a:gd name="connsiteX27" fmla="*/ 92982 w 95246"/>
                <a:gd name="connsiteY27" fmla="*/ 42100 h 9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0">
                  <a:moveTo>
                    <a:pt x="92982" y="42196"/>
                  </a:moveTo>
                  <a:cubicBezTo>
                    <a:pt x="94929" y="40375"/>
                    <a:pt x="95701" y="37620"/>
                    <a:pt x="94982" y="35052"/>
                  </a:cubicBezTo>
                  <a:cubicBezTo>
                    <a:pt x="94014" y="32540"/>
                    <a:pt x="91668" y="30827"/>
                    <a:pt x="88981" y="30670"/>
                  </a:cubicBezTo>
                  <a:lnTo>
                    <a:pt x="67169" y="30670"/>
                  </a:lnTo>
                  <a:cubicBezTo>
                    <a:pt x="64437" y="30645"/>
                    <a:pt x="62024" y="28884"/>
                    <a:pt x="61168" y="26289"/>
                  </a:cubicBezTo>
                  <a:lnTo>
                    <a:pt x="54024" y="4763"/>
                  </a:lnTo>
                  <a:cubicBezTo>
                    <a:pt x="53019" y="2058"/>
                    <a:pt x="50521" y="194"/>
                    <a:pt x="47643" y="0"/>
                  </a:cubicBezTo>
                  <a:cubicBezTo>
                    <a:pt x="44876" y="190"/>
                    <a:pt x="42432" y="1869"/>
                    <a:pt x="41261" y="4381"/>
                  </a:cubicBezTo>
                  <a:lnTo>
                    <a:pt x="34117" y="25908"/>
                  </a:lnTo>
                  <a:cubicBezTo>
                    <a:pt x="33365" y="28564"/>
                    <a:pt x="30873" y="30344"/>
                    <a:pt x="28116" y="30194"/>
                  </a:cubicBezTo>
                  <a:lnTo>
                    <a:pt x="6304" y="30194"/>
                  </a:lnTo>
                  <a:cubicBezTo>
                    <a:pt x="3542" y="30127"/>
                    <a:pt x="1080" y="31924"/>
                    <a:pt x="303" y="34576"/>
                  </a:cubicBezTo>
                  <a:cubicBezTo>
                    <a:pt x="-486" y="37144"/>
                    <a:pt x="296" y="39935"/>
                    <a:pt x="2304" y="41719"/>
                  </a:cubicBezTo>
                  <a:lnTo>
                    <a:pt x="9543" y="48482"/>
                  </a:lnTo>
                  <a:lnTo>
                    <a:pt x="19068" y="57245"/>
                  </a:lnTo>
                  <a:cubicBezTo>
                    <a:pt x="19911" y="58187"/>
                    <a:pt x="20559" y="59288"/>
                    <a:pt x="20973" y="60484"/>
                  </a:cubicBezTo>
                  <a:cubicBezTo>
                    <a:pt x="21443" y="61612"/>
                    <a:pt x="21443" y="62880"/>
                    <a:pt x="20973" y="64008"/>
                  </a:cubicBezTo>
                  <a:lnTo>
                    <a:pt x="14591" y="86582"/>
                  </a:lnTo>
                  <a:cubicBezTo>
                    <a:pt x="13697" y="89249"/>
                    <a:pt x="14715" y="92184"/>
                    <a:pt x="17067" y="93726"/>
                  </a:cubicBezTo>
                  <a:cubicBezTo>
                    <a:pt x="19318" y="95332"/>
                    <a:pt x="22341" y="95332"/>
                    <a:pt x="24592" y="93726"/>
                  </a:cubicBezTo>
                  <a:lnTo>
                    <a:pt x="43642" y="80200"/>
                  </a:lnTo>
                  <a:cubicBezTo>
                    <a:pt x="45956" y="78685"/>
                    <a:pt x="48948" y="78685"/>
                    <a:pt x="51262" y="80200"/>
                  </a:cubicBezTo>
                  <a:lnTo>
                    <a:pt x="70312" y="93726"/>
                  </a:lnTo>
                  <a:cubicBezTo>
                    <a:pt x="72563" y="95332"/>
                    <a:pt x="75586" y="95332"/>
                    <a:pt x="77837" y="93726"/>
                  </a:cubicBezTo>
                  <a:cubicBezTo>
                    <a:pt x="80127" y="92136"/>
                    <a:pt x="81096" y="89228"/>
                    <a:pt x="80218" y="86582"/>
                  </a:cubicBezTo>
                  <a:lnTo>
                    <a:pt x="73455" y="63913"/>
                  </a:lnTo>
                  <a:cubicBezTo>
                    <a:pt x="72676" y="61462"/>
                    <a:pt x="73468" y="58783"/>
                    <a:pt x="75456" y="57150"/>
                  </a:cubicBezTo>
                  <a:lnTo>
                    <a:pt x="92982" y="42100"/>
                  </a:lnTo>
                  <a:close/>
                </a:path>
              </a:pathLst>
            </a:custGeom>
            <a:blipFill dpi="0" rotWithShape="0"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3B50F87D-9E01-8883-A456-F4CA8CDE27CD}"/>
                </a:ext>
              </a:extLst>
            </p:cNvPr>
            <p:cNvSpPr/>
            <p:nvPr/>
          </p:nvSpPr>
          <p:spPr>
            <a:xfrm>
              <a:off x="8648626" y="1996749"/>
              <a:ext cx="95246" cy="94931"/>
            </a:xfrm>
            <a:custGeom>
              <a:avLst/>
              <a:gdLst>
                <a:gd name="connsiteX0" fmla="*/ 92982 w 95246"/>
                <a:gd name="connsiteY0" fmla="*/ 42291 h 94931"/>
                <a:gd name="connsiteX1" fmla="*/ 94982 w 95246"/>
                <a:gd name="connsiteY1" fmla="*/ 35147 h 94931"/>
                <a:gd name="connsiteX2" fmla="*/ 88981 w 95246"/>
                <a:gd name="connsiteY2" fmla="*/ 30766 h 94931"/>
                <a:gd name="connsiteX3" fmla="*/ 67169 w 95246"/>
                <a:gd name="connsiteY3" fmla="*/ 30766 h 94931"/>
                <a:gd name="connsiteX4" fmla="*/ 61168 w 95246"/>
                <a:gd name="connsiteY4" fmla="*/ 26384 h 94931"/>
                <a:gd name="connsiteX5" fmla="*/ 54024 w 95246"/>
                <a:gd name="connsiteY5" fmla="*/ 4858 h 94931"/>
                <a:gd name="connsiteX6" fmla="*/ 47643 w 95246"/>
                <a:gd name="connsiteY6" fmla="*/ 0 h 94931"/>
                <a:gd name="connsiteX7" fmla="*/ 41261 w 95246"/>
                <a:gd name="connsiteY7" fmla="*/ 4381 h 94931"/>
                <a:gd name="connsiteX8" fmla="*/ 34117 w 95246"/>
                <a:gd name="connsiteY8" fmla="*/ 25908 h 94931"/>
                <a:gd name="connsiteX9" fmla="*/ 28116 w 95246"/>
                <a:gd name="connsiteY9" fmla="*/ 30194 h 94931"/>
                <a:gd name="connsiteX10" fmla="*/ 6304 w 95246"/>
                <a:gd name="connsiteY10" fmla="*/ 30194 h 94931"/>
                <a:gd name="connsiteX11" fmla="*/ 303 w 95246"/>
                <a:gd name="connsiteY11" fmla="*/ 34576 h 94931"/>
                <a:gd name="connsiteX12" fmla="*/ 2304 w 95246"/>
                <a:gd name="connsiteY12" fmla="*/ 41719 h 94931"/>
                <a:gd name="connsiteX13" fmla="*/ 9828 w 95246"/>
                <a:gd name="connsiteY13" fmla="*/ 48482 h 94931"/>
                <a:gd name="connsiteX14" fmla="*/ 19068 w 95246"/>
                <a:gd name="connsiteY14" fmla="*/ 57150 h 94931"/>
                <a:gd name="connsiteX15" fmla="*/ 20973 w 95246"/>
                <a:gd name="connsiteY15" fmla="*/ 60389 h 94931"/>
                <a:gd name="connsiteX16" fmla="*/ 20973 w 95246"/>
                <a:gd name="connsiteY16" fmla="*/ 63913 h 94931"/>
                <a:gd name="connsiteX17" fmla="*/ 14210 w 95246"/>
                <a:gd name="connsiteY17" fmla="*/ 86582 h 94931"/>
                <a:gd name="connsiteX18" fmla="*/ 16686 w 95246"/>
                <a:gd name="connsiteY18" fmla="*/ 93726 h 94931"/>
                <a:gd name="connsiteX19" fmla="*/ 24211 w 95246"/>
                <a:gd name="connsiteY19" fmla="*/ 93726 h 94931"/>
                <a:gd name="connsiteX20" fmla="*/ 43261 w 95246"/>
                <a:gd name="connsiteY20" fmla="*/ 80201 h 94931"/>
                <a:gd name="connsiteX21" fmla="*/ 50881 w 95246"/>
                <a:gd name="connsiteY21" fmla="*/ 80201 h 94931"/>
                <a:gd name="connsiteX22" fmla="*/ 69931 w 95246"/>
                <a:gd name="connsiteY22" fmla="*/ 93726 h 94931"/>
                <a:gd name="connsiteX23" fmla="*/ 77456 w 95246"/>
                <a:gd name="connsiteY23" fmla="*/ 93726 h 94931"/>
                <a:gd name="connsiteX24" fmla="*/ 79837 w 95246"/>
                <a:gd name="connsiteY24" fmla="*/ 86582 h 94931"/>
                <a:gd name="connsiteX25" fmla="*/ 73074 w 95246"/>
                <a:gd name="connsiteY25" fmla="*/ 63913 h 94931"/>
                <a:gd name="connsiteX26" fmla="*/ 75075 w 95246"/>
                <a:gd name="connsiteY26" fmla="*/ 57150 h 94931"/>
                <a:gd name="connsiteX27" fmla="*/ 92601 w 95246"/>
                <a:gd name="connsiteY27" fmla="*/ 42101 h 9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1">
                  <a:moveTo>
                    <a:pt x="92982" y="42291"/>
                  </a:moveTo>
                  <a:cubicBezTo>
                    <a:pt x="94929" y="40470"/>
                    <a:pt x="95701" y="37715"/>
                    <a:pt x="94982" y="35147"/>
                  </a:cubicBezTo>
                  <a:cubicBezTo>
                    <a:pt x="94014" y="32636"/>
                    <a:pt x="91668" y="30922"/>
                    <a:pt x="88981" y="30766"/>
                  </a:cubicBezTo>
                  <a:lnTo>
                    <a:pt x="67169" y="30766"/>
                  </a:lnTo>
                  <a:cubicBezTo>
                    <a:pt x="64437" y="30740"/>
                    <a:pt x="62024" y="28979"/>
                    <a:pt x="61168" y="26384"/>
                  </a:cubicBezTo>
                  <a:lnTo>
                    <a:pt x="54024" y="4858"/>
                  </a:lnTo>
                  <a:cubicBezTo>
                    <a:pt x="53049" y="2115"/>
                    <a:pt x="50545" y="210"/>
                    <a:pt x="47643" y="0"/>
                  </a:cubicBezTo>
                  <a:cubicBezTo>
                    <a:pt x="44876" y="191"/>
                    <a:pt x="42432" y="1869"/>
                    <a:pt x="41261" y="4381"/>
                  </a:cubicBezTo>
                  <a:lnTo>
                    <a:pt x="34117" y="25908"/>
                  </a:lnTo>
                  <a:cubicBezTo>
                    <a:pt x="33365" y="28564"/>
                    <a:pt x="30873" y="30344"/>
                    <a:pt x="28116" y="30194"/>
                  </a:cubicBezTo>
                  <a:lnTo>
                    <a:pt x="6304" y="30194"/>
                  </a:lnTo>
                  <a:cubicBezTo>
                    <a:pt x="3542" y="30126"/>
                    <a:pt x="1080" y="31924"/>
                    <a:pt x="303" y="34576"/>
                  </a:cubicBezTo>
                  <a:cubicBezTo>
                    <a:pt x="-486" y="37144"/>
                    <a:pt x="296" y="39935"/>
                    <a:pt x="2304" y="41719"/>
                  </a:cubicBezTo>
                  <a:lnTo>
                    <a:pt x="9828" y="48482"/>
                  </a:lnTo>
                  <a:lnTo>
                    <a:pt x="19068" y="57150"/>
                  </a:lnTo>
                  <a:cubicBezTo>
                    <a:pt x="19911" y="58092"/>
                    <a:pt x="20559" y="59193"/>
                    <a:pt x="20973" y="60389"/>
                  </a:cubicBezTo>
                  <a:cubicBezTo>
                    <a:pt x="21443" y="61516"/>
                    <a:pt x="21443" y="62785"/>
                    <a:pt x="20973" y="63913"/>
                  </a:cubicBezTo>
                  <a:lnTo>
                    <a:pt x="14210" y="86582"/>
                  </a:lnTo>
                  <a:cubicBezTo>
                    <a:pt x="13316" y="89249"/>
                    <a:pt x="14334" y="92184"/>
                    <a:pt x="16686" y="93726"/>
                  </a:cubicBezTo>
                  <a:cubicBezTo>
                    <a:pt x="18937" y="95333"/>
                    <a:pt x="21960" y="95333"/>
                    <a:pt x="24211" y="93726"/>
                  </a:cubicBezTo>
                  <a:lnTo>
                    <a:pt x="43261" y="80201"/>
                  </a:lnTo>
                  <a:cubicBezTo>
                    <a:pt x="45575" y="78685"/>
                    <a:pt x="48567" y="78685"/>
                    <a:pt x="50881" y="80201"/>
                  </a:cubicBezTo>
                  <a:lnTo>
                    <a:pt x="69931" y="93726"/>
                  </a:lnTo>
                  <a:cubicBezTo>
                    <a:pt x="72182" y="95333"/>
                    <a:pt x="75205" y="95333"/>
                    <a:pt x="77456" y="93726"/>
                  </a:cubicBezTo>
                  <a:cubicBezTo>
                    <a:pt x="79746" y="92136"/>
                    <a:pt x="80715" y="89228"/>
                    <a:pt x="79837" y="86582"/>
                  </a:cubicBezTo>
                  <a:lnTo>
                    <a:pt x="73074" y="63913"/>
                  </a:lnTo>
                  <a:cubicBezTo>
                    <a:pt x="72295" y="61462"/>
                    <a:pt x="73087" y="58783"/>
                    <a:pt x="75075" y="57150"/>
                  </a:cubicBezTo>
                  <a:lnTo>
                    <a:pt x="92601" y="42101"/>
                  </a:lnTo>
                  <a:close/>
                </a:path>
              </a:pathLst>
            </a:custGeom>
            <a:blipFill dpi="0" rotWithShape="0"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C97F3A1-78C6-422C-6CE9-A79B53D8FF65}"/>
                </a:ext>
              </a:extLst>
            </p:cNvPr>
            <p:cNvSpPr/>
            <p:nvPr/>
          </p:nvSpPr>
          <p:spPr>
            <a:xfrm>
              <a:off x="8772469" y="2311074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blipFill dpi="0" rotWithShape="0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</p:grpSp>
      <p:sp>
        <p:nvSpPr>
          <p:cNvPr id="86" name="图形 43" descr="无茎花朵 纯色填充">
            <a:extLst>
              <a:ext uri="{FF2B5EF4-FFF2-40B4-BE49-F238E27FC236}">
                <a16:creationId xmlns:a16="http://schemas.microsoft.com/office/drawing/2014/main" id="{BB77705E-9562-5474-578D-9A2E41ED534A}"/>
              </a:ext>
            </a:extLst>
          </p:cNvPr>
          <p:cNvSpPr/>
          <p:nvPr/>
        </p:nvSpPr>
        <p:spPr>
          <a:xfrm>
            <a:off x="8861845" y="2414550"/>
            <a:ext cx="583124" cy="638512"/>
          </a:xfrm>
          <a:custGeom>
            <a:avLst/>
            <a:gdLst>
              <a:gd name="connsiteX0" fmla="*/ 536103 w 583124"/>
              <a:gd name="connsiteY0" fmla="*/ 352689 h 638512"/>
              <a:gd name="connsiteX1" fmla="*/ 451521 w 583124"/>
              <a:gd name="connsiteY1" fmla="*/ 319256 h 638512"/>
              <a:gd name="connsiteX2" fmla="*/ 536103 w 583124"/>
              <a:gd name="connsiteY2" fmla="*/ 285823 h 638512"/>
              <a:gd name="connsiteX3" fmla="*/ 570869 w 583124"/>
              <a:gd name="connsiteY3" fmla="*/ 158188 h 638512"/>
              <a:gd name="connsiteX4" fmla="*/ 513719 w 583124"/>
              <a:gd name="connsiteY4" fmla="*/ 114659 h 638512"/>
              <a:gd name="connsiteX5" fmla="*/ 442853 w 583124"/>
              <a:gd name="connsiteY5" fmla="*/ 123422 h 638512"/>
              <a:gd name="connsiteX6" fmla="*/ 364367 w 583124"/>
              <a:gd name="connsiteY6" fmla="*/ 192383 h 638512"/>
              <a:gd name="connsiteX7" fmla="*/ 384274 w 583124"/>
              <a:gd name="connsiteY7" fmla="*/ 89989 h 638512"/>
              <a:gd name="connsiteX8" fmla="*/ 288382 w 583124"/>
              <a:gd name="connsiteY8" fmla="*/ 49 h 638512"/>
              <a:gd name="connsiteX9" fmla="*/ 198441 w 583124"/>
              <a:gd name="connsiteY9" fmla="*/ 89989 h 638512"/>
              <a:gd name="connsiteX10" fmla="*/ 218349 w 583124"/>
              <a:gd name="connsiteY10" fmla="*/ 192383 h 638512"/>
              <a:gd name="connsiteX11" fmla="*/ 139767 w 583124"/>
              <a:gd name="connsiteY11" fmla="*/ 123422 h 638512"/>
              <a:gd name="connsiteX12" fmla="*/ 68901 w 583124"/>
              <a:gd name="connsiteY12" fmla="*/ 114659 h 638512"/>
              <a:gd name="connsiteX13" fmla="*/ 11751 w 583124"/>
              <a:gd name="connsiteY13" fmla="*/ 158188 h 638512"/>
              <a:gd name="connsiteX14" fmla="*/ 46518 w 583124"/>
              <a:gd name="connsiteY14" fmla="*/ 285823 h 638512"/>
              <a:gd name="connsiteX15" fmla="*/ 131671 w 583124"/>
              <a:gd name="connsiteY15" fmla="*/ 319256 h 638512"/>
              <a:gd name="connsiteX16" fmla="*/ 47184 w 583124"/>
              <a:gd name="connsiteY16" fmla="*/ 352689 h 638512"/>
              <a:gd name="connsiteX17" fmla="*/ 12418 w 583124"/>
              <a:gd name="connsiteY17" fmla="*/ 480324 h 638512"/>
              <a:gd name="connsiteX18" fmla="*/ 69568 w 583124"/>
              <a:gd name="connsiteY18" fmla="*/ 523853 h 638512"/>
              <a:gd name="connsiteX19" fmla="*/ 94905 w 583124"/>
              <a:gd name="connsiteY19" fmla="*/ 527282 h 638512"/>
              <a:gd name="connsiteX20" fmla="*/ 140434 w 583124"/>
              <a:gd name="connsiteY20" fmla="*/ 515090 h 638512"/>
              <a:gd name="connsiteX21" fmla="*/ 219015 w 583124"/>
              <a:gd name="connsiteY21" fmla="*/ 446129 h 638512"/>
              <a:gd name="connsiteX22" fmla="*/ 199108 w 583124"/>
              <a:gd name="connsiteY22" fmla="*/ 548523 h 638512"/>
              <a:gd name="connsiteX23" fmla="*/ 295000 w 583124"/>
              <a:gd name="connsiteY23" fmla="*/ 638464 h 638512"/>
              <a:gd name="connsiteX24" fmla="*/ 384941 w 583124"/>
              <a:gd name="connsiteY24" fmla="*/ 548523 h 638512"/>
              <a:gd name="connsiteX25" fmla="*/ 365034 w 583124"/>
              <a:gd name="connsiteY25" fmla="*/ 446129 h 638512"/>
              <a:gd name="connsiteX26" fmla="*/ 443520 w 583124"/>
              <a:gd name="connsiteY26" fmla="*/ 515090 h 638512"/>
              <a:gd name="connsiteX27" fmla="*/ 489144 w 583124"/>
              <a:gd name="connsiteY27" fmla="*/ 527282 h 638512"/>
              <a:gd name="connsiteX28" fmla="*/ 514385 w 583124"/>
              <a:gd name="connsiteY28" fmla="*/ 523853 h 638512"/>
              <a:gd name="connsiteX29" fmla="*/ 571536 w 583124"/>
              <a:gd name="connsiteY29" fmla="*/ 480324 h 638512"/>
              <a:gd name="connsiteX30" fmla="*/ 536103 w 583124"/>
              <a:gd name="connsiteY30" fmla="*/ 352689 h 638512"/>
              <a:gd name="connsiteX31" fmla="*/ 291596 w 583124"/>
              <a:gd name="connsiteY31" fmla="*/ 412696 h 638512"/>
              <a:gd name="connsiteX32" fmla="*/ 198251 w 583124"/>
              <a:gd name="connsiteY32" fmla="*/ 319161 h 638512"/>
              <a:gd name="connsiteX33" fmla="*/ 291786 w 583124"/>
              <a:gd name="connsiteY33" fmla="*/ 225816 h 638512"/>
              <a:gd name="connsiteX34" fmla="*/ 385131 w 583124"/>
              <a:gd name="connsiteY34" fmla="*/ 319256 h 638512"/>
              <a:gd name="connsiteX35" fmla="*/ 291596 w 583124"/>
              <a:gd name="connsiteY35" fmla="*/ 412696 h 63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3124" h="638512">
                <a:moveTo>
                  <a:pt x="536103" y="352689"/>
                </a:moveTo>
                <a:cubicBezTo>
                  <a:pt x="508963" y="339042"/>
                  <a:pt x="480656" y="327853"/>
                  <a:pt x="451521" y="319256"/>
                </a:cubicBezTo>
                <a:cubicBezTo>
                  <a:pt x="480656" y="310659"/>
                  <a:pt x="508963" y="299470"/>
                  <a:pt x="536103" y="285823"/>
                </a:cubicBezTo>
                <a:cubicBezTo>
                  <a:pt x="580163" y="259576"/>
                  <a:pt x="595532" y="203155"/>
                  <a:pt x="570869" y="158188"/>
                </a:cubicBezTo>
                <a:cubicBezTo>
                  <a:pt x="558357" y="136664"/>
                  <a:pt x="537794" y="121003"/>
                  <a:pt x="513719" y="114659"/>
                </a:cubicBezTo>
                <a:cubicBezTo>
                  <a:pt x="489881" y="107899"/>
                  <a:pt x="464325" y="111060"/>
                  <a:pt x="442853" y="123422"/>
                </a:cubicBezTo>
                <a:cubicBezTo>
                  <a:pt x="414044" y="143209"/>
                  <a:pt x="387696" y="166360"/>
                  <a:pt x="364367" y="192383"/>
                </a:cubicBezTo>
                <a:cubicBezTo>
                  <a:pt x="375078" y="159172"/>
                  <a:pt x="381761" y="124795"/>
                  <a:pt x="384274" y="89989"/>
                </a:cubicBezTo>
                <a:cubicBezTo>
                  <a:pt x="382631" y="38673"/>
                  <a:pt x="339699" y="-1595"/>
                  <a:pt x="288382" y="49"/>
                </a:cubicBezTo>
                <a:cubicBezTo>
                  <a:pt x="239374" y="1617"/>
                  <a:pt x="200011" y="40981"/>
                  <a:pt x="198441" y="89989"/>
                </a:cubicBezTo>
                <a:cubicBezTo>
                  <a:pt x="200906" y="124800"/>
                  <a:pt x="207591" y="159184"/>
                  <a:pt x="218349" y="192383"/>
                </a:cubicBezTo>
                <a:cubicBezTo>
                  <a:pt x="195012" y="166331"/>
                  <a:pt x="168629" y="143178"/>
                  <a:pt x="139767" y="123422"/>
                </a:cubicBezTo>
                <a:cubicBezTo>
                  <a:pt x="118299" y="111049"/>
                  <a:pt x="92738" y="107889"/>
                  <a:pt x="68901" y="114659"/>
                </a:cubicBezTo>
                <a:cubicBezTo>
                  <a:pt x="44831" y="121012"/>
                  <a:pt x="24272" y="136671"/>
                  <a:pt x="11751" y="158188"/>
                </a:cubicBezTo>
                <a:cubicBezTo>
                  <a:pt x="-12912" y="203155"/>
                  <a:pt x="2457" y="259576"/>
                  <a:pt x="46518" y="285823"/>
                </a:cubicBezTo>
                <a:cubicBezTo>
                  <a:pt x="73845" y="299494"/>
                  <a:pt x="102344" y="310683"/>
                  <a:pt x="131671" y="319256"/>
                </a:cubicBezTo>
                <a:cubicBezTo>
                  <a:pt x="102571" y="327868"/>
                  <a:pt x="74297" y="339056"/>
                  <a:pt x="47184" y="352689"/>
                </a:cubicBezTo>
                <a:cubicBezTo>
                  <a:pt x="3124" y="378936"/>
                  <a:pt x="-12245" y="435357"/>
                  <a:pt x="12418" y="480324"/>
                </a:cubicBezTo>
                <a:cubicBezTo>
                  <a:pt x="24939" y="501841"/>
                  <a:pt x="45497" y="517500"/>
                  <a:pt x="69568" y="523853"/>
                </a:cubicBezTo>
                <a:cubicBezTo>
                  <a:pt x="77825" y="526108"/>
                  <a:pt x="86344" y="527260"/>
                  <a:pt x="94905" y="527282"/>
                </a:cubicBezTo>
                <a:cubicBezTo>
                  <a:pt x="110894" y="527330"/>
                  <a:pt x="126608" y="523122"/>
                  <a:pt x="140434" y="515090"/>
                </a:cubicBezTo>
                <a:cubicBezTo>
                  <a:pt x="169296" y="495334"/>
                  <a:pt x="195679" y="472181"/>
                  <a:pt x="219015" y="446129"/>
                </a:cubicBezTo>
                <a:cubicBezTo>
                  <a:pt x="208258" y="479328"/>
                  <a:pt x="201573" y="513712"/>
                  <a:pt x="199108" y="548523"/>
                </a:cubicBezTo>
                <a:cubicBezTo>
                  <a:pt x="200751" y="599839"/>
                  <a:pt x="243683" y="640108"/>
                  <a:pt x="295000" y="638464"/>
                </a:cubicBezTo>
                <a:cubicBezTo>
                  <a:pt x="344008" y="636895"/>
                  <a:pt x="383371" y="597531"/>
                  <a:pt x="384941" y="548523"/>
                </a:cubicBezTo>
                <a:cubicBezTo>
                  <a:pt x="382428" y="513718"/>
                  <a:pt x="375744" y="479341"/>
                  <a:pt x="365034" y="446129"/>
                </a:cubicBezTo>
                <a:cubicBezTo>
                  <a:pt x="388363" y="472152"/>
                  <a:pt x="414711" y="495303"/>
                  <a:pt x="443520" y="515090"/>
                </a:cubicBezTo>
                <a:cubicBezTo>
                  <a:pt x="457384" y="523113"/>
                  <a:pt x="473126" y="527319"/>
                  <a:pt x="489144" y="527282"/>
                </a:cubicBezTo>
                <a:cubicBezTo>
                  <a:pt x="497673" y="527267"/>
                  <a:pt x="506162" y="526113"/>
                  <a:pt x="514385" y="523853"/>
                </a:cubicBezTo>
                <a:cubicBezTo>
                  <a:pt x="538461" y="517509"/>
                  <a:pt x="559023" y="501848"/>
                  <a:pt x="571536" y="480324"/>
                </a:cubicBezTo>
                <a:cubicBezTo>
                  <a:pt x="596083" y="435186"/>
                  <a:pt x="580405" y="378713"/>
                  <a:pt x="536103" y="352689"/>
                </a:cubicBezTo>
                <a:close/>
                <a:moveTo>
                  <a:pt x="291596" y="412696"/>
                </a:moveTo>
                <a:cubicBezTo>
                  <a:pt x="239990" y="412644"/>
                  <a:pt x="198198" y="370766"/>
                  <a:pt x="198251" y="319161"/>
                </a:cubicBezTo>
                <a:cubicBezTo>
                  <a:pt x="198303" y="267555"/>
                  <a:pt x="240181" y="225763"/>
                  <a:pt x="291786" y="225816"/>
                </a:cubicBezTo>
                <a:cubicBezTo>
                  <a:pt x="343355" y="225868"/>
                  <a:pt x="385131" y="267688"/>
                  <a:pt x="385131" y="319256"/>
                </a:cubicBezTo>
                <a:cubicBezTo>
                  <a:pt x="385079" y="370877"/>
                  <a:pt x="343217" y="412696"/>
                  <a:pt x="291596" y="412696"/>
                </a:cubicBezTo>
                <a:close/>
              </a:path>
            </a:pathLst>
          </a:custGeom>
          <a:blipFill dpi="0" rotWithShape="0"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 defTabSz="1217354"/>
            <a:endParaRPr lang="zh-CN" altLang="en-US">
              <a:solidFill>
                <a:prstClr val="black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7880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091B0696-CCE5-D79B-F840-D54FCF4B137D}"/>
              </a:ext>
            </a:extLst>
          </p:cNvPr>
          <p:cNvSpPr/>
          <p:nvPr/>
        </p:nvSpPr>
        <p:spPr>
          <a:xfrm>
            <a:off x="3898304" y="-377371"/>
            <a:ext cx="4395391" cy="1425720"/>
          </a:xfrm>
          <a:prstGeom prst="verticalScroll">
            <a:avLst>
              <a:gd name="adj" fmla="val 1494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80884-1268-C456-4301-8C4CA712D953}"/>
              </a:ext>
            </a:extLst>
          </p:cNvPr>
          <p:cNvSpPr txBox="1"/>
          <p:nvPr/>
        </p:nvSpPr>
        <p:spPr>
          <a:xfrm>
            <a:off x="5096367" y="217714"/>
            <a:ext cx="1999266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年终总结</a:t>
            </a:r>
          </a:p>
        </p:txBody>
      </p:sp>
      <p:cxnSp>
        <p:nvCxnSpPr>
          <p:cNvPr id="3" name="原创设计师QQ598969553      _4">
            <a:extLst>
              <a:ext uri="{FF2B5EF4-FFF2-40B4-BE49-F238E27FC236}">
                <a16:creationId xmlns:a16="http://schemas.microsoft.com/office/drawing/2014/main" id="{CF90FAE9-BBA3-6DC2-FE36-FBFDC197A5F9}"/>
              </a:ext>
            </a:extLst>
          </p:cNvPr>
          <p:cNvCxnSpPr/>
          <p:nvPr/>
        </p:nvCxnSpPr>
        <p:spPr>
          <a:xfrm>
            <a:off x="2396771" y="3328669"/>
            <a:ext cx="0" cy="1003850"/>
          </a:xfrm>
          <a:prstGeom prst="line">
            <a:avLst/>
          </a:prstGeom>
          <a:ln w="12700">
            <a:solidFill>
              <a:srgbClr val="FFDBA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原创设计师QQ598969553      _5">
            <a:extLst>
              <a:ext uri="{FF2B5EF4-FFF2-40B4-BE49-F238E27FC236}">
                <a16:creationId xmlns:a16="http://schemas.microsoft.com/office/drawing/2014/main" id="{35806545-F8AC-C874-89C0-CC1A34BA4799}"/>
              </a:ext>
            </a:extLst>
          </p:cNvPr>
          <p:cNvCxnSpPr/>
          <p:nvPr/>
        </p:nvCxnSpPr>
        <p:spPr>
          <a:xfrm>
            <a:off x="4255547" y="3328669"/>
            <a:ext cx="0" cy="1003850"/>
          </a:xfrm>
          <a:prstGeom prst="line">
            <a:avLst/>
          </a:prstGeom>
          <a:ln w="12700">
            <a:solidFill>
              <a:srgbClr val="FFDBA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原创设计师QQ598969553      _7">
            <a:extLst>
              <a:ext uri="{FF2B5EF4-FFF2-40B4-BE49-F238E27FC236}">
                <a16:creationId xmlns:a16="http://schemas.microsoft.com/office/drawing/2014/main" id="{FDF813D8-550C-8F5A-9AE2-44C1CEF2DD41}"/>
              </a:ext>
            </a:extLst>
          </p:cNvPr>
          <p:cNvGrpSpPr/>
          <p:nvPr/>
        </p:nvGrpSpPr>
        <p:grpSpPr>
          <a:xfrm>
            <a:off x="2117954" y="1643434"/>
            <a:ext cx="557634" cy="557634"/>
            <a:chOff x="7322925" y="1113826"/>
            <a:chExt cx="418280" cy="418280"/>
          </a:xfrm>
        </p:grpSpPr>
        <p:sp>
          <p:nvSpPr>
            <p:cNvPr id="7" name="Teardrop 36">
              <a:extLst>
                <a:ext uri="{FF2B5EF4-FFF2-40B4-BE49-F238E27FC236}">
                  <a16:creationId xmlns:a16="http://schemas.microsoft.com/office/drawing/2014/main" id="{55E3CFF5-A9A6-6EDE-EAC7-B706AB1CE602}"/>
                </a:ext>
              </a:extLst>
            </p:cNvPr>
            <p:cNvSpPr/>
            <p:nvPr/>
          </p:nvSpPr>
          <p:spPr>
            <a:xfrm rot="8100000">
              <a:off x="7322925" y="1113826"/>
              <a:ext cx="418280" cy="418280"/>
            </a:xfrm>
            <a:prstGeom prst="teardrop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668B88C-4DCD-5231-DCEF-55A3785F7D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874" y="1200224"/>
              <a:ext cx="209778" cy="230756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9" name="原创设计师QQ598969553      _8">
            <a:extLst>
              <a:ext uri="{FF2B5EF4-FFF2-40B4-BE49-F238E27FC236}">
                <a16:creationId xmlns:a16="http://schemas.microsoft.com/office/drawing/2014/main" id="{BCE2BE61-1A40-590B-3835-AF548A0537BB}"/>
              </a:ext>
            </a:extLst>
          </p:cNvPr>
          <p:cNvCxnSpPr/>
          <p:nvPr/>
        </p:nvCxnSpPr>
        <p:spPr>
          <a:xfrm>
            <a:off x="6189387" y="3328669"/>
            <a:ext cx="0" cy="1003850"/>
          </a:xfrm>
          <a:prstGeom prst="line">
            <a:avLst/>
          </a:prstGeom>
          <a:ln w="12700">
            <a:solidFill>
              <a:srgbClr val="FFDBA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原创设计师QQ598969553      _9">
            <a:extLst>
              <a:ext uri="{FF2B5EF4-FFF2-40B4-BE49-F238E27FC236}">
                <a16:creationId xmlns:a16="http://schemas.microsoft.com/office/drawing/2014/main" id="{05AFFA07-F583-0FBB-B9CC-E5DDA317B038}"/>
              </a:ext>
            </a:extLst>
          </p:cNvPr>
          <p:cNvGrpSpPr/>
          <p:nvPr/>
        </p:nvGrpSpPr>
        <p:grpSpPr>
          <a:xfrm>
            <a:off x="5912769" y="1643434"/>
            <a:ext cx="557634" cy="557634"/>
            <a:chOff x="4158893" y="1506251"/>
            <a:chExt cx="418280" cy="418280"/>
          </a:xfrm>
        </p:grpSpPr>
        <p:sp>
          <p:nvSpPr>
            <p:cNvPr id="11" name="Teardrop 58">
              <a:extLst>
                <a:ext uri="{FF2B5EF4-FFF2-40B4-BE49-F238E27FC236}">
                  <a16:creationId xmlns:a16="http://schemas.microsoft.com/office/drawing/2014/main" id="{4A20FA03-64C7-2710-D32B-C9D8DFDD1EF9}"/>
                </a:ext>
              </a:extLst>
            </p:cNvPr>
            <p:cNvSpPr/>
            <p:nvPr/>
          </p:nvSpPr>
          <p:spPr>
            <a:xfrm rot="8100000">
              <a:off x="4158893" y="1506251"/>
              <a:ext cx="418280" cy="418280"/>
            </a:xfrm>
            <a:prstGeom prst="teardrop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B056B77-6940-20E5-2AE5-A91A9613A177}"/>
                </a:ext>
              </a:extLst>
            </p:cNvPr>
            <p:cNvSpPr/>
            <p:nvPr/>
          </p:nvSpPr>
          <p:spPr bwMode="auto">
            <a:xfrm>
              <a:off x="4238052" y="1639825"/>
              <a:ext cx="258741" cy="168209"/>
            </a:xfrm>
            <a:custGeom>
              <a:avLst/>
              <a:gdLst>
                <a:gd name="T0" fmla="*/ 304 w 400"/>
                <a:gd name="T1" fmla="*/ 73 h 260"/>
                <a:gd name="T2" fmla="*/ 288 w 400"/>
                <a:gd name="T3" fmla="*/ 74 h 260"/>
                <a:gd name="T4" fmla="*/ 186 w 400"/>
                <a:gd name="T5" fmla="*/ 0 h 260"/>
                <a:gd name="T6" fmla="*/ 80 w 400"/>
                <a:gd name="T7" fmla="*/ 104 h 260"/>
                <a:gd name="T8" fmla="*/ 81 w 400"/>
                <a:gd name="T9" fmla="*/ 119 h 260"/>
                <a:gd name="T10" fmla="*/ 72 w 400"/>
                <a:gd name="T11" fmla="*/ 118 h 260"/>
                <a:gd name="T12" fmla="*/ 0 w 400"/>
                <a:gd name="T13" fmla="*/ 189 h 260"/>
                <a:gd name="T14" fmla="*/ 72 w 400"/>
                <a:gd name="T15" fmla="*/ 260 h 260"/>
                <a:gd name="T16" fmla="*/ 172 w 400"/>
                <a:gd name="T17" fmla="*/ 260 h 260"/>
                <a:gd name="T18" fmla="*/ 172 w 400"/>
                <a:gd name="T19" fmla="*/ 184 h 260"/>
                <a:gd name="T20" fmla="*/ 130 w 400"/>
                <a:gd name="T21" fmla="*/ 184 h 260"/>
                <a:gd name="T22" fmla="*/ 200 w 400"/>
                <a:gd name="T23" fmla="*/ 92 h 260"/>
                <a:gd name="T24" fmla="*/ 270 w 400"/>
                <a:gd name="T25" fmla="*/ 184 h 260"/>
                <a:gd name="T26" fmla="*/ 228 w 400"/>
                <a:gd name="T27" fmla="*/ 184 h 260"/>
                <a:gd name="T28" fmla="*/ 228 w 400"/>
                <a:gd name="T29" fmla="*/ 260 h 260"/>
                <a:gd name="T30" fmla="*/ 304 w 400"/>
                <a:gd name="T31" fmla="*/ 260 h 260"/>
                <a:gd name="T32" fmla="*/ 400 w 400"/>
                <a:gd name="T33" fmla="*/ 166 h 260"/>
                <a:gd name="T34" fmla="*/ 304 w 400"/>
                <a:gd name="T35" fmla="*/ 7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原创设计师QQ598969553      _10">
            <a:extLst>
              <a:ext uri="{FF2B5EF4-FFF2-40B4-BE49-F238E27FC236}">
                <a16:creationId xmlns:a16="http://schemas.microsoft.com/office/drawing/2014/main" id="{A1429201-68B2-5BCB-D8D8-8D39EEE8E2B8}"/>
              </a:ext>
            </a:extLst>
          </p:cNvPr>
          <p:cNvGrpSpPr/>
          <p:nvPr/>
        </p:nvGrpSpPr>
        <p:grpSpPr>
          <a:xfrm>
            <a:off x="3978929" y="1643434"/>
            <a:ext cx="557634" cy="557634"/>
            <a:chOff x="2708324" y="1506251"/>
            <a:chExt cx="418280" cy="418280"/>
          </a:xfrm>
        </p:grpSpPr>
        <p:sp>
          <p:nvSpPr>
            <p:cNvPr id="14" name="Teardrop 44">
              <a:extLst>
                <a:ext uri="{FF2B5EF4-FFF2-40B4-BE49-F238E27FC236}">
                  <a16:creationId xmlns:a16="http://schemas.microsoft.com/office/drawing/2014/main" id="{8C11C97E-27B5-128F-1C29-E1BC5A0C43A2}"/>
                </a:ext>
              </a:extLst>
            </p:cNvPr>
            <p:cNvSpPr/>
            <p:nvPr/>
          </p:nvSpPr>
          <p:spPr>
            <a:xfrm rot="8100000">
              <a:off x="2708324" y="1506251"/>
              <a:ext cx="418280" cy="418280"/>
            </a:xfrm>
            <a:prstGeom prst="teardrop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63089F84-729B-AEF2-31AC-34DEAEED14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6143" y="1604602"/>
              <a:ext cx="239343" cy="23907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6" name="原创设计师QQ598969553      _11">
            <a:extLst>
              <a:ext uri="{FF2B5EF4-FFF2-40B4-BE49-F238E27FC236}">
                <a16:creationId xmlns:a16="http://schemas.microsoft.com/office/drawing/2014/main" id="{F95A3718-A80D-C040-380D-4F9729FDD4EC}"/>
              </a:ext>
            </a:extLst>
          </p:cNvPr>
          <p:cNvCxnSpPr/>
          <p:nvPr/>
        </p:nvCxnSpPr>
        <p:spPr>
          <a:xfrm>
            <a:off x="8198411" y="3328669"/>
            <a:ext cx="0" cy="1003850"/>
          </a:xfrm>
          <a:prstGeom prst="line">
            <a:avLst/>
          </a:prstGeom>
          <a:ln w="12700">
            <a:solidFill>
              <a:srgbClr val="FFDBA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原创设计师QQ598969553      _12">
            <a:extLst>
              <a:ext uri="{FF2B5EF4-FFF2-40B4-BE49-F238E27FC236}">
                <a16:creationId xmlns:a16="http://schemas.microsoft.com/office/drawing/2014/main" id="{F99F4547-CFAC-531F-25C1-1E398AC60393}"/>
              </a:ext>
            </a:extLst>
          </p:cNvPr>
          <p:cNvCxnSpPr/>
          <p:nvPr/>
        </p:nvCxnSpPr>
        <p:spPr>
          <a:xfrm>
            <a:off x="10215548" y="3328669"/>
            <a:ext cx="0" cy="1003850"/>
          </a:xfrm>
          <a:prstGeom prst="line">
            <a:avLst/>
          </a:prstGeom>
          <a:ln w="12700">
            <a:solidFill>
              <a:srgbClr val="FFDBA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原创设计师QQ598969553      _14">
            <a:extLst>
              <a:ext uri="{FF2B5EF4-FFF2-40B4-BE49-F238E27FC236}">
                <a16:creationId xmlns:a16="http://schemas.microsoft.com/office/drawing/2014/main" id="{C4A94675-9F15-42FB-61F3-002900604521}"/>
              </a:ext>
            </a:extLst>
          </p:cNvPr>
          <p:cNvGrpSpPr/>
          <p:nvPr/>
        </p:nvGrpSpPr>
        <p:grpSpPr>
          <a:xfrm>
            <a:off x="9938930" y="1643434"/>
            <a:ext cx="557634" cy="557634"/>
            <a:chOff x="7178907" y="1506251"/>
            <a:chExt cx="418280" cy="418280"/>
          </a:xfrm>
        </p:grpSpPr>
        <p:sp>
          <p:nvSpPr>
            <p:cNvPr id="20" name="Teardrop 69">
              <a:extLst>
                <a:ext uri="{FF2B5EF4-FFF2-40B4-BE49-F238E27FC236}">
                  <a16:creationId xmlns:a16="http://schemas.microsoft.com/office/drawing/2014/main" id="{014D9525-1DCE-41E4-CE34-481D90582AE9}"/>
                </a:ext>
              </a:extLst>
            </p:cNvPr>
            <p:cNvSpPr/>
            <p:nvPr/>
          </p:nvSpPr>
          <p:spPr>
            <a:xfrm rot="8100000">
              <a:off x="7178907" y="1506251"/>
              <a:ext cx="418280" cy="418280"/>
            </a:xfrm>
            <a:prstGeom prst="teardrop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8EFCF3E5-A316-409C-A182-F562A512F0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5187" y="1629449"/>
              <a:ext cx="238323" cy="212150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2" name="原创设计师QQ598969553      _15" descr="F:\Trabajos\Envato\Graphic River\Mica PPT\mountains.png">
            <a:extLst>
              <a:ext uri="{FF2B5EF4-FFF2-40B4-BE49-F238E27FC236}">
                <a16:creationId xmlns:a16="http://schemas.microsoft.com/office/drawing/2014/main" id="{78E4D669-0E0F-F735-E720-10FC6B1641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80192" y="3557705"/>
            <a:ext cx="10040675" cy="966811"/>
          </a:xfrm>
          <a:prstGeom prst="rect">
            <a:avLst/>
          </a:prstGeom>
          <a:noFill/>
          <a:effectLst>
            <a:reflection blurRad="6350" stA="63000" endPos="35000" dist="381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原创设计师QQ598969553      _16">
            <a:extLst>
              <a:ext uri="{FF2B5EF4-FFF2-40B4-BE49-F238E27FC236}">
                <a16:creationId xmlns:a16="http://schemas.microsoft.com/office/drawing/2014/main" id="{313F2628-21C8-8B87-063C-B7D0D02425AA}"/>
              </a:ext>
            </a:extLst>
          </p:cNvPr>
          <p:cNvGrpSpPr/>
          <p:nvPr/>
        </p:nvGrpSpPr>
        <p:grpSpPr>
          <a:xfrm>
            <a:off x="7921793" y="1643434"/>
            <a:ext cx="557634" cy="557634"/>
            <a:chOff x="5665857" y="1506251"/>
            <a:chExt cx="418280" cy="418280"/>
          </a:xfrm>
        </p:grpSpPr>
        <p:sp>
          <p:nvSpPr>
            <p:cNvPr id="24" name="Teardrop 65">
              <a:extLst>
                <a:ext uri="{FF2B5EF4-FFF2-40B4-BE49-F238E27FC236}">
                  <a16:creationId xmlns:a16="http://schemas.microsoft.com/office/drawing/2014/main" id="{44ABB65F-1A26-82DD-778D-7BFAD5ABFC29}"/>
                </a:ext>
              </a:extLst>
            </p:cNvPr>
            <p:cNvSpPr/>
            <p:nvPr/>
          </p:nvSpPr>
          <p:spPr>
            <a:xfrm rot="8100000">
              <a:off x="5665857" y="1506251"/>
              <a:ext cx="418280" cy="418280"/>
            </a:xfrm>
            <a:prstGeom prst="teardrop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217354"/>
              <a:endParaRPr 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67CF1DCD-0BAC-7E23-D9F3-40011BA5D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163" y="1614232"/>
              <a:ext cx="175570" cy="219811"/>
            </a:xfrm>
            <a:custGeom>
              <a:avLst/>
              <a:gdLst>
                <a:gd name="T0" fmla="*/ 311 w 321"/>
                <a:gd name="T1" fmla="*/ 99 h 402"/>
                <a:gd name="T2" fmla="*/ 189 w 321"/>
                <a:gd name="T3" fmla="*/ 11 h 402"/>
                <a:gd name="T4" fmla="*/ 94 w 321"/>
                <a:gd name="T5" fmla="*/ 126 h 402"/>
                <a:gd name="T6" fmla="*/ 109 w 321"/>
                <a:gd name="T7" fmla="*/ 174 h 402"/>
                <a:gd name="T8" fmla="*/ 6 w 321"/>
                <a:gd name="T9" fmla="*/ 328 h 402"/>
                <a:gd name="T10" fmla="*/ 1 w 321"/>
                <a:gd name="T11" fmla="*/ 351 h 402"/>
                <a:gd name="T12" fmla="*/ 8 w 321"/>
                <a:gd name="T13" fmla="*/ 390 h 402"/>
                <a:gd name="T14" fmla="*/ 22 w 321"/>
                <a:gd name="T15" fmla="*/ 401 h 402"/>
                <a:gd name="T16" fmla="*/ 52 w 321"/>
                <a:gd name="T17" fmla="*/ 395 h 402"/>
                <a:gd name="T18" fmla="*/ 71 w 321"/>
                <a:gd name="T19" fmla="*/ 382 h 402"/>
                <a:gd name="T20" fmla="*/ 111 w 321"/>
                <a:gd name="T21" fmla="*/ 316 h 402"/>
                <a:gd name="T22" fmla="*/ 112 w 321"/>
                <a:gd name="T23" fmla="*/ 316 h 402"/>
                <a:gd name="T24" fmla="*/ 140 w 321"/>
                <a:gd name="T25" fmla="*/ 311 h 402"/>
                <a:gd name="T26" fmla="*/ 187 w 321"/>
                <a:gd name="T27" fmla="*/ 233 h 402"/>
                <a:gd name="T28" fmla="*/ 239 w 321"/>
                <a:gd name="T29" fmla="*/ 232 h 402"/>
                <a:gd name="T30" fmla="*/ 311 w 321"/>
                <a:gd name="T31" fmla="*/ 99 h 402"/>
                <a:gd name="T32" fmla="*/ 260 w 321"/>
                <a:gd name="T33" fmla="*/ 130 h 402"/>
                <a:gd name="T34" fmla="*/ 206 w 321"/>
                <a:gd name="T35" fmla="*/ 120 h 402"/>
                <a:gd name="T36" fmla="*/ 179 w 321"/>
                <a:gd name="T37" fmla="*/ 71 h 402"/>
                <a:gd name="T38" fmla="*/ 248 w 321"/>
                <a:gd name="T39" fmla="*/ 58 h 402"/>
                <a:gd name="T40" fmla="*/ 260 w 321"/>
                <a:gd name="T41" fmla="*/ 13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0A9130F-734F-33E4-E2CE-17A6CEF92A15}"/>
              </a:ext>
            </a:extLst>
          </p:cNvPr>
          <p:cNvGrpSpPr/>
          <p:nvPr/>
        </p:nvGrpSpPr>
        <p:grpSpPr>
          <a:xfrm>
            <a:off x="1673271" y="2345162"/>
            <a:ext cx="1447000" cy="1148372"/>
            <a:chOff x="1638872" y="1222666"/>
            <a:chExt cx="1447000" cy="114837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F9E1695-3F73-61C7-BC1A-AF96D665ADB1}"/>
                </a:ext>
              </a:extLst>
            </p:cNvPr>
            <p:cNvSpPr txBox="1"/>
            <p:nvPr/>
          </p:nvSpPr>
          <p:spPr>
            <a:xfrm>
              <a:off x="1638872" y="1465982"/>
              <a:ext cx="1447000" cy="905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  <a:endParaRPr lang="zh-CN" altLang="en-US" sz="900" b="0" dirty="0"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9E8247F-5959-B38E-E756-3C89D3902564}"/>
                </a:ext>
              </a:extLst>
            </p:cNvPr>
            <p:cNvSpPr txBox="1"/>
            <p:nvPr/>
          </p:nvSpPr>
          <p:spPr>
            <a:xfrm>
              <a:off x="1799125" y="1222666"/>
              <a:ext cx="11264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添加标题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F670ABF-3141-5E78-E43E-F098E5F09E6E}"/>
              </a:ext>
            </a:extLst>
          </p:cNvPr>
          <p:cNvGrpSpPr/>
          <p:nvPr/>
        </p:nvGrpSpPr>
        <p:grpSpPr>
          <a:xfrm>
            <a:off x="3537069" y="2345162"/>
            <a:ext cx="1447000" cy="1148372"/>
            <a:chOff x="1638872" y="1222666"/>
            <a:chExt cx="1447000" cy="114837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741DEDF-8570-688F-FE17-BDCAC28A2C8B}"/>
                </a:ext>
              </a:extLst>
            </p:cNvPr>
            <p:cNvSpPr txBox="1"/>
            <p:nvPr/>
          </p:nvSpPr>
          <p:spPr>
            <a:xfrm>
              <a:off x="1638872" y="1465982"/>
              <a:ext cx="1447000" cy="905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  <a:endParaRPr lang="zh-CN" altLang="en-US" sz="900" b="0" dirty="0"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D8D55FD-20A0-5996-A9E8-9107D5FC5FBB}"/>
                </a:ext>
              </a:extLst>
            </p:cNvPr>
            <p:cNvSpPr txBox="1"/>
            <p:nvPr/>
          </p:nvSpPr>
          <p:spPr>
            <a:xfrm>
              <a:off x="1799125" y="1222666"/>
              <a:ext cx="11264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添加标题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32DA2A4-346E-C172-39F6-61BDDC056203}"/>
              </a:ext>
            </a:extLst>
          </p:cNvPr>
          <p:cNvGrpSpPr/>
          <p:nvPr/>
        </p:nvGrpSpPr>
        <p:grpSpPr>
          <a:xfrm>
            <a:off x="5465887" y="2345162"/>
            <a:ext cx="1447000" cy="1148372"/>
            <a:chOff x="1638872" y="1222666"/>
            <a:chExt cx="1447000" cy="114837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118BAF8-2EB0-B99F-7A9F-B6CC9D6CACD9}"/>
                </a:ext>
              </a:extLst>
            </p:cNvPr>
            <p:cNvSpPr txBox="1"/>
            <p:nvPr/>
          </p:nvSpPr>
          <p:spPr>
            <a:xfrm>
              <a:off x="1638872" y="1465982"/>
              <a:ext cx="1447000" cy="905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  <a:endParaRPr lang="zh-CN" altLang="en-US" sz="900" b="0" dirty="0"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E964EC3-2AA5-C8E7-A03F-88FA845494BA}"/>
                </a:ext>
              </a:extLst>
            </p:cNvPr>
            <p:cNvSpPr txBox="1"/>
            <p:nvPr/>
          </p:nvSpPr>
          <p:spPr>
            <a:xfrm>
              <a:off x="1799125" y="1222666"/>
              <a:ext cx="11264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添加标题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8A6D5BB-DC27-5902-6298-3B2585C67EDB}"/>
              </a:ext>
            </a:extLst>
          </p:cNvPr>
          <p:cNvGrpSpPr/>
          <p:nvPr/>
        </p:nvGrpSpPr>
        <p:grpSpPr>
          <a:xfrm>
            <a:off x="7483024" y="2345162"/>
            <a:ext cx="1447000" cy="1148372"/>
            <a:chOff x="1638872" y="1222666"/>
            <a:chExt cx="1447000" cy="114837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1044946-1038-81F7-C736-5281664A0385}"/>
                </a:ext>
              </a:extLst>
            </p:cNvPr>
            <p:cNvSpPr txBox="1"/>
            <p:nvPr/>
          </p:nvSpPr>
          <p:spPr>
            <a:xfrm>
              <a:off x="1638872" y="1465982"/>
              <a:ext cx="1447000" cy="905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  <a:endParaRPr lang="zh-CN" altLang="en-US" sz="900" b="0" dirty="0"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EBEE117-E63C-7989-4E0F-741C9AB90B7F}"/>
                </a:ext>
              </a:extLst>
            </p:cNvPr>
            <p:cNvSpPr txBox="1"/>
            <p:nvPr/>
          </p:nvSpPr>
          <p:spPr>
            <a:xfrm>
              <a:off x="1799125" y="1222666"/>
              <a:ext cx="11264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添加标题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37FC5C5-79A2-A120-08AB-1A7AF3D41B01}"/>
              </a:ext>
            </a:extLst>
          </p:cNvPr>
          <p:cNvGrpSpPr/>
          <p:nvPr/>
        </p:nvGrpSpPr>
        <p:grpSpPr>
          <a:xfrm>
            <a:off x="9502648" y="2345162"/>
            <a:ext cx="1447000" cy="1148372"/>
            <a:chOff x="1638872" y="1222666"/>
            <a:chExt cx="1447000" cy="114837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7C99090-D490-8B65-DFB2-3043A59F25C7}"/>
                </a:ext>
              </a:extLst>
            </p:cNvPr>
            <p:cNvSpPr txBox="1"/>
            <p:nvPr/>
          </p:nvSpPr>
          <p:spPr>
            <a:xfrm>
              <a:off x="1638872" y="1465982"/>
              <a:ext cx="1447000" cy="905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  <a:endParaRPr lang="zh-CN" altLang="en-US" sz="900" b="0" dirty="0"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5F7527C-E8F1-A532-D05D-B4C8F5CC7246}"/>
                </a:ext>
              </a:extLst>
            </p:cNvPr>
            <p:cNvSpPr txBox="1"/>
            <p:nvPr/>
          </p:nvSpPr>
          <p:spPr>
            <a:xfrm>
              <a:off x="1799125" y="1222666"/>
              <a:ext cx="11264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6634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091B0696-CCE5-D79B-F840-D54FCF4B137D}"/>
              </a:ext>
            </a:extLst>
          </p:cNvPr>
          <p:cNvSpPr/>
          <p:nvPr/>
        </p:nvSpPr>
        <p:spPr>
          <a:xfrm>
            <a:off x="3898304" y="-377371"/>
            <a:ext cx="4395391" cy="1425720"/>
          </a:xfrm>
          <a:prstGeom prst="verticalScroll">
            <a:avLst>
              <a:gd name="adj" fmla="val 1494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80884-1268-C456-4301-8C4CA712D953}"/>
              </a:ext>
            </a:extLst>
          </p:cNvPr>
          <p:cNvSpPr txBox="1"/>
          <p:nvPr/>
        </p:nvSpPr>
        <p:spPr>
          <a:xfrm>
            <a:off x="5096367" y="217714"/>
            <a:ext cx="1999266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年终总结</a:t>
            </a:r>
          </a:p>
        </p:txBody>
      </p:sp>
      <p:sp>
        <p:nvSpPr>
          <p:cNvPr id="7" name="iSlîḋé">
            <a:extLst>
              <a:ext uri="{FF2B5EF4-FFF2-40B4-BE49-F238E27FC236}">
                <a16:creationId xmlns:a16="http://schemas.microsoft.com/office/drawing/2014/main" id="{2CCA2889-84B3-1D1F-F2DA-80540D383AD6}"/>
              </a:ext>
            </a:extLst>
          </p:cNvPr>
          <p:cNvSpPr/>
          <p:nvPr/>
        </p:nvSpPr>
        <p:spPr bwMode="auto">
          <a:xfrm>
            <a:off x="2577055" y="1945866"/>
            <a:ext cx="3315745" cy="1317027"/>
          </a:xfrm>
          <a:prstGeom prst="flowChartProcess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 </a:t>
            </a:r>
            <a:endParaRPr lang="zh-CN" altLang="en-US" dirty="0">
              <a:sym typeface="+mn-lt"/>
            </a:endParaRPr>
          </a:p>
        </p:txBody>
      </p:sp>
      <p:sp>
        <p:nvSpPr>
          <p:cNvPr id="8" name="ïṣļïďe">
            <a:extLst>
              <a:ext uri="{FF2B5EF4-FFF2-40B4-BE49-F238E27FC236}">
                <a16:creationId xmlns:a16="http://schemas.microsoft.com/office/drawing/2014/main" id="{3C94AA23-CB05-DF1D-DD30-ABACD017D134}"/>
              </a:ext>
            </a:extLst>
          </p:cNvPr>
          <p:cNvSpPr/>
          <p:nvPr/>
        </p:nvSpPr>
        <p:spPr bwMode="auto">
          <a:xfrm>
            <a:off x="2577055" y="3591967"/>
            <a:ext cx="3315745" cy="1317027"/>
          </a:xfrm>
          <a:prstGeom prst="flowChartProcess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 </a:t>
            </a:r>
            <a:endParaRPr lang="zh-CN" altLang="en-US" dirty="0">
              <a:sym typeface="+mn-lt"/>
            </a:endParaRPr>
          </a:p>
        </p:txBody>
      </p:sp>
      <p:sp>
        <p:nvSpPr>
          <p:cNvPr id="5" name="îṩļîḓé">
            <a:extLst>
              <a:ext uri="{FF2B5EF4-FFF2-40B4-BE49-F238E27FC236}">
                <a16:creationId xmlns:a16="http://schemas.microsoft.com/office/drawing/2014/main" id="{B833C181-63D3-5DBD-009D-46E0B21F387B}"/>
              </a:ext>
            </a:extLst>
          </p:cNvPr>
          <p:cNvSpPr/>
          <p:nvPr/>
        </p:nvSpPr>
        <p:spPr bwMode="auto">
          <a:xfrm rot="5400000">
            <a:off x="1233077" y="2168123"/>
            <a:ext cx="1584757" cy="1140241"/>
          </a:xfrm>
          <a:prstGeom prst="homePlate">
            <a:avLst>
              <a:gd name="adj" fmla="val 24059"/>
            </a:avLst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 defTabSz="1217354"/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íslîḍè">
            <a:extLst>
              <a:ext uri="{FF2B5EF4-FFF2-40B4-BE49-F238E27FC236}">
                <a16:creationId xmlns:a16="http://schemas.microsoft.com/office/drawing/2014/main" id="{BD1E6A5A-DC39-72D6-2A90-32C3516B44AB}"/>
              </a:ext>
            </a:extLst>
          </p:cNvPr>
          <p:cNvSpPr/>
          <p:nvPr/>
        </p:nvSpPr>
        <p:spPr bwMode="auto">
          <a:xfrm rot="5400000">
            <a:off x="1202935" y="3822035"/>
            <a:ext cx="1645040" cy="1140241"/>
          </a:xfrm>
          <a:prstGeom prst="chevron">
            <a:avLst>
              <a:gd name="adj" fmla="val 24935"/>
            </a:avLst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 defTabSz="1217354"/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paper-plane_87312">
            <a:extLst>
              <a:ext uri="{FF2B5EF4-FFF2-40B4-BE49-F238E27FC236}">
                <a16:creationId xmlns:a16="http://schemas.microsoft.com/office/drawing/2014/main" id="{BBEA46FB-3034-28B0-6E1E-15AE4A3341EF}"/>
              </a:ext>
            </a:extLst>
          </p:cNvPr>
          <p:cNvSpPr>
            <a:spLocks noChangeAspect="1"/>
          </p:cNvSpPr>
          <p:nvPr/>
        </p:nvSpPr>
        <p:spPr bwMode="auto">
          <a:xfrm>
            <a:off x="1707164" y="2370953"/>
            <a:ext cx="612637" cy="588951"/>
          </a:xfrm>
          <a:custGeom>
            <a:avLst/>
            <a:gdLst>
              <a:gd name="T0" fmla="*/ 5605 w 5814"/>
              <a:gd name="T1" fmla="*/ 2151 h 5598"/>
              <a:gd name="T2" fmla="*/ 415 w 5814"/>
              <a:gd name="T3" fmla="*/ 62 h 5598"/>
              <a:gd name="T4" fmla="*/ 136 w 5814"/>
              <a:gd name="T5" fmla="*/ 200 h 5598"/>
              <a:gd name="T6" fmla="*/ 86 w 5814"/>
              <a:gd name="T7" fmla="*/ 470 h 5598"/>
              <a:gd name="T8" fmla="*/ 91 w 5814"/>
              <a:gd name="T9" fmla="*/ 475 h 5598"/>
              <a:gd name="T10" fmla="*/ 410 w 5814"/>
              <a:gd name="T11" fmla="*/ 1188 h 5598"/>
              <a:gd name="T12" fmla="*/ 722 w 5814"/>
              <a:gd name="T13" fmla="*/ 1831 h 5598"/>
              <a:gd name="T14" fmla="*/ 1893 w 5814"/>
              <a:gd name="T15" fmla="*/ 5251 h 5598"/>
              <a:gd name="T16" fmla="*/ 2257 w 5814"/>
              <a:gd name="T17" fmla="*/ 5347 h 5598"/>
              <a:gd name="T18" fmla="*/ 2931 w 5814"/>
              <a:gd name="T19" fmla="*/ 4665 h 5598"/>
              <a:gd name="T20" fmla="*/ 3786 w 5814"/>
              <a:gd name="T21" fmla="*/ 5293 h 5598"/>
              <a:gd name="T22" fmla="*/ 3876 w 5814"/>
              <a:gd name="T23" fmla="*/ 5432 h 5598"/>
              <a:gd name="T24" fmla="*/ 4247 w 5814"/>
              <a:gd name="T25" fmla="*/ 5432 h 5598"/>
              <a:gd name="T26" fmla="*/ 4576 w 5814"/>
              <a:gd name="T27" fmla="*/ 3265 h 5598"/>
              <a:gd name="T28" fmla="*/ 5656 w 5814"/>
              <a:gd name="T29" fmla="*/ 2545 h 5598"/>
              <a:gd name="T30" fmla="*/ 5605 w 5814"/>
              <a:gd name="T31" fmla="*/ 2151 h 5598"/>
              <a:gd name="T32" fmla="*/ 4145 w 5814"/>
              <a:gd name="T33" fmla="*/ 4175 h 5598"/>
              <a:gd name="T34" fmla="*/ 3988 w 5814"/>
              <a:gd name="T35" fmla="*/ 4868 h 5598"/>
              <a:gd name="T36" fmla="*/ 3545 w 5814"/>
              <a:gd name="T37" fmla="*/ 4114 h 5598"/>
              <a:gd name="T38" fmla="*/ 3631 w 5814"/>
              <a:gd name="T39" fmla="*/ 4039 h 5598"/>
              <a:gd name="T40" fmla="*/ 3631 w 5814"/>
              <a:gd name="T41" fmla="*/ 3723 h 5598"/>
              <a:gd name="T42" fmla="*/ 1052 w 5814"/>
              <a:gd name="T43" fmla="*/ 997 h 5598"/>
              <a:gd name="T44" fmla="*/ 2027 w 5814"/>
              <a:gd name="T45" fmla="*/ 1616 h 5598"/>
              <a:gd name="T46" fmla="*/ 4030 w 5814"/>
              <a:gd name="T47" fmla="*/ 3192 h 5598"/>
              <a:gd name="T48" fmla="*/ 4183 w 5814"/>
              <a:gd name="T49" fmla="*/ 3252 h 5598"/>
              <a:gd name="T50" fmla="*/ 4145 w 5814"/>
              <a:gd name="T51" fmla="*/ 4175 h 5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14" h="5598">
                <a:moveTo>
                  <a:pt x="5605" y="2151"/>
                </a:moveTo>
                <a:cubicBezTo>
                  <a:pt x="3810" y="1594"/>
                  <a:pt x="2113" y="862"/>
                  <a:pt x="415" y="62"/>
                </a:cubicBezTo>
                <a:cubicBezTo>
                  <a:pt x="281" y="0"/>
                  <a:pt x="160" y="92"/>
                  <a:pt x="136" y="200"/>
                </a:cubicBezTo>
                <a:cubicBezTo>
                  <a:pt x="45" y="245"/>
                  <a:pt x="0" y="368"/>
                  <a:pt x="86" y="470"/>
                </a:cubicBezTo>
                <a:cubicBezTo>
                  <a:pt x="88" y="472"/>
                  <a:pt x="89" y="473"/>
                  <a:pt x="91" y="475"/>
                </a:cubicBezTo>
                <a:cubicBezTo>
                  <a:pt x="109" y="703"/>
                  <a:pt x="331" y="1028"/>
                  <a:pt x="410" y="1188"/>
                </a:cubicBezTo>
                <a:cubicBezTo>
                  <a:pt x="514" y="1397"/>
                  <a:pt x="613" y="1617"/>
                  <a:pt x="722" y="1831"/>
                </a:cubicBezTo>
                <a:cubicBezTo>
                  <a:pt x="1109" y="2972"/>
                  <a:pt x="1511" y="4108"/>
                  <a:pt x="1893" y="5251"/>
                </a:cubicBezTo>
                <a:cubicBezTo>
                  <a:pt x="1942" y="5396"/>
                  <a:pt x="2142" y="5476"/>
                  <a:pt x="2257" y="5347"/>
                </a:cubicBezTo>
                <a:cubicBezTo>
                  <a:pt x="2471" y="5104"/>
                  <a:pt x="2698" y="4882"/>
                  <a:pt x="2931" y="4665"/>
                </a:cubicBezTo>
                <a:cubicBezTo>
                  <a:pt x="3191" y="4896"/>
                  <a:pt x="3477" y="5124"/>
                  <a:pt x="3786" y="5293"/>
                </a:cubicBezTo>
                <a:cubicBezTo>
                  <a:pt x="3818" y="5339"/>
                  <a:pt x="3842" y="5387"/>
                  <a:pt x="3876" y="5432"/>
                </a:cubicBezTo>
                <a:cubicBezTo>
                  <a:pt x="3960" y="5543"/>
                  <a:pt x="4176" y="5598"/>
                  <a:pt x="4247" y="5432"/>
                </a:cubicBezTo>
                <a:cubicBezTo>
                  <a:pt x="4506" y="4823"/>
                  <a:pt x="4762" y="3943"/>
                  <a:pt x="4576" y="3265"/>
                </a:cubicBezTo>
                <a:cubicBezTo>
                  <a:pt x="4947" y="3166"/>
                  <a:pt x="5272" y="2791"/>
                  <a:pt x="5656" y="2545"/>
                </a:cubicBezTo>
                <a:cubicBezTo>
                  <a:pt x="5814" y="2444"/>
                  <a:pt x="5785" y="2207"/>
                  <a:pt x="5605" y="2151"/>
                </a:cubicBezTo>
                <a:close/>
                <a:moveTo>
                  <a:pt x="4145" y="4175"/>
                </a:moveTo>
                <a:cubicBezTo>
                  <a:pt x="4115" y="4412"/>
                  <a:pt x="4057" y="4641"/>
                  <a:pt x="3988" y="4868"/>
                </a:cubicBezTo>
                <a:cubicBezTo>
                  <a:pt x="3823" y="4627"/>
                  <a:pt x="3679" y="4374"/>
                  <a:pt x="3545" y="4114"/>
                </a:cubicBezTo>
                <a:cubicBezTo>
                  <a:pt x="3575" y="4089"/>
                  <a:pt x="3601" y="4063"/>
                  <a:pt x="3631" y="4039"/>
                </a:cubicBezTo>
                <a:cubicBezTo>
                  <a:pt x="3726" y="3962"/>
                  <a:pt x="3708" y="3802"/>
                  <a:pt x="3631" y="3723"/>
                </a:cubicBezTo>
                <a:cubicBezTo>
                  <a:pt x="2759" y="2826"/>
                  <a:pt x="1908" y="1909"/>
                  <a:pt x="1052" y="997"/>
                </a:cubicBezTo>
                <a:cubicBezTo>
                  <a:pt x="1384" y="1191"/>
                  <a:pt x="1709" y="1396"/>
                  <a:pt x="2027" y="1616"/>
                </a:cubicBezTo>
                <a:cubicBezTo>
                  <a:pt x="2705" y="2085"/>
                  <a:pt x="3318" y="2793"/>
                  <a:pt x="4030" y="3192"/>
                </a:cubicBezTo>
                <a:cubicBezTo>
                  <a:pt x="4083" y="3222"/>
                  <a:pt x="4132" y="3235"/>
                  <a:pt x="4183" y="3252"/>
                </a:cubicBezTo>
                <a:cubicBezTo>
                  <a:pt x="4153" y="3558"/>
                  <a:pt x="4183" y="3867"/>
                  <a:pt x="4145" y="417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paper-plane_87312">
            <a:extLst>
              <a:ext uri="{FF2B5EF4-FFF2-40B4-BE49-F238E27FC236}">
                <a16:creationId xmlns:a16="http://schemas.microsoft.com/office/drawing/2014/main" id="{3B54F4C4-5CD2-3170-D4B8-80D101C2F506}"/>
              </a:ext>
            </a:extLst>
          </p:cNvPr>
          <p:cNvSpPr>
            <a:spLocks noChangeAspect="1"/>
          </p:cNvSpPr>
          <p:nvPr/>
        </p:nvSpPr>
        <p:spPr bwMode="auto">
          <a:xfrm>
            <a:off x="1772922" y="4182967"/>
            <a:ext cx="486546" cy="546196"/>
          </a:xfrm>
          <a:custGeom>
            <a:avLst/>
            <a:gdLst>
              <a:gd name="connsiteX0" fmla="*/ 390720 w 540460"/>
              <a:gd name="connsiteY0" fmla="*/ 497063 h 606722"/>
              <a:gd name="connsiteX1" fmla="*/ 439286 w 540460"/>
              <a:gd name="connsiteY1" fmla="*/ 497063 h 606722"/>
              <a:gd name="connsiteX2" fmla="*/ 488030 w 540460"/>
              <a:gd name="connsiteY2" fmla="*/ 586283 h 606722"/>
              <a:gd name="connsiteX3" fmla="*/ 450583 w 540460"/>
              <a:gd name="connsiteY3" fmla="*/ 606722 h 606722"/>
              <a:gd name="connsiteX4" fmla="*/ 248884 w 540460"/>
              <a:gd name="connsiteY4" fmla="*/ 497063 h 606722"/>
              <a:gd name="connsiteX5" fmla="*/ 291576 w 540460"/>
              <a:gd name="connsiteY5" fmla="*/ 497063 h 606722"/>
              <a:gd name="connsiteX6" fmla="*/ 291576 w 540460"/>
              <a:gd name="connsiteY6" fmla="*/ 553868 h 606722"/>
              <a:gd name="connsiteX7" fmla="*/ 248884 w 540460"/>
              <a:gd name="connsiteY7" fmla="*/ 553868 h 606722"/>
              <a:gd name="connsiteX8" fmla="*/ 101059 w 540460"/>
              <a:gd name="connsiteY8" fmla="*/ 497063 h 606722"/>
              <a:gd name="connsiteX9" fmla="*/ 149669 w 540460"/>
              <a:gd name="connsiteY9" fmla="*/ 497063 h 606722"/>
              <a:gd name="connsiteX10" fmla="*/ 89752 w 540460"/>
              <a:gd name="connsiteY10" fmla="*/ 606722 h 606722"/>
              <a:gd name="connsiteX11" fmla="*/ 52359 w 540460"/>
              <a:gd name="connsiteY11" fmla="*/ 586283 h 606722"/>
              <a:gd name="connsiteX12" fmla="*/ 0 w 540460"/>
              <a:gd name="connsiteY12" fmla="*/ 383523 h 606722"/>
              <a:gd name="connsiteX13" fmla="*/ 540460 w 540460"/>
              <a:gd name="connsiteY13" fmla="*/ 383523 h 606722"/>
              <a:gd name="connsiteX14" fmla="*/ 540460 w 540460"/>
              <a:gd name="connsiteY14" fmla="*/ 454512 h 606722"/>
              <a:gd name="connsiteX15" fmla="*/ 0 w 540460"/>
              <a:gd name="connsiteY15" fmla="*/ 454512 h 606722"/>
              <a:gd name="connsiteX16" fmla="*/ 298642 w 540460"/>
              <a:gd name="connsiteY16" fmla="*/ 255690 h 606722"/>
              <a:gd name="connsiteX17" fmla="*/ 298642 w 540460"/>
              <a:gd name="connsiteY17" fmla="*/ 298260 h 606722"/>
              <a:gd name="connsiteX18" fmla="*/ 398243 w 540460"/>
              <a:gd name="connsiteY18" fmla="*/ 298260 h 606722"/>
              <a:gd name="connsiteX19" fmla="*/ 398243 w 540460"/>
              <a:gd name="connsiteY19" fmla="*/ 255690 h 606722"/>
              <a:gd name="connsiteX20" fmla="*/ 248886 w 540460"/>
              <a:gd name="connsiteY20" fmla="*/ 0 h 606722"/>
              <a:gd name="connsiteX21" fmla="*/ 291522 w 540460"/>
              <a:gd name="connsiteY21" fmla="*/ 0 h 606722"/>
              <a:gd name="connsiteX22" fmla="*/ 291522 w 540460"/>
              <a:gd name="connsiteY22" fmla="*/ 71010 h 606722"/>
              <a:gd name="connsiteX23" fmla="*/ 483514 w 540460"/>
              <a:gd name="connsiteY23" fmla="*/ 71010 h 606722"/>
              <a:gd name="connsiteX24" fmla="*/ 483514 w 540460"/>
              <a:gd name="connsiteY24" fmla="*/ 340831 h 606722"/>
              <a:gd name="connsiteX25" fmla="*/ 56805 w 540460"/>
              <a:gd name="connsiteY25" fmla="*/ 340831 h 606722"/>
              <a:gd name="connsiteX26" fmla="*/ 56805 w 540460"/>
              <a:gd name="connsiteY26" fmla="*/ 71010 h 606722"/>
              <a:gd name="connsiteX27" fmla="*/ 248886 w 540460"/>
              <a:gd name="connsiteY27" fmla="*/ 7101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0460" h="606722">
                <a:moveTo>
                  <a:pt x="390720" y="497063"/>
                </a:moveTo>
                <a:lnTo>
                  <a:pt x="439286" y="497063"/>
                </a:lnTo>
                <a:lnTo>
                  <a:pt x="488030" y="586283"/>
                </a:lnTo>
                <a:lnTo>
                  <a:pt x="450583" y="606722"/>
                </a:lnTo>
                <a:close/>
                <a:moveTo>
                  <a:pt x="248884" y="497063"/>
                </a:moveTo>
                <a:lnTo>
                  <a:pt x="291576" y="497063"/>
                </a:lnTo>
                <a:lnTo>
                  <a:pt x="291576" y="553868"/>
                </a:lnTo>
                <a:lnTo>
                  <a:pt x="248884" y="553868"/>
                </a:lnTo>
                <a:close/>
                <a:moveTo>
                  <a:pt x="101059" y="497063"/>
                </a:moveTo>
                <a:lnTo>
                  <a:pt x="149669" y="497063"/>
                </a:lnTo>
                <a:lnTo>
                  <a:pt x="89752" y="606722"/>
                </a:lnTo>
                <a:lnTo>
                  <a:pt x="52359" y="586283"/>
                </a:lnTo>
                <a:close/>
                <a:moveTo>
                  <a:pt x="0" y="383523"/>
                </a:moveTo>
                <a:lnTo>
                  <a:pt x="540460" y="383523"/>
                </a:lnTo>
                <a:lnTo>
                  <a:pt x="540460" y="454512"/>
                </a:lnTo>
                <a:lnTo>
                  <a:pt x="0" y="454512"/>
                </a:lnTo>
                <a:close/>
                <a:moveTo>
                  <a:pt x="298642" y="255690"/>
                </a:moveTo>
                <a:lnTo>
                  <a:pt x="298642" y="298260"/>
                </a:lnTo>
                <a:lnTo>
                  <a:pt x="398243" y="298260"/>
                </a:lnTo>
                <a:lnTo>
                  <a:pt x="398243" y="255690"/>
                </a:lnTo>
                <a:close/>
                <a:moveTo>
                  <a:pt x="248886" y="0"/>
                </a:moveTo>
                <a:lnTo>
                  <a:pt x="291522" y="0"/>
                </a:lnTo>
                <a:lnTo>
                  <a:pt x="291522" y="71010"/>
                </a:lnTo>
                <a:lnTo>
                  <a:pt x="483514" y="71010"/>
                </a:lnTo>
                <a:lnTo>
                  <a:pt x="483514" y="340831"/>
                </a:lnTo>
                <a:lnTo>
                  <a:pt x="56805" y="340831"/>
                </a:lnTo>
                <a:lnTo>
                  <a:pt x="56805" y="71010"/>
                </a:lnTo>
                <a:lnTo>
                  <a:pt x="248886" y="7101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C33CBB3-E964-7C0D-3899-2D61936231EB}"/>
              </a:ext>
            </a:extLst>
          </p:cNvPr>
          <p:cNvGrpSpPr/>
          <p:nvPr/>
        </p:nvGrpSpPr>
        <p:grpSpPr>
          <a:xfrm>
            <a:off x="2826467" y="2248851"/>
            <a:ext cx="2583734" cy="711053"/>
            <a:chOff x="1332209" y="1206762"/>
            <a:chExt cx="2583734" cy="71105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B29EA05-A67A-106E-5D7F-9CC11FE69E2A}"/>
                </a:ext>
              </a:extLst>
            </p:cNvPr>
            <p:cNvSpPr txBox="1"/>
            <p:nvPr/>
          </p:nvSpPr>
          <p:spPr>
            <a:xfrm>
              <a:off x="1332211" y="1428257"/>
              <a:ext cx="2583732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3DCAFD1-C170-B357-017F-09291FD78D4D}"/>
                </a:ext>
              </a:extLst>
            </p:cNvPr>
            <p:cNvSpPr txBox="1"/>
            <p:nvPr/>
          </p:nvSpPr>
          <p:spPr>
            <a:xfrm>
              <a:off x="1332209" y="1206762"/>
              <a:ext cx="19442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ym typeface="+mn-lt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F0EFAA4-1F09-03F0-3100-CCCB0EF7FCA4}"/>
              </a:ext>
            </a:extLst>
          </p:cNvPr>
          <p:cNvGrpSpPr/>
          <p:nvPr/>
        </p:nvGrpSpPr>
        <p:grpSpPr>
          <a:xfrm>
            <a:off x="2826467" y="3894953"/>
            <a:ext cx="2583734" cy="711053"/>
            <a:chOff x="1332209" y="1206762"/>
            <a:chExt cx="2583734" cy="71105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5BEC67F-6C28-AFA0-97FC-71DA647645BB}"/>
                </a:ext>
              </a:extLst>
            </p:cNvPr>
            <p:cNvSpPr txBox="1"/>
            <p:nvPr/>
          </p:nvSpPr>
          <p:spPr>
            <a:xfrm>
              <a:off x="1332210" y="1428257"/>
              <a:ext cx="2583733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62055F0-1B8E-8FC4-FD48-8656FC8EED05}"/>
                </a:ext>
              </a:extLst>
            </p:cNvPr>
            <p:cNvSpPr txBox="1"/>
            <p:nvPr/>
          </p:nvSpPr>
          <p:spPr>
            <a:xfrm>
              <a:off x="1332209" y="1206762"/>
              <a:ext cx="19442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ym typeface="+mn-lt"/>
                </a:rPr>
                <a:t>添加标题文本</a:t>
              </a:r>
            </a:p>
          </p:txBody>
        </p:sp>
      </p:grpSp>
      <p:sp>
        <p:nvSpPr>
          <p:cNvPr id="21" name="iSlîḋé">
            <a:extLst>
              <a:ext uri="{FF2B5EF4-FFF2-40B4-BE49-F238E27FC236}">
                <a16:creationId xmlns:a16="http://schemas.microsoft.com/office/drawing/2014/main" id="{9FB9D11E-5F02-6A01-BB16-6798009634B4}"/>
              </a:ext>
            </a:extLst>
          </p:cNvPr>
          <p:cNvSpPr/>
          <p:nvPr/>
        </p:nvSpPr>
        <p:spPr bwMode="auto">
          <a:xfrm>
            <a:off x="7392248" y="1945866"/>
            <a:ext cx="3315745" cy="1317027"/>
          </a:xfrm>
          <a:prstGeom prst="flowChartProcess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 </a:t>
            </a:r>
            <a:endParaRPr lang="zh-CN" altLang="en-US" dirty="0">
              <a:sym typeface="+mn-lt"/>
            </a:endParaRPr>
          </a:p>
        </p:txBody>
      </p:sp>
      <p:sp>
        <p:nvSpPr>
          <p:cNvPr id="22" name="ïṣļïďe">
            <a:extLst>
              <a:ext uri="{FF2B5EF4-FFF2-40B4-BE49-F238E27FC236}">
                <a16:creationId xmlns:a16="http://schemas.microsoft.com/office/drawing/2014/main" id="{98443A00-2BF2-1A7E-5F0E-B797709C3E51}"/>
              </a:ext>
            </a:extLst>
          </p:cNvPr>
          <p:cNvSpPr/>
          <p:nvPr/>
        </p:nvSpPr>
        <p:spPr bwMode="auto">
          <a:xfrm>
            <a:off x="7392248" y="3591967"/>
            <a:ext cx="3315745" cy="1317027"/>
          </a:xfrm>
          <a:prstGeom prst="flowChartProcess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 </a:t>
            </a:r>
            <a:endParaRPr lang="zh-CN" altLang="en-US" dirty="0">
              <a:sym typeface="+mn-lt"/>
            </a:endParaRPr>
          </a:p>
        </p:txBody>
      </p:sp>
      <p:sp>
        <p:nvSpPr>
          <p:cNvPr id="23" name="îṩļîḓé">
            <a:extLst>
              <a:ext uri="{FF2B5EF4-FFF2-40B4-BE49-F238E27FC236}">
                <a16:creationId xmlns:a16="http://schemas.microsoft.com/office/drawing/2014/main" id="{3F43E997-1DBC-6467-95B6-70388212B66B}"/>
              </a:ext>
            </a:extLst>
          </p:cNvPr>
          <p:cNvSpPr/>
          <p:nvPr/>
        </p:nvSpPr>
        <p:spPr bwMode="auto">
          <a:xfrm rot="5400000">
            <a:off x="6048270" y="2168123"/>
            <a:ext cx="1584757" cy="1140241"/>
          </a:xfrm>
          <a:prstGeom prst="homePlate">
            <a:avLst>
              <a:gd name="adj" fmla="val 24059"/>
            </a:avLst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 defTabSz="1217354"/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íslîḍè">
            <a:extLst>
              <a:ext uri="{FF2B5EF4-FFF2-40B4-BE49-F238E27FC236}">
                <a16:creationId xmlns:a16="http://schemas.microsoft.com/office/drawing/2014/main" id="{58F90D8D-7404-B2E3-595A-81A1DA3682D7}"/>
              </a:ext>
            </a:extLst>
          </p:cNvPr>
          <p:cNvSpPr/>
          <p:nvPr/>
        </p:nvSpPr>
        <p:spPr bwMode="auto">
          <a:xfrm rot="5400000">
            <a:off x="6018128" y="3822035"/>
            <a:ext cx="1645040" cy="1140241"/>
          </a:xfrm>
          <a:prstGeom prst="chevron">
            <a:avLst>
              <a:gd name="adj" fmla="val 24935"/>
            </a:avLst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 defTabSz="1217354"/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6CD26FC-A378-14C2-E170-677DF76E542A}"/>
              </a:ext>
            </a:extLst>
          </p:cNvPr>
          <p:cNvGrpSpPr/>
          <p:nvPr/>
        </p:nvGrpSpPr>
        <p:grpSpPr>
          <a:xfrm>
            <a:off x="7641660" y="2248851"/>
            <a:ext cx="2583734" cy="711053"/>
            <a:chOff x="1332209" y="1206762"/>
            <a:chExt cx="2583734" cy="71105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FEABBA2-A5B7-F209-D847-8639E0E1B27F}"/>
                </a:ext>
              </a:extLst>
            </p:cNvPr>
            <p:cNvSpPr txBox="1"/>
            <p:nvPr/>
          </p:nvSpPr>
          <p:spPr>
            <a:xfrm>
              <a:off x="1332211" y="1428257"/>
              <a:ext cx="2583732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5AF2CD8-A499-C3A5-58A2-4E01FCB6E727}"/>
                </a:ext>
              </a:extLst>
            </p:cNvPr>
            <p:cNvSpPr txBox="1"/>
            <p:nvPr/>
          </p:nvSpPr>
          <p:spPr>
            <a:xfrm>
              <a:off x="1332209" y="1206762"/>
              <a:ext cx="19442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ym typeface="+mn-lt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75F32BE-A8DC-2E99-771D-E77B4F353188}"/>
              </a:ext>
            </a:extLst>
          </p:cNvPr>
          <p:cNvGrpSpPr/>
          <p:nvPr/>
        </p:nvGrpSpPr>
        <p:grpSpPr>
          <a:xfrm>
            <a:off x="7641660" y="3894953"/>
            <a:ext cx="2583734" cy="711053"/>
            <a:chOff x="1332209" y="1206762"/>
            <a:chExt cx="2583734" cy="71105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73E3EA1-77B8-5736-34AE-954F827E6DDE}"/>
                </a:ext>
              </a:extLst>
            </p:cNvPr>
            <p:cNvSpPr txBox="1"/>
            <p:nvPr/>
          </p:nvSpPr>
          <p:spPr>
            <a:xfrm>
              <a:off x="1332210" y="1428257"/>
              <a:ext cx="2583733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0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ym typeface="+mn-lt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FF21088-CC26-CDAA-5A27-ECF441603E75}"/>
                </a:ext>
              </a:extLst>
            </p:cNvPr>
            <p:cNvSpPr txBox="1"/>
            <p:nvPr/>
          </p:nvSpPr>
          <p:spPr>
            <a:xfrm>
              <a:off x="1332209" y="1206762"/>
              <a:ext cx="19442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ym typeface="+mn-lt"/>
                </a:rPr>
                <a:t>添加标题文本</a:t>
              </a:r>
            </a:p>
          </p:txBody>
        </p:sp>
      </p:grpSp>
      <p:sp>
        <p:nvSpPr>
          <p:cNvPr id="37" name="图形 33" descr="手语 纯色填充">
            <a:extLst>
              <a:ext uri="{FF2B5EF4-FFF2-40B4-BE49-F238E27FC236}">
                <a16:creationId xmlns:a16="http://schemas.microsoft.com/office/drawing/2014/main" id="{1B275EEC-7A64-3CB2-58D0-6A8A87894DB2}"/>
              </a:ext>
            </a:extLst>
          </p:cNvPr>
          <p:cNvSpPr/>
          <p:nvPr/>
        </p:nvSpPr>
        <p:spPr>
          <a:xfrm>
            <a:off x="6592646" y="4075230"/>
            <a:ext cx="502988" cy="635692"/>
          </a:xfrm>
          <a:custGeom>
            <a:avLst/>
            <a:gdLst>
              <a:gd name="connsiteX0" fmla="*/ 583406 w 597703"/>
              <a:gd name="connsiteY0" fmla="*/ 551751 h 755395"/>
              <a:gd name="connsiteX1" fmla="*/ 581511 w 597703"/>
              <a:gd name="connsiteY1" fmla="*/ 478227 h 755395"/>
              <a:gd name="connsiteX2" fmla="*/ 545783 w 597703"/>
              <a:gd name="connsiteY2" fmla="*/ 463930 h 755395"/>
              <a:gd name="connsiteX3" fmla="*/ 544544 w 597703"/>
              <a:gd name="connsiteY3" fmla="*/ 463930 h 755395"/>
              <a:gd name="connsiteX4" fmla="*/ 535019 w 597703"/>
              <a:gd name="connsiteY4" fmla="*/ 463930 h 755395"/>
              <a:gd name="connsiteX5" fmla="*/ 536162 w 597703"/>
              <a:gd name="connsiteY5" fmla="*/ 463930 h 755395"/>
              <a:gd name="connsiteX6" fmla="*/ 571513 w 597703"/>
              <a:gd name="connsiteY6" fmla="*/ 399434 h 755395"/>
              <a:gd name="connsiteX7" fmla="*/ 510254 w 597703"/>
              <a:gd name="connsiteY7" fmla="*/ 363251 h 755395"/>
              <a:gd name="connsiteX8" fmla="*/ 377952 w 597703"/>
              <a:gd name="connsiteY8" fmla="*/ 397160 h 755395"/>
              <a:gd name="connsiteX9" fmla="*/ 413004 w 597703"/>
              <a:gd name="connsiteY9" fmla="*/ 361251 h 755395"/>
              <a:gd name="connsiteX10" fmla="*/ 547211 w 597703"/>
              <a:gd name="connsiteY10" fmla="*/ 313626 h 755395"/>
              <a:gd name="connsiteX11" fmla="*/ 567214 w 597703"/>
              <a:gd name="connsiteY11" fmla="*/ 271620 h 755395"/>
              <a:gd name="connsiteX12" fmla="*/ 525209 w 597703"/>
              <a:gd name="connsiteY12" fmla="*/ 251618 h 755395"/>
              <a:gd name="connsiteX13" fmla="*/ 399574 w 597703"/>
              <a:gd name="connsiteY13" fmla="*/ 296100 h 755395"/>
              <a:gd name="connsiteX14" fmla="*/ 547116 w 597703"/>
              <a:gd name="connsiteY14" fmla="*/ 193420 h 755395"/>
              <a:gd name="connsiteX15" fmla="*/ 556327 w 597703"/>
              <a:gd name="connsiteY15" fmla="*/ 147732 h 755395"/>
              <a:gd name="connsiteX16" fmla="*/ 510639 w 597703"/>
              <a:gd name="connsiteY16" fmla="*/ 138521 h 755395"/>
              <a:gd name="connsiteX17" fmla="*/ 509492 w 597703"/>
              <a:gd name="connsiteY17" fmla="*/ 139318 h 755395"/>
              <a:gd name="connsiteX18" fmla="*/ 380905 w 597703"/>
              <a:gd name="connsiteY18" fmla="*/ 228948 h 755395"/>
              <a:gd name="connsiteX19" fmla="*/ 489299 w 597703"/>
              <a:gd name="connsiteY19" fmla="*/ 104838 h 755395"/>
              <a:gd name="connsiteX20" fmla="*/ 483680 w 597703"/>
              <a:gd name="connsiteY20" fmla="*/ 58570 h 755395"/>
              <a:gd name="connsiteX21" fmla="*/ 439674 w 597703"/>
              <a:gd name="connsiteY21" fmla="*/ 61594 h 755395"/>
              <a:gd name="connsiteX22" fmla="*/ 323660 w 597703"/>
              <a:gd name="connsiteY22" fmla="*/ 194944 h 755395"/>
              <a:gd name="connsiteX23" fmla="*/ 402527 w 597703"/>
              <a:gd name="connsiteY23" fmla="*/ 47021 h 755395"/>
              <a:gd name="connsiteX24" fmla="*/ 386779 w 597703"/>
              <a:gd name="connsiteY24" fmla="*/ 3154 h 755395"/>
              <a:gd name="connsiteX25" fmla="*/ 344424 w 597703"/>
              <a:gd name="connsiteY25" fmla="*/ 16065 h 755395"/>
              <a:gd name="connsiteX26" fmla="*/ 249174 w 597703"/>
              <a:gd name="connsiteY26" fmla="*/ 193801 h 755395"/>
              <a:gd name="connsiteX27" fmla="*/ 196787 w 597703"/>
              <a:gd name="connsiteY27" fmla="*/ 235235 h 755395"/>
              <a:gd name="connsiteX28" fmla="*/ 196787 w 597703"/>
              <a:gd name="connsiteY28" fmla="*/ 233044 h 755395"/>
              <a:gd name="connsiteX29" fmla="*/ 169831 w 597703"/>
              <a:gd name="connsiteY29" fmla="*/ 87883 h 755395"/>
              <a:gd name="connsiteX30" fmla="*/ 126921 w 597703"/>
              <a:gd name="connsiteY30" fmla="*/ 79834 h 755395"/>
              <a:gd name="connsiteX31" fmla="*/ 118872 w 597703"/>
              <a:gd name="connsiteY31" fmla="*/ 122745 h 755395"/>
              <a:gd name="connsiteX32" fmla="*/ 121253 w 597703"/>
              <a:gd name="connsiteY32" fmla="*/ 215804 h 755395"/>
              <a:gd name="connsiteX33" fmla="*/ 127349 w 597703"/>
              <a:gd name="connsiteY33" fmla="*/ 375157 h 755395"/>
              <a:gd name="connsiteX34" fmla="*/ 66675 w 597703"/>
              <a:gd name="connsiteY34" fmla="*/ 444690 h 755395"/>
              <a:gd name="connsiteX35" fmla="*/ 19050 w 597703"/>
              <a:gd name="connsiteY35" fmla="*/ 444690 h 755395"/>
              <a:gd name="connsiteX36" fmla="*/ 0 w 597703"/>
              <a:gd name="connsiteY36" fmla="*/ 463740 h 755395"/>
              <a:gd name="connsiteX37" fmla="*/ 0 w 597703"/>
              <a:gd name="connsiteY37" fmla="*/ 606615 h 755395"/>
              <a:gd name="connsiteX38" fmla="*/ 19050 w 597703"/>
              <a:gd name="connsiteY38" fmla="*/ 625665 h 755395"/>
              <a:gd name="connsiteX39" fmla="*/ 105442 w 597703"/>
              <a:gd name="connsiteY39" fmla="*/ 625665 h 755395"/>
              <a:gd name="connsiteX40" fmla="*/ 300419 w 597703"/>
              <a:gd name="connsiteY40" fmla="*/ 684815 h 755395"/>
              <a:gd name="connsiteX41" fmla="*/ 301371 w 597703"/>
              <a:gd name="connsiteY41" fmla="*/ 684815 h 755395"/>
              <a:gd name="connsiteX42" fmla="*/ 422624 w 597703"/>
              <a:gd name="connsiteY42" fmla="*/ 749394 h 755395"/>
              <a:gd name="connsiteX43" fmla="*/ 446913 w 597703"/>
              <a:gd name="connsiteY43" fmla="*/ 755395 h 755395"/>
              <a:gd name="connsiteX44" fmla="*/ 498903 w 597703"/>
              <a:gd name="connsiteY44" fmla="*/ 703372 h 755395"/>
              <a:gd name="connsiteX45" fmla="*/ 477298 w 597703"/>
              <a:gd name="connsiteY45" fmla="*/ 661193 h 755395"/>
              <a:gd name="connsiteX46" fmla="*/ 515398 w 597703"/>
              <a:gd name="connsiteY46" fmla="*/ 669956 h 755395"/>
              <a:gd name="connsiteX47" fmla="*/ 577501 w 597703"/>
              <a:gd name="connsiteY47" fmla="*/ 630618 h 755395"/>
              <a:gd name="connsiteX48" fmla="*/ 538163 w 597703"/>
              <a:gd name="connsiteY48" fmla="*/ 568515 h 755395"/>
              <a:gd name="connsiteX49" fmla="*/ 536258 w 597703"/>
              <a:gd name="connsiteY49" fmla="*/ 568515 h 755395"/>
              <a:gd name="connsiteX50" fmla="*/ 545783 w 597703"/>
              <a:gd name="connsiteY50" fmla="*/ 568515 h 755395"/>
              <a:gd name="connsiteX51" fmla="*/ 583406 w 597703"/>
              <a:gd name="connsiteY51" fmla="*/ 551751 h 755395"/>
              <a:gd name="connsiteX52" fmla="*/ 381476 w 597703"/>
              <a:gd name="connsiteY52" fmla="*/ 533653 h 755395"/>
              <a:gd name="connsiteX53" fmla="*/ 360569 w 597703"/>
              <a:gd name="connsiteY53" fmla="*/ 550846 h 755395"/>
              <a:gd name="connsiteX54" fmla="*/ 377762 w 597703"/>
              <a:gd name="connsiteY54" fmla="*/ 571753 h 755395"/>
              <a:gd name="connsiteX55" fmla="*/ 530638 w 597703"/>
              <a:gd name="connsiteY55" fmla="*/ 605376 h 755395"/>
              <a:gd name="connsiteX56" fmla="*/ 541211 w 597703"/>
              <a:gd name="connsiteY56" fmla="*/ 621950 h 755395"/>
              <a:gd name="connsiteX57" fmla="*/ 535115 w 597703"/>
              <a:gd name="connsiteY57" fmla="*/ 630618 h 755395"/>
              <a:gd name="connsiteX58" fmla="*/ 524637 w 597703"/>
              <a:gd name="connsiteY58" fmla="*/ 632427 h 755395"/>
              <a:gd name="connsiteX59" fmla="*/ 349187 w 597703"/>
              <a:gd name="connsiteY59" fmla="*/ 593280 h 755395"/>
              <a:gd name="connsiteX60" fmla="*/ 326322 w 597703"/>
              <a:gd name="connsiteY60" fmla="*/ 607528 h 755395"/>
              <a:gd name="connsiteX61" fmla="*/ 336042 w 597703"/>
              <a:gd name="connsiteY61" fmla="*/ 628713 h 755395"/>
              <a:gd name="connsiteX62" fmla="*/ 453866 w 597703"/>
              <a:gd name="connsiteY62" fmla="*/ 691101 h 755395"/>
              <a:gd name="connsiteX63" fmla="*/ 460942 w 597703"/>
              <a:gd name="connsiteY63" fmla="*/ 709451 h 755395"/>
              <a:gd name="connsiteX64" fmla="*/ 442592 w 597703"/>
              <a:gd name="connsiteY64" fmla="*/ 716526 h 755395"/>
              <a:gd name="connsiteX65" fmla="*/ 440817 w 597703"/>
              <a:gd name="connsiteY65" fmla="*/ 715581 h 755395"/>
              <a:gd name="connsiteX66" fmla="*/ 314992 w 597703"/>
              <a:gd name="connsiteY66" fmla="*/ 648906 h 755395"/>
              <a:gd name="connsiteX67" fmla="*/ 306038 w 597703"/>
              <a:gd name="connsiteY67" fmla="*/ 646715 h 755395"/>
              <a:gd name="connsiteX68" fmla="*/ 306038 w 597703"/>
              <a:gd name="connsiteY68" fmla="*/ 646715 h 755395"/>
              <a:gd name="connsiteX69" fmla="*/ 132779 w 597703"/>
              <a:gd name="connsiteY69" fmla="*/ 597566 h 755395"/>
              <a:gd name="connsiteX70" fmla="*/ 116015 w 597703"/>
              <a:gd name="connsiteY70" fmla="*/ 587565 h 755395"/>
              <a:gd name="connsiteX71" fmla="*/ 38005 w 597703"/>
              <a:gd name="connsiteY71" fmla="*/ 587565 h 755395"/>
              <a:gd name="connsiteX72" fmla="*/ 38005 w 597703"/>
              <a:gd name="connsiteY72" fmla="*/ 482790 h 755395"/>
              <a:gd name="connsiteX73" fmla="*/ 102965 w 597703"/>
              <a:gd name="connsiteY73" fmla="*/ 482790 h 755395"/>
              <a:gd name="connsiteX74" fmla="*/ 119729 w 597703"/>
              <a:gd name="connsiteY74" fmla="*/ 472693 h 755395"/>
              <a:gd name="connsiteX75" fmla="*/ 224504 w 597703"/>
              <a:gd name="connsiteY75" fmla="*/ 370585 h 755395"/>
              <a:gd name="connsiteX76" fmla="*/ 227933 w 597703"/>
              <a:gd name="connsiteY76" fmla="*/ 368109 h 755395"/>
              <a:gd name="connsiteX77" fmla="*/ 302419 w 597703"/>
              <a:gd name="connsiteY77" fmla="*/ 291909 h 755395"/>
              <a:gd name="connsiteX78" fmla="*/ 316611 w 597703"/>
              <a:gd name="connsiteY78" fmla="*/ 283146 h 755395"/>
              <a:gd name="connsiteX79" fmla="*/ 323945 w 597703"/>
              <a:gd name="connsiteY79" fmla="*/ 288384 h 755395"/>
              <a:gd name="connsiteX80" fmla="*/ 325469 w 597703"/>
              <a:gd name="connsiteY80" fmla="*/ 297338 h 755395"/>
              <a:gd name="connsiteX81" fmla="*/ 244221 w 597703"/>
              <a:gd name="connsiteY81" fmla="*/ 403923 h 755395"/>
              <a:gd name="connsiteX82" fmla="*/ 243554 w 597703"/>
              <a:gd name="connsiteY82" fmla="*/ 405351 h 755395"/>
              <a:gd name="connsiteX83" fmla="*/ 242697 w 597703"/>
              <a:gd name="connsiteY83" fmla="*/ 405923 h 755395"/>
              <a:gd name="connsiteX84" fmla="*/ 237686 w 597703"/>
              <a:gd name="connsiteY84" fmla="*/ 432394 h 755395"/>
              <a:gd name="connsiteX85" fmla="*/ 248698 w 597703"/>
              <a:gd name="connsiteY85" fmla="*/ 440118 h 755395"/>
              <a:gd name="connsiteX86" fmla="*/ 318707 w 597703"/>
              <a:gd name="connsiteY86" fmla="*/ 451357 h 755395"/>
              <a:gd name="connsiteX87" fmla="*/ 324231 w 597703"/>
              <a:gd name="connsiteY87" fmla="*/ 450786 h 755395"/>
              <a:gd name="connsiteX88" fmla="*/ 519303 w 597703"/>
              <a:gd name="connsiteY88" fmla="*/ 400589 h 755395"/>
              <a:gd name="connsiteX89" fmla="*/ 529781 w 597703"/>
              <a:gd name="connsiteY89" fmla="*/ 402018 h 755395"/>
              <a:gd name="connsiteX90" fmla="*/ 536162 w 597703"/>
              <a:gd name="connsiteY90" fmla="*/ 410495 h 755395"/>
              <a:gd name="connsiteX91" fmla="*/ 526637 w 597703"/>
              <a:gd name="connsiteY91" fmla="*/ 427449 h 755395"/>
              <a:gd name="connsiteX92" fmla="*/ 364712 w 597703"/>
              <a:gd name="connsiteY92" fmla="*/ 469169 h 755395"/>
              <a:gd name="connsiteX93" fmla="*/ 350865 w 597703"/>
              <a:gd name="connsiteY93" fmla="*/ 492278 h 755395"/>
              <a:gd name="connsiteX94" fmla="*/ 369380 w 597703"/>
              <a:gd name="connsiteY94" fmla="*/ 506697 h 755395"/>
              <a:gd name="connsiteX95" fmla="*/ 369856 w 597703"/>
              <a:gd name="connsiteY95" fmla="*/ 506697 h 755395"/>
              <a:gd name="connsiteX96" fmla="*/ 546164 w 597703"/>
              <a:gd name="connsiteY96" fmla="*/ 502506 h 755395"/>
              <a:gd name="connsiteX97" fmla="*/ 546164 w 597703"/>
              <a:gd name="connsiteY97" fmla="*/ 502506 h 755395"/>
              <a:gd name="connsiteX98" fmla="*/ 558873 w 597703"/>
              <a:gd name="connsiteY98" fmla="*/ 517515 h 755395"/>
              <a:gd name="connsiteX99" fmla="*/ 546164 w 597703"/>
              <a:gd name="connsiteY99" fmla="*/ 530224 h 75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597703" h="755395">
                <a:moveTo>
                  <a:pt x="583406" y="551751"/>
                </a:moveTo>
                <a:cubicBezTo>
                  <a:pt x="603186" y="530924"/>
                  <a:pt x="602337" y="498007"/>
                  <a:pt x="581511" y="478227"/>
                </a:cubicBezTo>
                <a:cubicBezTo>
                  <a:pt x="571867" y="469068"/>
                  <a:pt x="559081" y="463952"/>
                  <a:pt x="545783" y="463930"/>
                </a:cubicBezTo>
                <a:lnTo>
                  <a:pt x="544544" y="463930"/>
                </a:lnTo>
                <a:lnTo>
                  <a:pt x="535019" y="463930"/>
                </a:lnTo>
                <a:lnTo>
                  <a:pt x="536162" y="463930"/>
                </a:lnTo>
                <a:cubicBezTo>
                  <a:pt x="563734" y="455882"/>
                  <a:pt x="579561" y="427006"/>
                  <a:pt x="571513" y="399434"/>
                </a:cubicBezTo>
                <a:cubicBezTo>
                  <a:pt x="563829" y="373107"/>
                  <a:pt x="537021" y="357273"/>
                  <a:pt x="510254" y="363251"/>
                </a:cubicBezTo>
                <a:lnTo>
                  <a:pt x="377952" y="397160"/>
                </a:lnTo>
                <a:cubicBezTo>
                  <a:pt x="392621" y="383349"/>
                  <a:pt x="404813" y="370299"/>
                  <a:pt x="413004" y="361251"/>
                </a:cubicBezTo>
                <a:lnTo>
                  <a:pt x="547211" y="313626"/>
                </a:lnTo>
                <a:cubicBezTo>
                  <a:pt x="564334" y="307550"/>
                  <a:pt x="573290" y="288743"/>
                  <a:pt x="567214" y="271620"/>
                </a:cubicBezTo>
                <a:cubicBezTo>
                  <a:pt x="561138" y="254497"/>
                  <a:pt x="542332" y="245542"/>
                  <a:pt x="525209" y="251618"/>
                </a:cubicBezTo>
                <a:lnTo>
                  <a:pt x="399574" y="296100"/>
                </a:lnTo>
                <a:lnTo>
                  <a:pt x="547116" y="193420"/>
                </a:lnTo>
                <a:cubicBezTo>
                  <a:pt x="562276" y="183347"/>
                  <a:pt x="566400" y="162892"/>
                  <a:pt x="556327" y="147732"/>
                </a:cubicBezTo>
                <a:cubicBezTo>
                  <a:pt x="546254" y="132572"/>
                  <a:pt x="525799" y="128448"/>
                  <a:pt x="510639" y="138521"/>
                </a:cubicBezTo>
                <a:cubicBezTo>
                  <a:pt x="510251" y="138778"/>
                  <a:pt x="509869" y="139044"/>
                  <a:pt x="509492" y="139318"/>
                </a:cubicBezTo>
                <a:lnTo>
                  <a:pt x="380905" y="228948"/>
                </a:lnTo>
                <a:lnTo>
                  <a:pt x="489299" y="104838"/>
                </a:lnTo>
                <a:cubicBezTo>
                  <a:pt x="500524" y="90509"/>
                  <a:pt x="498008" y="69794"/>
                  <a:pt x="483680" y="58570"/>
                </a:cubicBezTo>
                <a:cubicBezTo>
                  <a:pt x="470399" y="48167"/>
                  <a:pt x="451407" y="49472"/>
                  <a:pt x="439674" y="61594"/>
                </a:cubicBezTo>
                <a:lnTo>
                  <a:pt x="323660" y="194944"/>
                </a:lnTo>
                <a:lnTo>
                  <a:pt x="402527" y="47021"/>
                </a:lnTo>
                <a:cubicBezTo>
                  <a:pt x="410291" y="30559"/>
                  <a:pt x="403241" y="10919"/>
                  <a:pt x="386779" y="3154"/>
                </a:cubicBezTo>
                <a:cubicBezTo>
                  <a:pt x="371442" y="-4080"/>
                  <a:pt x="353118" y="1505"/>
                  <a:pt x="344424" y="16065"/>
                </a:cubicBezTo>
                <a:lnTo>
                  <a:pt x="249174" y="193801"/>
                </a:lnTo>
                <a:cubicBezTo>
                  <a:pt x="233164" y="209355"/>
                  <a:pt x="215611" y="223239"/>
                  <a:pt x="196787" y="235235"/>
                </a:cubicBezTo>
                <a:lnTo>
                  <a:pt x="196787" y="233044"/>
                </a:lnTo>
                <a:cubicBezTo>
                  <a:pt x="203264" y="182276"/>
                  <a:pt x="195167" y="124935"/>
                  <a:pt x="169831" y="87883"/>
                </a:cubicBezTo>
                <a:cubicBezTo>
                  <a:pt x="160204" y="73811"/>
                  <a:pt x="140993" y="70208"/>
                  <a:pt x="126921" y="79834"/>
                </a:cubicBezTo>
                <a:cubicBezTo>
                  <a:pt x="112848" y="89461"/>
                  <a:pt x="109245" y="108672"/>
                  <a:pt x="118872" y="122745"/>
                </a:cubicBezTo>
                <a:cubicBezTo>
                  <a:pt x="130969" y="140366"/>
                  <a:pt x="126302" y="177037"/>
                  <a:pt x="121253" y="215804"/>
                </a:cubicBezTo>
                <a:cubicBezTo>
                  <a:pt x="115729" y="263524"/>
                  <a:pt x="108299" y="320674"/>
                  <a:pt x="127349" y="375157"/>
                </a:cubicBezTo>
                <a:lnTo>
                  <a:pt x="66675" y="444690"/>
                </a:lnTo>
                <a:lnTo>
                  <a:pt x="19050" y="444690"/>
                </a:lnTo>
                <a:cubicBezTo>
                  <a:pt x="8529" y="444690"/>
                  <a:pt x="0" y="453218"/>
                  <a:pt x="0" y="463740"/>
                </a:cubicBezTo>
                <a:lnTo>
                  <a:pt x="0" y="606615"/>
                </a:lnTo>
                <a:cubicBezTo>
                  <a:pt x="0" y="617136"/>
                  <a:pt x="8529" y="625665"/>
                  <a:pt x="19050" y="625665"/>
                </a:cubicBezTo>
                <a:lnTo>
                  <a:pt x="105442" y="625665"/>
                </a:lnTo>
                <a:cubicBezTo>
                  <a:pt x="146304" y="679386"/>
                  <a:pt x="257842" y="684815"/>
                  <a:pt x="300419" y="684815"/>
                </a:cubicBezTo>
                <a:lnTo>
                  <a:pt x="301371" y="684815"/>
                </a:lnTo>
                <a:lnTo>
                  <a:pt x="422624" y="749394"/>
                </a:lnTo>
                <a:cubicBezTo>
                  <a:pt x="430104" y="753360"/>
                  <a:pt x="438447" y="755421"/>
                  <a:pt x="446913" y="755395"/>
                </a:cubicBezTo>
                <a:cubicBezTo>
                  <a:pt x="475636" y="755387"/>
                  <a:pt x="498913" y="732095"/>
                  <a:pt x="498903" y="703372"/>
                </a:cubicBezTo>
                <a:cubicBezTo>
                  <a:pt x="498899" y="686658"/>
                  <a:pt x="490859" y="670964"/>
                  <a:pt x="477298" y="661193"/>
                </a:cubicBezTo>
                <a:lnTo>
                  <a:pt x="515398" y="669956"/>
                </a:lnTo>
                <a:cubicBezTo>
                  <a:pt x="543388" y="676117"/>
                  <a:pt x="571111" y="658556"/>
                  <a:pt x="577501" y="630618"/>
                </a:cubicBezTo>
                <a:cubicBezTo>
                  <a:pt x="583717" y="602618"/>
                  <a:pt x="566134" y="574859"/>
                  <a:pt x="538163" y="568515"/>
                </a:cubicBezTo>
                <a:lnTo>
                  <a:pt x="536258" y="568515"/>
                </a:lnTo>
                <a:lnTo>
                  <a:pt x="545783" y="568515"/>
                </a:lnTo>
                <a:cubicBezTo>
                  <a:pt x="560094" y="568332"/>
                  <a:pt x="573700" y="562269"/>
                  <a:pt x="583406" y="551751"/>
                </a:cubicBezTo>
                <a:close/>
                <a:moveTo>
                  <a:pt x="381476" y="533653"/>
                </a:moveTo>
                <a:cubicBezTo>
                  <a:pt x="370955" y="532627"/>
                  <a:pt x="361595" y="540324"/>
                  <a:pt x="360569" y="550846"/>
                </a:cubicBezTo>
                <a:cubicBezTo>
                  <a:pt x="359543" y="561367"/>
                  <a:pt x="367240" y="570727"/>
                  <a:pt x="377762" y="571753"/>
                </a:cubicBezTo>
                <a:lnTo>
                  <a:pt x="530638" y="605376"/>
                </a:lnTo>
                <a:cubicBezTo>
                  <a:pt x="538100" y="607082"/>
                  <a:pt x="542809" y="614464"/>
                  <a:pt x="541211" y="621950"/>
                </a:cubicBezTo>
                <a:cubicBezTo>
                  <a:pt x="540365" y="625514"/>
                  <a:pt x="538183" y="628616"/>
                  <a:pt x="535115" y="630618"/>
                </a:cubicBezTo>
                <a:cubicBezTo>
                  <a:pt x="532015" y="632626"/>
                  <a:pt x="528230" y="633280"/>
                  <a:pt x="524637" y="632427"/>
                </a:cubicBezTo>
                <a:lnTo>
                  <a:pt x="349187" y="593280"/>
                </a:lnTo>
                <a:cubicBezTo>
                  <a:pt x="338938" y="590900"/>
                  <a:pt x="328701" y="597280"/>
                  <a:pt x="326322" y="607528"/>
                </a:cubicBezTo>
                <a:cubicBezTo>
                  <a:pt x="324361" y="615980"/>
                  <a:pt x="328356" y="624688"/>
                  <a:pt x="336042" y="628713"/>
                </a:cubicBezTo>
                <a:lnTo>
                  <a:pt x="453866" y="691101"/>
                </a:lnTo>
                <a:cubicBezTo>
                  <a:pt x="460887" y="694215"/>
                  <a:pt x="464055" y="702430"/>
                  <a:pt x="460942" y="709451"/>
                </a:cubicBezTo>
                <a:cubicBezTo>
                  <a:pt x="457829" y="716472"/>
                  <a:pt x="449613" y="719640"/>
                  <a:pt x="442592" y="716526"/>
                </a:cubicBezTo>
                <a:cubicBezTo>
                  <a:pt x="441978" y="716255"/>
                  <a:pt x="441385" y="715939"/>
                  <a:pt x="440817" y="715581"/>
                </a:cubicBezTo>
                <a:lnTo>
                  <a:pt x="314992" y="648906"/>
                </a:lnTo>
                <a:cubicBezTo>
                  <a:pt x="312231" y="647453"/>
                  <a:pt x="309157" y="646702"/>
                  <a:pt x="306038" y="646715"/>
                </a:cubicBezTo>
                <a:lnTo>
                  <a:pt x="306038" y="646715"/>
                </a:lnTo>
                <a:cubicBezTo>
                  <a:pt x="233743" y="647667"/>
                  <a:pt x="151638" y="632713"/>
                  <a:pt x="132779" y="597566"/>
                </a:cubicBezTo>
                <a:cubicBezTo>
                  <a:pt x="129453" y="591405"/>
                  <a:pt x="123015" y="587565"/>
                  <a:pt x="116015" y="587565"/>
                </a:cubicBezTo>
                <a:lnTo>
                  <a:pt x="38005" y="587565"/>
                </a:lnTo>
                <a:lnTo>
                  <a:pt x="38005" y="482790"/>
                </a:lnTo>
                <a:lnTo>
                  <a:pt x="102965" y="482790"/>
                </a:lnTo>
                <a:cubicBezTo>
                  <a:pt x="109987" y="482771"/>
                  <a:pt x="116429" y="478891"/>
                  <a:pt x="119729" y="472693"/>
                </a:cubicBezTo>
                <a:cubicBezTo>
                  <a:pt x="144113" y="427259"/>
                  <a:pt x="186881" y="397065"/>
                  <a:pt x="224504" y="370585"/>
                </a:cubicBezTo>
                <a:lnTo>
                  <a:pt x="227933" y="368109"/>
                </a:lnTo>
                <a:cubicBezTo>
                  <a:pt x="264414" y="342391"/>
                  <a:pt x="295942" y="320484"/>
                  <a:pt x="302419" y="291909"/>
                </a:cubicBezTo>
                <a:cubicBezTo>
                  <a:pt x="303926" y="285575"/>
                  <a:pt x="310274" y="281656"/>
                  <a:pt x="316611" y="283146"/>
                </a:cubicBezTo>
                <a:cubicBezTo>
                  <a:pt x="319680" y="283792"/>
                  <a:pt x="322338" y="285692"/>
                  <a:pt x="323945" y="288384"/>
                </a:cubicBezTo>
                <a:cubicBezTo>
                  <a:pt x="325626" y="291047"/>
                  <a:pt x="326175" y="294270"/>
                  <a:pt x="325469" y="297338"/>
                </a:cubicBezTo>
                <a:cubicBezTo>
                  <a:pt x="317087" y="333247"/>
                  <a:pt x="285179" y="375062"/>
                  <a:pt x="244221" y="403923"/>
                </a:cubicBezTo>
                <a:lnTo>
                  <a:pt x="243554" y="405351"/>
                </a:lnTo>
                <a:lnTo>
                  <a:pt x="242697" y="405923"/>
                </a:lnTo>
                <a:cubicBezTo>
                  <a:pt x="234004" y="411848"/>
                  <a:pt x="231759" y="423700"/>
                  <a:pt x="237686" y="432394"/>
                </a:cubicBezTo>
                <a:cubicBezTo>
                  <a:pt x="240295" y="436222"/>
                  <a:pt x="244210" y="438968"/>
                  <a:pt x="248698" y="440118"/>
                </a:cubicBezTo>
                <a:cubicBezTo>
                  <a:pt x="271581" y="446283"/>
                  <a:pt x="295044" y="450050"/>
                  <a:pt x="318707" y="451357"/>
                </a:cubicBezTo>
                <a:cubicBezTo>
                  <a:pt x="320565" y="451403"/>
                  <a:pt x="322421" y="451210"/>
                  <a:pt x="324231" y="450786"/>
                </a:cubicBezTo>
                <a:lnTo>
                  <a:pt x="519303" y="400589"/>
                </a:lnTo>
                <a:cubicBezTo>
                  <a:pt x="522846" y="399656"/>
                  <a:pt x="526616" y="400171"/>
                  <a:pt x="529781" y="402018"/>
                </a:cubicBezTo>
                <a:cubicBezTo>
                  <a:pt x="532967" y="403865"/>
                  <a:pt x="535269" y="406923"/>
                  <a:pt x="536162" y="410495"/>
                </a:cubicBezTo>
                <a:cubicBezTo>
                  <a:pt x="538179" y="417802"/>
                  <a:pt x="533928" y="425370"/>
                  <a:pt x="526637" y="427449"/>
                </a:cubicBezTo>
                <a:lnTo>
                  <a:pt x="364712" y="469169"/>
                </a:lnTo>
                <a:cubicBezTo>
                  <a:pt x="354507" y="471726"/>
                  <a:pt x="348307" y="482073"/>
                  <a:pt x="350865" y="492278"/>
                </a:cubicBezTo>
                <a:cubicBezTo>
                  <a:pt x="352992" y="500767"/>
                  <a:pt x="360629" y="506715"/>
                  <a:pt x="369380" y="506697"/>
                </a:cubicBezTo>
                <a:lnTo>
                  <a:pt x="369856" y="506697"/>
                </a:lnTo>
                <a:lnTo>
                  <a:pt x="546164" y="502506"/>
                </a:lnTo>
                <a:lnTo>
                  <a:pt x="546164" y="502506"/>
                </a:lnTo>
                <a:cubicBezTo>
                  <a:pt x="553818" y="503142"/>
                  <a:pt x="559507" y="509862"/>
                  <a:pt x="558873" y="517515"/>
                </a:cubicBezTo>
                <a:cubicBezTo>
                  <a:pt x="558311" y="524288"/>
                  <a:pt x="552936" y="529662"/>
                  <a:pt x="546164" y="530224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AB5AD7D-D949-4C21-A692-DA2C7360C279}"/>
              </a:ext>
            </a:extLst>
          </p:cNvPr>
          <p:cNvGrpSpPr/>
          <p:nvPr/>
        </p:nvGrpSpPr>
        <p:grpSpPr>
          <a:xfrm>
            <a:off x="6538305" y="2363530"/>
            <a:ext cx="604686" cy="603796"/>
            <a:chOff x="6519830" y="2269597"/>
            <a:chExt cx="704934" cy="703897"/>
          </a:xfrm>
          <a:solidFill>
            <a:srgbClr val="C00000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A6B8489-B50E-2305-602A-DCCF3E8D94B5}"/>
                </a:ext>
              </a:extLst>
            </p:cNvPr>
            <p:cNvSpPr/>
            <p:nvPr/>
          </p:nvSpPr>
          <p:spPr>
            <a:xfrm>
              <a:off x="6519830" y="2269597"/>
              <a:ext cx="382406" cy="380787"/>
            </a:xfrm>
            <a:custGeom>
              <a:avLst/>
              <a:gdLst>
                <a:gd name="connsiteX0" fmla="*/ 373131 w 382406"/>
                <a:gd name="connsiteY0" fmla="*/ 167640 h 380787"/>
                <a:gd name="connsiteX1" fmla="*/ 380751 w 382406"/>
                <a:gd name="connsiteY1" fmla="*/ 138113 h 380787"/>
                <a:gd name="connsiteX2" fmla="*/ 355986 w 382406"/>
                <a:gd name="connsiteY2" fmla="*/ 120968 h 380787"/>
                <a:gd name="connsiteX3" fmla="*/ 268356 w 382406"/>
                <a:gd name="connsiteY3" fmla="*/ 120968 h 380787"/>
                <a:gd name="connsiteX4" fmla="*/ 243591 w 382406"/>
                <a:gd name="connsiteY4" fmla="*/ 102870 h 380787"/>
                <a:gd name="connsiteX5" fmla="*/ 215968 w 382406"/>
                <a:gd name="connsiteY5" fmla="*/ 18097 h 380787"/>
                <a:gd name="connsiteX6" fmla="*/ 191203 w 382406"/>
                <a:gd name="connsiteY6" fmla="*/ 0 h 380787"/>
                <a:gd name="connsiteX7" fmla="*/ 166438 w 382406"/>
                <a:gd name="connsiteY7" fmla="*/ 18097 h 380787"/>
                <a:gd name="connsiteX8" fmla="*/ 138816 w 382406"/>
                <a:gd name="connsiteY8" fmla="*/ 102870 h 380787"/>
                <a:gd name="connsiteX9" fmla="*/ 114051 w 382406"/>
                <a:gd name="connsiteY9" fmla="*/ 120968 h 380787"/>
                <a:gd name="connsiteX10" fmla="*/ 26421 w 382406"/>
                <a:gd name="connsiteY10" fmla="*/ 120968 h 380787"/>
                <a:gd name="connsiteX11" fmla="*/ 1656 w 382406"/>
                <a:gd name="connsiteY11" fmla="*/ 138113 h 380787"/>
                <a:gd name="connsiteX12" fmla="*/ 9276 w 382406"/>
                <a:gd name="connsiteY12" fmla="*/ 167640 h 380787"/>
                <a:gd name="connsiteX13" fmla="*/ 39756 w 382406"/>
                <a:gd name="connsiteY13" fmla="*/ 195263 h 380787"/>
                <a:gd name="connsiteX14" fmla="*/ 78808 w 382406"/>
                <a:gd name="connsiteY14" fmla="*/ 229552 h 380787"/>
                <a:gd name="connsiteX15" fmla="*/ 86428 w 382406"/>
                <a:gd name="connsiteY15" fmla="*/ 241935 h 380787"/>
                <a:gd name="connsiteX16" fmla="*/ 86428 w 382406"/>
                <a:gd name="connsiteY16" fmla="*/ 257175 h 380787"/>
                <a:gd name="connsiteX17" fmla="*/ 59758 w 382406"/>
                <a:gd name="connsiteY17" fmla="*/ 346710 h 380787"/>
                <a:gd name="connsiteX18" fmla="*/ 69283 w 382406"/>
                <a:gd name="connsiteY18" fmla="*/ 375285 h 380787"/>
                <a:gd name="connsiteX19" fmla="*/ 99763 w 382406"/>
                <a:gd name="connsiteY19" fmla="*/ 376238 h 380787"/>
                <a:gd name="connsiteX20" fmla="*/ 175963 w 382406"/>
                <a:gd name="connsiteY20" fmla="*/ 322898 h 380787"/>
                <a:gd name="connsiteX21" fmla="*/ 205491 w 382406"/>
                <a:gd name="connsiteY21" fmla="*/ 322898 h 380787"/>
                <a:gd name="connsiteX22" fmla="*/ 281691 w 382406"/>
                <a:gd name="connsiteY22" fmla="*/ 376238 h 380787"/>
                <a:gd name="connsiteX23" fmla="*/ 312171 w 382406"/>
                <a:gd name="connsiteY23" fmla="*/ 375285 h 380787"/>
                <a:gd name="connsiteX24" fmla="*/ 321696 w 382406"/>
                <a:gd name="connsiteY24" fmla="*/ 346710 h 380787"/>
                <a:gd name="connsiteX25" fmla="*/ 295978 w 382406"/>
                <a:gd name="connsiteY25" fmla="*/ 257175 h 380787"/>
                <a:gd name="connsiteX26" fmla="*/ 303598 w 382406"/>
                <a:gd name="connsiteY26" fmla="*/ 229552 h 380787"/>
                <a:gd name="connsiteX27" fmla="*/ 373131 w 382406"/>
                <a:gd name="connsiteY27" fmla="*/ 167640 h 38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82406" h="380787">
                  <a:moveTo>
                    <a:pt x="373131" y="167640"/>
                  </a:moveTo>
                  <a:cubicBezTo>
                    <a:pt x="381703" y="160020"/>
                    <a:pt x="384561" y="148590"/>
                    <a:pt x="380751" y="138113"/>
                  </a:cubicBezTo>
                  <a:cubicBezTo>
                    <a:pt x="376941" y="127635"/>
                    <a:pt x="367416" y="120968"/>
                    <a:pt x="355986" y="120968"/>
                  </a:cubicBezTo>
                  <a:lnTo>
                    <a:pt x="268356" y="120968"/>
                  </a:lnTo>
                  <a:cubicBezTo>
                    <a:pt x="256926" y="120968"/>
                    <a:pt x="247401" y="113348"/>
                    <a:pt x="243591" y="102870"/>
                  </a:cubicBezTo>
                  <a:lnTo>
                    <a:pt x="215968" y="18097"/>
                  </a:lnTo>
                  <a:cubicBezTo>
                    <a:pt x="212158" y="7620"/>
                    <a:pt x="202633" y="0"/>
                    <a:pt x="191203" y="0"/>
                  </a:cubicBezTo>
                  <a:cubicBezTo>
                    <a:pt x="179773" y="0"/>
                    <a:pt x="170248" y="7620"/>
                    <a:pt x="166438" y="18097"/>
                  </a:cubicBezTo>
                  <a:lnTo>
                    <a:pt x="138816" y="102870"/>
                  </a:lnTo>
                  <a:cubicBezTo>
                    <a:pt x="135006" y="113348"/>
                    <a:pt x="125481" y="120968"/>
                    <a:pt x="114051" y="120968"/>
                  </a:cubicBezTo>
                  <a:lnTo>
                    <a:pt x="26421" y="120968"/>
                  </a:lnTo>
                  <a:cubicBezTo>
                    <a:pt x="15943" y="120968"/>
                    <a:pt x="5466" y="127635"/>
                    <a:pt x="1656" y="138113"/>
                  </a:cubicBezTo>
                  <a:cubicBezTo>
                    <a:pt x="-2154" y="148590"/>
                    <a:pt x="703" y="160020"/>
                    <a:pt x="9276" y="167640"/>
                  </a:cubicBezTo>
                  <a:lnTo>
                    <a:pt x="39756" y="195263"/>
                  </a:lnTo>
                  <a:lnTo>
                    <a:pt x="78808" y="229552"/>
                  </a:lnTo>
                  <a:cubicBezTo>
                    <a:pt x="82618" y="233363"/>
                    <a:pt x="85476" y="237173"/>
                    <a:pt x="86428" y="241935"/>
                  </a:cubicBezTo>
                  <a:cubicBezTo>
                    <a:pt x="87381" y="246698"/>
                    <a:pt x="87381" y="252413"/>
                    <a:pt x="86428" y="257175"/>
                  </a:cubicBezTo>
                  <a:lnTo>
                    <a:pt x="59758" y="346710"/>
                  </a:lnTo>
                  <a:cubicBezTo>
                    <a:pt x="55948" y="357188"/>
                    <a:pt x="59758" y="368618"/>
                    <a:pt x="69283" y="375285"/>
                  </a:cubicBezTo>
                  <a:cubicBezTo>
                    <a:pt x="77856" y="381953"/>
                    <a:pt x="90238" y="381953"/>
                    <a:pt x="99763" y="376238"/>
                  </a:cubicBezTo>
                  <a:lnTo>
                    <a:pt x="175963" y="322898"/>
                  </a:lnTo>
                  <a:cubicBezTo>
                    <a:pt x="184536" y="316230"/>
                    <a:pt x="196918" y="316230"/>
                    <a:pt x="205491" y="322898"/>
                  </a:cubicBezTo>
                  <a:lnTo>
                    <a:pt x="281691" y="376238"/>
                  </a:lnTo>
                  <a:cubicBezTo>
                    <a:pt x="291216" y="382905"/>
                    <a:pt x="302646" y="381953"/>
                    <a:pt x="312171" y="375285"/>
                  </a:cubicBezTo>
                  <a:cubicBezTo>
                    <a:pt x="320743" y="368618"/>
                    <a:pt x="324553" y="357188"/>
                    <a:pt x="321696" y="346710"/>
                  </a:cubicBezTo>
                  <a:lnTo>
                    <a:pt x="295978" y="257175"/>
                  </a:lnTo>
                  <a:cubicBezTo>
                    <a:pt x="293121" y="247650"/>
                    <a:pt x="295978" y="236220"/>
                    <a:pt x="303598" y="229552"/>
                  </a:cubicBezTo>
                  <a:lnTo>
                    <a:pt x="373131" y="1676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57AFE32-E2E5-40B5-7608-79B7B95FD1DD}"/>
                </a:ext>
              </a:extLst>
            </p:cNvPr>
            <p:cNvSpPr/>
            <p:nvPr/>
          </p:nvSpPr>
          <p:spPr>
            <a:xfrm>
              <a:off x="6921203" y="2441047"/>
              <a:ext cx="303561" cy="304323"/>
            </a:xfrm>
            <a:custGeom>
              <a:avLst/>
              <a:gdLst>
                <a:gd name="connsiteX0" fmla="*/ 296561 w 303561"/>
                <a:gd name="connsiteY0" fmla="*/ 134302 h 304323"/>
                <a:gd name="connsiteX1" fmla="*/ 302276 w 303561"/>
                <a:gd name="connsiteY1" fmla="*/ 111443 h 304323"/>
                <a:gd name="connsiteX2" fmla="*/ 283226 w 303561"/>
                <a:gd name="connsiteY2" fmla="*/ 97155 h 304323"/>
                <a:gd name="connsiteX3" fmla="*/ 213693 w 303561"/>
                <a:gd name="connsiteY3" fmla="*/ 97155 h 304323"/>
                <a:gd name="connsiteX4" fmla="*/ 193691 w 303561"/>
                <a:gd name="connsiteY4" fmla="*/ 82868 h 304323"/>
                <a:gd name="connsiteX5" fmla="*/ 171783 w 303561"/>
                <a:gd name="connsiteY5" fmla="*/ 14288 h 304323"/>
                <a:gd name="connsiteX6" fmla="*/ 151781 w 303561"/>
                <a:gd name="connsiteY6" fmla="*/ 0 h 304323"/>
                <a:gd name="connsiteX7" fmla="*/ 131778 w 303561"/>
                <a:gd name="connsiteY7" fmla="*/ 14288 h 304323"/>
                <a:gd name="connsiteX8" fmla="*/ 109871 w 303561"/>
                <a:gd name="connsiteY8" fmla="*/ 82868 h 304323"/>
                <a:gd name="connsiteX9" fmla="*/ 89868 w 303561"/>
                <a:gd name="connsiteY9" fmla="*/ 97155 h 304323"/>
                <a:gd name="connsiteX10" fmla="*/ 20336 w 303561"/>
                <a:gd name="connsiteY10" fmla="*/ 97155 h 304323"/>
                <a:gd name="connsiteX11" fmla="*/ 1286 w 303561"/>
                <a:gd name="connsiteY11" fmla="*/ 111443 h 304323"/>
                <a:gd name="connsiteX12" fmla="*/ 7001 w 303561"/>
                <a:gd name="connsiteY12" fmla="*/ 134302 h 304323"/>
                <a:gd name="connsiteX13" fmla="*/ 31766 w 303561"/>
                <a:gd name="connsiteY13" fmla="*/ 156210 h 304323"/>
                <a:gd name="connsiteX14" fmla="*/ 63198 w 303561"/>
                <a:gd name="connsiteY14" fmla="*/ 183833 h 304323"/>
                <a:gd name="connsiteX15" fmla="*/ 69866 w 303561"/>
                <a:gd name="connsiteY15" fmla="*/ 194310 h 304323"/>
                <a:gd name="connsiteX16" fmla="*/ 69866 w 303561"/>
                <a:gd name="connsiteY16" fmla="*/ 206693 h 304323"/>
                <a:gd name="connsiteX17" fmla="*/ 47006 w 303561"/>
                <a:gd name="connsiteY17" fmla="*/ 277178 h 304323"/>
                <a:gd name="connsiteX18" fmla="*/ 54626 w 303561"/>
                <a:gd name="connsiteY18" fmla="*/ 300038 h 304323"/>
                <a:gd name="connsiteX19" fmla="*/ 78438 w 303561"/>
                <a:gd name="connsiteY19" fmla="*/ 300038 h 304323"/>
                <a:gd name="connsiteX20" fmla="*/ 139398 w 303561"/>
                <a:gd name="connsiteY20" fmla="*/ 257175 h 304323"/>
                <a:gd name="connsiteX21" fmla="*/ 163211 w 303561"/>
                <a:gd name="connsiteY21" fmla="*/ 257175 h 304323"/>
                <a:gd name="connsiteX22" fmla="*/ 224171 w 303561"/>
                <a:gd name="connsiteY22" fmla="*/ 300038 h 304323"/>
                <a:gd name="connsiteX23" fmla="*/ 248936 w 303561"/>
                <a:gd name="connsiteY23" fmla="*/ 300038 h 304323"/>
                <a:gd name="connsiteX24" fmla="*/ 256556 w 303561"/>
                <a:gd name="connsiteY24" fmla="*/ 276225 h 304323"/>
                <a:gd name="connsiteX25" fmla="*/ 235601 w 303561"/>
                <a:gd name="connsiteY25" fmla="*/ 204788 h 304323"/>
                <a:gd name="connsiteX26" fmla="*/ 242268 w 303561"/>
                <a:gd name="connsiteY26" fmla="*/ 182880 h 304323"/>
                <a:gd name="connsiteX27" fmla="*/ 296561 w 303561"/>
                <a:gd name="connsiteY27" fmla="*/ 134302 h 30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3561" h="304323">
                  <a:moveTo>
                    <a:pt x="296561" y="134302"/>
                  </a:moveTo>
                  <a:cubicBezTo>
                    <a:pt x="303228" y="128588"/>
                    <a:pt x="305133" y="119063"/>
                    <a:pt x="302276" y="111443"/>
                  </a:cubicBezTo>
                  <a:cubicBezTo>
                    <a:pt x="299418" y="102870"/>
                    <a:pt x="291798" y="98107"/>
                    <a:pt x="283226" y="97155"/>
                  </a:cubicBezTo>
                  <a:lnTo>
                    <a:pt x="213693" y="97155"/>
                  </a:lnTo>
                  <a:cubicBezTo>
                    <a:pt x="205121" y="97155"/>
                    <a:pt x="196548" y="91440"/>
                    <a:pt x="193691" y="82868"/>
                  </a:cubicBezTo>
                  <a:lnTo>
                    <a:pt x="171783" y="14288"/>
                  </a:lnTo>
                  <a:cubicBezTo>
                    <a:pt x="168926" y="5715"/>
                    <a:pt x="161306" y="0"/>
                    <a:pt x="151781" y="0"/>
                  </a:cubicBezTo>
                  <a:cubicBezTo>
                    <a:pt x="143208" y="0"/>
                    <a:pt x="134636" y="5715"/>
                    <a:pt x="131778" y="14288"/>
                  </a:cubicBezTo>
                  <a:lnTo>
                    <a:pt x="109871" y="82868"/>
                  </a:lnTo>
                  <a:cubicBezTo>
                    <a:pt x="107013" y="91440"/>
                    <a:pt x="99393" y="97155"/>
                    <a:pt x="89868" y="97155"/>
                  </a:cubicBezTo>
                  <a:lnTo>
                    <a:pt x="20336" y="97155"/>
                  </a:lnTo>
                  <a:cubicBezTo>
                    <a:pt x="11763" y="97155"/>
                    <a:pt x="4143" y="102870"/>
                    <a:pt x="1286" y="111443"/>
                  </a:cubicBezTo>
                  <a:cubicBezTo>
                    <a:pt x="-1572" y="120015"/>
                    <a:pt x="333" y="128588"/>
                    <a:pt x="7001" y="134302"/>
                  </a:cubicBezTo>
                  <a:lnTo>
                    <a:pt x="31766" y="156210"/>
                  </a:lnTo>
                  <a:lnTo>
                    <a:pt x="63198" y="183833"/>
                  </a:lnTo>
                  <a:cubicBezTo>
                    <a:pt x="66056" y="186690"/>
                    <a:pt x="67961" y="190500"/>
                    <a:pt x="69866" y="194310"/>
                  </a:cubicBezTo>
                  <a:cubicBezTo>
                    <a:pt x="70818" y="198120"/>
                    <a:pt x="70818" y="201930"/>
                    <a:pt x="69866" y="206693"/>
                  </a:cubicBezTo>
                  <a:lnTo>
                    <a:pt x="47006" y="277178"/>
                  </a:lnTo>
                  <a:cubicBezTo>
                    <a:pt x="44148" y="285750"/>
                    <a:pt x="47006" y="295275"/>
                    <a:pt x="54626" y="300038"/>
                  </a:cubicBezTo>
                  <a:cubicBezTo>
                    <a:pt x="62246" y="305753"/>
                    <a:pt x="71771" y="305753"/>
                    <a:pt x="78438" y="300038"/>
                  </a:cubicBezTo>
                  <a:lnTo>
                    <a:pt x="139398" y="257175"/>
                  </a:lnTo>
                  <a:cubicBezTo>
                    <a:pt x="146066" y="252413"/>
                    <a:pt x="155591" y="252413"/>
                    <a:pt x="163211" y="257175"/>
                  </a:cubicBezTo>
                  <a:lnTo>
                    <a:pt x="224171" y="300038"/>
                  </a:lnTo>
                  <a:cubicBezTo>
                    <a:pt x="231791" y="305753"/>
                    <a:pt x="241316" y="305753"/>
                    <a:pt x="248936" y="300038"/>
                  </a:cubicBezTo>
                  <a:cubicBezTo>
                    <a:pt x="256556" y="294323"/>
                    <a:pt x="259413" y="284798"/>
                    <a:pt x="256556" y="276225"/>
                  </a:cubicBezTo>
                  <a:lnTo>
                    <a:pt x="235601" y="204788"/>
                  </a:lnTo>
                  <a:cubicBezTo>
                    <a:pt x="233696" y="197168"/>
                    <a:pt x="235601" y="188595"/>
                    <a:pt x="242268" y="182880"/>
                  </a:cubicBezTo>
                  <a:lnTo>
                    <a:pt x="296561" y="1343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C29398E-A436-FA89-C6E3-26BFCCE8167D}"/>
                </a:ext>
              </a:extLst>
            </p:cNvPr>
            <p:cNvSpPr/>
            <p:nvPr/>
          </p:nvSpPr>
          <p:spPr>
            <a:xfrm>
              <a:off x="6730306" y="2745847"/>
              <a:ext cx="228155" cy="227647"/>
            </a:xfrm>
            <a:custGeom>
              <a:avLst/>
              <a:gdLst>
                <a:gd name="connsiteX0" fmla="*/ 222663 w 228155"/>
                <a:gd name="connsiteY0" fmla="*/ 100965 h 227647"/>
                <a:gd name="connsiteX1" fmla="*/ 227425 w 228155"/>
                <a:gd name="connsiteY1" fmla="*/ 83820 h 227647"/>
                <a:gd name="connsiteX2" fmla="*/ 213138 w 228155"/>
                <a:gd name="connsiteY2" fmla="*/ 73342 h 227647"/>
                <a:gd name="connsiteX3" fmla="*/ 160750 w 228155"/>
                <a:gd name="connsiteY3" fmla="*/ 73342 h 227647"/>
                <a:gd name="connsiteX4" fmla="*/ 146463 w 228155"/>
                <a:gd name="connsiteY4" fmla="*/ 62865 h 227647"/>
                <a:gd name="connsiteX5" fmla="*/ 129317 w 228155"/>
                <a:gd name="connsiteY5" fmla="*/ 11430 h 227647"/>
                <a:gd name="connsiteX6" fmla="*/ 114078 w 228155"/>
                <a:gd name="connsiteY6" fmla="*/ 0 h 227647"/>
                <a:gd name="connsiteX7" fmla="*/ 98838 w 228155"/>
                <a:gd name="connsiteY7" fmla="*/ 10477 h 227647"/>
                <a:gd name="connsiteX8" fmla="*/ 81692 w 228155"/>
                <a:gd name="connsiteY8" fmla="*/ 61913 h 227647"/>
                <a:gd name="connsiteX9" fmla="*/ 67405 w 228155"/>
                <a:gd name="connsiteY9" fmla="*/ 72390 h 227647"/>
                <a:gd name="connsiteX10" fmla="*/ 15017 w 228155"/>
                <a:gd name="connsiteY10" fmla="*/ 72390 h 227647"/>
                <a:gd name="connsiteX11" fmla="*/ 730 w 228155"/>
                <a:gd name="connsiteY11" fmla="*/ 82867 h 227647"/>
                <a:gd name="connsiteX12" fmla="*/ 5492 w 228155"/>
                <a:gd name="connsiteY12" fmla="*/ 100013 h 227647"/>
                <a:gd name="connsiteX13" fmla="*/ 23590 w 228155"/>
                <a:gd name="connsiteY13" fmla="*/ 116205 h 227647"/>
                <a:gd name="connsiteX14" fmla="*/ 46450 w 228155"/>
                <a:gd name="connsiteY14" fmla="*/ 137160 h 227647"/>
                <a:gd name="connsiteX15" fmla="*/ 51213 w 228155"/>
                <a:gd name="connsiteY15" fmla="*/ 144780 h 227647"/>
                <a:gd name="connsiteX16" fmla="*/ 51213 w 228155"/>
                <a:gd name="connsiteY16" fmla="*/ 153352 h 227647"/>
                <a:gd name="connsiteX17" fmla="*/ 35020 w 228155"/>
                <a:gd name="connsiteY17" fmla="*/ 207645 h 227647"/>
                <a:gd name="connsiteX18" fmla="*/ 40735 w 228155"/>
                <a:gd name="connsiteY18" fmla="*/ 224790 h 227647"/>
                <a:gd name="connsiteX19" fmla="*/ 58833 w 228155"/>
                <a:gd name="connsiteY19" fmla="*/ 224790 h 227647"/>
                <a:gd name="connsiteX20" fmla="*/ 104553 w 228155"/>
                <a:gd name="connsiteY20" fmla="*/ 192405 h 227647"/>
                <a:gd name="connsiteX21" fmla="*/ 122650 w 228155"/>
                <a:gd name="connsiteY21" fmla="*/ 192405 h 227647"/>
                <a:gd name="connsiteX22" fmla="*/ 168370 w 228155"/>
                <a:gd name="connsiteY22" fmla="*/ 224790 h 227647"/>
                <a:gd name="connsiteX23" fmla="*/ 186467 w 228155"/>
                <a:gd name="connsiteY23" fmla="*/ 224790 h 227647"/>
                <a:gd name="connsiteX24" fmla="*/ 192183 w 228155"/>
                <a:gd name="connsiteY24" fmla="*/ 207645 h 227647"/>
                <a:gd name="connsiteX25" fmla="*/ 175990 w 228155"/>
                <a:gd name="connsiteY25" fmla="*/ 153352 h 227647"/>
                <a:gd name="connsiteX26" fmla="*/ 180753 w 228155"/>
                <a:gd name="connsiteY26" fmla="*/ 137160 h 227647"/>
                <a:gd name="connsiteX27" fmla="*/ 222663 w 228155"/>
                <a:gd name="connsiteY27" fmla="*/ 100965 h 22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8155" h="227647">
                  <a:moveTo>
                    <a:pt x="222663" y="100965"/>
                  </a:moveTo>
                  <a:cubicBezTo>
                    <a:pt x="227425" y="96202"/>
                    <a:pt x="229330" y="89535"/>
                    <a:pt x="227425" y="83820"/>
                  </a:cubicBezTo>
                  <a:cubicBezTo>
                    <a:pt x="225520" y="78105"/>
                    <a:pt x="218853" y="73342"/>
                    <a:pt x="213138" y="73342"/>
                  </a:cubicBezTo>
                  <a:lnTo>
                    <a:pt x="160750" y="73342"/>
                  </a:lnTo>
                  <a:cubicBezTo>
                    <a:pt x="154083" y="73342"/>
                    <a:pt x="148367" y="68580"/>
                    <a:pt x="146463" y="62865"/>
                  </a:cubicBezTo>
                  <a:lnTo>
                    <a:pt x="129317" y="11430"/>
                  </a:lnTo>
                  <a:cubicBezTo>
                    <a:pt x="126460" y="4763"/>
                    <a:pt x="120745" y="0"/>
                    <a:pt x="114078" y="0"/>
                  </a:cubicBezTo>
                  <a:cubicBezTo>
                    <a:pt x="107410" y="0"/>
                    <a:pt x="101695" y="4763"/>
                    <a:pt x="98838" y="10477"/>
                  </a:cubicBezTo>
                  <a:lnTo>
                    <a:pt x="81692" y="61913"/>
                  </a:lnTo>
                  <a:cubicBezTo>
                    <a:pt x="79788" y="68580"/>
                    <a:pt x="74073" y="72390"/>
                    <a:pt x="67405" y="72390"/>
                  </a:cubicBezTo>
                  <a:lnTo>
                    <a:pt x="15017" y="72390"/>
                  </a:lnTo>
                  <a:cubicBezTo>
                    <a:pt x="8350" y="72390"/>
                    <a:pt x="2635" y="76200"/>
                    <a:pt x="730" y="82867"/>
                  </a:cubicBezTo>
                  <a:cubicBezTo>
                    <a:pt x="-1175" y="88583"/>
                    <a:pt x="730" y="96202"/>
                    <a:pt x="5492" y="100013"/>
                  </a:cubicBezTo>
                  <a:lnTo>
                    <a:pt x="23590" y="116205"/>
                  </a:lnTo>
                  <a:lnTo>
                    <a:pt x="46450" y="137160"/>
                  </a:lnTo>
                  <a:cubicBezTo>
                    <a:pt x="48355" y="139065"/>
                    <a:pt x="50260" y="141923"/>
                    <a:pt x="51213" y="144780"/>
                  </a:cubicBezTo>
                  <a:cubicBezTo>
                    <a:pt x="52165" y="147638"/>
                    <a:pt x="52165" y="150495"/>
                    <a:pt x="51213" y="153352"/>
                  </a:cubicBezTo>
                  <a:lnTo>
                    <a:pt x="35020" y="207645"/>
                  </a:lnTo>
                  <a:cubicBezTo>
                    <a:pt x="33115" y="214313"/>
                    <a:pt x="35020" y="220980"/>
                    <a:pt x="40735" y="224790"/>
                  </a:cubicBezTo>
                  <a:cubicBezTo>
                    <a:pt x="46450" y="228600"/>
                    <a:pt x="53117" y="228600"/>
                    <a:pt x="58833" y="224790"/>
                  </a:cubicBezTo>
                  <a:lnTo>
                    <a:pt x="104553" y="192405"/>
                  </a:lnTo>
                  <a:cubicBezTo>
                    <a:pt x="110267" y="188595"/>
                    <a:pt x="116935" y="188595"/>
                    <a:pt x="122650" y="192405"/>
                  </a:cubicBezTo>
                  <a:lnTo>
                    <a:pt x="168370" y="224790"/>
                  </a:lnTo>
                  <a:cubicBezTo>
                    <a:pt x="174085" y="228600"/>
                    <a:pt x="180753" y="228600"/>
                    <a:pt x="186467" y="224790"/>
                  </a:cubicBezTo>
                  <a:cubicBezTo>
                    <a:pt x="192183" y="220980"/>
                    <a:pt x="194088" y="213360"/>
                    <a:pt x="192183" y="207645"/>
                  </a:cubicBezTo>
                  <a:lnTo>
                    <a:pt x="175990" y="153352"/>
                  </a:lnTo>
                  <a:cubicBezTo>
                    <a:pt x="174085" y="147638"/>
                    <a:pt x="175990" y="140970"/>
                    <a:pt x="180753" y="137160"/>
                  </a:cubicBezTo>
                  <a:lnTo>
                    <a:pt x="222663" y="1009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14091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091B0696-CCE5-D79B-F840-D54FCF4B137D}"/>
              </a:ext>
            </a:extLst>
          </p:cNvPr>
          <p:cNvSpPr/>
          <p:nvPr/>
        </p:nvSpPr>
        <p:spPr>
          <a:xfrm>
            <a:off x="3898304" y="-377371"/>
            <a:ext cx="4395391" cy="1425720"/>
          </a:xfrm>
          <a:prstGeom prst="verticalScroll">
            <a:avLst>
              <a:gd name="adj" fmla="val 14946"/>
            </a:avLst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80884-1268-C456-4301-8C4CA712D953}"/>
              </a:ext>
            </a:extLst>
          </p:cNvPr>
          <p:cNvSpPr txBox="1"/>
          <p:nvPr/>
        </p:nvSpPr>
        <p:spPr>
          <a:xfrm>
            <a:off x="5096367" y="217714"/>
            <a:ext cx="1999266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3600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年终总结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A73EA85-984C-DF02-BF82-0DF3C2EE00F0}"/>
              </a:ext>
            </a:extLst>
          </p:cNvPr>
          <p:cNvSpPr/>
          <p:nvPr/>
        </p:nvSpPr>
        <p:spPr>
          <a:xfrm>
            <a:off x="1794790" y="1517649"/>
            <a:ext cx="2875940" cy="3822701"/>
          </a:xfrm>
          <a:prstGeom prst="roundRect">
            <a:avLst>
              <a:gd name="adj" fmla="val 5602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1210400-225A-0E9D-0384-0111572A1DD4}"/>
              </a:ext>
            </a:extLst>
          </p:cNvPr>
          <p:cNvSpPr/>
          <p:nvPr/>
        </p:nvSpPr>
        <p:spPr>
          <a:xfrm>
            <a:off x="3671097" y="1517649"/>
            <a:ext cx="2875940" cy="3822701"/>
          </a:xfrm>
          <a:prstGeom prst="roundRect">
            <a:avLst>
              <a:gd name="adj" fmla="val 5602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  <a:effectLst>
            <a:outerShdw blurRad="622300" dist="1016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A91D417-B139-4371-2A8C-CCECE81CCEF0}"/>
              </a:ext>
            </a:extLst>
          </p:cNvPr>
          <p:cNvSpPr/>
          <p:nvPr/>
        </p:nvSpPr>
        <p:spPr>
          <a:xfrm>
            <a:off x="5547404" y="1517649"/>
            <a:ext cx="2875940" cy="3822701"/>
          </a:xfrm>
          <a:prstGeom prst="roundRect">
            <a:avLst>
              <a:gd name="adj" fmla="val 5602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  <a:effectLst>
            <a:outerShdw blurRad="266700" dist="1524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084D61D-34FE-95A4-CFF8-AC6397404485}"/>
              </a:ext>
            </a:extLst>
          </p:cNvPr>
          <p:cNvSpPr/>
          <p:nvPr/>
        </p:nvSpPr>
        <p:spPr>
          <a:xfrm>
            <a:off x="7423711" y="1517649"/>
            <a:ext cx="2875940" cy="3822701"/>
          </a:xfrm>
          <a:prstGeom prst="roundRect">
            <a:avLst>
              <a:gd name="adj" fmla="val 5602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  <a:effectLst>
            <a:outerShdw blurRad="152400" dist="1016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32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图形 4">
            <a:extLst>
              <a:ext uri="{FF2B5EF4-FFF2-40B4-BE49-F238E27FC236}">
                <a16:creationId xmlns:a16="http://schemas.microsoft.com/office/drawing/2014/main" id="{A2BDACA2-302A-696B-E61E-12DEF952896B}"/>
              </a:ext>
            </a:extLst>
          </p:cNvPr>
          <p:cNvGrpSpPr/>
          <p:nvPr/>
        </p:nvGrpSpPr>
        <p:grpSpPr>
          <a:xfrm>
            <a:off x="-1013745" y="-55340"/>
            <a:ext cx="14624970" cy="7495920"/>
            <a:chOff x="-1013745" y="-55340"/>
            <a:chExt cx="14624970" cy="749592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54C7879-B782-5A61-E390-3AD3E8F2A72F}"/>
                </a:ext>
              </a:extLst>
            </p:cNvPr>
            <p:cNvSpPr/>
            <p:nvPr/>
          </p:nvSpPr>
          <p:spPr>
            <a:xfrm>
              <a:off x="-760571" y="-55340"/>
              <a:ext cx="8389048" cy="2068865"/>
            </a:xfrm>
            <a:custGeom>
              <a:avLst/>
              <a:gdLst>
                <a:gd name="connsiteX0" fmla="*/ 0 w 8389048"/>
                <a:gd name="connsiteY0" fmla="*/ 1899190 h 2068865"/>
                <a:gd name="connsiteX1" fmla="*/ 293180 w 8389048"/>
                <a:gd name="connsiteY1" fmla="*/ 1349026 h 2068865"/>
                <a:gd name="connsiteX2" fmla="*/ 759143 w 8389048"/>
                <a:gd name="connsiteY2" fmla="*/ 901637 h 2068865"/>
                <a:gd name="connsiteX3" fmla="*/ 1351407 w 8389048"/>
                <a:gd name="connsiteY3" fmla="*/ 596456 h 2068865"/>
                <a:gd name="connsiteX4" fmla="*/ 1682210 w 8389048"/>
                <a:gd name="connsiteY4" fmla="*/ 508826 h 2068865"/>
                <a:gd name="connsiteX5" fmla="*/ 1767650 w 8389048"/>
                <a:gd name="connsiteY5" fmla="*/ 495109 h 2068865"/>
                <a:gd name="connsiteX6" fmla="*/ 1853851 w 8389048"/>
                <a:gd name="connsiteY6" fmla="*/ 483584 h 2068865"/>
                <a:gd name="connsiteX7" fmla="*/ 1875473 w 8389048"/>
                <a:gd name="connsiteY7" fmla="*/ 480822 h 2068865"/>
                <a:gd name="connsiteX8" fmla="*/ 1896809 w 8389048"/>
                <a:gd name="connsiteY8" fmla="*/ 479298 h 2068865"/>
                <a:gd name="connsiteX9" fmla="*/ 1939576 w 8389048"/>
                <a:gd name="connsiteY9" fmla="*/ 476345 h 2068865"/>
                <a:gd name="connsiteX10" fmla="*/ 2025396 w 8389048"/>
                <a:gd name="connsiteY10" fmla="*/ 471202 h 2068865"/>
                <a:gd name="connsiteX11" fmla="*/ 2695004 w 8389048"/>
                <a:gd name="connsiteY11" fmla="*/ 521494 h 2068865"/>
                <a:gd name="connsiteX12" fmla="*/ 2854833 w 8389048"/>
                <a:gd name="connsiteY12" fmla="*/ 553022 h 2068865"/>
                <a:gd name="connsiteX13" fmla="*/ 2933795 w 8389048"/>
                <a:gd name="connsiteY13" fmla="*/ 570262 h 2068865"/>
                <a:gd name="connsiteX14" fmla="*/ 3011043 w 8389048"/>
                <a:gd name="connsiteY14" fmla="*/ 589598 h 2068865"/>
                <a:gd name="connsiteX15" fmla="*/ 3088291 w 8389048"/>
                <a:gd name="connsiteY15" fmla="*/ 609029 h 2068865"/>
                <a:gd name="connsiteX16" fmla="*/ 3163919 w 8389048"/>
                <a:gd name="connsiteY16" fmla="*/ 629698 h 2068865"/>
                <a:gd name="connsiteX17" fmla="*/ 3239357 w 8389048"/>
                <a:gd name="connsiteY17" fmla="*/ 651034 h 2068865"/>
                <a:gd name="connsiteX18" fmla="*/ 3313271 w 8389048"/>
                <a:gd name="connsiteY18" fmla="*/ 673037 h 2068865"/>
                <a:gd name="connsiteX19" fmla="*/ 4411980 w 8389048"/>
                <a:gd name="connsiteY19" fmla="*/ 1012984 h 2068865"/>
                <a:gd name="connsiteX20" fmla="*/ 5475256 w 8389048"/>
                <a:gd name="connsiteY20" fmla="*/ 1168146 h 2068865"/>
                <a:gd name="connsiteX21" fmla="*/ 6027706 w 8389048"/>
                <a:gd name="connsiteY21" fmla="*/ 1176338 h 2068865"/>
                <a:gd name="connsiteX22" fmla="*/ 6566440 w 8389048"/>
                <a:gd name="connsiteY22" fmla="*/ 1139381 h 2068865"/>
                <a:gd name="connsiteX23" fmla="*/ 7070503 w 8389048"/>
                <a:gd name="connsiteY23" fmla="*/ 1026224 h 2068865"/>
                <a:gd name="connsiteX24" fmla="*/ 7304342 w 8389048"/>
                <a:gd name="connsiteY24" fmla="*/ 928211 h 2068865"/>
                <a:gd name="connsiteX25" fmla="*/ 7360825 w 8389048"/>
                <a:gd name="connsiteY25" fmla="*/ 898779 h 2068865"/>
                <a:gd name="connsiteX26" fmla="*/ 7416261 w 8389048"/>
                <a:gd name="connsiteY26" fmla="*/ 866204 h 2068865"/>
                <a:gd name="connsiteX27" fmla="*/ 7471410 w 8389048"/>
                <a:gd name="connsiteY27" fmla="*/ 831152 h 2068865"/>
                <a:gd name="connsiteX28" fmla="*/ 7526179 w 8389048"/>
                <a:gd name="connsiteY28" fmla="*/ 793528 h 2068865"/>
                <a:gd name="connsiteX29" fmla="*/ 7741920 w 8389048"/>
                <a:gd name="connsiteY29" fmla="*/ 621125 h 2068865"/>
                <a:gd name="connsiteX30" fmla="*/ 7953280 w 8389048"/>
                <a:gd name="connsiteY30" fmla="*/ 421672 h 2068865"/>
                <a:gd name="connsiteX31" fmla="*/ 8389049 w 8389048"/>
                <a:gd name="connsiteY31" fmla="*/ 0 h 2068865"/>
                <a:gd name="connsiteX32" fmla="*/ 8171593 w 8389048"/>
                <a:gd name="connsiteY32" fmla="*/ 571119 h 2068865"/>
                <a:gd name="connsiteX33" fmla="*/ 8032718 w 8389048"/>
                <a:gd name="connsiteY33" fmla="*/ 851440 h 2068865"/>
                <a:gd name="connsiteX34" fmla="*/ 7854506 w 8389048"/>
                <a:gd name="connsiteY34" fmla="*/ 1123283 h 2068865"/>
                <a:gd name="connsiteX35" fmla="*/ 7624858 w 8389048"/>
                <a:gd name="connsiteY35" fmla="*/ 1373791 h 2068865"/>
                <a:gd name="connsiteX36" fmla="*/ 7559612 w 8389048"/>
                <a:gd name="connsiteY36" fmla="*/ 1430274 h 2068865"/>
                <a:gd name="connsiteX37" fmla="*/ 7491984 w 8389048"/>
                <a:gd name="connsiteY37" fmla="*/ 1483995 h 2068865"/>
                <a:gd name="connsiteX38" fmla="*/ 7422451 w 8389048"/>
                <a:gd name="connsiteY38" fmla="*/ 1535240 h 2068865"/>
                <a:gd name="connsiteX39" fmla="*/ 7350633 w 8389048"/>
                <a:gd name="connsiteY39" fmla="*/ 1582484 h 2068865"/>
                <a:gd name="connsiteX40" fmla="*/ 7050310 w 8389048"/>
                <a:gd name="connsiteY40" fmla="*/ 1744694 h 2068865"/>
                <a:gd name="connsiteX41" fmla="*/ 6736938 w 8389048"/>
                <a:gd name="connsiteY41" fmla="*/ 1864614 h 2068865"/>
                <a:gd name="connsiteX42" fmla="*/ 6419279 w 8389048"/>
                <a:gd name="connsiteY42" fmla="*/ 1950434 h 2068865"/>
                <a:gd name="connsiteX43" fmla="*/ 6339840 w 8389048"/>
                <a:gd name="connsiteY43" fmla="*/ 1967198 h 2068865"/>
                <a:gd name="connsiteX44" fmla="*/ 6260497 w 8389048"/>
                <a:gd name="connsiteY44" fmla="*/ 1982534 h 2068865"/>
                <a:gd name="connsiteX45" fmla="*/ 6181249 w 8389048"/>
                <a:gd name="connsiteY45" fmla="*/ 1996726 h 2068865"/>
                <a:gd name="connsiteX46" fmla="*/ 6102287 w 8389048"/>
                <a:gd name="connsiteY46" fmla="*/ 2009013 h 2068865"/>
                <a:gd name="connsiteX47" fmla="*/ 5786819 w 8389048"/>
                <a:gd name="connsiteY47" fmla="*/ 2046923 h 2068865"/>
                <a:gd name="connsiteX48" fmla="*/ 5627751 w 8389048"/>
                <a:gd name="connsiteY48" fmla="*/ 2059400 h 2068865"/>
                <a:gd name="connsiteX49" fmla="*/ 5467827 w 8389048"/>
                <a:gd name="connsiteY49" fmla="*/ 2066449 h 2068865"/>
                <a:gd name="connsiteX50" fmla="*/ 4178141 w 8389048"/>
                <a:gd name="connsiteY50" fmla="*/ 1929765 h 2068865"/>
                <a:gd name="connsiteX51" fmla="*/ 4020979 w 8389048"/>
                <a:gd name="connsiteY51" fmla="*/ 1886426 h 2068865"/>
                <a:gd name="connsiteX52" fmla="*/ 3868007 w 8389048"/>
                <a:gd name="connsiteY52" fmla="*/ 1839277 h 2068865"/>
                <a:gd name="connsiteX53" fmla="*/ 3719131 w 8389048"/>
                <a:gd name="connsiteY53" fmla="*/ 1788605 h 2068865"/>
                <a:gd name="connsiteX54" fmla="*/ 3573780 w 8389048"/>
                <a:gd name="connsiteY54" fmla="*/ 1736122 h 2068865"/>
                <a:gd name="connsiteX55" fmla="*/ 3021902 w 8389048"/>
                <a:gd name="connsiteY55" fmla="*/ 1520762 h 2068865"/>
                <a:gd name="connsiteX56" fmla="*/ 1997583 w 8389048"/>
                <a:gd name="connsiteY56" fmla="*/ 1212914 h 2068865"/>
                <a:gd name="connsiteX57" fmla="*/ 1934909 w 8389048"/>
                <a:gd name="connsiteY57" fmla="*/ 1205389 h 2068865"/>
                <a:gd name="connsiteX58" fmla="*/ 1903381 w 8389048"/>
                <a:gd name="connsiteY58" fmla="*/ 1201293 h 2068865"/>
                <a:gd name="connsiteX59" fmla="*/ 1887569 w 8389048"/>
                <a:gd name="connsiteY59" fmla="*/ 1199198 h 2068865"/>
                <a:gd name="connsiteX60" fmla="*/ 1872044 w 8389048"/>
                <a:gd name="connsiteY60" fmla="*/ 1198150 h 2068865"/>
                <a:gd name="connsiteX61" fmla="*/ 1809845 w 8389048"/>
                <a:gd name="connsiteY61" fmla="*/ 1194149 h 2068865"/>
                <a:gd name="connsiteX62" fmla="*/ 1747171 w 8389048"/>
                <a:gd name="connsiteY62" fmla="*/ 1191292 h 2068865"/>
                <a:gd name="connsiteX63" fmla="*/ 1492187 w 8389048"/>
                <a:gd name="connsiteY63" fmla="*/ 1200341 h 2068865"/>
                <a:gd name="connsiteX64" fmla="*/ 974884 w 8389048"/>
                <a:gd name="connsiteY64" fmla="*/ 1311021 h 2068865"/>
                <a:gd name="connsiteX65" fmla="*/ 470249 w 8389048"/>
                <a:gd name="connsiteY65" fmla="*/ 1543336 h 2068865"/>
                <a:gd name="connsiteX66" fmla="*/ 0 w 8389048"/>
                <a:gd name="connsiteY66" fmla="*/ 1899190 h 20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389048" h="2068865">
                  <a:moveTo>
                    <a:pt x="0" y="1899190"/>
                  </a:moveTo>
                  <a:cubicBezTo>
                    <a:pt x="61436" y="1703451"/>
                    <a:pt x="164211" y="1517999"/>
                    <a:pt x="293180" y="1349026"/>
                  </a:cubicBezTo>
                  <a:cubicBezTo>
                    <a:pt x="422910" y="1180433"/>
                    <a:pt x="580549" y="1029081"/>
                    <a:pt x="759143" y="901637"/>
                  </a:cubicBezTo>
                  <a:cubicBezTo>
                    <a:pt x="937736" y="774097"/>
                    <a:pt x="1137380" y="670370"/>
                    <a:pt x="1351407" y="596456"/>
                  </a:cubicBezTo>
                  <a:cubicBezTo>
                    <a:pt x="1458278" y="558832"/>
                    <a:pt x="1569149" y="530828"/>
                    <a:pt x="1682210" y="508826"/>
                  </a:cubicBezTo>
                  <a:cubicBezTo>
                    <a:pt x="1710309" y="502349"/>
                    <a:pt x="1738979" y="499205"/>
                    <a:pt x="1767650" y="495109"/>
                  </a:cubicBezTo>
                  <a:lnTo>
                    <a:pt x="1853851" y="483584"/>
                  </a:lnTo>
                  <a:lnTo>
                    <a:pt x="1875473" y="480822"/>
                  </a:lnTo>
                  <a:lnTo>
                    <a:pt x="1896809" y="479298"/>
                  </a:lnTo>
                  <a:lnTo>
                    <a:pt x="1939576" y="476345"/>
                  </a:lnTo>
                  <a:lnTo>
                    <a:pt x="2025396" y="471202"/>
                  </a:lnTo>
                  <a:cubicBezTo>
                    <a:pt x="2254091" y="461677"/>
                    <a:pt x="2479739" y="483680"/>
                    <a:pt x="2695004" y="521494"/>
                  </a:cubicBezTo>
                  <a:cubicBezTo>
                    <a:pt x="2749582" y="530257"/>
                    <a:pt x="2801969" y="541973"/>
                    <a:pt x="2854833" y="553022"/>
                  </a:cubicBezTo>
                  <a:cubicBezTo>
                    <a:pt x="2881122" y="558832"/>
                    <a:pt x="2908078" y="563785"/>
                    <a:pt x="2933795" y="570262"/>
                  </a:cubicBezTo>
                  <a:lnTo>
                    <a:pt x="3011043" y="589598"/>
                  </a:lnTo>
                  <a:lnTo>
                    <a:pt x="3088291" y="609029"/>
                  </a:lnTo>
                  <a:lnTo>
                    <a:pt x="3163919" y="629698"/>
                  </a:lnTo>
                  <a:lnTo>
                    <a:pt x="3239357" y="651034"/>
                  </a:lnTo>
                  <a:lnTo>
                    <a:pt x="3313271" y="673037"/>
                  </a:lnTo>
                  <a:cubicBezTo>
                    <a:pt x="3707130" y="791051"/>
                    <a:pt x="4068699" y="926306"/>
                    <a:pt x="4411980" y="1012984"/>
                  </a:cubicBezTo>
                  <a:cubicBezTo>
                    <a:pt x="4754213" y="1099471"/>
                    <a:pt x="5110448" y="1149191"/>
                    <a:pt x="5475256" y="1168146"/>
                  </a:cubicBezTo>
                  <a:cubicBezTo>
                    <a:pt x="5657469" y="1177576"/>
                    <a:pt x="5842350" y="1180243"/>
                    <a:pt x="6027706" y="1176338"/>
                  </a:cubicBezTo>
                  <a:cubicBezTo>
                    <a:pt x="6211824" y="1172813"/>
                    <a:pt x="6391752" y="1161860"/>
                    <a:pt x="6566440" y="1139381"/>
                  </a:cubicBezTo>
                  <a:cubicBezTo>
                    <a:pt x="6740938" y="1116140"/>
                    <a:pt x="6909911" y="1080802"/>
                    <a:pt x="7070503" y="1026224"/>
                  </a:cubicBezTo>
                  <a:cubicBezTo>
                    <a:pt x="7151275" y="999268"/>
                    <a:pt x="7228237" y="965835"/>
                    <a:pt x="7304342" y="928211"/>
                  </a:cubicBezTo>
                  <a:lnTo>
                    <a:pt x="7360825" y="898779"/>
                  </a:lnTo>
                  <a:cubicBezTo>
                    <a:pt x="7379113" y="887921"/>
                    <a:pt x="7397496" y="876967"/>
                    <a:pt x="7416261" y="866204"/>
                  </a:cubicBezTo>
                  <a:cubicBezTo>
                    <a:pt x="7435025" y="855536"/>
                    <a:pt x="7452836" y="842772"/>
                    <a:pt x="7471410" y="831152"/>
                  </a:cubicBezTo>
                  <a:cubicBezTo>
                    <a:pt x="7490079" y="819626"/>
                    <a:pt x="7507796" y="806291"/>
                    <a:pt x="7526179" y="793528"/>
                  </a:cubicBezTo>
                  <a:cubicBezTo>
                    <a:pt x="7599045" y="741807"/>
                    <a:pt x="7671054" y="683895"/>
                    <a:pt x="7741920" y="621125"/>
                  </a:cubicBezTo>
                  <a:cubicBezTo>
                    <a:pt x="7812691" y="558070"/>
                    <a:pt x="7882986" y="491014"/>
                    <a:pt x="7953280" y="421672"/>
                  </a:cubicBezTo>
                  <a:cubicBezTo>
                    <a:pt x="8094535" y="283464"/>
                    <a:pt x="8234363" y="134684"/>
                    <a:pt x="8389049" y="0"/>
                  </a:cubicBezTo>
                  <a:cubicBezTo>
                    <a:pt x="8322469" y="193834"/>
                    <a:pt x="8254175" y="382334"/>
                    <a:pt x="8171593" y="571119"/>
                  </a:cubicBezTo>
                  <a:cubicBezTo>
                    <a:pt x="8129969" y="665131"/>
                    <a:pt x="8084534" y="758952"/>
                    <a:pt x="8032718" y="851440"/>
                  </a:cubicBezTo>
                  <a:cubicBezTo>
                    <a:pt x="7980902" y="944023"/>
                    <a:pt x="7921752" y="1035082"/>
                    <a:pt x="7854506" y="1123283"/>
                  </a:cubicBezTo>
                  <a:cubicBezTo>
                    <a:pt x="7786878" y="1210913"/>
                    <a:pt x="7711154" y="1297115"/>
                    <a:pt x="7624858" y="1373791"/>
                  </a:cubicBezTo>
                  <a:cubicBezTo>
                    <a:pt x="7604093" y="1394079"/>
                    <a:pt x="7581710" y="1411891"/>
                    <a:pt x="7559612" y="1430274"/>
                  </a:cubicBezTo>
                  <a:cubicBezTo>
                    <a:pt x="7537418" y="1448562"/>
                    <a:pt x="7515225" y="1467422"/>
                    <a:pt x="7491984" y="1483995"/>
                  </a:cubicBezTo>
                  <a:cubicBezTo>
                    <a:pt x="7468934" y="1501045"/>
                    <a:pt x="7445883" y="1518476"/>
                    <a:pt x="7422451" y="1535240"/>
                  </a:cubicBezTo>
                  <a:lnTo>
                    <a:pt x="7350633" y="1582484"/>
                  </a:lnTo>
                  <a:cubicBezTo>
                    <a:pt x="7253954" y="1643634"/>
                    <a:pt x="7153085" y="1698308"/>
                    <a:pt x="7050310" y="1744694"/>
                  </a:cubicBezTo>
                  <a:cubicBezTo>
                    <a:pt x="6947250" y="1790129"/>
                    <a:pt x="6842570" y="1831658"/>
                    <a:pt x="6736938" y="1864614"/>
                  </a:cubicBezTo>
                  <a:cubicBezTo>
                    <a:pt x="6631591" y="1898333"/>
                    <a:pt x="6525102" y="1926908"/>
                    <a:pt x="6419279" y="1950434"/>
                  </a:cubicBezTo>
                  <a:cubicBezTo>
                    <a:pt x="6392704" y="1957007"/>
                    <a:pt x="6366320" y="1961769"/>
                    <a:pt x="6339840" y="1967198"/>
                  </a:cubicBezTo>
                  <a:cubicBezTo>
                    <a:pt x="6313360" y="1972532"/>
                    <a:pt x="6286786" y="1978057"/>
                    <a:pt x="6260497" y="1982534"/>
                  </a:cubicBezTo>
                  <a:lnTo>
                    <a:pt x="6181249" y="1996726"/>
                  </a:lnTo>
                  <a:lnTo>
                    <a:pt x="6102287" y="2009013"/>
                  </a:lnTo>
                  <a:cubicBezTo>
                    <a:pt x="5997321" y="2024253"/>
                    <a:pt x="5892737" y="2038064"/>
                    <a:pt x="5786819" y="2046923"/>
                  </a:cubicBezTo>
                  <a:cubicBezTo>
                    <a:pt x="5733955" y="2052066"/>
                    <a:pt x="5680901" y="2055876"/>
                    <a:pt x="5627751" y="2059400"/>
                  </a:cubicBezTo>
                  <a:cubicBezTo>
                    <a:pt x="5574506" y="2062163"/>
                    <a:pt x="5521262" y="2064830"/>
                    <a:pt x="5467827" y="2066449"/>
                  </a:cubicBezTo>
                  <a:cubicBezTo>
                    <a:pt x="5040725" y="2079784"/>
                    <a:pt x="4604004" y="2038445"/>
                    <a:pt x="4178141" y="1929765"/>
                  </a:cubicBezTo>
                  <a:lnTo>
                    <a:pt x="4020979" y="1886426"/>
                  </a:lnTo>
                  <a:cubicBezTo>
                    <a:pt x="3970020" y="1870710"/>
                    <a:pt x="3918871" y="1855375"/>
                    <a:pt x="3868007" y="1839277"/>
                  </a:cubicBezTo>
                  <a:lnTo>
                    <a:pt x="3719131" y="1788605"/>
                  </a:lnTo>
                  <a:cubicBezTo>
                    <a:pt x="3669983" y="1771460"/>
                    <a:pt x="3622072" y="1754124"/>
                    <a:pt x="3573780" y="1736122"/>
                  </a:cubicBezTo>
                  <a:cubicBezTo>
                    <a:pt x="3382423" y="1664684"/>
                    <a:pt x="3199447" y="1590770"/>
                    <a:pt x="3021902" y="1520762"/>
                  </a:cubicBezTo>
                  <a:cubicBezTo>
                    <a:pt x="2666714" y="1381125"/>
                    <a:pt x="2332196" y="1261015"/>
                    <a:pt x="1997583" y="1212914"/>
                  </a:cubicBezTo>
                  <a:lnTo>
                    <a:pt x="1934909" y="1205389"/>
                  </a:lnTo>
                  <a:lnTo>
                    <a:pt x="1903381" y="1201293"/>
                  </a:lnTo>
                  <a:lnTo>
                    <a:pt x="1887569" y="1199198"/>
                  </a:lnTo>
                  <a:lnTo>
                    <a:pt x="1872044" y="1198150"/>
                  </a:lnTo>
                  <a:lnTo>
                    <a:pt x="1809845" y="1194149"/>
                  </a:lnTo>
                  <a:cubicBezTo>
                    <a:pt x="1788986" y="1192816"/>
                    <a:pt x="1768126" y="1190720"/>
                    <a:pt x="1747171" y="1191292"/>
                  </a:cubicBezTo>
                  <a:cubicBezTo>
                    <a:pt x="1663256" y="1189292"/>
                    <a:pt x="1578007" y="1191959"/>
                    <a:pt x="1492187" y="1200341"/>
                  </a:cubicBezTo>
                  <a:cubicBezTo>
                    <a:pt x="1320546" y="1216724"/>
                    <a:pt x="1146620" y="1253776"/>
                    <a:pt x="974884" y="1311021"/>
                  </a:cubicBezTo>
                  <a:cubicBezTo>
                    <a:pt x="803148" y="1368266"/>
                    <a:pt x="633508" y="1445419"/>
                    <a:pt x="470249" y="1543336"/>
                  </a:cubicBezTo>
                  <a:cubicBezTo>
                    <a:pt x="306515" y="1640967"/>
                    <a:pt x="150590" y="1760125"/>
                    <a:pt x="0" y="189919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5000">
                  <a:srgbClr val="FFFFFF">
                    <a:alpha val="11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EACCAAF-5D96-5354-6894-1D84A796F0D1}"/>
                </a:ext>
              </a:extLst>
            </p:cNvPr>
            <p:cNvSpPr/>
            <p:nvPr/>
          </p:nvSpPr>
          <p:spPr>
            <a:xfrm>
              <a:off x="-1013745" y="2721817"/>
              <a:ext cx="14624970" cy="2529981"/>
            </a:xfrm>
            <a:custGeom>
              <a:avLst/>
              <a:gdLst>
                <a:gd name="connsiteX0" fmla="*/ 0 w 14624970"/>
                <a:gd name="connsiteY0" fmla="*/ 887204 h 2529981"/>
                <a:gd name="connsiteX1" fmla="*/ 78581 w 14624970"/>
                <a:gd name="connsiteY1" fmla="*/ 776334 h 2529981"/>
                <a:gd name="connsiteX2" fmla="*/ 167354 w 14624970"/>
                <a:gd name="connsiteY2" fmla="*/ 672320 h 2529981"/>
                <a:gd name="connsiteX3" fmla="*/ 214884 w 14624970"/>
                <a:gd name="connsiteY3" fmla="*/ 622600 h 2529981"/>
                <a:gd name="connsiteX4" fmla="*/ 264605 w 14624970"/>
                <a:gd name="connsiteY4" fmla="*/ 574689 h 2529981"/>
                <a:gd name="connsiteX5" fmla="*/ 289750 w 14624970"/>
                <a:gd name="connsiteY5" fmla="*/ 550686 h 2529981"/>
                <a:gd name="connsiteX6" fmla="*/ 315944 w 14624970"/>
                <a:gd name="connsiteY6" fmla="*/ 528017 h 2529981"/>
                <a:gd name="connsiteX7" fmla="*/ 369380 w 14624970"/>
                <a:gd name="connsiteY7" fmla="*/ 483535 h 2529981"/>
                <a:gd name="connsiteX8" fmla="*/ 850773 w 14624970"/>
                <a:gd name="connsiteY8" fmla="*/ 192070 h 2529981"/>
                <a:gd name="connsiteX9" fmla="*/ 1403414 w 14624970"/>
                <a:gd name="connsiteY9" fmla="*/ 29002 h 2529981"/>
                <a:gd name="connsiteX10" fmla="*/ 1993011 w 14624970"/>
                <a:gd name="connsiteY10" fmla="*/ 10714 h 2529981"/>
                <a:gd name="connsiteX11" fmla="*/ 2067592 w 14624970"/>
                <a:gd name="connsiteY11" fmla="*/ 18239 h 2529981"/>
                <a:gd name="connsiteX12" fmla="*/ 2141887 w 14624970"/>
                <a:gd name="connsiteY12" fmla="*/ 30050 h 2529981"/>
                <a:gd name="connsiteX13" fmla="*/ 2216277 w 14624970"/>
                <a:gd name="connsiteY13" fmla="*/ 42813 h 2529981"/>
                <a:gd name="connsiteX14" fmla="*/ 2288858 w 14624970"/>
                <a:gd name="connsiteY14" fmla="*/ 59196 h 2529981"/>
                <a:gd name="connsiteX15" fmla="*/ 2361152 w 14624970"/>
                <a:gd name="connsiteY15" fmla="*/ 76627 h 2529981"/>
                <a:gd name="connsiteX16" fmla="*/ 2432685 w 14624970"/>
                <a:gd name="connsiteY16" fmla="*/ 96153 h 2529981"/>
                <a:gd name="connsiteX17" fmla="*/ 2573274 w 14624970"/>
                <a:gd name="connsiteY17" fmla="*/ 140730 h 2529981"/>
                <a:gd name="connsiteX18" fmla="*/ 3093434 w 14624970"/>
                <a:gd name="connsiteY18" fmla="*/ 379236 h 2529981"/>
                <a:gd name="connsiteX19" fmla="*/ 3952970 w 14624970"/>
                <a:gd name="connsiteY19" fmla="*/ 994361 h 2529981"/>
                <a:gd name="connsiteX20" fmla="*/ 4326065 w 14624970"/>
                <a:gd name="connsiteY20" fmla="*/ 1317544 h 2529981"/>
                <a:gd name="connsiteX21" fmla="*/ 4512945 w 14624970"/>
                <a:gd name="connsiteY21" fmla="*/ 1469944 h 2529981"/>
                <a:gd name="connsiteX22" fmla="*/ 4609434 w 14624970"/>
                <a:gd name="connsiteY22" fmla="*/ 1542905 h 2529981"/>
                <a:gd name="connsiteX23" fmla="*/ 4708875 w 14624970"/>
                <a:gd name="connsiteY23" fmla="*/ 1613105 h 2529981"/>
                <a:gd name="connsiteX24" fmla="*/ 4915948 w 14624970"/>
                <a:gd name="connsiteY24" fmla="*/ 1744359 h 2529981"/>
                <a:gd name="connsiteX25" fmla="*/ 5133213 w 14624970"/>
                <a:gd name="connsiteY25" fmla="*/ 1861898 h 2529981"/>
                <a:gd name="connsiteX26" fmla="*/ 5594700 w 14624970"/>
                <a:gd name="connsiteY26" fmla="*/ 2045730 h 2529981"/>
                <a:gd name="connsiteX27" fmla="*/ 6080094 w 14624970"/>
                <a:gd name="connsiteY27" fmla="*/ 2159268 h 2529981"/>
                <a:gd name="connsiteX28" fmla="*/ 6570155 w 14624970"/>
                <a:gd name="connsiteY28" fmla="*/ 2195559 h 2529981"/>
                <a:gd name="connsiteX29" fmla="*/ 7451979 w 14624970"/>
                <a:gd name="connsiteY29" fmla="*/ 1943432 h 2529981"/>
                <a:gd name="connsiteX30" fmla="*/ 7630668 w 14624970"/>
                <a:gd name="connsiteY30" fmla="*/ 1808177 h 2529981"/>
                <a:gd name="connsiteX31" fmla="*/ 7673626 w 14624970"/>
                <a:gd name="connsiteY31" fmla="*/ 1770648 h 2529981"/>
                <a:gd name="connsiteX32" fmla="*/ 7716107 w 14624970"/>
                <a:gd name="connsiteY32" fmla="*/ 1732072 h 2529981"/>
                <a:gd name="connsiteX33" fmla="*/ 7758304 w 14624970"/>
                <a:gd name="connsiteY33" fmla="*/ 1692638 h 2529981"/>
                <a:gd name="connsiteX34" fmla="*/ 7800022 w 14624970"/>
                <a:gd name="connsiteY34" fmla="*/ 1651586 h 2529981"/>
                <a:gd name="connsiteX35" fmla="*/ 7966425 w 14624970"/>
                <a:gd name="connsiteY35" fmla="*/ 1479469 h 2529981"/>
                <a:gd name="connsiteX36" fmla="*/ 8050816 w 14624970"/>
                <a:gd name="connsiteY36" fmla="*/ 1389648 h 2529981"/>
                <a:gd name="connsiteX37" fmla="*/ 8137017 w 14624970"/>
                <a:gd name="connsiteY37" fmla="*/ 1297351 h 2529981"/>
                <a:gd name="connsiteX38" fmla="*/ 8318850 w 14624970"/>
                <a:gd name="connsiteY38" fmla="*/ 1109804 h 2529981"/>
                <a:gd name="connsiteX39" fmla="*/ 8367046 w 14624970"/>
                <a:gd name="connsiteY39" fmla="*/ 1062655 h 2529981"/>
                <a:gd name="connsiteX40" fmla="*/ 8417338 w 14624970"/>
                <a:gd name="connsiteY40" fmla="*/ 1015030 h 2529981"/>
                <a:gd name="connsiteX41" fmla="*/ 8469153 w 14624970"/>
                <a:gd name="connsiteY41" fmla="*/ 968072 h 2529981"/>
                <a:gd name="connsiteX42" fmla="*/ 8522113 w 14624970"/>
                <a:gd name="connsiteY42" fmla="*/ 921590 h 2529981"/>
                <a:gd name="connsiteX43" fmla="*/ 8749284 w 14624970"/>
                <a:gd name="connsiteY43" fmla="*/ 742615 h 2529981"/>
                <a:gd name="connsiteX44" fmla="*/ 9004363 w 14624970"/>
                <a:gd name="connsiteY44" fmla="*/ 578595 h 2529981"/>
                <a:gd name="connsiteX45" fmla="*/ 9294781 w 14624970"/>
                <a:gd name="connsiteY45" fmla="*/ 441149 h 2529981"/>
                <a:gd name="connsiteX46" fmla="*/ 9373743 w 14624970"/>
                <a:gd name="connsiteY46" fmla="*/ 413241 h 2529981"/>
                <a:gd name="connsiteX47" fmla="*/ 9413653 w 14624970"/>
                <a:gd name="connsiteY47" fmla="*/ 399905 h 2529981"/>
                <a:gd name="connsiteX48" fmla="*/ 9454801 w 14624970"/>
                <a:gd name="connsiteY48" fmla="*/ 388285 h 2529981"/>
                <a:gd name="connsiteX49" fmla="*/ 9496139 w 14624970"/>
                <a:gd name="connsiteY49" fmla="*/ 376855 h 2529981"/>
                <a:gd name="connsiteX50" fmla="*/ 9538049 w 14624970"/>
                <a:gd name="connsiteY50" fmla="*/ 366378 h 2529981"/>
                <a:gd name="connsiteX51" fmla="*/ 9623584 w 14624970"/>
                <a:gd name="connsiteY51" fmla="*/ 348756 h 2529981"/>
                <a:gd name="connsiteX52" fmla="*/ 9711118 w 14624970"/>
                <a:gd name="connsiteY52" fmla="*/ 335993 h 2529981"/>
                <a:gd name="connsiteX53" fmla="*/ 9755219 w 14624970"/>
                <a:gd name="connsiteY53" fmla="*/ 330373 h 2529981"/>
                <a:gd name="connsiteX54" fmla="*/ 9799987 w 14624970"/>
                <a:gd name="connsiteY54" fmla="*/ 327325 h 2529981"/>
                <a:gd name="connsiteX55" fmla="*/ 9889712 w 14624970"/>
                <a:gd name="connsiteY55" fmla="*/ 322944 h 2529981"/>
                <a:gd name="connsiteX56" fmla="*/ 9979152 w 14624970"/>
                <a:gd name="connsiteY56" fmla="*/ 323896 h 2529981"/>
                <a:gd name="connsiteX57" fmla="*/ 10315384 w 14624970"/>
                <a:gd name="connsiteY57" fmla="*/ 367520 h 2529981"/>
                <a:gd name="connsiteX58" fmla="*/ 10609136 w 14624970"/>
                <a:gd name="connsiteY58" fmla="*/ 448959 h 2529981"/>
                <a:gd name="connsiteX59" fmla="*/ 10643330 w 14624970"/>
                <a:gd name="connsiteY59" fmla="*/ 460294 h 2529981"/>
                <a:gd name="connsiteX60" fmla="*/ 10676191 w 14624970"/>
                <a:gd name="connsiteY60" fmla="*/ 471724 h 2529981"/>
                <a:gd name="connsiteX61" fmla="*/ 10741152 w 14624970"/>
                <a:gd name="connsiteY61" fmla="*/ 494489 h 2529981"/>
                <a:gd name="connsiteX62" fmla="*/ 10864025 w 14624970"/>
                <a:gd name="connsiteY62" fmla="*/ 540113 h 2529981"/>
                <a:gd name="connsiteX63" fmla="*/ 11086624 w 14624970"/>
                <a:gd name="connsiteY63" fmla="*/ 622314 h 2529981"/>
                <a:gd name="connsiteX64" fmla="*/ 11282553 w 14624970"/>
                <a:gd name="connsiteY64" fmla="*/ 683846 h 2529981"/>
                <a:gd name="connsiteX65" fmla="*/ 11477815 w 14624970"/>
                <a:gd name="connsiteY65" fmla="*/ 726137 h 2529981"/>
                <a:gd name="connsiteX66" fmla="*/ 11677936 w 14624970"/>
                <a:gd name="connsiteY66" fmla="*/ 750235 h 2529981"/>
                <a:gd name="connsiteX67" fmla="*/ 11880914 w 14624970"/>
                <a:gd name="connsiteY67" fmla="*/ 754712 h 2529981"/>
                <a:gd name="connsiteX68" fmla="*/ 11982831 w 14624970"/>
                <a:gd name="connsiteY68" fmla="*/ 749854 h 2529981"/>
                <a:gd name="connsiteX69" fmla="*/ 12033694 w 14624970"/>
                <a:gd name="connsiteY69" fmla="*/ 745187 h 2529981"/>
                <a:gd name="connsiteX70" fmla="*/ 12084463 w 14624970"/>
                <a:gd name="connsiteY70" fmla="*/ 739281 h 2529981"/>
                <a:gd name="connsiteX71" fmla="*/ 12135136 w 14624970"/>
                <a:gd name="connsiteY71" fmla="*/ 732328 h 2529981"/>
                <a:gd name="connsiteX72" fmla="*/ 12186475 w 14624970"/>
                <a:gd name="connsiteY72" fmla="*/ 723946 h 2529981"/>
                <a:gd name="connsiteX73" fmla="*/ 12295156 w 14624970"/>
                <a:gd name="connsiteY73" fmla="*/ 702134 h 2529981"/>
                <a:gd name="connsiteX74" fmla="*/ 12538996 w 14624970"/>
                <a:gd name="connsiteY74" fmla="*/ 644508 h 2529981"/>
                <a:gd name="connsiteX75" fmla="*/ 12817888 w 14624970"/>
                <a:gd name="connsiteY75" fmla="*/ 586691 h 2529981"/>
                <a:gd name="connsiteX76" fmla="*/ 12893611 w 14624970"/>
                <a:gd name="connsiteY76" fmla="*/ 575356 h 2529981"/>
                <a:gd name="connsiteX77" fmla="*/ 12971717 w 14624970"/>
                <a:gd name="connsiteY77" fmla="*/ 566212 h 2529981"/>
                <a:gd name="connsiteX78" fmla="*/ 13052584 w 14624970"/>
                <a:gd name="connsiteY78" fmla="*/ 560497 h 2529981"/>
                <a:gd name="connsiteX79" fmla="*/ 13135642 w 14624970"/>
                <a:gd name="connsiteY79" fmla="*/ 558402 h 2529981"/>
                <a:gd name="connsiteX80" fmla="*/ 13478923 w 14624970"/>
                <a:gd name="connsiteY80" fmla="*/ 600693 h 2529981"/>
                <a:gd name="connsiteX81" fmla="*/ 13796962 w 14624970"/>
                <a:gd name="connsiteY81" fmla="*/ 732995 h 2529981"/>
                <a:gd name="connsiteX82" fmla="*/ 14053947 w 14624970"/>
                <a:gd name="connsiteY82" fmla="*/ 933401 h 2529981"/>
                <a:gd name="connsiteX83" fmla="*/ 14245590 w 14624970"/>
                <a:gd name="connsiteY83" fmla="*/ 1168478 h 2529981"/>
                <a:gd name="connsiteX84" fmla="*/ 14386750 w 14624970"/>
                <a:gd name="connsiteY84" fmla="*/ 1417271 h 2529981"/>
                <a:gd name="connsiteX85" fmla="*/ 14415802 w 14624970"/>
                <a:gd name="connsiteY85" fmla="*/ 1480517 h 2529981"/>
                <a:gd name="connsiteX86" fmla="*/ 14442948 w 14624970"/>
                <a:gd name="connsiteY86" fmla="*/ 1543858 h 2529981"/>
                <a:gd name="connsiteX87" fmla="*/ 14491144 w 14624970"/>
                <a:gd name="connsiteY87" fmla="*/ 1671493 h 2529981"/>
                <a:gd name="connsiteX88" fmla="*/ 14532768 w 14624970"/>
                <a:gd name="connsiteY88" fmla="*/ 1799604 h 2529981"/>
                <a:gd name="connsiteX89" fmla="*/ 14568678 w 14624970"/>
                <a:gd name="connsiteY89" fmla="*/ 1928192 h 2529981"/>
                <a:gd name="connsiteX90" fmla="*/ 14624971 w 14624970"/>
                <a:gd name="connsiteY90" fmla="*/ 2187081 h 2529981"/>
                <a:gd name="connsiteX91" fmla="*/ 14538484 w 14624970"/>
                <a:gd name="connsiteY91" fmla="*/ 2225562 h 2529981"/>
                <a:gd name="connsiteX92" fmla="*/ 14218920 w 14624970"/>
                <a:gd name="connsiteY92" fmla="*/ 1825608 h 2529981"/>
                <a:gd name="connsiteX93" fmla="*/ 14137005 w 14624970"/>
                <a:gd name="connsiteY93" fmla="*/ 1733310 h 2529981"/>
                <a:gd name="connsiteX94" fmla="*/ 14095761 w 14624970"/>
                <a:gd name="connsiteY94" fmla="*/ 1688733 h 2529981"/>
                <a:gd name="connsiteX95" fmla="*/ 14053852 w 14624970"/>
                <a:gd name="connsiteY95" fmla="*/ 1645776 h 2529981"/>
                <a:gd name="connsiteX96" fmla="*/ 13881544 w 14624970"/>
                <a:gd name="connsiteY96" fmla="*/ 1491375 h 2529981"/>
                <a:gd name="connsiteX97" fmla="*/ 13704475 w 14624970"/>
                <a:gd name="connsiteY97" fmla="*/ 1373551 h 2529981"/>
                <a:gd name="connsiteX98" fmla="*/ 13529119 w 14624970"/>
                <a:gd name="connsiteY98" fmla="*/ 1303638 h 2529981"/>
                <a:gd name="connsiteX99" fmla="*/ 13361193 w 14624970"/>
                <a:gd name="connsiteY99" fmla="*/ 1282968 h 2529981"/>
                <a:gd name="connsiteX100" fmla="*/ 13340715 w 14624970"/>
                <a:gd name="connsiteY100" fmla="*/ 1283159 h 2529981"/>
                <a:gd name="connsiteX101" fmla="*/ 13320236 w 14624970"/>
                <a:gd name="connsiteY101" fmla="*/ 1285064 h 2529981"/>
                <a:gd name="connsiteX102" fmla="*/ 13300043 w 14624970"/>
                <a:gd name="connsiteY102" fmla="*/ 1286493 h 2529981"/>
                <a:gd name="connsiteX103" fmla="*/ 13279374 w 14624970"/>
                <a:gd name="connsiteY103" fmla="*/ 1289255 h 2529981"/>
                <a:gd name="connsiteX104" fmla="*/ 13195173 w 14624970"/>
                <a:gd name="connsiteY104" fmla="*/ 1304780 h 2529981"/>
                <a:gd name="connsiteX105" fmla="*/ 12798361 w 14624970"/>
                <a:gd name="connsiteY105" fmla="*/ 1448608 h 2529981"/>
                <a:gd name="connsiteX106" fmla="*/ 12555855 w 14624970"/>
                <a:gd name="connsiteY106" fmla="*/ 1548144 h 2529981"/>
                <a:gd name="connsiteX107" fmla="*/ 12419076 w 14624970"/>
                <a:gd name="connsiteY107" fmla="*/ 1597198 h 2529981"/>
                <a:gd name="connsiteX108" fmla="*/ 12346591 w 14624970"/>
                <a:gd name="connsiteY108" fmla="*/ 1619963 h 2529981"/>
                <a:gd name="connsiteX109" fmla="*/ 12272677 w 14624970"/>
                <a:gd name="connsiteY109" fmla="*/ 1641013 h 2529981"/>
                <a:gd name="connsiteX110" fmla="*/ 11971115 w 14624970"/>
                <a:gd name="connsiteY110" fmla="*/ 1702259 h 2529981"/>
                <a:gd name="connsiteX111" fmla="*/ 11663648 w 14624970"/>
                <a:gd name="connsiteY111" fmla="*/ 1727881 h 2529981"/>
                <a:gd name="connsiteX112" fmla="*/ 11354276 w 14624970"/>
                <a:gd name="connsiteY112" fmla="*/ 1716356 h 2529981"/>
                <a:gd name="connsiteX113" fmla="*/ 11277029 w 14624970"/>
                <a:gd name="connsiteY113" fmla="*/ 1707879 h 2529981"/>
                <a:gd name="connsiteX114" fmla="*/ 11199972 w 14624970"/>
                <a:gd name="connsiteY114" fmla="*/ 1697115 h 2529981"/>
                <a:gd name="connsiteX115" fmla="*/ 11046904 w 14624970"/>
                <a:gd name="connsiteY115" fmla="*/ 1667588 h 2529981"/>
                <a:gd name="connsiteX116" fmla="*/ 10752963 w 14624970"/>
                <a:gd name="connsiteY116" fmla="*/ 1584435 h 2529981"/>
                <a:gd name="connsiteX117" fmla="*/ 10496741 w 14624970"/>
                <a:gd name="connsiteY117" fmla="*/ 1488042 h 2529981"/>
                <a:gd name="connsiteX118" fmla="*/ 10381202 w 14624970"/>
                <a:gd name="connsiteY118" fmla="*/ 1441941 h 2529981"/>
                <a:gd name="connsiteX119" fmla="*/ 10326434 w 14624970"/>
                <a:gd name="connsiteY119" fmla="*/ 1420033 h 2529981"/>
                <a:gd name="connsiteX120" fmla="*/ 10299382 w 14624970"/>
                <a:gd name="connsiteY120" fmla="*/ 1409270 h 2529981"/>
                <a:gd name="connsiteX121" fmla="*/ 10273284 w 14624970"/>
                <a:gd name="connsiteY121" fmla="*/ 1399364 h 2529981"/>
                <a:gd name="connsiteX122" fmla="*/ 10078402 w 14624970"/>
                <a:gd name="connsiteY122" fmla="*/ 1331641 h 2529981"/>
                <a:gd name="connsiteX123" fmla="*/ 9910858 w 14624970"/>
                <a:gd name="connsiteY123" fmla="*/ 1293065 h 2529981"/>
                <a:gd name="connsiteX124" fmla="*/ 9872663 w 14624970"/>
                <a:gd name="connsiteY124" fmla="*/ 1288397 h 2529981"/>
                <a:gd name="connsiteX125" fmla="*/ 9834658 w 14624970"/>
                <a:gd name="connsiteY125" fmla="*/ 1286302 h 2529981"/>
                <a:gd name="connsiteX126" fmla="*/ 9815513 w 14624970"/>
                <a:gd name="connsiteY126" fmla="*/ 1285064 h 2529981"/>
                <a:gd name="connsiteX127" fmla="*/ 9795986 w 14624970"/>
                <a:gd name="connsiteY127" fmla="*/ 1285730 h 2529981"/>
                <a:gd name="connsiteX128" fmla="*/ 9756553 w 14624970"/>
                <a:gd name="connsiteY128" fmla="*/ 1286873 h 2529981"/>
                <a:gd name="connsiteX129" fmla="*/ 9589198 w 14624970"/>
                <a:gd name="connsiteY129" fmla="*/ 1313925 h 2529981"/>
                <a:gd name="connsiteX130" fmla="*/ 9409557 w 14624970"/>
                <a:gd name="connsiteY130" fmla="*/ 1375837 h 2529981"/>
                <a:gd name="connsiteX131" fmla="*/ 9223343 w 14624970"/>
                <a:gd name="connsiteY131" fmla="*/ 1469182 h 2529981"/>
                <a:gd name="connsiteX132" fmla="*/ 9034748 w 14624970"/>
                <a:gd name="connsiteY132" fmla="*/ 1587197 h 2529981"/>
                <a:gd name="connsiteX133" fmla="*/ 8939498 w 14624970"/>
                <a:gd name="connsiteY133" fmla="*/ 1652729 h 2529981"/>
                <a:gd name="connsiteX134" fmla="*/ 8891492 w 14624970"/>
                <a:gd name="connsiteY134" fmla="*/ 1686733 h 2529981"/>
                <a:gd name="connsiteX135" fmla="*/ 8842343 w 14624970"/>
                <a:gd name="connsiteY135" fmla="*/ 1722356 h 2529981"/>
                <a:gd name="connsiteX136" fmla="*/ 8638699 w 14624970"/>
                <a:gd name="connsiteY136" fmla="*/ 1870470 h 2529981"/>
                <a:gd name="connsiteX137" fmla="*/ 8422386 w 14624970"/>
                <a:gd name="connsiteY137" fmla="*/ 2022299 h 2529981"/>
                <a:gd name="connsiteX138" fmla="*/ 8190071 w 14624970"/>
                <a:gd name="connsiteY138" fmla="*/ 2169746 h 2529981"/>
                <a:gd name="connsiteX139" fmla="*/ 7939279 w 14624970"/>
                <a:gd name="connsiteY139" fmla="*/ 2303763 h 2529981"/>
                <a:gd name="connsiteX140" fmla="*/ 7669721 w 14624970"/>
                <a:gd name="connsiteY140" fmla="*/ 2413300 h 2529981"/>
                <a:gd name="connsiteX141" fmla="*/ 7529037 w 14624970"/>
                <a:gd name="connsiteY141" fmla="*/ 2454829 h 2529981"/>
                <a:gd name="connsiteX142" fmla="*/ 7458266 w 14624970"/>
                <a:gd name="connsiteY142" fmla="*/ 2472260 h 2529981"/>
                <a:gd name="connsiteX143" fmla="*/ 7387400 w 14624970"/>
                <a:gd name="connsiteY143" fmla="*/ 2486928 h 2529981"/>
                <a:gd name="connsiteX144" fmla="*/ 7316534 w 14624970"/>
                <a:gd name="connsiteY144" fmla="*/ 2499025 h 2529981"/>
                <a:gd name="connsiteX145" fmla="*/ 7245858 w 14624970"/>
                <a:gd name="connsiteY145" fmla="*/ 2509312 h 2529981"/>
                <a:gd name="connsiteX146" fmla="*/ 7105270 w 14624970"/>
                <a:gd name="connsiteY146" fmla="*/ 2522838 h 2529981"/>
                <a:gd name="connsiteX147" fmla="*/ 7035451 w 14624970"/>
                <a:gd name="connsiteY147" fmla="*/ 2527124 h 2529981"/>
                <a:gd name="connsiteX148" fmla="*/ 6966013 w 14624970"/>
                <a:gd name="connsiteY148" fmla="*/ 2529029 h 2529981"/>
                <a:gd name="connsiteX149" fmla="*/ 6931438 w 14624970"/>
                <a:gd name="connsiteY149" fmla="*/ 2529981 h 2529981"/>
                <a:gd name="connsiteX150" fmla="*/ 6896957 w 14624970"/>
                <a:gd name="connsiteY150" fmla="*/ 2529791 h 2529981"/>
                <a:gd name="connsiteX151" fmla="*/ 6828282 w 14624970"/>
                <a:gd name="connsiteY151" fmla="*/ 2529315 h 2529981"/>
                <a:gd name="connsiteX152" fmla="*/ 6557677 w 14624970"/>
                <a:gd name="connsiteY152" fmla="*/ 2513313 h 2529981"/>
                <a:gd name="connsiteX153" fmla="*/ 6032183 w 14624970"/>
                <a:gd name="connsiteY153" fmla="*/ 2440446 h 2529981"/>
                <a:gd name="connsiteX154" fmla="*/ 5903214 w 14624970"/>
                <a:gd name="connsiteY154" fmla="*/ 2416920 h 2529981"/>
                <a:gd name="connsiteX155" fmla="*/ 5774912 w 14624970"/>
                <a:gd name="connsiteY155" fmla="*/ 2392250 h 2529981"/>
                <a:gd name="connsiteX156" fmla="*/ 5518214 w 14624970"/>
                <a:gd name="connsiteY156" fmla="*/ 2340815 h 2529981"/>
                <a:gd name="connsiteX157" fmla="*/ 5002435 w 14624970"/>
                <a:gd name="connsiteY157" fmla="*/ 2226610 h 2529981"/>
                <a:gd name="connsiteX158" fmla="*/ 4742974 w 14624970"/>
                <a:gd name="connsiteY158" fmla="*/ 2160221 h 2529981"/>
                <a:gd name="connsiteX159" fmla="*/ 4678014 w 14624970"/>
                <a:gd name="connsiteY159" fmla="*/ 2142219 h 2529981"/>
                <a:gd name="connsiteX160" fmla="*/ 4613148 w 14624970"/>
                <a:gd name="connsiteY160" fmla="*/ 2123359 h 2529981"/>
                <a:gd name="connsiteX161" fmla="*/ 4483227 w 14624970"/>
                <a:gd name="connsiteY161" fmla="*/ 2083735 h 2529981"/>
                <a:gd name="connsiteX162" fmla="*/ 3970687 w 14624970"/>
                <a:gd name="connsiteY162" fmla="*/ 1887234 h 2529981"/>
                <a:gd name="connsiteX163" fmla="*/ 3495961 w 14624970"/>
                <a:gd name="connsiteY163" fmla="*/ 1639680 h 2529981"/>
                <a:gd name="connsiteX164" fmla="*/ 3065145 w 14624970"/>
                <a:gd name="connsiteY164" fmla="*/ 1369646 h 2529981"/>
                <a:gd name="connsiteX165" fmla="*/ 2963037 w 14624970"/>
                <a:gd name="connsiteY165" fmla="*/ 1301923 h 2529981"/>
                <a:gd name="connsiteX166" fmla="*/ 2912555 w 14624970"/>
                <a:gd name="connsiteY166" fmla="*/ 1268490 h 2529981"/>
                <a:gd name="connsiteX167" fmla="*/ 2862644 w 14624970"/>
                <a:gd name="connsiteY167" fmla="*/ 1234772 h 2529981"/>
                <a:gd name="connsiteX168" fmla="*/ 2763584 w 14624970"/>
                <a:gd name="connsiteY168" fmla="*/ 1169145 h 2529981"/>
                <a:gd name="connsiteX169" fmla="*/ 2665000 w 14624970"/>
                <a:gd name="connsiteY169" fmla="*/ 1106756 h 2529981"/>
                <a:gd name="connsiteX170" fmla="*/ 2272189 w 14624970"/>
                <a:gd name="connsiteY170" fmla="*/ 887871 h 2529981"/>
                <a:gd name="connsiteX171" fmla="*/ 2173129 w 14624970"/>
                <a:gd name="connsiteY171" fmla="*/ 843770 h 2529981"/>
                <a:gd name="connsiteX172" fmla="*/ 2123218 w 14624970"/>
                <a:gd name="connsiteY172" fmla="*/ 823578 h 2529981"/>
                <a:gd name="connsiteX173" fmla="*/ 2073212 w 14624970"/>
                <a:gd name="connsiteY173" fmla="*/ 804242 h 2529981"/>
                <a:gd name="connsiteX174" fmla="*/ 2023110 w 14624970"/>
                <a:gd name="connsiteY174" fmla="*/ 785096 h 2529981"/>
                <a:gd name="connsiteX175" fmla="*/ 1972913 w 14624970"/>
                <a:gd name="connsiteY175" fmla="*/ 769285 h 2529981"/>
                <a:gd name="connsiteX176" fmla="*/ 1922717 w 14624970"/>
                <a:gd name="connsiteY176" fmla="*/ 752521 h 2529981"/>
                <a:gd name="connsiteX177" fmla="*/ 1871282 w 14624970"/>
                <a:gd name="connsiteY177" fmla="*/ 739281 h 2529981"/>
                <a:gd name="connsiteX178" fmla="*/ 1442466 w 14624970"/>
                <a:gd name="connsiteY178" fmla="*/ 668511 h 2529981"/>
                <a:gd name="connsiteX179" fmla="*/ 990124 w 14624970"/>
                <a:gd name="connsiteY179" fmla="*/ 680226 h 2529981"/>
                <a:gd name="connsiteX180" fmla="*/ 527876 w 14624970"/>
                <a:gd name="connsiteY180" fmla="*/ 775571 h 2529981"/>
                <a:gd name="connsiteX181" fmla="*/ 295751 w 14624970"/>
                <a:gd name="connsiteY181" fmla="*/ 855772 h 2529981"/>
                <a:gd name="connsiteX182" fmla="*/ 238030 w 14624970"/>
                <a:gd name="connsiteY182" fmla="*/ 879870 h 2529981"/>
                <a:gd name="connsiteX183" fmla="*/ 179642 w 14624970"/>
                <a:gd name="connsiteY183" fmla="*/ 904445 h 2529981"/>
                <a:gd name="connsiteX184" fmla="*/ 62675 w 14624970"/>
                <a:gd name="connsiteY184" fmla="*/ 958070 h 2529981"/>
                <a:gd name="connsiteX185" fmla="*/ 0 w 14624970"/>
                <a:gd name="connsiteY185" fmla="*/ 887204 h 252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4624970" h="2529981">
                  <a:moveTo>
                    <a:pt x="0" y="887204"/>
                  </a:moveTo>
                  <a:cubicBezTo>
                    <a:pt x="24956" y="849867"/>
                    <a:pt x="51530" y="813195"/>
                    <a:pt x="78581" y="776334"/>
                  </a:cubicBezTo>
                  <a:cubicBezTo>
                    <a:pt x="106680" y="740710"/>
                    <a:pt x="136779" y="706706"/>
                    <a:pt x="167354" y="672320"/>
                  </a:cubicBezTo>
                  <a:cubicBezTo>
                    <a:pt x="182309" y="654699"/>
                    <a:pt x="198596" y="638697"/>
                    <a:pt x="214884" y="622600"/>
                  </a:cubicBezTo>
                  <a:cubicBezTo>
                    <a:pt x="231172" y="606408"/>
                    <a:pt x="247936" y="590691"/>
                    <a:pt x="264605" y="574689"/>
                  </a:cubicBezTo>
                  <a:lnTo>
                    <a:pt x="289750" y="550686"/>
                  </a:lnTo>
                  <a:cubicBezTo>
                    <a:pt x="298133" y="542590"/>
                    <a:pt x="307181" y="535637"/>
                    <a:pt x="315944" y="528017"/>
                  </a:cubicBezTo>
                  <a:cubicBezTo>
                    <a:pt x="333470" y="512967"/>
                    <a:pt x="351377" y="498299"/>
                    <a:pt x="369380" y="483535"/>
                  </a:cubicBezTo>
                  <a:cubicBezTo>
                    <a:pt x="513874" y="366663"/>
                    <a:pt x="676561" y="268937"/>
                    <a:pt x="850773" y="192070"/>
                  </a:cubicBezTo>
                  <a:cubicBezTo>
                    <a:pt x="1025081" y="115679"/>
                    <a:pt x="1211009" y="59292"/>
                    <a:pt x="1403414" y="29002"/>
                  </a:cubicBezTo>
                  <a:cubicBezTo>
                    <a:pt x="1595723" y="-1669"/>
                    <a:pt x="1794320" y="-8431"/>
                    <a:pt x="1993011" y="10714"/>
                  </a:cubicBezTo>
                  <a:cubicBezTo>
                    <a:pt x="2017871" y="13191"/>
                    <a:pt x="2042732" y="15381"/>
                    <a:pt x="2067592" y="18239"/>
                  </a:cubicBezTo>
                  <a:lnTo>
                    <a:pt x="2141887" y="30050"/>
                  </a:lnTo>
                  <a:lnTo>
                    <a:pt x="2216277" y="42813"/>
                  </a:lnTo>
                  <a:cubicBezTo>
                    <a:pt x="2241042" y="47195"/>
                    <a:pt x="2264569" y="53767"/>
                    <a:pt x="2288858" y="59196"/>
                  </a:cubicBezTo>
                  <a:cubicBezTo>
                    <a:pt x="2312956" y="64911"/>
                    <a:pt x="2337149" y="70531"/>
                    <a:pt x="2361152" y="76627"/>
                  </a:cubicBezTo>
                  <a:cubicBezTo>
                    <a:pt x="2385251" y="82533"/>
                    <a:pt x="2409539" y="88438"/>
                    <a:pt x="2432685" y="96153"/>
                  </a:cubicBezTo>
                  <a:cubicBezTo>
                    <a:pt x="2479453" y="110822"/>
                    <a:pt x="2526506" y="125204"/>
                    <a:pt x="2573274" y="140730"/>
                  </a:cubicBezTo>
                  <a:cubicBezTo>
                    <a:pt x="2757297" y="206262"/>
                    <a:pt x="2930462" y="289035"/>
                    <a:pt x="3093434" y="379236"/>
                  </a:cubicBezTo>
                  <a:cubicBezTo>
                    <a:pt x="3420047" y="560116"/>
                    <a:pt x="3698939" y="776334"/>
                    <a:pt x="3952970" y="994361"/>
                  </a:cubicBezTo>
                  <a:cubicBezTo>
                    <a:pt x="4080510" y="1102946"/>
                    <a:pt x="4203097" y="1212293"/>
                    <a:pt x="4326065" y="1317544"/>
                  </a:cubicBezTo>
                  <a:cubicBezTo>
                    <a:pt x="4387882" y="1368503"/>
                    <a:pt x="4449604" y="1420890"/>
                    <a:pt x="4512945" y="1469944"/>
                  </a:cubicBezTo>
                  <a:cubicBezTo>
                    <a:pt x="4544568" y="1494804"/>
                    <a:pt x="4577144" y="1518426"/>
                    <a:pt x="4609434" y="1542905"/>
                  </a:cubicBezTo>
                  <a:cubicBezTo>
                    <a:pt x="4642485" y="1566146"/>
                    <a:pt x="4675156" y="1590340"/>
                    <a:pt x="4708875" y="1613105"/>
                  </a:cubicBezTo>
                  <a:cubicBezTo>
                    <a:pt x="4776311" y="1658444"/>
                    <a:pt x="4844796" y="1703592"/>
                    <a:pt x="4915948" y="1744359"/>
                  </a:cubicBezTo>
                  <a:cubicBezTo>
                    <a:pt x="4986528" y="1786460"/>
                    <a:pt x="5059204" y="1825417"/>
                    <a:pt x="5133213" y="1861898"/>
                  </a:cubicBezTo>
                  <a:cubicBezTo>
                    <a:pt x="5281232" y="1935240"/>
                    <a:pt x="5436108" y="1996010"/>
                    <a:pt x="5594700" y="2045730"/>
                  </a:cubicBezTo>
                  <a:cubicBezTo>
                    <a:pt x="5753100" y="2095165"/>
                    <a:pt x="5916549" y="2133551"/>
                    <a:pt x="6080094" y="2159268"/>
                  </a:cubicBezTo>
                  <a:cubicBezTo>
                    <a:pt x="6243542" y="2185272"/>
                    <a:pt x="6408039" y="2199559"/>
                    <a:pt x="6570155" y="2195559"/>
                  </a:cubicBezTo>
                  <a:cubicBezTo>
                    <a:pt x="6894386" y="2191463"/>
                    <a:pt x="7208235" y="2105738"/>
                    <a:pt x="7451979" y="1943432"/>
                  </a:cubicBezTo>
                  <a:cubicBezTo>
                    <a:pt x="7513511" y="1901712"/>
                    <a:pt x="7573042" y="1857516"/>
                    <a:pt x="7630668" y="1808177"/>
                  </a:cubicBezTo>
                  <a:cubicBezTo>
                    <a:pt x="7645241" y="1796461"/>
                    <a:pt x="7659339" y="1783031"/>
                    <a:pt x="7673626" y="1770648"/>
                  </a:cubicBezTo>
                  <a:cubicBezTo>
                    <a:pt x="7687914" y="1758075"/>
                    <a:pt x="7702010" y="1745502"/>
                    <a:pt x="7716107" y="1732072"/>
                  </a:cubicBezTo>
                  <a:lnTo>
                    <a:pt x="7758304" y="1692638"/>
                  </a:lnTo>
                  <a:lnTo>
                    <a:pt x="7800022" y="1651586"/>
                  </a:lnTo>
                  <a:cubicBezTo>
                    <a:pt x="7855553" y="1596055"/>
                    <a:pt x="7910894" y="1539572"/>
                    <a:pt x="7966425" y="1479469"/>
                  </a:cubicBezTo>
                  <a:cubicBezTo>
                    <a:pt x="7994333" y="1450418"/>
                    <a:pt x="8022717" y="1419652"/>
                    <a:pt x="8050816" y="1389648"/>
                  </a:cubicBezTo>
                  <a:cubicBezTo>
                    <a:pt x="8079201" y="1358787"/>
                    <a:pt x="8107585" y="1328403"/>
                    <a:pt x="8137017" y="1297351"/>
                  </a:cubicBezTo>
                  <a:cubicBezTo>
                    <a:pt x="8195120" y="1235534"/>
                    <a:pt x="8255508" y="1172764"/>
                    <a:pt x="8318850" y="1109804"/>
                  </a:cubicBezTo>
                  <a:cubicBezTo>
                    <a:pt x="8334947" y="1093992"/>
                    <a:pt x="8350282" y="1078657"/>
                    <a:pt x="8367046" y="1062655"/>
                  </a:cubicBezTo>
                  <a:lnTo>
                    <a:pt x="8417338" y="1015030"/>
                  </a:lnTo>
                  <a:cubicBezTo>
                    <a:pt x="8434102" y="999219"/>
                    <a:pt x="8451913" y="983693"/>
                    <a:pt x="8469153" y="968072"/>
                  </a:cubicBezTo>
                  <a:cubicBezTo>
                    <a:pt x="8486584" y="952451"/>
                    <a:pt x="8503825" y="936735"/>
                    <a:pt x="8522113" y="921590"/>
                  </a:cubicBezTo>
                  <a:cubicBezTo>
                    <a:pt x="8593265" y="859868"/>
                    <a:pt x="8669941" y="800527"/>
                    <a:pt x="8749284" y="742615"/>
                  </a:cubicBezTo>
                  <a:cubicBezTo>
                    <a:pt x="8829199" y="684894"/>
                    <a:pt x="8914638" y="630220"/>
                    <a:pt x="9004363" y="578595"/>
                  </a:cubicBezTo>
                  <a:cubicBezTo>
                    <a:pt x="9095613" y="528017"/>
                    <a:pt x="9191816" y="481059"/>
                    <a:pt x="9294781" y="441149"/>
                  </a:cubicBezTo>
                  <a:cubicBezTo>
                    <a:pt x="9320593" y="431338"/>
                    <a:pt x="9347359" y="422480"/>
                    <a:pt x="9373743" y="413241"/>
                  </a:cubicBezTo>
                  <a:cubicBezTo>
                    <a:pt x="9387078" y="408764"/>
                    <a:pt x="9400127" y="404001"/>
                    <a:pt x="9413653" y="399905"/>
                  </a:cubicBezTo>
                  <a:lnTo>
                    <a:pt x="9454801" y="388285"/>
                  </a:lnTo>
                  <a:lnTo>
                    <a:pt x="9496139" y="376855"/>
                  </a:lnTo>
                  <a:cubicBezTo>
                    <a:pt x="9509950" y="373045"/>
                    <a:pt x="9523666" y="369235"/>
                    <a:pt x="9538049" y="366378"/>
                  </a:cubicBezTo>
                  <a:cubicBezTo>
                    <a:pt x="9566434" y="360186"/>
                    <a:pt x="9595009" y="354471"/>
                    <a:pt x="9623584" y="348756"/>
                  </a:cubicBezTo>
                  <a:cubicBezTo>
                    <a:pt x="9652254" y="343232"/>
                    <a:pt x="9681877" y="340088"/>
                    <a:pt x="9711118" y="335993"/>
                  </a:cubicBezTo>
                  <a:lnTo>
                    <a:pt x="9755219" y="330373"/>
                  </a:lnTo>
                  <a:lnTo>
                    <a:pt x="9799987" y="327325"/>
                  </a:lnTo>
                  <a:cubicBezTo>
                    <a:pt x="9829800" y="325706"/>
                    <a:pt x="9859899" y="323325"/>
                    <a:pt x="9889712" y="322944"/>
                  </a:cubicBezTo>
                  <a:lnTo>
                    <a:pt x="9979152" y="323896"/>
                  </a:lnTo>
                  <a:cubicBezTo>
                    <a:pt x="10097167" y="328278"/>
                    <a:pt x="10209943" y="345232"/>
                    <a:pt x="10315384" y="367520"/>
                  </a:cubicBezTo>
                  <a:cubicBezTo>
                    <a:pt x="10421112" y="390285"/>
                    <a:pt x="10518172" y="418860"/>
                    <a:pt x="10609136" y="448959"/>
                  </a:cubicBezTo>
                  <a:lnTo>
                    <a:pt x="10643330" y="460294"/>
                  </a:lnTo>
                  <a:lnTo>
                    <a:pt x="10676191" y="471724"/>
                  </a:lnTo>
                  <a:lnTo>
                    <a:pt x="10741152" y="494489"/>
                  </a:lnTo>
                  <a:lnTo>
                    <a:pt x="10864025" y="540113"/>
                  </a:lnTo>
                  <a:cubicBezTo>
                    <a:pt x="10943272" y="569260"/>
                    <a:pt x="11016900" y="598311"/>
                    <a:pt x="11086624" y="622314"/>
                  </a:cubicBezTo>
                  <a:cubicBezTo>
                    <a:pt x="11156156" y="647841"/>
                    <a:pt x="11218640" y="666129"/>
                    <a:pt x="11282553" y="683846"/>
                  </a:cubicBezTo>
                  <a:cubicBezTo>
                    <a:pt x="11346562" y="700991"/>
                    <a:pt x="11411808" y="715088"/>
                    <a:pt x="11477815" y="726137"/>
                  </a:cubicBezTo>
                  <a:cubicBezTo>
                    <a:pt x="11543919" y="736710"/>
                    <a:pt x="11610690" y="745282"/>
                    <a:pt x="11677936" y="750235"/>
                  </a:cubicBezTo>
                  <a:cubicBezTo>
                    <a:pt x="11745278" y="754331"/>
                    <a:pt x="11813001" y="756712"/>
                    <a:pt x="11880914" y="754712"/>
                  </a:cubicBezTo>
                  <a:cubicBezTo>
                    <a:pt x="11914918" y="753950"/>
                    <a:pt x="11948732" y="751759"/>
                    <a:pt x="11982831" y="749854"/>
                  </a:cubicBezTo>
                  <a:lnTo>
                    <a:pt x="12033694" y="745187"/>
                  </a:lnTo>
                  <a:cubicBezTo>
                    <a:pt x="12050744" y="743853"/>
                    <a:pt x="12067413" y="740996"/>
                    <a:pt x="12084463" y="739281"/>
                  </a:cubicBezTo>
                  <a:cubicBezTo>
                    <a:pt x="12101512" y="737662"/>
                    <a:pt x="12118276" y="734995"/>
                    <a:pt x="12135136" y="732328"/>
                  </a:cubicBezTo>
                  <a:cubicBezTo>
                    <a:pt x="12151995" y="729852"/>
                    <a:pt x="12168854" y="727470"/>
                    <a:pt x="12186475" y="723946"/>
                  </a:cubicBezTo>
                  <a:cubicBezTo>
                    <a:pt x="12220861" y="717850"/>
                    <a:pt x="12257722" y="710135"/>
                    <a:pt x="12295156" y="702134"/>
                  </a:cubicBezTo>
                  <a:cubicBezTo>
                    <a:pt x="12370308" y="685560"/>
                    <a:pt x="12452128" y="664986"/>
                    <a:pt x="12538996" y="644508"/>
                  </a:cubicBezTo>
                  <a:cubicBezTo>
                    <a:pt x="12625959" y="624029"/>
                    <a:pt x="12718637" y="603169"/>
                    <a:pt x="12817888" y="586691"/>
                  </a:cubicBezTo>
                  <a:cubicBezTo>
                    <a:pt x="12843224" y="582881"/>
                    <a:pt x="12867799" y="578690"/>
                    <a:pt x="12893611" y="575356"/>
                  </a:cubicBezTo>
                  <a:lnTo>
                    <a:pt x="12971717" y="566212"/>
                  </a:lnTo>
                  <a:lnTo>
                    <a:pt x="13052584" y="560497"/>
                  </a:lnTo>
                  <a:cubicBezTo>
                    <a:pt x="13079921" y="559163"/>
                    <a:pt x="13108115" y="558973"/>
                    <a:pt x="13135642" y="558402"/>
                  </a:cubicBezTo>
                  <a:cubicBezTo>
                    <a:pt x="13247370" y="558402"/>
                    <a:pt x="13365766" y="571260"/>
                    <a:pt x="13478923" y="600693"/>
                  </a:cubicBezTo>
                  <a:cubicBezTo>
                    <a:pt x="13591794" y="629934"/>
                    <a:pt x="13700380" y="674987"/>
                    <a:pt x="13796962" y="732995"/>
                  </a:cubicBezTo>
                  <a:cubicBezTo>
                    <a:pt x="13893927" y="790621"/>
                    <a:pt x="13979652" y="859392"/>
                    <a:pt x="14053947" y="933401"/>
                  </a:cubicBezTo>
                  <a:cubicBezTo>
                    <a:pt x="14128146" y="1007696"/>
                    <a:pt x="14191107" y="1087039"/>
                    <a:pt x="14245590" y="1168478"/>
                  </a:cubicBezTo>
                  <a:cubicBezTo>
                    <a:pt x="14299692" y="1250202"/>
                    <a:pt x="14346937" y="1332784"/>
                    <a:pt x="14386750" y="1417271"/>
                  </a:cubicBezTo>
                  <a:lnTo>
                    <a:pt x="14415802" y="1480517"/>
                  </a:lnTo>
                  <a:cubicBezTo>
                    <a:pt x="14424850" y="1501758"/>
                    <a:pt x="14434280" y="1522713"/>
                    <a:pt x="14442948" y="1543858"/>
                  </a:cubicBezTo>
                  <a:cubicBezTo>
                    <a:pt x="14459998" y="1586435"/>
                    <a:pt x="14476095" y="1628916"/>
                    <a:pt x="14491144" y="1671493"/>
                  </a:cubicBezTo>
                  <a:cubicBezTo>
                    <a:pt x="14506480" y="1713879"/>
                    <a:pt x="14519814" y="1756932"/>
                    <a:pt x="14532768" y="1799604"/>
                  </a:cubicBezTo>
                  <a:cubicBezTo>
                    <a:pt x="14546008" y="1842276"/>
                    <a:pt x="14557630" y="1885234"/>
                    <a:pt x="14568678" y="1928192"/>
                  </a:cubicBezTo>
                  <a:cubicBezTo>
                    <a:pt x="14590872" y="2014012"/>
                    <a:pt x="14609826" y="2100118"/>
                    <a:pt x="14624971" y="2187081"/>
                  </a:cubicBezTo>
                  <a:lnTo>
                    <a:pt x="14538484" y="2225562"/>
                  </a:lnTo>
                  <a:cubicBezTo>
                    <a:pt x="14430470" y="2088117"/>
                    <a:pt x="14327410" y="1951433"/>
                    <a:pt x="14218920" y="1825608"/>
                  </a:cubicBezTo>
                  <a:cubicBezTo>
                    <a:pt x="14192060" y="1793985"/>
                    <a:pt x="14164723" y="1763314"/>
                    <a:pt x="14137005" y="1733310"/>
                  </a:cubicBezTo>
                  <a:lnTo>
                    <a:pt x="14095761" y="1688733"/>
                  </a:lnTo>
                  <a:lnTo>
                    <a:pt x="14053852" y="1645776"/>
                  </a:lnTo>
                  <a:cubicBezTo>
                    <a:pt x="13997082" y="1589959"/>
                    <a:pt x="13940504" y="1537095"/>
                    <a:pt x="13881544" y="1491375"/>
                  </a:cubicBezTo>
                  <a:cubicBezTo>
                    <a:pt x="13822871" y="1445560"/>
                    <a:pt x="13763815" y="1405174"/>
                    <a:pt x="13704475" y="1373551"/>
                  </a:cubicBezTo>
                  <a:cubicBezTo>
                    <a:pt x="13645229" y="1341928"/>
                    <a:pt x="13586269" y="1318687"/>
                    <a:pt x="13529119" y="1303638"/>
                  </a:cubicBezTo>
                  <a:cubicBezTo>
                    <a:pt x="13471969" y="1288207"/>
                    <a:pt x="13416153" y="1282683"/>
                    <a:pt x="13361193" y="1282968"/>
                  </a:cubicBezTo>
                  <a:lnTo>
                    <a:pt x="13340715" y="1283159"/>
                  </a:lnTo>
                  <a:lnTo>
                    <a:pt x="13320236" y="1285064"/>
                  </a:lnTo>
                  <a:lnTo>
                    <a:pt x="13300043" y="1286493"/>
                  </a:lnTo>
                  <a:cubicBezTo>
                    <a:pt x="13293471" y="1286588"/>
                    <a:pt x="13286232" y="1288397"/>
                    <a:pt x="13279374" y="1289255"/>
                  </a:cubicBezTo>
                  <a:cubicBezTo>
                    <a:pt x="13252132" y="1292398"/>
                    <a:pt x="13223843" y="1298589"/>
                    <a:pt x="13195173" y="1304780"/>
                  </a:cubicBezTo>
                  <a:cubicBezTo>
                    <a:pt x="13080112" y="1331165"/>
                    <a:pt x="12948285" y="1384981"/>
                    <a:pt x="12798361" y="1448608"/>
                  </a:cubicBezTo>
                  <a:cubicBezTo>
                    <a:pt x="12723018" y="1480231"/>
                    <a:pt x="12643580" y="1514712"/>
                    <a:pt x="12555855" y="1548144"/>
                  </a:cubicBezTo>
                  <a:cubicBezTo>
                    <a:pt x="12511850" y="1564908"/>
                    <a:pt x="12467082" y="1581672"/>
                    <a:pt x="12419076" y="1597198"/>
                  </a:cubicBezTo>
                  <a:cubicBezTo>
                    <a:pt x="12395835" y="1605294"/>
                    <a:pt x="12371165" y="1612629"/>
                    <a:pt x="12346591" y="1619963"/>
                  </a:cubicBezTo>
                  <a:cubicBezTo>
                    <a:pt x="12322016" y="1627392"/>
                    <a:pt x="12297442" y="1634727"/>
                    <a:pt x="12272677" y="1641013"/>
                  </a:cubicBezTo>
                  <a:cubicBezTo>
                    <a:pt x="12173617" y="1667302"/>
                    <a:pt x="12072937" y="1688352"/>
                    <a:pt x="11971115" y="1702259"/>
                  </a:cubicBezTo>
                  <a:cubicBezTo>
                    <a:pt x="11869388" y="1716165"/>
                    <a:pt x="11766709" y="1725881"/>
                    <a:pt x="11663648" y="1727881"/>
                  </a:cubicBezTo>
                  <a:cubicBezTo>
                    <a:pt x="11560588" y="1729881"/>
                    <a:pt x="11457242" y="1726547"/>
                    <a:pt x="11354276" y="1716356"/>
                  </a:cubicBezTo>
                  <a:cubicBezTo>
                    <a:pt x="11328559" y="1713594"/>
                    <a:pt x="11302746" y="1711308"/>
                    <a:pt x="11277029" y="1707879"/>
                  </a:cubicBezTo>
                  <a:cubicBezTo>
                    <a:pt x="11251406" y="1704354"/>
                    <a:pt x="11225593" y="1701021"/>
                    <a:pt x="11199972" y="1697115"/>
                  </a:cubicBezTo>
                  <a:cubicBezTo>
                    <a:pt x="11148822" y="1688257"/>
                    <a:pt x="11097673" y="1679208"/>
                    <a:pt x="11046904" y="1667588"/>
                  </a:cubicBezTo>
                  <a:cubicBezTo>
                    <a:pt x="10945178" y="1645585"/>
                    <a:pt x="10844212" y="1615105"/>
                    <a:pt x="10752963" y="1584435"/>
                  </a:cubicBezTo>
                  <a:cubicBezTo>
                    <a:pt x="10661809" y="1552335"/>
                    <a:pt x="10576370" y="1520427"/>
                    <a:pt x="10496741" y="1488042"/>
                  </a:cubicBezTo>
                  <a:lnTo>
                    <a:pt x="10381202" y="1441941"/>
                  </a:lnTo>
                  <a:lnTo>
                    <a:pt x="10326434" y="1420033"/>
                  </a:lnTo>
                  <a:lnTo>
                    <a:pt x="10299382" y="1409270"/>
                  </a:lnTo>
                  <a:lnTo>
                    <a:pt x="10273284" y="1399364"/>
                  </a:lnTo>
                  <a:cubicBezTo>
                    <a:pt x="10203561" y="1372884"/>
                    <a:pt x="10138410" y="1348691"/>
                    <a:pt x="10078402" y="1331641"/>
                  </a:cubicBezTo>
                  <a:cubicBezTo>
                    <a:pt x="10018300" y="1313639"/>
                    <a:pt x="9962769" y="1301447"/>
                    <a:pt x="9910858" y="1293065"/>
                  </a:cubicBezTo>
                  <a:cubicBezTo>
                    <a:pt x="9898190" y="1291731"/>
                    <a:pt x="9885426" y="1290207"/>
                    <a:pt x="9872663" y="1288397"/>
                  </a:cubicBezTo>
                  <a:cubicBezTo>
                    <a:pt x="9859899" y="1287159"/>
                    <a:pt x="9847421" y="1287255"/>
                    <a:pt x="9834658" y="1286302"/>
                  </a:cubicBezTo>
                  <a:lnTo>
                    <a:pt x="9815513" y="1285064"/>
                  </a:lnTo>
                  <a:lnTo>
                    <a:pt x="9795986" y="1285730"/>
                  </a:lnTo>
                  <a:cubicBezTo>
                    <a:pt x="9782937" y="1286397"/>
                    <a:pt x="9769983" y="1285540"/>
                    <a:pt x="9756553" y="1286873"/>
                  </a:cubicBezTo>
                  <a:cubicBezTo>
                    <a:pt x="9703403" y="1290303"/>
                    <a:pt x="9647206" y="1300018"/>
                    <a:pt x="9589198" y="1313925"/>
                  </a:cubicBezTo>
                  <a:cubicBezTo>
                    <a:pt x="9531001" y="1329260"/>
                    <a:pt x="9470803" y="1350501"/>
                    <a:pt x="9409557" y="1375837"/>
                  </a:cubicBezTo>
                  <a:cubicBezTo>
                    <a:pt x="9348311" y="1402983"/>
                    <a:pt x="9286018" y="1433463"/>
                    <a:pt x="9223343" y="1469182"/>
                  </a:cubicBezTo>
                  <a:cubicBezTo>
                    <a:pt x="9160860" y="1505472"/>
                    <a:pt x="9097803" y="1543858"/>
                    <a:pt x="9034748" y="1587197"/>
                  </a:cubicBezTo>
                  <a:cubicBezTo>
                    <a:pt x="9003126" y="1608152"/>
                    <a:pt x="8971312" y="1630440"/>
                    <a:pt x="8939498" y="1652729"/>
                  </a:cubicBezTo>
                  <a:lnTo>
                    <a:pt x="8891492" y="1686733"/>
                  </a:lnTo>
                  <a:cubicBezTo>
                    <a:pt x="8875490" y="1697972"/>
                    <a:pt x="8858822" y="1710641"/>
                    <a:pt x="8842343" y="1722356"/>
                  </a:cubicBezTo>
                  <a:lnTo>
                    <a:pt x="8638699" y="1870470"/>
                  </a:lnTo>
                  <a:cubicBezTo>
                    <a:pt x="8569357" y="1921048"/>
                    <a:pt x="8496586" y="1971340"/>
                    <a:pt x="8422386" y="2022299"/>
                  </a:cubicBezTo>
                  <a:cubicBezTo>
                    <a:pt x="8347996" y="2072400"/>
                    <a:pt x="8270367" y="2122406"/>
                    <a:pt x="8190071" y="2169746"/>
                  </a:cubicBezTo>
                  <a:cubicBezTo>
                    <a:pt x="8110252" y="2217466"/>
                    <a:pt x="8025670" y="2262329"/>
                    <a:pt x="7939279" y="2303763"/>
                  </a:cubicBezTo>
                  <a:cubicBezTo>
                    <a:pt x="7852696" y="2345291"/>
                    <a:pt x="7761922" y="2381677"/>
                    <a:pt x="7669721" y="2413300"/>
                  </a:cubicBezTo>
                  <a:cubicBezTo>
                    <a:pt x="7622953" y="2428254"/>
                    <a:pt x="7576662" y="2443494"/>
                    <a:pt x="7529037" y="2454829"/>
                  </a:cubicBezTo>
                  <a:cubicBezTo>
                    <a:pt x="7505320" y="2460640"/>
                    <a:pt x="7481983" y="2467593"/>
                    <a:pt x="7458266" y="2472260"/>
                  </a:cubicBezTo>
                  <a:lnTo>
                    <a:pt x="7387400" y="2486928"/>
                  </a:lnTo>
                  <a:cubicBezTo>
                    <a:pt x="7363873" y="2492262"/>
                    <a:pt x="7340156" y="2495310"/>
                    <a:pt x="7316534" y="2499025"/>
                  </a:cubicBezTo>
                  <a:cubicBezTo>
                    <a:pt x="7292912" y="2502454"/>
                    <a:pt x="7269385" y="2506360"/>
                    <a:pt x="7245858" y="2509312"/>
                  </a:cubicBezTo>
                  <a:cubicBezTo>
                    <a:pt x="7198710" y="2514170"/>
                    <a:pt x="7152037" y="2520932"/>
                    <a:pt x="7105270" y="2522838"/>
                  </a:cubicBezTo>
                  <a:lnTo>
                    <a:pt x="7035451" y="2527124"/>
                  </a:lnTo>
                  <a:lnTo>
                    <a:pt x="6966013" y="2529029"/>
                  </a:lnTo>
                  <a:lnTo>
                    <a:pt x="6931438" y="2529981"/>
                  </a:lnTo>
                  <a:lnTo>
                    <a:pt x="6896957" y="2529791"/>
                  </a:lnTo>
                  <a:lnTo>
                    <a:pt x="6828282" y="2529315"/>
                  </a:lnTo>
                  <a:cubicBezTo>
                    <a:pt x="6737128" y="2526457"/>
                    <a:pt x="6646736" y="2521981"/>
                    <a:pt x="6557677" y="2513313"/>
                  </a:cubicBezTo>
                  <a:cubicBezTo>
                    <a:pt x="6379178" y="2497501"/>
                    <a:pt x="6204680" y="2470641"/>
                    <a:pt x="6032183" y="2440446"/>
                  </a:cubicBezTo>
                  <a:cubicBezTo>
                    <a:pt x="5988844" y="2433588"/>
                    <a:pt x="5946267" y="2424254"/>
                    <a:pt x="5903214" y="2416920"/>
                  </a:cubicBezTo>
                  <a:lnTo>
                    <a:pt x="5774912" y="2392250"/>
                  </a:lnTo>
                  <a:cubicBezTo>
                    <a:pt x="5689473" y="2375391"/>
                    <a:pt x="5603843" y="2358531"/>
                    <a:pt x="5518214" y="2340815"/>
                  </a:cubicBezTo>
                  <a:cubicBezTo>
                    <a:pt x="5346954" y="2305287"/>
                    <a:pt x="5175028" y="2268425"/>
                    <a:pt x="5002435" y="2226610"/>
                  </a:cubicBezTo>
                  <a:cubicBezTo>
                    <a:pt x="4916329" y="2205179"/>
                    <a:pt x="4829461" y="2184129"/>
                    <a:pt x="4742974" y="2160221"/>
                  </a:cubicBezTo>
                  <a:cubicBezTo>
                    <a:pt x="4721352" y="2154220"/>
                    <a:pt x="4699540" y="2148505"/>
                    <a:pt x="4678014" y="2142219"/>
                  </a:cubicBezTo>
                  <a:lnTo>
                    <a:pt x="4613148" y="2123359"/>
                  </a:lnTo>
                  <a:cubicBezTo>
                    <a:pt x="4569524" y="2111358"/>
                    <a:pt x="4526661" y="2097070"/>
                    <a:pt x="4483227" y="2083735"/>
                  </a:cubicBezTo>
                  <a:cubicBezTo>
                    <a:pt x="4310158" y="2029538"/>
                    <a:pt x="4137374" y="1962863"/>
                    <a:pt x="3970687" y="1887234"/>
                  </a:cubicBezTo>
                  <a:cubicBezTo>
                    <a:pt x="3804666" y="1811796"/>
                    <a:pt x="3646837" y="1727595"/>
                    <a:pt x="3495961" y="1639680"/>
                  </a:cubicBezTo>
                  <a:cubicBezTo>
                    <a:pt x="3344799" y="1551764"/>
                    <a:pt x="3202591" y="1460133"/>
                    <a:pt x="3065145" y="1369646"/>
                  </a:cubicBezTo>
                  <a:lnTo>
                    <a:pt x="2963037" y="1301923"/>
                  </a:lnTo>
                  <a:lnTo>
                    <a:pt x="2912555" y="1268490"/>
                  </a:lnTo>
                  <a:cubicBezTo>
                    <a:pt x="2895886" y="1257251"/>
                    <a:pt x="2879217" y="1245249"/>
                    <a:pt x="2862644" y="1234772"/>
                  </a:cubicBezTo>
                  <a:cubicBezTo>
                    <a:pt x="2829306" y="1213341"/>
                    <a:pt x="2796445" y="1191243"/>
                    <a:pt x="2763584" y="1169145"/>
                  </a:cubicBezTo>
                  <a:cubicBezTo>
                    <a:pt x="2730722" y="1147618"/>
                    <a:pt x="2697766" y="1127711"/>
                    <a:pt x="2665000" y="1106756"/>
                  </a:cubicBezTo>
                  <a:cubicBezTo>
                    <a:pt x="2534126" y="1024745"/>
                    <a:pt x="2403634" y="951403"/>
                    <a:pt x="2272189" y="887871"/>
                  </a:cubicBezTo>
                  <a:cubicBezTo>
                    <a:pt x="2239042" y="873870"/>
                    <a:pt x="2206181" y="858725"/>
                    <a:pt x="2173129" y="843770"/>
                  </a:cubicBezTo>
                  <a:cubicBezTo>
                    <a:pt x="2156651" y="835770"/>
                    <a:pt x="2139982" y="829769"/>
                    <a:pt x="2123218" y="823578"/>
                  </a:cubicBezTo>
                  <a:cubicBezTo>
                    <a:pt x="2106454" y="817386"/>
                    <a:pt x="2089880" y="810719"/>
                    <a:pt x="2073212" y="804242"/>
                  </a:cubicBezTo>
                  <a:cubicBezTo>
                    <a:pt x="2056543" y="798051"/>
                    <a:pt x="2039779" y="790430"/>
                    <a:pt x="2023110" y="785096"/>
                  </a:cubicBezTo>
                  <a:lnTo>
                    <a:pt x="1972913" y="769285"/>
                  </a:lnTo>
                  <a:lnTo>
                    <a:pt x="1922717" y="752521"/>
                  </a:lnTo>
                  <a:lnTo>
                    <a:pt x="1871282" y="739281"/>
                  </a:lnTo>
                  <a:cubicBezTo>
                    <a:pt x="1734026" y="702420"/>
                    <a:pt x="1590199" y="678797"/>
                    <a:pt x="1442466" y="668511"/>
                  </a:cubicBezTo>
                  <a:cubicBezTo>
                    <a:pt x="1294638" y="657938"/>
                    <a:pt x="1143191" y="662891"/>
                    <a:pt x="990124" y="680226"/>
                  </a:cubicBezTo>
                  <a:cubicBezTo>
                    <a:pt x="837057" y="697847"/>
                    <a:pt x="682562" y="729566"/>
                    <a:pt x="527876" y="775571"/>
                  </a:cubicBezTo>
                  <a:cubicBezTo>
                    <a:pt x="449866" y="797574"/>
                    <a:pt x="373571" y="826054"/>
                    <a:pt x="295751" y="855772"/>
                  </a:cubicBezTo>
                  <a:cubicBezTo>
                    <a:pt x="276701" y="863773"/>
                    <a:pt x="257651" y="872060"/>
                    <a:pt x="238030" y="879870"/>
                  </a:cubicBezTo>
                  <a:cubicBezTo>
                    <a:pt x="218789" y="888062"/>
                    <a:pt x="198406" y="895110"/>
                    <a:pt x="179642" y="904445"/>
                  </a:cubicBezTo>
                  <a:cubicBezTo>
                    <a:pt x="141542" y="922352"/>
                    <a:pt x="102870" y="940545"/>
                    <a:pt x="62675" y="958070"/>
                  </a:cubicBezTo>
                  <a:lnTo>
                    <a:pt x="0" y="887204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6000">
                  <a:srgbClr val="FFFFFF">
                    <a:alpha val="13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9490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9D43F2F-FE2D-C7D8-1413-88C767967459}"/>
                </a:ext>
              </a:extLst>
            </p:cNvPr>
            <p:cNvSpPr/>
            <p:nvPr/>
          </p:nvSpPr>
          <p:spPr>
            <a:xfrm>
              <a:off x="-751522" y="776187"/>
              <a:ext cx="13297567" cy="2888461"/>
            </a:xfrm>
            <a:custGeom>
              <a:avLst/>
              <a:gdLst>
                <a:gd name="connsiteX0" fmla="*/ 13269372 w 13297567"/>
                <a:gd name="connsiteY0" fmla="*/ 394340 h 2888461"/>
                <a:gd name="connsiteX1" fmla="*/ 13037820 w 13297567"/>
                <a:gd name="connsiteY1" fmla="*/ 386053 h 2888461"/>
                <a:gd name="connsiteX2" fmla="*/ 12981432 w 13297567"/>
                <a:gd name="connsiteY2" fmla="*/ 385101 h 2888461"/>
                <a:gd name="connsiteX3" fmla="*/ 12925901 w 13297567"/>
                <a:gd name="connsiteY3" fmla="*/ 384910 h 2888461"/>
                <a:gd name="connsiteX4" fmla="*/ 12898469 w 13297567"/>
                <a:gd name="connsiteY4" fmla="*/ 385101 h 2888461"/>
                <a:gd name="connsiteX5" fmla="*/ 12871323 w 13297567"/>
                <a:gd name="connsiteY5" fmla="*/ 386149 h 2888461"/>
                <a:gd name="connsiteX6" fmla="*/ 12817793 w 13297567"/>
                <a:gd name="connsiteY6" fmla="*/ 388625 h 2888461"/>
                <a:gd name="connsiteX7" fmla="*/ 12714636 w 13297567"/>
                <a:gd name="connsiteY7" fmla="*/ 398817 h 2888461"/>
                <a:gd name="connsiteX8" fmla="*/ 12618339 w 13297567"/>
                <a:gd name="connsiteY8" fmla="*/ 416438 h 2888461"/>
                <a:gd name="connsiteX9" fmla="*/ 12453747 w 13297567"/>
                <a:gd name="connsiteY9" fmla="*/ 478160 h 2888461"/>
                <a:gd name="connsiteX10" fmla="*/ 12324874 w 13297567"/>
                <a:gd name="connsiteY10" fmla="*/ 573791 h 2888461"/>
                <a:gd name="connsiteX11" fmla="*/ 12204858 w 13297567"/>
                <a:gd name="connsiteY11" fmla="*/ 703617 h 2888461"/>
                <a:gd name="connsiteX12" fmla="*/ 12078463 w 13297567"/>
                <a:gd name="connsiteY12" fmla="*/ 866208 h 2888461"/>
                <a:gd name="connsiteX13" fmla="*/ 11931873 w 13297567"/>
                <a:gd name="connsiteY13" fmla="*/ 1051946 h 2888461"/>
                <a:gd name="connsiteX14" fmla="*/ 11743182 w 13297567"/>
                <a:gd name="connsiteY14" fmla="*/ 1249590 h 2888461"/>
                <a:gd name="connsiteX15" fmla="*/ 11507343 w 13297567"/>
                <a:gd name="connsiteY15" fmla="*/ 1427612 h 2888461"/>
                <a:gd name="connsiteX16" fmla="*/ 11242644 w 13297567"/>
                <a:gd name="connsiteY16" fmla="*/ 1563820 h 2888461"/>
                <a:gd name="connsiteX17" fmla="*/ 10955083 w 13297567"/>
                <a:gd name="connsiteY17" fmla="*/ 1654212 h 2888461"/>
                <a:gd name="connsiteX18" fmla="*/ 10375964 w 13297567"/>
                <a:gd name="connsiteY18" fmla="*/ 1693931 h 2888461"/>
                <a:gd name="connsiteX19" fmla="*/ 10241756 w 13297567"/>
                <a:gd name="connsiteY19" fmla="*/ 1682977 h 2888461"/>
                <a:gd name="connsiteX20" fmla="*/ 10113455 w 13297567"/>
                <a:gd name="connsiteY20" fmla="*/ 1666499 h 2888461"/>
                <a:gd name="connsiteX21" fmla="*/ 10051161 w 13297567"/>
                <a:gd name="connsiteY21" fmla="*/ 1657165 h 2888461"/>
                <a:gd name="connsiteX22" fmla="*/ 9990010 w 13297567"/>
                <a:gd name="connsiteY22" fmla="*/ 1647258 h 2888461"/>
                <a:gd name="connsiteX23" fmla="*/ 9872091 w 13297567"/>
                <a:gd name="connsiteY23" fmla="*/ 1625542 h 2888461"/>
                <a:gd name="connsiteX24" fmla="*/ 9650444 w 13297567"/>
                <a:gd name="connsiteY24" fmla="*/ 1581346 h 2888461"/>
                <a:gd name="connsiteX25" fmla="*/ 9598152 w 13297567"/>
                <a:gd name="connsiteY25" fmla="*/ 1570487 h 2888461"/>
                <a:gd name="connsiteX26" fmla="*/ 9547289 w 13297567"/>
                <a:gd name="connsiteY26" fmla="*/ 1560391 h 2888461"/>
                <a:gd name="connsiteX27" fmla="*/ 9450419 w 13297567"/>
                <a:gd name="connsiteY27" fmla="*/ 1542388 h 2888461"/>
                <a:gd name="connsiteX28" fmla="*/ 9403175 w 13297567"/>
                <a:gd name="connsiteY28" fmla="*/ 1534483 h 2888461"/>
                <a:gd name="connsiteX29" fmla="*/ 9356598 w 13297567"/>
                <a:gd name="connsiteY29" fmla="*/ 1527434 h 2888461"/>
                <a:gd name="connsiteX30" fmla="*/ 9310783 w 13297567"/>
                <a:gd name="connsiteY30" fmla="*/ 1520671 h 2888461"/>
                <a:gd name="connsiteX31" fmla="*/ 9265920 w 13297567"/>
                <a:gd name="connsiteY31" fmla="*/ 1515242 h 2888461"/>
                <a:gd name="connsiteX32" fmla="*/ 9096089 w 13297567"/>
                <a:gd name="connsiteY32" fmla="*/ 1503336 h 2888461"/>
                <a:gd name="connsiteX33" fmla="*/ 8945404 w 13297567"/>
                <a:gd name="connsiteY33" fmla="*/ 1509051 h 2888461"/>
                <a:gd name="connsiteX34" fmla="*/ 8817864 w 13297567"/>
                <a:gd name="connsiteY34" fmla="*/ 1534864 h 2888461"/>
                <a:gd name="connsiteX35" fmla="*/ 8789194 w 13297567"/>
                <a:gd name="connsiteY35" fmla="*/ 1544293 h 2888461"/>
                <a:gd name="connsiteX36" fmla="*/ 8761857 w 13297567"/>
                <a:gd name="connsiteY36" fmla="*/ 1555342 h 2888461"/>
                <a:gd name="connsiteX37" fmla="*/ 8734615 w 13297567"/>
                <a:gd name="connsiteY37" fmla="*/ 1568011 h 2888461"/>
                <a:gd name="connsiteX38" fmla="*/ 8706993 w 13297567"/>
                <a:gd name="connsiteY38" fmla="*/ 1582584 h 2888461"/>
                <a:gd name="connsiteX39" fmla="*/ 8678799 w 13297567"/>
                <a:gd name="connsiteY39" fmla="*/ 1599443 h 2888461"/>
                <a:gd name="connsiteX40" fmla="*/ 8650033 w 13297567"/>
                <a:gd name="connsiteY40" fmla="*/ 1620017 h 2888461"/>
                <a:gd name="connsiteX41" fmla="*/ 8620506 w 13297567"/>
                <a:gd name="connsiteY41" fmla="*/ 1643163 h 2888461"/>
                <a:gd name="connsiteX42" fmla="*/ 8605552 w 13297567"/>
                <a:gd name="connsiteY42" fmla="*/ 1655164 h 2888461"/>
                <a:gd name="connsiteX43" fmla="*/ 8590407 w 13297567"/>
                <a:gd name="connsiteY43" fmla="*/ 1668785 h 2888461"/>
                <a:gd name="connsiteX44" fmla="*/ 8464296 w 13297567"/>
                <a:gd name="connsiteY44" fmla="*/ 1797944 h 2888461"/>
                <a:gd name="connsiteX45" fmla="*/ 8328660 w 13297567"/>
                <a:gd name="connsiteY45" fmla="*/ 1961107 h 2888461"/>
                <a:gd name="connsiteX46" fmla="*/ 8254937 w 13297567"/>
                <a:gd name="connsiteY46" fmla="*/ 2051214 h 2888461"/>
                <a:gd name="connsiteX47" fmla="*/ 8215503 w 13297567"/>
                <a:gd name="connsiteY47" fmla="*/ 2097791 h 2888461"/>
                <a:gd name="connsiteX48" fmla="*/ 8195596 w 13297567"/>
                <a:gd name="connsiteY48" fmla="*/ 2121127 h 2888461"/>
                <a:gd name="connsiteX49" fmla="*/ 8174641 w 13297567"/>
                <a:gd name="connsiteY49" fmla="*/ 2145035 h 2888461"/>
                <a:gd name="connsiteX50" fmla="*/ 8131874 w 13297567"/>
                <a:gd name="connsiteY50" fmla="*/ 2192565 h 2888461"/>
                <a:gd name="connsiteX51" fmla="*/ 8086916 w 13297567"/>
                <a:gd name="connsiteY51" fmla="*/ 2240476 h 2888461"/>
                <a:gd name="connsiteX52" fmla="*/ 8039291 w 13297567"/>
                <a:gd name="connsiteY52" fmla="*/ 2288386 h 2888461"/>
                <a:gd name="connsiteX53" fmla="*/ 8015097 w 13297567"/>
                <a:gd name="connsiteY53" fmla="*/ 2312199 h 2888461"/>
                <a:gd name="connsiteX54" fmla="*/ 7989380 w 13297567"/>
                <a:gd name="connsiteY54" fmla="*/ 2335630 h 2888461"/>
                <a:gd name="connsiteX55" fmla="*/ 7937754 w 13297567"/>
                <a:gd name="connsiteY55" fmla="*/ 2381922 h 2888461"/>
                <a:gd name="connsiteX56" fmla="*/ 7884033 w 13297567"/>
                <a:gd name="connsiteY56" fmla="*/ 2425356 h 2888461"/>
                <a:gd name="connsiteX57" fmla="*/ 7829360 w 13297567"/>
                <a:gd name="connsiteY57" fmla="*/ 2466980 h 2888461"/>
                <a:gd name="connsiteX58" fmla="*/ 7773829 w 13297567"/>
                <a:gd name="connsiteY58" fmla="*/ 2506985 h 2888461"/>
                <a:gd name="connsiteX59" fmla="*/ 7658577 w 13297567"/>
                <a:gd name="connsiteY59" fmla="*/ 2579375 h 2888461"/>
                <a:gd name="connsiteX60" fmla="*/ 7599902 w 13297567"/>
                <a:gd name="connsiteY60" fmla="*/ 2612903 h 2888461"/>
                <a:gd name="connsiteX61" fmla="*/ 7540086 w 13297567"/>
                <a:gd name="connsiteY61" fmla="*/ 2643859 h 2888461"/>
                <a:gd name="connsiteX62" fmla="*/ 7479506 w 13297567"/>
                <a:gd name="connsiteY62" fmla="*/ 2672625 h 2888461"/>
                <a:gd name="connsiteX63" fmla="*/ 7418451 w 13297567"/>
                <a:gd name="connsiteY63" fmla="*/ 2699771 h 2888461"/>
                <a:gd name="connsiteX64" fmla="*/ 7294245 w 13297567"/>
                <a:gd name="connsiteY64" fmla="*/ 2747110 h 2888461"/>
                <a:gd name="connsiteX65" fmla="*/ 7168515 w 13297567"/>
                <a:gd name="connsiteY65" fmla="*/ 2786925 h 2888461"/>
                <a:gd name="connsiteX66" fmla="*/ 7104984 w 13297567"/>
                <a:gd name="connsiteY66" fmla="*/ 2803498 h 2888461"/>
                <a:gd name="connsiteX67" fmla="*/ 7041356 w 13297567"/>
                <a:gd name="connsiteY67" fmla="*/ 2818357 h 2888461"/>
                <a:gd name="connsiteX68" fmla="*/ 6785515 w 13297567"/>
                <a:gd name="connsiteY68" fmla="*/ 2859220 h 2888461"/>
                <a:gd name="connsiteX69" fmla="*/ 6721317 w 13297567"/>
                <a:gd name="connsiteY69" fmla="*/ 2864363 h 2888461"/>
                <a:gd name="connsiteX70" fmla="*/ 6689408 w 13297567"/>
                <a:gd name="connsiteY70" fmla="*/ 2866744 h 2888461"/>
                <a:gd name="connsiteX71" fmla="*/ 6657023 w 13297567"/>
                <a:gd name="connsiteY71" fmla="*/ 2868078 h 2888461"/>
                <a:gd name="connsiteX72" fmla="*/ 6593300 w 13297567"/>
                <a:gd name="connsiteY72" fmla="*/ 2870650 h 2888461"/>
                <a:gd name="connsiteX73" fmla="*/ 6538246 w 13297567"/>
                <a:gd name="connsiteY73" fmla="*/ 2872269 h 2888461"/>
                <a:gd name="connsiteX74" fmla="*/ 6427851 w 13297567"/>
                <a:gd name="connsiteY74" fmla="*/ 2876460 h 2888461"/>
                <a:gd name="connsiteX75" fmla="*/ 6372606 w 13297567"/>
                <a:gd name="connsiteY75" fmla="*/ 2879222 h 2888461"/>
                <a:gd name="connsiteX76" fmla="*/ 6344984 w 13297567"/>
                <a:gd name="connsiteY76" fmla="*/ 2880651 h 2888461"/>
                <a:gd name="connsiteX77" fmla="*/ 6313647 w 13297567"/>
                <a:gd name="connsiteY77" fmla="*/ 2882747 h 2888461"/>
                <a:gd name="connsiteX78" fmla="*/ 6187821 w 13297567"/>
                <a:gd name="connsiteY78" fmla="*/ 2888461 h 2888461"/>
                <a:gd name="connsiteX79" fmla="*/ 6125718 w 13297567"/>
                <a:gd name="connsiteY79" fmla="*/ 2888176 h 2888461"/>
                <a:gd name="connsiteX80" fmla="*/ 6094762 w 13297567"/>
                <a:gd name="connsiteY80" fmla="*/ 2888080 h 2888461"/>
                <a:gd name="connsiteX81" fmla="*/ 6063996 w 13297567"/>
                <a:gd name="connsiteY81" fmla="*/ 2886842 h 2888461"/>
                <a:gd name="connsiteX82" fmla="*/ 5582126 w 13297567"/>
                <a:gd name="connsiteY82" fmla="*/ 2832264 h 2888461"/>
                <a:gd name="connsiteX83" fmla="*/ 5523072 w 13297567"/>
                <a:gd name="connsiteY83" fmla="*/ 2820929 h 2888461"/>
                <a:gd name="connsiteX84" fmla="*/ 5464302 w 13297567"/>
                <a:gd name="connsiteY84" fmla="*/ 2808642 h 2888461"/>
                <a:gd name="connsiteX85" fmla="*/ 5347526 w 13297567"/>
                <a:gd name="connsiteY85" fmla="*/ 2781686 h 2888461"/>
                <a:gd name="connsiteX86" fmla="*/ 5231797 w 13297567"/>
                <a:gd name="connsiteY86" fmla="*/ 2750920 h 2888461"/>
                <a:gd name="connsiteX87" fmla="*/ 5173885 w 13297567"/>
                <a:gd name="connsiteY87" fmla="*/ 2735585 h 2888461"/>
                <a:gd name="connsiteX88" fmla="*/ 5116735 w 13297567"/>
                <a:gd name="connsiteY88" fmla="*/ 2718154 h 2888461"/>
                <a:gd name="connsiteX89" fmla="*/ 5001768 w 13297567"/>
                <a:gd name="connsiteY89" fmla="*/ 2683769 h 2888461"/>
                <a:gd name="connsiteX90" fmla="*/ 4888135 w 13297567"/>
                <a:gd name="connsiteY90" fmla="*/ 2645288 h 2888461"/>
                <a:gd name="connsiteX91" fmla="*/ 4830794 w 13297567"/>
                <a:gd name="connsiteY91" fmla="*/ 2626714 h 2888461"/>
                <a:gd name="connsiteX92" fmla="*/ 4774597 w 13297567"/>
                <a:gd name="connsiteY92" fmla="*/ 2605569 h 2888461"/>
                <a:gd name="connsiteX93" fmla="*/ 4661154 w 13297567"/>
                <a:gd name="connsiteY93" fmla="*/ 2564135 h 2888461"/>
                <a:gd name="connsiteX94" fmla="*/ 4604957 w 13297567"/>
                <a:gd name="connsiteY94" fmla="*/ 2541942 h 2888461"/>
                <a:gd name="connsiteX95" fmla="*/ 4548950 w 13297567"/>
                <a:gd name="connsiteY95" fmla="*/ 2519082 h 2888461"/>
                <a:gd name="connsiteX96" fmla="*/ 4435888 w 13297567"/>
                <a:gd name="connsiteY96" fmla="*/ 2473838 h 2888461"/>
                <a:gd name="connsiteX97" fmla="*/ 4325208 w 13297567"/>
                <a:gd name="connsiteY97" fmla="*/ 2423737 h 2888461"/>
                <a:gd name="connsiteX98" fmla="*/ 4213765 w 13297567"/>
                <a:gd name="connsiteY98" fmla="*/ 2373159 h 2888461"/>
                <a:gd name="connsiteX99" fmla="*/ 3996500 w 13297567"/>
                <a:gd name="connsiteY99" fmla="*/ 2263907 h 2888461"/>
                <a:gd name="connsiteX100" fmla="*/ 3903345 w 13297567"/>
                <a:gd name="connsiteY100" fmla="*/ 2220568 h 2888461"/>
                <a:gd name="connsiteX101" fmla="*/ 3880295 w 13297567"/>
                <a:gd name="connsiteY101" fmla="*/ 2209805 h 2888461"/>
                <a:gd name="connsiteX102" fmla="*/ 3856482 w 13297567"/>
                <a:gd name="connsiteY102" fmla="*/ 2200090 h 2888461"/>
                <a:gd name="connsiteX103" fmla="*/ 3809238 w 13297567"/>
                <a:gd name="connsiteY103" fmla="*/ 2180659 h 2888461"/>
                <a:gd name="connsiteX104" fmla="*/ 3427190 w 13297567"/>
                <a:gd name="connsiteY104" fmla="*/ 2046547 h 2888461"/>
                <a:gd name="connsiteX105" fmla="*/ 3038285 w 13297567"/>
                <a:gd name="connsiteY105" fmla="*/ 1936914 h 2888461"/>
                <a:gd name="connsiteX106" fmla="*/ 2939701 w 13297567"/>
                <a:gd name="connsiteY106" fmla="*/ 1911673 h 2888461"/>
                <a:gd name="connsiteX107" fmla="*/ 2890266 w 13297567"/>
                <a:gd name="connsiteY107" fmla="*/ 1899195 h 2888461"/>
                <a:gd name="connsiteX108" fmla="*/ 2865692 w 13297567"/>
                <a:gd name="connsiteY108" fmla="*/ 1892527 h 2888461"/>
                <a:gd name="connsiteX109" fmla="*/ 2840736 w 13297567"/>
                <a:gd name="connsiteY109" fmla="*/ 1886812 h 2888461"/>
                <a:gd name="connsiteX110" fmla="*/ 2740914 w 13297567"/>
                <a:gd name="connsiteY110" fmla="*/ 1862714 h 2888461"/>
                <a:gd name="connsiteX111" fmla="*/ 2639949 w 13297567"/>
                <a:gd name="connsiteY111" fmla="*/ 1841092 h 2888461"/>
                <a:gd name="connsiteX112" fmla="*/ 1806797 w 13297567"/>
                <a:gd name="connsiteY112" fmla="*/ 1714791 h 2888461"/>
                <a:gd name="connsiteX113" fmla="*/ 1375886 w 13297567"/>
                <a:gd name="connsiteY113" fmla="*/ 1679643 h 2888461"/>
                <a:gd name="connsiteX114" fmla="*/ 937260 w 13297567"/>
                <a:gd name="connsiteY114" fmla="*/ 1659641 h 2888461"/>
                <a:gd name="connsiteX115" fmla="*/ 490728 w 13297567"/>
                <a:gd name="connsiteY115" fmla="*/ 1652974 h 2888461"/>
                <a:gd name="connsiteX116" fmla="*/ 32575 w 13297567"/>
                <a:gd name="connsiteY116" fmla="*/ 1661546 h 2888461"/>
                <a:gd name="connsiteX117" fmla="*/ 0 w 13297567"/>
                <a:gd name="connsiteY117" fmla="*/ 1572678 h 2888461"/>
                <a:gd name="connsiteX118" fmla="*/ 202216 w 13297567"/>
                <a:gd name="connsiteY118" fmla="*/ 1439804 h 2888461"/>
                <a:gd name="connsiteX119" fmla="*/ 254794 w 13297567"/>
                <a:gd name="connsiteY119" fmla="*/ 1409991 h 2888461"/>
                <a:gd name="connsiteX120" fmla="*/ 308134 w 13297567"/>
                <a:gd name="connsiteY120" fmla="*/ 1382178 h 2888461"/>
                <a:gd name="connsiteX121" fmla="*/ 416243 w 13297567"/>
                <a:gd name="connsiteY121" fmla="*/ 1329028 h 2888461"/>
                <a:gd name="connsiteX122" fmla="*/ 864965 w 13297567"/>
                <a:gd name="connsiteY122" fmla="*/ 1157197 h 2888461"/>
                <a:gd name="connsiteX123" fmla="*/ 1331595 w 13297567"/>
                <a:gd name="connsiteY123" fmla="*/ 1040707 h 2888461"/>
                <a:gd name="connsiteX124" fmla="*/ 1810703 w 13297567"/>
                <a:gd name="connsiteY124" fmla="*/ 976508 h 2888461"/>
                <a:gd name="connsiteX125" fmla="*/ 2789396 w 13297567"/>
                <a:gd name="connsiteY125" fmla="*/ 1010703 h 2888461"/>
                <a:gd name="connsiteX126" fmla="*/ 3743801 w 13297567"/>
                <a:gd name="connsiteY126" fmla="*/ 1322647 h 2888461"/>
                <a:gd name="connsiteX127" fmla="*/ 3854672 w 13297567"/>
                <a:gd name="connsiteY127" fmla="*/ 1386559 h 2888461"/>
                <a:gd name="connsiteX128" fmla="*/ 3962305 w 13297567"/>
                <a:gd name="connsiteY128" fmla="*/ 1456473 h 2888461"/>
                <a:gd name="connsiteX129" fmla="*/ 4014597 w 13297567"/>
                <a:gd name="connsiteY129" fmla="*/ 1493906 h 2888461"/>
                <a:gd name="connsiteX130" fmla="*/ 4066127 w 13297567"/>
                <a:gd name="connsiteY130" fmla="*/ 1532387 h 2888461"/>
                <a:gd name="connsiteX131" fmla="*/ 4117181 w 13297567"/>
                <a:gd name="connsiteY131" fmla="*/ 1571154 h 2888461"/>
                <a:gd name="connsiteX132" fmla="*/ 4166330 w 13297567"/>
                <a:gd name="connsiteY132" fmla="*/ 1612969 h 2888461"/>
                <a:gd name="connsiteX133" fmla="*/ 4215099 w 13297567"/>
                <a:gd name="connsiteY133" fmla="*/ 1654688 h 2888461"/>
                <a:gd name="connsiteX134" fmla="*/ 4262819 w 13297567"/>
                <a:gd name="connsiteY134" fmla="*/ 1697455 h 2888461"/>
                <a:gd name="connsiteX135" fmla="*/ 4354830 w 13297567"/>
                <a:gd name="connsiteY135" fmla="*/ 1786514 h 2888461"/>
                <a:gd name="connsiteX136" fmla="*/ 4365879 w 13297567"/>
                <a:gd name="connsiteY136" fmla="*/ 1797373 h 2888461"/>
                <a:gd name="connsiteX137" fmla="*/ 4375214 w 13297567"/>
                <a:gd name="connsiteY137" fmla="*/ 1806993 h 2888461"/>
                <a:gd name="connsiteX138" fmla="*/ 4393978 w 13297567"/>
                <a:gd name="connsiteY138" fmla="*/ 1826233 h 2888461"/>
                <a:gd name="connsiteX139" fmla="*/ 4431602 w 13297567"/>
                <a:gd name="connsiteY139" fmla="*/ 1864905 h 2888461"/>
                <a:gd name="connsiteX140" fmla="*/ 4507421 w 13297567"/>
                <a:gd name="connsiteY140" fmla="*/ 1942724 h 2888461"/>
                <a:gd name="connsiteX141" fmla="*/ 4667917 w 13297567"/>
                <a:gd name="connsiteY141" fmla="*/ 2088742 h 2888461"/>
                <a:gd name="connsiteX142" fmla="*/ 4752785 w 13297567"/>
                <a:gd name="connsiteY142" fmla="*/ 2155989 h 2888461"/>
                <a:gd name="connsiteX143" fmla="*/ 4839843 w 13297567"/>
                <a:gd name="connsiteY143" fmla="*/ 2221045 h 2888461"/>
                <a:gd name="connsiteX144" fmla="*/ 4930426 w 13297567"/>
                <a:gd name="connsiteY144" fmla="*/ 2280671 h 2888461"/>
                <a:gd name="connsiteX145" fmla="*/ 4976336 w 13297567"/>
                <a:gd name="connsiteY145" fmla="*/ 2309913 h 2888461"/>
                <a:gd name="connsiteX146" fmla="*/ 5023581 w 13297567"/>
                <a:gd name="connsiteY146" fmla="*/ 2336107 h 2888461"/>
                <a:gd name="connsiteX147" fmla="*/ 5119307 w 13297567"/>
                <a:gd name="connsiteY147" fmla="*/ 2387256 h 2888461"/>
                <a:gd name="connsiteX148" fmla="*/ 5218081 w 13297567"/>
                <a:gd name="connsiteY148" fmla="*/ 2431357 h 2888461"/>
                <a:gd name="connsiteX149" fmla="*/ 5267897 w 13297567"/>
                <a:gd name="connsiteY149" fmla="*/ 2452788 h 2888461"/>
                <a:gd name="connsiteX150" fmla="*/ 5318760 w 13297567"/>
                <a:gd name="connsiteY150" fmla="*/ 2470695 h 2888461"/>
                <a:gd name="connsiteX151" fmla="*/ 5421344 w 13297567"/>
                <a:gd name="connsiteY151" fmla="*/ 2504604 h 2888461"/>
                <a:gd name="connsiteX152" fmla="*/ 5525739 w 13297567"/>
                <a:gd name="connsiteY152" fmla="*/ 2531369 h 2888461"/>
                <a:gd name="connsiteX153" fmla="*/ 5578412 w 13297567"/>
                <a:gd name="connsiteY153" fmla="*/ 2542323 h 2888461"/>
                <a:gd name="connsiteX154" fmla="*/ 5631275 w 13297567"/>
                <a:gd name="connsiteY154" fmla="*/ 2551848 h 2888461"/>
                <a:gd name="connsiteX155" fmla="*/ 6055519 w 13297567"/>
                <a:gd name="connsiteY155" fmla="*/ 2569374 h 2888461"/>
                <a:gd name="connsiteX156" fmla="*/ 6159151 w 13297567"/>
                <a:gd name="connsiteY156" fmla="*/ 2556229 h 2888461"/>
                <a:gd name="connsiteX157" fmla="*/ 6259259 w 13297567"/>
                <a:gd name="connsiteY157" fmla="*/ 2534703 h 2888461"/>
                <a:gd name="connsiteX158" fmla="*/ 6370034 w 13297567"/>
                <a:gd name="connsiteY158" fmla="*/ 2506890 h 2888461"/>
                <a:gd name="connsiteX159" fmla="*/ 6484715 w 13297567"/>
                <a:gd name="connsiteY159" fmla="*/ 2476886 h 2888461"/>
                <a:gd name="connsiteX160" fmla="*/ 6542247 w 13297567"/>
                <a:gd name="connsiteY160" fmla="*/ 2461456 h 2888461"/>
                <a:gd name="connsiteX161" fmla="*/ 6591110 w 13297567"/>
                <a:gd name="connsiteY161" fmla="*/ 2447454 h 2888461"/>
                <a:gd name="connsiteX162" fmla="*/ 6615303 w 13297567"/>
                <a:gd name="connsiteY162" fmla="*/ 2440215 h 2888461"/>
                <a:gd name="connsiteX163" fmla="*/ 6639211 w 13297567"/>
                <a:gd name="connsiteY163" fmla="*/ 2431738 h 2888461"/>
                <a:gd name="connsiteX164" fmla="*/ 6686741 w 13297567"/>
                <a:gd name="connsiteY164" fmla="*/ 2414783 h 2888461"/>
                <a:gd name="connsiteX165" fmla="*/ 6779229 w 13297567"/>
                <a:gd name="connsiteY165" fmla="*/ 2375159 h 2888461"/>
                <a:gd name="connsiteX166" fmla="*/ 6824282 w 13297567"/>
                <a:gd name="connsiteY166" fmla="*/ 2353537 h 2888461"/>
                <a:gd name="connsiteX167" fmla="*/ 6868287 w 13297567"/>
                <a:gd name="connsiteY167" fmla="*/ 2330106 h 2888461"/>
                <a:gd name="connsiteX168" fmla="*/ 7426262 w 13297567"/>
                <a:gd name="connsiteY168" fmla="*/ 1821757 h 2888461"/>
                <a:gd name="connsiteX169" fmla="*/ 7439216 w 13297567"/>
                <a:gd name="connsiteY169" fmla="*/ 1803373 h 2888461"/>
                <a:gd name="connsiteX170" fmla="*/ 7451979 w 13297567"/>
                <a:gd name="connsiteY170" fmla="*/ 1783942 h 2888461"/>
                <a:gd name="connsiteX171" fmla="*/ 7477602 w 13297567"/>
                <a:gd name="connsiteY171" fmla="*/ 1744795 h 2888461"/>
                <a:gd name="connsiteX172" fmla="*/ 7503509 w 13297567"/>
                <a:gd name="connsiteY172" fmla="*/ 1703647 h 2888461"/>
                <a:gd name="connsiteX173" fmla="*/ 7529799 w 13297567"/>
                <a:gd name="connsiteY173" fmla="*/ 1660689 h 2888461"/>
                <a:gd name="connsiteX174" fmla="*/ 7642289 w 13297567"/>
                <a:gd name="connsiteY174" fmla="*/ 1475428 h 2888461"/>
                <a:gd name="connsiteX175" fmla="*/ 7774687 w 13297567"/>
                <a:gd name="connsiteY175" fmla="*/ 1270545 h 2888461"/>
                <a:gd name="connsiteX176" fmla="*/ 7942136 w 13297567"/>
                <a:gd name="connsiteY176" fmla="*/ 1051946 h 2888461"/>
                <a:gd name="connsiteX177" fmla="*/ 7966139 w 13297567"/>
                <a:gd name="connsiteY177" fmla="*/ 1024324 h 2888461"/>
                <a:gd name="connsiteX178" fmla="*/ 7992047 w 13297567"/>
                <a:gd name="connsiteY178" fmla="*/ 996796 h 2888461"/>
                <a:gd name="connsiteX179" fmla="*/ 8045672 w 13297567"/>
                <a:gd name="connsiteY179" fmla="*/ 942123 h 2888461"/>
                <a:gd name="connsiteX180" fmla="*/ 8103204 w 13297567"/>
                <a:gd name="connsiteY180" fmla="*/ 888402 h 2888461"/>
                <a:gd name="connsiteX181" fmla="*/ 8165878 w 13297567"/>
                <a:gd name="connsiteY181" fmla="*/ 836681 h 2888461"/>
                <a:gd name="connsiteX182" fmla="*/ 8232458 w 13297567"/>
                <a:gd name="connsiteY182" fmla="*/ 787437 h 2888461"/>
                <a:gd name="connsiteX183" fmla="*/ 8302467 w 13297567"/>
                <a:gd name="connsiteY183" fmla="*/ 741241 h 2888461"/>
                <a:gd name="connsiteX184" fmla="*/ 8375523 w 13297567"/>
                <a:gd name="connsiteY184" fmla="*/ 698664 h 2888461"/>
                <a:gd name="connsiteX185" fmla="*/ 8450580 w 13297567"/>
                <a:gd name="connsiteY185" fmla="*/ 661326 h 2888461"/>
                <a:gd name="connsiteX186" fmla="*/ 8758143 w 13297567"/>
                <a:gd name="connsiteY186" fmla="*/ 555789 h 2888461"/>
                <a:gd name="connsiteX187" fmla="*/ 9059608 w 13297567"/>
                <a:gd name="connsiteY187" fmla="*/ 511402 h 2888461"/>
                <a:gd name="connsiteX188" fmla="*/ 9611963 w 13297567"/>
                <a:gd name="connsiteY188" fmla="*/ 538930 h 2888461"/>
                <a:gd name="connsiteX189" fmla="*/ 9676257 w 13297567"/>
                <a:gd name="connsiteY189" fmla="*/ 549026 h 2888461"/>
                <a:gd name="connsiteX190" fmla="*/ 9739218 w 13297567"/>
                <a:gd name="connsiteY190" fmla="*/ 560742 h 2888461"/>
                <a:gd name="connsiteX191" fmla="*/ 9799986 w 13297567"/>
                <a:gd name="connsiteY191" fmla="*/ 572743 h 2888461"/>
                <a:gd name="connsiteX192" fmla="*/ 9859137 w 13297567"/>
                <a:gd name="connsiteY192" fmla="*/ 584935 h 2888461"/>
                <a:gd name="connsiteX193" fmla="*/ 10082594 w 13297567"/>
                <a:gd name="connsiteY193" fmla="*/ 636370 h 2888461"/>
                <a:gd name="connsiteX194" fmla="*/ 10287667 w 13297567"/>
                <a:gd name="connsiteY194" fmla="*/ 684186 h 2888461"/>
                <a:gd name="connsiteX195" fmla="*/ 10383965 w 13297567"/>
                <a:gd name="connsiteY195" fmla="*/ 704569 h 2888461"/>
                <a:gd name="connsiteX196" fmla="*/ 10475690 w 13297567"/>
                <a:gd name="connsiteY196" fmla="*/ 721428 h 2888461"/>
                <a:gd name="connsiteX197" fmla="*/ 10520172 w 13297567"/>
                <a:gd name="connsiteY197" fmla="*/ 728286 h 2888461"/>
                <a:gd name="connsiteX198" fmla="*/ 10563701 w 13297567"/>
                <a:gd name="connsiteY198" fmla="*/ 734668 h 2888461"/>
                <a:gd name="connsiteX199" fmla="*/ 10605992 w 13297567"/>
                <a:gd name="connsiteY199" fmla="*/ 739526 h 2888461"/>
                <a:gd name="connsiteX200" fmla="*/ 10647331 w 13297567"/>
                <a:gd name="connsiteY200" fmla="*/ 742955 h 2888461"/>
                <a:gd name="connsiteX201" fmla="*/ 10804398 w 13297567"/>
                <a:gd name="connsiteY201" fmla="*/ 745432 h 2888461"/>
                <a:gd name="connsiteX202" fmla="*/ 10958132 w 13297567"/>
                <a:gd name="connsiteY202" fmla="*/ 725429 h 2888461"/>
                <a:gd name="connsiteX203" fmla="*/ 11111008 w 13297567"/>
                <a:gd name="connsiteY203" fmla="*/ 681328 h 2888461"/>
                <a:gd name="connsiteX204" fmla="*/ 11258170 w 13297567"/>
                <a:gd name="connsiteY204" fmla="*/ 614082 h 2888461"/>
                <a:gd name="connsiteX205" fmla="*/ 11412379 w 13297567"/>
                <a:gd name="connsiteY205" fmla="*/ 512545 h 2888461"/>
                <a:gd name="connsiteX206" fmla="*/ 11588305 w 13297567"/>
                <a:gd name="connsiteY206" fmla="*/ 376909 h 2888461"/>
                <a:gd name="connsiteX207" fmla="*/ 11792617 w 13297567"/>
                <a:gd name="connsiteY207" fmla="*/ 226605 h 2888461"/>
                <a:gd name="connsiteX208" fmla="*/ 12040363 w 13297567"/>
                <a:gd name="connsiteY208" fmla="*/ 89064 h 2888461"/>
                <a:gd name="connsiteX209" fmla="*/ 12329351 w 13297567"/>
                <a:gd name="connsiteY209" fmla="*/ 7720 h 2888461"/>
                <a:gd name="connsiteX210" fmla="*/ 12615387 w 13297567"/>
                <a:gd name="connsiteY210" fmla="*/ 12769 h 2888461"/>
                <a:gd name="connsiteX211" fmla="*/ 12746355 w 13297567"/>
                <a:gd name="connsiteY211" fmla="*/ 40486 h 2888461"/>
                <a:gd name="connsiteX212" fmla="*/ 12868847 w 13297567"/>
                <a:gd name="connsiteY212" fmla="*/ 80110 h 2888461"/>
                <a:gd name="connsiteX213" fmla="*/ 12927235 w 13297567"/>
                <a:gd name="connsiteY213" fmla="*/ 103161 h 2888461"/>
                <a:gd name="connsiteX214" fmla="*/ 12955905 w 13297567"/>
                <a:gd name="connsiteY214" fmla="*/ 115257 h 2888461"/>
                <a:gd name="connsiteX215" fmla="*/ 12983908 w 13297567"/>
                <a:gd name="connsiteY215" fmla="*/ 128116 h 2888461"/>
                <a:gd name="connsiteX216" fmla="*/ 13092875 w 13297567"/>
                <a:gd name="connsiteY216" fmla="*/ 182218 h 2888461"/>
                <a:gd name="connsiteX217" fmla="*/ 13297567 w 13297567"/>
                <a:gd name="connsiteY217" fmla="*/ 304138 h 2888461"/>
                <a:gd name="connsiteX218" fmla="*/ 13269372 w 13297567"/>
                <a:gd name="connsiteY218" fmla="*/ 394340 h 288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3297567" h="2888461">
                  <a:moveTo>
                    <a:pt x="13269372" y="394340"/>
                  </a:moveTo>
                  <a:lnTo>
                    <a:pt x="13037820" y="386053"/>
                  </a:lnTo>
                  <a:cubicBezTo>
                    <a:pt x="13018866" y="385291"/>
                    <a:pt x="13000100" y="385291"/>
                    <a:pt x="12981432" y="385101"/>
                  </a:cubicBezTo>
                  <a:cubicBezTo>
                    <a:pt x="12962763" y="384720"/>
                    <a:pt x="12944284" y="384625"/>
                    <a:pt x="12925901" y="384910"/>
                  </a:cubicBezTo>
                  <a:lnTo>
                    <a:pt x="12898469" y="385101"/>
                  </a:lnTo>
                  <a:lnTo>
                    <a:pt x="12871323" y="386149"/>
                  </a:lnTo>
                  <a:cubicBezTo>
                    <a:pt x="12853226" y="386911"/>
                    <a:pt x="12835319" y="387292"/>
                    <a:pt x="12817793" y="388625"/>
                  </a:cubicBezTo>
                  <a:cubicBezTo>
                    <a:pt x="12782454" y="390435"/>
                    <a:pt x="12747974" y="394054"/>
                    <a:pt x="12714636" y="398817"/>
                  </a:cubicBezTo>
                  <a:cubicBezTo>
                    <a:pt x="12681299" y="403103"/>
                    <a:pt x="12649104" y="409199"/>
                    <a:pt x="12618339" y="416438"/>
                  </a:cubicBezTo>
                  <a:cubicBezTo>
                    <a:pt x="12556903" y="431869"/>
                    <a:pt x="12501276" y="451109"/>
                    <a:pt x="12453747" y="478160"/>
                  </a:cubicBezTo>
                  <a:cubicBezTo>
                    <a:pt x="12406312" y="504544"/>
                    <a:pt x="12365451" y="536358"/>
                    <a:pt x="12324874" y="573791"/>
                  </a:cubicBezTo>
                  <a:cubicBezTo>
                    <a:pt x="12284488" y="611224"/>
                    <a:pt x="12245244" y="654658"/>
                    <a:pt x="12204858" y="703617"/>
                  </a:cubicBezTo>
                  <a:cubicBezTo>
                    <a:pt x="12164377" y="753147"/>
                    <a:pt x="12123134" y="807820"/>
                    <a:pt x="12078463" y="866208"/>
                  </a:cubicBezTo>
                  <a:cubicBezTo>
                    <a:pt x="12033980" y="924787"/>
                    <a:pt x="11986641" y="986890"/>
                    <a:pt x="11931873" y="1051946"/>
                  </a:cubicBezTo>
                  <a:cubicBezTo>
                    <a:pt x="11877295" y="1116621"/>
                    <a:pt x="11815667" y="1183867"/>
                    <a:pt x="11743182" y="1249590"/>
                  </a:cubicBezTo>
                  <a:cubicBezTo>
                    <a:pt x="11670030" y="1315312"/>
                    <a:pt x="11591068" y="1375034"/>
                    <a:pt x="11507343" y="1427612"/>
                  </a:cubicBezTo>
                  <a:cubicBezTo>
                    <a:pt x="11423428" y="1479904"/>
                    <a:pt x="11334940" y="1525720"/>
                    <a:pt x="11242644" y="1563820"/>
                  </a:cubicBezTo>
                  <a:cubicBezTo>
                    <a:pt x="11150346" y="1602015"/>
                    <a:pt x="11053953" y="1631637"/>
                    <a:pt x="10955083" y="1654212"/>
                  </a:cubicBezTo>
                  <a:cubicBezTo>
                    <a:pt x="10756011" y="1697646"/>
                    <a:pt x="10557319" y="1705551"/>
                    <a:pt x="10375964" y="1693931"/>
                  </a:cubicBezTo>
                  <a:cubicBezTo>
                    <a:pt x="10329958" y="1691455"/>
                    <a:pt x="10286143" y="1687073"/>
                    <a:pt x="10241756" y="1682977"/>
                  </a:cubicBezTo>
                  <a:cubicBezTo>
                    <a:pt x="10198513" y="1678310"/>
                    <a:pt x="10154983" y="1672595"/>
                    <a:pt x="10113455" y="1666499"/>
                  </a:cubicBezTo>
                  <a:cubicBezTo>
                    <a:pt x="10092309" y="1663546"/>
                    <a:pt x="10071354" y="1660498"/>
                    <a:pt x="10051161" y="1657165"/>
                  </a:cubicBezTo>
                  <a:cubicBezTo>
                    <a:pt x="10030778" y="1653831"/>
                    <a:pt x="10010013" y="1650878"/>
                    <a:pt x="9990010" y="1647258"/>
                  </a:cubicBezTo>
                  <a:lnTo>
                    <a:pt x="9872091" y="1625542"/>
                  </a:lnTo>
                  <a:cubicBezTo>
                    <a:pt x="9795034" y="1611445"/>
                    <a:pt x="9720929" y="1594871"/>
                    <a:pt x="9650444" y="1581346"/>
                  </a:cubicBezTo>
                  <a:lnTo>
                    <a:pt x="9598152" y="1570487"/>
                  </a:lnTo>
                  <a:cubicBezTo>
                    <a:pt x="9581007" y="1567058"/>
                    <a:pt x="9563195" y="1563248"/>
                    <a:pt x="9547289" y="1560391"/>
                  </a:cubicBezTo>
                  <a:lnTo>
                    <a:pt x="9450419" y="1542388"/>
                  </a:lnTo>
                  <a:cubicBezTo>
                    <a:pt x="9434322" y="1539245"/>
                    <a:pt x="9418892" y="1537150"/>
                    <a:pt x="9403175" y="1534483"/>
                  </a:cubicBezTo>
                  <a:cubicBezTo>
                    <a:pt x="9387459" y="1531911"/>
                    <a:pt x="9371743" y="1529339"/>
                    <a:pt x="9356598" y="1527434"/>
                  </a:cubicBezTo>
                  <a:lnTo>
                    <a:pt x="9310783" y="1520671"/>
                  </a:lnTo>
                  <a:lnTo>
                    <a:pt x="9265920" y="1515242"/>
                  </a:lnTo>
                  <a:cubicBezTo>
                    <a:pt x="9206960" y="1509241"/>
                    <a:pt x="9149715" y="1504003"/>
                    <a:pt x="9096089" y="1503336"/>
                  </a:cubicBezTo>
                  <a:cubicBezTo>
                    <a:pt x="9042654" y="1502288"/>
                    <a:pt x="8992362" y="1504860"/>
                    <a:pt x="8945404" y="1509051"/>
                  </a:cubicBezTo>
                  <a:cubicBezTo>
                    <a:pt x="8899303" y="1514575"/>
                    <a:pt x="8857011" y="1523338"/>
                    <a:pt x="8817864" y="1534864"/>
                  </a:cubicBezTo>
                  <a:cubicBezTo>
                    <a:pt x="8808434" y="1538293"/>
                    <a:pt x="8798909" y="1541436"/>
                    <a:pt x="8789194" y="1544293"/>
                  </a:cubicBezTo>
                  <a:cubicBezTo>
                    <a:pt x="8779859" y="1547722"/>
                    <a:pt x="8771192" y="1551913"/>
                    <a:pt x="8761857" y="1555342"/>
                  </a:cubicBezTo>
                  <a:cubicBezTo>
                    <a:pt x="8752427" y="1558295"/>
                    <a:pt x="8743664" y="1563534"/>
                    <a:pt x="8734615" y="1568011"/>
                  </a:cubicBezTo>
                  <a:cubicBezTo>
                    <a:pt x="8725567" y="1572773"/>
                    <a:pt x="8716137" y="1576202"/>
                    <a:pt x="8706993" y="1582584"/>
                  </a:cubicBezTo>
                  <a:cubicBezTo>
                    <a:pt x="8697754" y="1588394"/>
                    <a:pt x="8688324" y="1593823"/>
                    <a:pt x="8678799" y="1599443"/>
                  </a:cubicBezTo>
                  <a:cubicBezTo>
                    <a:pt x="8669369" y="1606396"/>
                    <a:pt x="8659749" y="1613254"/>
                    <a:pt x="8650033" y="1620017"/>
                  </a:cubicBezTo>
                  <a:cubicBezTo>
                    <a:pt x="8640223" y="1626113"/>
                    <a:pt x="8630507" y="1635448"/>
                    <a:pt x="8620506" y="1643163"/>
                  </a:cubicBezTo>
                  <a:lnTo>
                    <a:pt x="8605552" y="1655164"/>
                  </a:lnTo>
                  <a:cubicBezTo>
                    <a:pt x="8600503" y="1659260"/>
                    <a:pt x="8595455" y="1664308"/>
                    <a:pt x="8590407" y="1668785"/>
                  </a:cubicBezTo>
                  <a:cubicBezTo>
                    <a:pt x="8549830" y="1704028"/>
                    <a:pt x="8507730" y="1748890"/>
                    <a:pt x="8464296" y="1797944"/>
                  </a:cubicBezTo>
                  <a:cubicBezTo>
                    <a:pt x="8421053" y="1846712"/>
                    <a:pt x="8376095" y="1902529"/>
                    <a:pt x="8328660" y="1961107"/>
                  </a:cubicBezTo>
                  <a:lnTo>
                    <a:pt x="8254937" y="2051214"/>
                  </a:lnTo>
                  <a:lnTo>
                    <a:pt x="8215503" y="2097791"/>
                  </a:lnTo>
                  <a:lnTo>
                    <a:pt x="8195596" y="2121127"/>
                  </a:lnTo>
                  <a:lnTo>
                    <a:pt x="8174641" y="2145035"/>
                  </a:lnTo>
                  <a:cubicBezTo>
                    <a:pt x="8160354" y="2160942"/>
                    <a:pt x="8146923" y="2176468"/>
                    <a:pt x="8131874" y="2192565"/>
                  </a:cubicBezTo>
                  <a:lnTo>
                    <a:pt x="8086916" y="2240476"/>
                  </a:lnTo>
                  <a:cubicBezTo>
                    <a:pt x="8071676" y="2256382"/>
                    <a:pt x="8055103" y="2272480"/>
                    <a:pt x="8039291" y="2288386"/>
                  </a:cubicBezTo>
                  <a:cubicBezTo>
                    <a:pt x="8031195" y="2296292"/>
                    <a:pt x="8023384" y="2304293"/>
                    <a:pt x="8015097" y="2312199"/>
                  </a:cubicBezTo>
                  <a:lnTo>
                    <a:pt x="7989380" y="2335630"/>
                  </a:lnTo>
                  <a:cubicBezTo>
                    <a:pt x="7972140" y="2351156"/>
                    <a:pt x="7955185" y="2366872"/>
                    <a:pt x="7937754" y="2381922"/>
                  </a:cubicBezTo>
                  <a:lnTo>
                    <a:pt x="7884033" y="2425356"/>
                  </a:lnTo>
                  <a:cubicBezTo>
                    <a:pt x="7866317" y="2440024"/>
                    <a:pt x="7847838" y="2453550"/>
                    <a:pt x="7829360" y="2466980"/>
                  </a:cubicBezTo>
                  <a:cubicBezTo>
                    <a:pt x="7810786" y="2480410"/>
                    <a:pt x="7792688" y="2494222"/>
                    <a:pt x="7773829" y="2506985"/>
                  </a:cubicBezTo>
                  <a:cubicBezTo>
                    <a:pt x="7735634" y="2531941"/>
                    <a:pt x="7698010" y="2557182"/>
                    <a:pt x="7658577" y="2579375"/>
                  </a:cubicBezTo>
                  <a:cubicBezTo>
                    <a:pt x="7638955" y="2590615"/>
                    <a:pt x="7619905" y="2602521"/>
                    <a:pt x="7599902" y="2612903"/>
                  </a:cubicBezTo>
                  <a:lnTo>
                    <a:pt x="7540086" y="2643859"/>
                  </a:lnTo>
                  <a:cubicBezTo>
                    <a:pt x="7520369" y="2654432"/>
                    <a:pt x="7499604" y="2663195"/>
                    <a:pt x="7479506" y="2672625"/>
                  </a:cubicBezTo>
                  <a:cubicBezTo>
                    <a:pt x="7459123" y="2681674"/>
                    <a:pt x="7439311" y="2691675"/>
                    <a:pt x="7418451" y="2699771"/>
                  </a:cubicBezTo>
                  <a:cubicBezTo>
                    <a:pt x="7377208" y="2716630"/>
                    <a:pt x="7336250" y="2733204"/>
                    <a:pt x="7294245" y="2747110"/>
                  </a:cubicBezTo>
                  <a:cubicBezTo>
                    <a:pt x="7252907" y="2762350"/>
                    <a:pt x="7210425" y="2774352"/>
                    <a:pt x="7168515" y="2786925"/>
                  </a:cubicBezTo>
                  <a:cubicBezTo>
                    <a:pt x="7147560" y="2793116"/>
                    <a:pt x="7126034" y="2797974"/>
                    <a:pt x="7104984" y="2803498"/>
                  </a:cubicBezTo>
                  <a:cubicBezTo>
                    <a:pt x="7083838" y="2808737"/>
                    <a:pt x="7062788" y="2814357"/>
                    <a:pt x="7041356" y="2818357"/>
                  </a:cubicBezTo>
                  <a:cubicBezTo>
                    <a:pt x="6956584" y="2837788"/>
                    <a:pt x="6870573" y="2849314"/>
                    <a:pt x="6785515" y="2859220"/>
                  </a:cubicBezTo>
                  <a:cubicBezTo>
                    <a:pt x="6764084" y="2861220"/>
                    <a:pt x="6742652" y="2862649"/>
                    <a:pt x="6721317" y="2864363"/>
                  </a:cubicBezTo>
                  <a:lnTo>
                    <a:pt x="6689408" y="2866744"/>
                  </a:lnTo>
                  <a:lnTo>
                    <a:pt x="6657023" y="2868078"/>
                  </a:lnTo>
                  <a:lnTo>
                    <a:pt x="6593300" y="2870650"/>
                  </a:lnTo>
                  <a:lnTo>
                    <a:pt x="6538246" y="2872269"/>
                  </a:lnTo>
                  <a:cubicBezTo>
                    <a:pt x="6501479" y="2873222"/>
                    <a:pt x="6464713" y="2874841"/>
                    <a:pt x="6427851" y="2876460"/>
                  </a:cubicBezTo>
                  <a:lnTo>
                    <a:pt x="6372606" y="2879222"/>
                  </a:lnTo>
                  <a:lnTo>
                    <a:pt x="6344984" y="2880651"/>
                  </a:lnTo>
                  <a:lnTo>
                    <a:pt x="6313647" y="2882747"/>
                  </a:lnTo>
                  <a:cubicBezTo>
                    <a:pt x="6271165" y="2886652"/>
                    <a:pt x="6229445" y="2886747"/>
                    <a:pt x="6187821" y="2888461"/>
                  </a:cubicBezTo>
                  <a:lnTo>
                    <a:pt x="6125718" y="2888176"/>
                  </a:lnTo>
                  <a:cubicBezTo>
                    <a:pt x="6115431" y="2888080"/>
                    <a:pt x="6105049" y="2888366"/>
                    <a:pt x="6094762" y="2888080"/>
                  </a:cubicBezTo>
                  <a:lnTo>
                    <a:pt x="6063996" y="2886842"/>
                  </a:lnTo>
                  <a:cubicBezTo>
                    <a:pt x="5900071" y="2881032"/>
                    <a:pt x="5739765" y="2861410"/>
                    <a:pt x="5582126" y="2832264"/>
                  </a:cubicBezTo>
                  <a:lnTo>
                    <a:pt x="5523072" y="2820929"/>
                  </a:lnTo>
                  <a:cubicBezTo>
                    <a:pt x="5503355" y="2817119"/>
                    <a:pt x="5483638" y="2813500"/>
                    <a:pt x="5464302" y="2808642"/>
                  </a:cubicBezTo>
                  <a:cubicBezTo>
                    <a:pt x="5425345" y="2799688"/>
                    <a:pt x="5386578" y="2789973"/>
                    <a:pt x="5347526" y="2781686"/>
                  </a:cubicBezTo>
                  <a:cubicBezTo>
                    <a:pt x="5308759" y="2772256"/>
                    <a:pt x="5270659" y="2760541"/>
                    <a:pt x="5231797" y="2750920"/>
                  </a:cubicBezTo>
                  <a:cubicBezTo>
                    <a:pt x="5212461" y="2745777"/>
                    <a:pt x="5193030" y="2741014"/>
                    <a:pt x="5173885" y="2735585"/>
                  </a:cubicBezTo>
                  <a:lnTo>
                    <a:pt x="5116735" y="2718154"/>
                  </a:lnTo>
                  <a:lnTo>
                    <a:pt x="5001768" y="2683769"/>
                  </a:lnTo>
                  <a:cubicBezTo>
                    <a:pt x="4964240" y="2670434"/>
                    <a:pt x="4926140" y="2658242"/>
                    <a:pt x="4888135" y="2645288"/>
                  </a:cubicBezTo>
                  <a:lnTo>
                    <a:pt x="4830794" y="2626714"/>
                  </a:lnTo>
                  <a:lnTo>
                    <a:pt x="4774597" y="2605569"/>
                  </a:lnTo>
                  <a:cubicBezTo>
                    <a:pt x="4736878" y="2591758"/>
                    <a:pt x="4699350" y="2577565"/>
                    <a:pt x="4661154" y="2564135"/>
                  </a:cubicBezTo>
                  <a:cubicBezTo>
                    <a:pt x="4641914" y="2557753"/>
                    <a:pt x="4623531" y="2549657"/>
                    <a:pt x="4604957" y="2541942"/>
                  </a:cubicBezTo>
                  <a:lnTo>
                    <a:pt x="4548950" y="2519082"/>
                  </a:lnTo>
                  <a:lnTo>
                    <a:pt x="4435888" y="2473838"/>
                  </a:lnTo>
                  <a:cubicBezTo>
                    <a:pt x="4399122" y="2457169"/>
                    <a:pt x="4362545" y="2440024"/>
                    <a:pt x="4325208" y="2423737"/>
                  </a:cubicBezTo>
                  <a:cubicBezTo>
                    <a:pt x="4288250" y="2406877"/>
                    <a:pt x="4250150" y="2391161"/>
                    <a:pt x="4213765" y="2373159"/>
                  </a:cubicBezTo>
                  <a:lnTo>
                    <a:pt x="3996500" y="2263907"/>
                  </a:lnTo>
                  <a:lnTo>
                    <a:pt x="3903345" y="2220568"/>
                  </a:lnTo>
                  <a:cubicBezTo>
                    <a:pt x="3895630" y="2217044"/>
                    <a:pt x="3888200" y="2213139"/>
                    <a:pt x="3880295" y="2209805"/>
                  </a:cubicBezTo>
                  <a:lnTo>
                    <a:pt x="3856482" y="2200090"/>
                  </a:lnTo>
                  <a:lnTo>
                    <a:pt x="3809238" y="2180659"/>
                  </a:lnTo>
                  <a:cubicBezTo>
                    <a:pt x="3683032" y="2129890"/>
                    <a:pt x="3556349" y="2085123"/>
                    <a:pt x="3427190" y="2046547"/>
                  </a:cubicBezTo>
                  <a:cubicBezTo>
                    <a:pt x="3298413" y="2007684"/>
                    <a:pt x="3169825" y="1970061"/>
                    <a:pt x="3038285" y="1936914"/>
                  </a:cubicBezTo>
                  <a:cubicBezTo>
                    <a:pt x="3005900" y="1927675"/>
                    <a:pt x="2972753" y="1919959"/>
                    <a:pt x="2939701" y="1911673"/>
                  </a:cubicBezTo>
                  <a:lnTo>
                    <a:pt x="2890266" y="1899195"/>
                  </a:lnTo>
                  <a:lnTo>
                    <a:pt x="2865692" y="1892527"/>
                  </a:lnTo>
                  <a:lnTo>
                    <a:pt x="2840736" y="1886812"/>
                  </a:lnTo>
                  <a:cubicBezTo>
                    <a:pt x="2807399" y="1879383"/>
                    <a:pt x="2774156" y="1871001"/>
                    <a:pt x="2740914" y="1862714"/>
                  </a:cubicBezTo>
                  <a:lnTo>
                    <a:pt x="2639949" y="1841092"/>
                  </a:lnTo>
                  <a:cubicBezTo>
                    <a:pt x="2370106" y="1783466"/>
                    <a:pt x="2091119" y="1744033"/>
                    <a:pt x="1806797" y="1714791"/>
                  </a:cubicBezTo>
                  <a:cubicBezTo>
                    <a:pt x="1664494" y="1700599"/>
                    <a:pt x="1520857" y="1688978"/>
                    <a:pt x="1375886" y="1679643"/>
                  </a:cubicBezTo>
                  <a:cubicBezTo>
                    <a:pt x="1230916" y="1670595"/>
                    <a:pt x="1084707" y="1664213"/>
                    <a:pt x="937260" y="1659641"/>
                  </a:cubicBezTo>
                  <a:cubicBezTo>
                    <a:pt x="789718" y="1655069"/>
                    <a:pt x="641033" y="1652974"/>
                    <a:pt x="490728" y="1652974"/>
                  </a:cubicBezTo>
                  <a:cubicBezTo>
                    <a:pt x="340043" y="1652402"/>
                    <a:pt x="189167" y="1656783"/>
                    <a:pt x="32575" y="1661546"/>
                  </a:cubicBezTo>
                  <a:lnTo>
                    <a:pt x="0" y="1572678"/>
                  </a:lnTo>
                  <a:cubicBezTo>
                    <a:pt x="64389" y="1523815"/>
                    <a:pt x="132302" y="1479333"/>
                    <a:pt x="202216" y="1439804"/>
                  </a:cubicBezTo>
                  <a:cubicBezTo>
                    <a:pt x="219647" y="1429898"/>
                    <a:pt x="237173" y="1419611"/>
                    <a:pt x="254794" y="1409991"/>
                  </a:cubicBezTo>
                  <a:cubicBezTo>
                    <a:pt x="272415" y="1400466"/>
                    <a:pt x="290322" y="1391512"/>
                    <a:pt x="308134" y="1382178"/>
                  </a:cubicBezTo>
                  <a:cubicBezTo>
                    <a:pt x="343853" y="1363509"/>
                    <a:pt x="379857" y="1345887"/>
                    <a:pt x="416243" y="1329028"/>
                  </a:cubicBezTo>
                  <a:cubicBezTo>
                    <a:pt x="561785" y="1261210"/>
                    <a:pt x="711994" y="1204918"/>
                    <a:pt x="864965" y="1157197"/>
                  </a:cubicBezTo>
                  <a:cubicBezTo>
                    <a:pt x="1017937" y="1109668"/>
                    <a:pt x="1173766" y="1070710"/>
                    <a:pt x="1331595" y="1040707"/>
                  </a:cubicBezTo>
                  <a:cubicBezTo>
                    <a:pt x="1489520" y="1010989"/>
                    <a:pt x="1649444" y="989748"/>
                    <a:pt x="1810703" y="976508"/>
                  </a:cubicBezTo>
                  <a:cubicBezTo>
                    <a:pt x="2133219" y="951457"/>
                    <a:pt x="2461736" y="960411"/>
                    <a:pt x="2789396" y="1010703"/>
                  </a:cubicBezTo>
                  <a:cubicBezTo>
                    <a:pt x="3116675" y="1059566"/>
                    <a:pt x="3444812" y="1156531"/>
                    <a:pt x="3743801" y="1322647"/>
                  </a:cubicBezTo>
                  <a:cubicBezTo>
                    <a:pt x="3781044" y="1343697"/>
                    <a:pt x="3818477" y="1363604"/>
                    <a:pt x="3854672" y="1386559"/>
                  </a:cubicBezTo>
                  <a:cubicBezTo>
                    <a:pt x="3890963" y="1409324"/>
                    <a:pt x="3926681" y="1433232"/>
                    <a:pt x="3962305" y="1456473"/>
                  </a:cubicBezTo>
                  <a:cubicBezTo>
                    <a:pt x="3980212" y="1467903"/>
                    <a:pt x="3997262" y="1481238"/>
                    <a:pt x="4014597" y="1493906"/>
                  </a:cubicBezTo>
                  <a:lnTo>
                    <a:pt x="4066127" y="1532387"/>
                  </a:lnTo>
                  <a:cubicBezTo>
                    <a:pt x="4083177" y="1545341"/>
                    <a:pt x="4100322" y="1558009"/>
                    <a:pt x="4117181" y="1571154"/>
                  </a:cubicBezTo>
                  <a:lnTo>
                    <a:pt x="4166330" y="1612969"/>
                  </a:lnTo>
                  <a:lnTo>
                    <a:pt x="4215099" y="1654688"/>
                  </a:lnTo>
                  <a:cubicBezTo>
                    <a:pt x="4231386" y="1668499"/>
                    <a:pt x="4247484" y="1682310"/>
                    <a:pt x="4262819" y="1697455"/>
                  </a:cubicBezTo>
                  <a:lnTo>
                    <a:pt x="4354830" y="1786514"/>
                  </a:lnTo>
                  <a:lnTo>
                    <a:pt x="4365879" y="1797373"/>
                  </a:lnTo>
                  <a:lnTo>
                    <a:pt x="4375214" y="1806993"/>
                  </a:lnTo>
                  <a:lnTo>
                    <a:pt x="4393978" y="1826233"/>
                  </a:lnTo>
                  <a:lnTo>
                    <a:pt x="4431602" y="1864905"/>
                  </a:lnTo>
                  <a:lnTo>
                    <a:pt x="4507421" y="1942724"/>
                  </a:lnTo>
                  <a:cubicBezTo>
                    <a:pt x="4559618" y="1992254"/>
                    <a:pt x="4613434" y="2040450"/>
                    <a:pt x="4667917" y="2088742"/>
                  </a:cubicBezTo>
                  <a:cubicBezTo>
                    <a:pt x="4695920" y="2111317"/>
                    <a:pt x="4724115" y="2133891"/>
                    <a:pt x="4752785" y="2155989"/>
                  </a:cubicBezTo>
                  <a:cubicBezTo>
                    <a:pt x="4781645" y="2177706"/>
                    <a:pt x="4809744" y="2201423"/>
                    <a:pt x="4839843" y="2221045"/>
                  </a:cubicBezTo>
                  <a:cubicBezTo>
                    <a:pt x="4869657" y="2241238"/>
                    <a:pt x="4900041" y="2260764"/>
                    <a:pt x="4930426" y="2280671"/>
                  </a:cubicBezTo>
                  <a:cubicBezTo>
                    <a:pt x="4945571" y="2290577"/>
                    <a:pt x="4961001" y="2300197"/>
                    <a:pt x="4976336" y="2309913"/>
                  </a:cubicBezTo>
                  <a:lnTo>
                    <a:pt x="5023581" y="2336107"/>
                  </a:lnTo>
                  <a:cubicBezTo>
                    <a:pt x="5055394" y="2353061"/>
                    <a:pt x="5087017" y="2370778"/>
                    <a:pt x="5119307" y="2387256"/>
                  </a:cubicBezTo>
                  <a:cubicBezTo>
                    <a:pt x="5151882" y="2402782"/>
                    <a:pt x="5184934" y="2417069"/>
                    <a:pt x="5218081" y="2431357"/>
                  </a:cubicBezTo>
                  <a:lnTo>
                    <a:pt x="5267897" y="2452788"/>
                  </a:lnTo>
                  <a:cubicBezTo>
                    <a:pt x="5284756" y="2459074"/>
                    <a:pt x="5301806" y="2464694"/>
                    <a:pt x="5318760" y="2470695"/>
                  </a:cubicBezTo>
                  <a:cubicBezTo>
                    <a:pt x="5352765" y="2482506"/>
                    <a:pt x="5386864" y="2494412"/>
                    <a:pt x="5421344" y="2504604"/>
                  </a:cubicBezTo>
                  <a:cubicBezTo>
                    <a:pt x="5455920" y="2514224"/>
                    <a:pt x="5490972" y="2522416"/>
                    <a:pt x="5525739" y="2531369"/>
                  </a:cubicBezTo>
                  <a:cubicBezTo>
                    <a:pt x="5543074" y="2536322"/>
                    <a:pt x="5560791" y="2539180"/>
                    <a:pt x="5578412" y="2542323"/>
                  </a:cubicBezTo>
                  <a:lnTo>
                    <a:pt x="5631275" y="2551848"/>
                  </a:lnTo>
                  <a:cubicBezTo>
                    <a:pt x="5772436" y="2575375"/>
                    <a:pt x="5915883" y="2582233"/>
                    <a:pt x="6055519" y="2569374"/>
                  </a:cubicBezTo>
                  <a:cubicBezTo>
                    <a:pt x="6090571" y="2567374"/>
                    <a:pt x="6124766" y="2560897"/>
                    <a:pt x="6159151" y="2556229"/>
                  </a:cubicBezTo>
                  <a:cubicBezTo>
                    <a:pt x="6192965" y="2549848"/>
                    <a:pt x="6226874" y="2543466"/>
                    <a:pt x="6259259" y="2534703"/>
                  </a:cubicBezTo>
                  <a:lnTo>
                    <a:pt x="6370034" y="2506890"/>
                  </a:lnTo>
                  <a:cubicBezTo>
                    <a:pt x="6408230" y="2497079"/>
                    <a:pt x="6446520" y="2487364"/>
                    <a:pt x="6484715" y="2476886"/>
                  </a:cubicBezTo>
                  <a:lnTo>
                    <a:pt x="6542247" y="2461456"/>
                  </a:lnTo>
                  <a:lnTo>
                    <a:pt x="6591110" y="2447454"/>
                  </a:lnTo>
                  <a:cubicBezTo>
                    <a:pt x="6599206" y="2445168"/>
                    <a:pt x="6607303" y="2442787"/>
                    <a:pt x="6615303" y="2440215"/>
                  </a:cubicBezTo>
                  <a:lnTo>
                    <a:pt x="6639211" y="2431738"/>
                  </a:lnTo>
                  <a:lnTo>
                    <a:pt x="6686741" y="2414783"/>
                  </a:lnTo>
                  <a:cubicBezTo>
                    <a:pt x="6717888" y="2401734"/>
                    <a:pt x="6749225" y="2390399"/>
                    <a:pt x="6779229" y="2375159"/>
                  </a:cubicBezTo>
                  <a:cubicBezTo>
                    <a:pt x="6794278" y="2367825"/>
                    <a:pt x="6809423" y="2361157"/>
                    <a:pt x="6824282" y="2353537"/>
                  </a:cubicBezTo>
                  <a:lnTo>
                    <a:pt x="6868287" y="2330106"/>
                  </a:lnTo>
                  <a:cubicBezTo>
                    <a:pt x="7100697" y="2201137"/>
                    <a:pt x="7290435" y="2019210"/>
                    <a:pt x="7426262" y="1821757"/>
                  </a:cubicBezTo>
                  <a:lnTo>
                    <a:pt x="7439216" y="1803373"/>
                  </a:lnTo>
                  <a:lnTo>
                    <a:pt x="7451979" y="1783942"/>
                  </a:lnTo>
                  <a:cubicBezTo>
                    <a:pt x="7460552" y="1770798"/>
                    <a:pt x="7469029" y="1758415"/>
                    <a:pt x="7477602" y="1744795"/>
                  </a:cubicBezTo>
                  <a:lnTo>
                    <a:pt x="7503509" y="1703647"/>
                  </a:lnTo>
                  <a:cubicBezTo>
                    <a:pt x="7512178" y="1690121"/>
                    <a:pt x="7521036" y="1674881"/>
                    <a:pt x="7529799" y="1660689"/>
                  </a:cubicBezTo>
                  <a:lnTo>
                    <a:pt x="7642289" y="1475428"/>
                  </a:lnTo>
                  <a:cubicBezTo>
                    <a:pt x="7682770" y="1410277"/>
                    <a:pt x="7725347" y="1341982"/>
                    <a:pt x="7774687" y="1270545"/>
                  </a:cubicBezTo>
                  <a:cubicBezTo>
                    <a:pt x="7823835" y="1199488"/>
                    <a:pt x="7877175" y="1125860"/>
                    <a:pt x="7942136" y="1051946"/>
                  </a:cubicBezTo>
                  <a:cubicBezTo>
                    <a:pt x="7950137" y="1042707"/>
                    <a:pt x="7957661" y="1033563"/>
                    <a:pt x="7966139" y="1024324"/>
                  </a:cubicBezTo>
                  <a:lnTo>
                    <a:pt x="7992047" y="996796"/>
                  </a:lnTo>
                  <a:cubicBezTo>
                    <a:pt x="8009763" y="978508"/>
                    <a:pt x="8025955" y="960030"/>
                    <a:pt x="8045672" y="942123"/>
                  </a:cubicBezTo>
                  <a:lnTo>
                    <a:pt x="8103204" y="888402"/>
                  </a:lnTo>
                  <a:cubicBezTo>
                    <a:pt x="8123777" y="870971"/>
                    <a:pt x="8144828" y="853826"/>
                    <a:pt x="8165878" y="836681"/>
                  </a:cubicBezTo>
                  <a:cubicBezTo>
                    <a:pt x="8186357" y="819250"/>
                    <a:pt x="8209788" y="803534"/>
                    <a:pt x="8232458" y="787437"/>
                  </a:cubicBezTo>
                  <a:cubicBezTo>
                    <a:pt x="8255318" y="771435"/>
                    <a:pt x="8277987" y="755242"/>
                    <a:pt x="8302467" y="741241"/>
                  </a:cubicBezTo>
                  <a:cubicBezTo>
                    <a:pt x="8326660" y="726858"/>
                    <a:pt x="8350854" y="711999"/>
                    <a:pt x="8375523" y="698664"/>
                  </a:cubicBezTo>
                  <a:cubicBezTo>
                    <a:pt x="8400288" y="685900"/>
                    <a:pt x="8425434" y="673518"/>
                    <a:pt x="8450580" y="661326"/>
                  </a:cubicBezTo>
                  <a:cubicBezTo>
                    <a:pt x="8551735" y="615034"/>
                    <a:pt x="8655463" y="580554"/>
                    <a:pt x="8758143" y="555789"/>
                  </a:cubicBezTo>
                  <a:cubicBezTo>
                    <a:pt x="8860441" y="531976"/>
                    <a:pt x="8961406" y="518736"/>
                    <a:pt x="9059608" y="511402"/>
                  </a:cubicBezTo>
                  <a:cubicBezTo>
                    <a:pt x="9255538" y="499210"/>
                    <a:pt x="9439561" y="512450"/>
                    <a:pt x="9611963" y="538930"/>
                  </a:cubicBezTo>
                  <a:lnTo>
                    <a:pt x="9676257" y="549026"/>
                  </a:lnTo>
                  <a:lnTo>
                    <a:pt x="9739218" y="560742"/>
                  </a:lnTo>
                  <a:cubicBezTo>
                    <a:pt x="9760649" y="564647"/>
                    <a:pt x="9779984" y="568743"/>
                    <a:pt x="9799986" y="572743"/>
                  </a:cubicBezTo>
                  <a:lnTo>
                    <a:pt x="9859137" y="584935"/>
                  </a:lnTo>
                  <a:cubicBezTo>
                    <a:pt x="9937242" y="602557"/>
                    <a:pt x="10011251" y="618940"/>
                    <a:pt x="10082594" y="636370"/>
                  </a:cubicBezTo>
                  <a:cubicBezTo>
                    <a:pt x="10154221" y="653515"/>
                    <a:pt x="10222230" y="669327"/>
                    <a:pt x="10287667" y="684186"/>
                  </a:cubicBezTo>
                  <a:cubicBezTo>
                    <a:pt x="10320719" y="691901"/>
                    <a:pt x="10352246" y="697521"/>
                    <a:pt x="10383965" y="704569"/>
                  </a:cubicBezTo>
                  <a:cubicBezTo>
                    <a:pt x="10414730" y="710380"/>
                    <a:pt x="10446067" y="716952"/>
                    <a:pt x="10475690" y="721428"/>
                  </a:cubicBezTo>
                  <a:cubicBezTo>
                    <a:pt x="10490740" y="724000"/>
                    <a:pt x="10505789" y="726572"/>
                    <a:pt x="10520172" y="728286"/>
                  </a:cubicBezTo>
                  <a:cubicBezTo>
                    <a:pt x="10534650" y="730287"/>
                    <a:pt x="10549414" y="732858"/>
                    <a:pt x="10563701" y="734668"/>
                  </a:cubicBezTo>
                  <a:lnTo>
                    <a:pt x="10605992" y="739526"/>
                  </a:lnTo>
                  <a:cubicBezTo>
                    <a:pt x="10620184" y="741241"/>
                    <a:pt x="10633424" y="741717"/>
                    <a:pt x="10647331" y="742955"/>
                  </a:cubicBezTo>
                  <a:cubicBezTo>
                    <a:pt x="10701623" y="746384"/>
                    <a:pt x="10754488" y="748765"/>
                    <a:pt x="10804398" y="745432"/>
                  </a:cubicBezTo>
                  <a:cubicBezTo>
                    <a:pt x="10855262" y="742860"/>
                    <a:pt x="10906601" y="735621"/>
                    <a:pt x="10958132" y="725429"/>
                  </a:cubicBezTo>
                  <a:cubicBezTo>
                    <a:pt x="11009375" y="714380"/>
                    <a:pt x="11060620" y="699807"/>
                    <a:pt x="11111008" y="681328"/>
                  </a:cubicBezTo>
                  <a:cubicBezTo>
                    <a:pt x="11161395" y="662850"/>
                    <a:pt x="11210449" y="640085"/>
                    <a:pt x="11258170" y="614082"/>
                  </a:cubicBezTo>
                  <a:cubicBezTo>
                    <a:pt x="11305984" y="587221"/>
                    <a:pt x="11357610" y="553027"/>
                    <a:pt x="11412379" y="512545"/>
                  </a:cubicBezTo>
                  <a:cubicBezTo>
                    <a:pt x="11467243" y="472540"/>
                    <a:pt x="11525440" y="425582"/>
                    <a:pt x="11588305" y="376909"/>
                  </a:cubicBezTo>
                  <a:cubicBezTo>
                    <a:pt x="11650980" y="327951"/>
                    <a:pt x="11718417" y="276706"/>
                    <a:pt x="11792617" y="226605"/>
                  </a:cubicBezTo>
                  <a:cubicBezTo>
                    <a:pt x="11867293" y="176598"/>
                    <a:pt x="11949780" y="128402"/>
                    <a:pt x="12040363" y="89064"/>
                  </a:cubicBezTo>
                  <a:cubicBezTo>
                    <a:pt x="12130659" y="50011"/>
                    <a:pt x="12229814" y="19912"/>
                    <a:pt x="12329351" y="7720"/>
                  </a:cubicBezTo>
                  <a:cubicBezTo>
                    <a:pt x="12428600" y="-4472"/>
                    <a:pt x="12525184" y="-1805"/>
                    <a:pt x="12615387" y="12769"/>
                  </a:cubicBezTo>
                  <a:cubicBezTo>
                    <a:pt x="12660440" y="20103"/>
                    <a:pt x="12704159" y="29152"/>
                    <a:pt x="12746355" y="40486"/>
                  </a:cubicBezTo>
                  <a:cubicBezTo>
                    <a:pt x="12788551" y="52202"/>
                    <a:pt x="12829413" y="65442"/>
                    <a:pt x="12868847" y="80110"/>
                  </a:cubicBezTo>
                  <a:cubicBezTo>
                    <a:pt x="12888849" y="87063"/>
                    <a:pt x="12908090" y="94874"/>
                    <a:pt x="12927235" y="103161"/>
                  </a:cubicBezTo>
                  <a:lnTo>
                    <a:pt x="12955905" y="115257"/>
                  </a:lnTo>
                  <a:lnTo>
                    <a:pt x="12983908" y="128116"/>
                  </a:lnTo>
                  <a:cubicBezTo>
                    <a:pt x="13021342" y="144785"/>
                    <a:pt x="13057346" y="163359"/>
                    <a:pt x="13092875" y="182218"/>
                  </a:cubicBezTo>
                  <a:cubicBezTo>
                    <a:pt x="13163740" y="220032"/>
                    <a:pt x="13231558" y="260609"/>
                    <a:pt x="13297567" y="304138"/>
                  </a:cubicBezTo>
                  <a:lnTo>
                    <a:pt x="13269372" y="39434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981735C-C3A8-1BD5-2344-EFA714927EB5}"/>
                </a:ext>
              </a:extLst>
            </p:cNvPr>
            <p:cNvSpPr/>
            <p:nvPr/>
          </p:nvSpPr>
          <p:spPr>
            <a:xfrm>
              <a:off x="-101822" y="5299614"/>
              <a:ext cx="12689871" cy="2140965"/>
            </a:xfrm>
            <a:custGeom>
              <a:avLst/>
              <a:gdLst>
                <a:gd name="connsiteX0" fmla="*/ 0 w 12689871"/>
                <a:gd name="connsiteY0" fmla="*/ 329184 h 2140965"/>
                <a:gd name="connsiteX1" fmla="*/ 97250 w 12689871"/>
                <a:gd name="connsiteY1" fmla="*/ 276796 h 2140965"/>
                <a:gd name="connsiteX2" fmla="*/ 146685 w 12689871"/>
                <a:gd name="connsiteY2" fmla="*/ 251079 h 2140965"/>
                <a:gd name="connsiteX3" fmla="*/ 197358 w 12689871"/>
                <a:gd name="connsiteY3" fmla="*/ 228409 h 2140965"/>
                <a:gd name="connsiteX4" fmla="*/ 299942 w 12689871"/>
                <a:gd name="connsiteY4" fmla="*/ 183832 h 2140965"/>
                <a:gd name="connsiteX5" fmla="*/ 405384 w 12689871"/>
                <a:gd name="connsiteY5" fmla="*/ 145637 h 2140965"/>
                <a:gd name="connsiteX6" fmla="*/ 458629 w 12689871"/>
                <a:gd name="connsiteY6" fmla="*/ 126968 h 2140965"/>
                <a:gd name="connsiteX7" fmla="*/ 512731 w 12689871"/>
                <a:gd name="connsiteY7" fmla="*/ 111443 h 2140965"/>
                <a:gd name="connsiteX8" fmla="*/ 621887 w 12689871"/>
                <a:gd name="connsiteY8" fmla="*/ 80676 h 2140965"/>
                <a:gd name="connsiteX9" fmla="*/ 732854 w 12689871"/>
                <a:gd name="connsiteY9" fmla="*/ 56579 h 2140965"/>
                <a:gd name="connsiteX10" fmla="*/ 788765 w 12689871"/>
                <a:gd name="connsiteY10" fmla="*/ 44958 h 2140965"/>
                <a:gd name="connsiteX11" fmla="*/ 845153 w 12689871"/>
                <a:gd name="connsiteY11" fmla="*/ 36195 h 2140965"/>
                <a:gd name="connsiteX12" fmla="*/ 958691 w 12689871"/>
                <a:gd name="connsiteY12" fmla="*/ 19240 h 2140965"/>
                <a:gd name="connsiteX13" fmla="*/ 1073182 w 12689871"/>
                <a:gd name="connsiteY13" fmla="*/ 9049 h 2140965"/>
                <a:gd name="connsiteX14" fmla="*/ 1130808 w 12689871"/>
                <a:gd name="connsiteY14" fmla="*/ 4286 h 2140965"/>
                <a:gd name="connsiteX15" fmla="*/ 1188434 w 12689871"/>
                <a:gd name="connsiteY15" fmla="*/ 2381 h 2140965"/>
                <a:gd name="connsiteX16" fmla="*/ 1304354 w 12689871"/>
                <a:gd name="connsiteY16" fmla="*/ 0 h 2140965"/>
                <a:gd name="connsiteX17" fmla="*/ 1420463 w 12689871"/>
                <a:gd name="connsiteY17" fmla="*/ 3905 h 2140965"/>
                <a:gd name="connsiteX18" fmla="*/ 1478756 w 12689871"/>
                <a:gd name="connsiteY18" fmla="*/ 6382 h 2140965"/>
                <a:gd name="connsiteX19" fmla="*/ 1536859 w 12689871"/>
                <a:gd name="connsiteY19" fmla="*/ 11525 h 2140965"/>
                <a:gd name="connsiteX20" fmla="*/ 1653445 w 12689871"/>
                <a:gd name="connsiteY20" fmla="*/ 23431 h 2140965"/>
                <a:gd name="connsiteX21" fmla="*/ 1769555 w 12689871"/>
                <a:gd name="connsiteY21" fmla="*/ 41529 h 2140965"/>
                <a:gd name="connsiteX22" fmla="*/ 1827848 w 12689871"/>
                <a:gd name="connsiteY22" fmla="*/ 51054 h 2140965"/>
                <a:gd name="connsiteX23" fmla="*/ 1885569 w 12689871"/>
                <a:gd name="connsiteY23" fmla="*/ 63436 h 2140965"/>
                <a:gd name="connsiteX24" fmla="*/ 2001107 w 12689871"/>
                <a:gd name="connsiteY24" fmla="*/ 89725 h 2140965"/>
                <a:gd name="connsiteX25" fmla="*/ 2115407 w 12689871"/>
                <a:gd name="connsiteY25" fmla="*/ 122301 h 2140965"/>
                <a:gd name="connsiteX26" fmla="*/ 2172653 w 12689871"/>
                <a:gd name="connsiteY26" fmla="*/ 139255 h 2140965"/>
                <a:gd name="connsiteX27" fmla="*/ 2229136 w 12689871"/>
                <a:gd name="connsiteY27" fmla="*/ 158686 h 2140965"/>
                <a:gd name="connsiteX28" fmla="*/ 2341817 w 12689871"/>
                <a:gd name="connsiteY28" fmla="*/ 199549 h 2140965"/>
                <a:gd name="connsiteX29" fmla="*/ 2452402 w 12689871"/>
                <a:gd name="connsiteY29" fmla="*/ 246793 h 2140965"/>
                <a:gd name="connsiteX30" fmla="*/ 2669762 w 12689871"/>
                <a:gd name="connsiteY30" fmla="*/ 353473 h 2140965"/>
                <a:gd name="connsiteX31" fmla="*/ 3416427 w 12689871"/>
                <a:gd name="connsiteY31" fmla="*/ 844772 h 2140965"/>
                <a:gd name="connsiteX32" fmla="*/ 3582924 w 12689871"/>
                <a:gd name="connsiteY32" fmla="*/ 948690 h 2140965"/>
                <a:gd name="connsiteX33" fmla="*/ 3664458 w 12689871"/>
                <a:gd name="connsiteY33" fmla="*/ 994791 h 2140965"/>
                <a:gd name="connsiteX34" fmla="*/ 3745516 w 12689871"/>
                <a:gd name="connsiteY34" fmla="*/ 1034986 h 2140965"/>
                <a:gd name="connsiteX35" fmla="*/ 4082034 w 12689871"/>
                <a:gd name="connsiteY35" fmla="*/ 1159383 h 2140965"/>
                <a:gd name="connsiteX36" fmla="*/ 4439126 w 12689871"/>
                <a:gd name="connsiteY36" fmla="*/ 1227677 h 2140965"/>
                <a:gd name="connsiteX37" fmla="*/ 4484656 w 12689871"/>
                <a:gd name="connsiteY37" fmla="*/ 1232821 h 2140965"/>
                <a:gd name="connsiteX38" fmla="*/ 4530471 w 12689871"/>
                <a:gd name="connsiteY38" fmla="*/ 1236345 h 2140965"/>
                <a:gd name="connsiteX39" fmla="*/ 4576287 w 12689871"/>
                <a:gd name="connsiteY39" fmla="*/ 1239678 h 2140965"/>
                <a:gd name="connsiteX40" fmla="*/ 4622388 w 12689871"/>
                <a:gd name="connsiteY40" fmla="*/ 1241488 h 2140965"/>
                <a:gd name="connsiteX41" fmla="*/ 4714589 w 12689871"/>
                <a:gd name="connsiteY41" fmla="*/ 1243869 h 2140965"/>
                <a:gd name="connsiteX42" fmla="*/ 4807077 w 12689871"/>
                <a:gd name="connsiteY42" fmla="*/ 1242917 h 2140965"/>
                <a:gd name="connsiteX43" fmla="*/ 5177124 w 12689871"/>
                <a:gd name="connsiteY43" fmla="*/ 1208246 h 2140965"/>
                <a:gd name="connsiteX44" fmla="*/ 5547360 w 12689871"/>
                <a:gd name="connsiteY44" fmla="*/ 1127855 h 2140965"/>
                <a:gd name="connsiteX45" fmla="*/ 5914358 w 12689871"/>
                <a:gd name="connsiteY45" fmla="*/ 1007650 h 2140965"/>
                <a:gd name="connsiteX46" fmla="*/ 6276404 w 12689871"/>
                <a:gd name="connsiteY46" fmla="*/ 853154 h 2140965"/>
                <a:gd name="connsiteX47" fmla="*/ 6366129 w 12689871"/>
                <a:gd name="connsiteY47" fmla="*/ 810006 h 2140965"/>
                <a:gd name="connsiteX48" fmla="*/ 6455474 w 12689871"/>
                <a:gd name="connsiteY48" fmla="*/ 765143 h 2140965"/>
                <a:gd name="connsiteX49" fmla="*/ 6636544 w 12689871"/>
                <a:gd name="connsiteY49" fmla="*/ 668560 h 2140965"/>
                <a:gd name="connsiteX50" fmla="*/ 7037737 w 12689871"/>
                <a:gd name="connsiteY50" fmla="*/ 457962 h 2140965"/>
                <a:gd name="connsiteX51" fmla="*/ 7148894 w 12689871"/>
                <a:gd name="connsiteY51" fmla="*/ 406432 h 2140965"/>
                <a:gd name="connsiteX52" fmla="*/ 7206044 w 12689871"/>
                <a:gd name="connsiteY52" fmla="*/ 381285 h 2140965"/>
                <a:gd name="connsiteX53" fmla="*/ 7265099 w 12689871"/>
                <a:gd name="connsiteY53" fmla="*/ 357092 h 2140965"/>
                <a:gd name="connsiteX54" fmla="*/ 7294721 w 12689871"/>
                <a:gd name="connsiteY54" fmla="*/ 345091 h 2140965"/>
                <a:gd name="connsiteX55" fmla="*/ 7325487 w 12689871"/>
                <a:gd name="connsiteY55" fmla="*/ 333660 h 2140965"/>
                <a:gd name="connsiteX56" fmla="*/ 7387019 w 12689871"/>
                <a:gd name="connsiteY56" fmla="*/ 311086 h 2140965"/>
                <a:gd name="connsiteX57" fmla="*/ 7450836 w 12689871"/>
                <a:gd name="connsiteY57" fmla="*/ 290322 h 2140965"/>
                <a:gd name="connsiteX58" fmla="*/ 7515797 w 12689871"/>
                <a:gd name="connsiteY58" fmla="*/ 270891 h 2140965"/>
                <a:gd name="connsiteX59" fmla="*/ 7651052 w 12689871"/>
                <a:gd name="connsiteY59" fmla="*/ 237839 h 2140965"/>
                <a:gd name="connsiteX60" fmla="*/ 7720489 w 12689871"/>
                <a:gd name="connsiteY60" fmla="*/ 224028 h 2140965"/>
                <a:gd name="connsiteX61" fmla="*/ 7792022 w 12689871"/>
                <a:gd name="connsiteY61" fmla="*/ 213550 h 2140965"/>
                <a:gd name="connsiteX62" fmla="*/ 7827836 w 12689871"/>
                <a:gd name="connsiteY62" fmla="*/ 208597 h 2140965"/>
                <a:gd name="connsiteX63" fmla="*/ 7864507 w 12689871"/>
                <a:gd name="connsiteY63" fmla="*/ 205359 h 2140965"/>
                <a:gd name="connsiteX64" fmla="*/ 7937945 w 12689871"/>
                <a:gd name="connsiteY64" fmla="*/ 199930 h 2140965"/>
                <a:gd name="connsiteX65" fmla="*/ 8012430 w 12689871"/>
                <a:gd name="connsiteY65" fmla="*/ 198787 h 2140965"/>
                <a:gd name="connsiteX66" fmla="*/ 8086916 w 12689871"/>
                <a:gd name="connsiteY66" fmla="*/ 199930 h 2140965"/>
                <a:gd name="connsiteX67" fmla="*/ 8611934 w 12689871"/>
                <a:gd name="connsiteY67" fmla="*/ 297085 h 2140965"/>
                <a:gd name="connsiteX68" fmla="*/ 8822722 w 12689871"/>
                <a:gd name="connsiteY68" fmla="*/ 361569 h 2140965"/>
                <a:gd name="connsiteX69" fmla="*/ 9005697 w 12689871"/>
                <a:gd name="connsiteY69" fmla="*/ 414147 h 2140965"/>
                <a:gd name="connsiteX70" fmla="*/ 9047798 w 12689871"/>
                <a:gd name="connsiteY70" fmla="*/ 424339 h 2140965"/>
                <a:gd name="connsiteX71" fmla="*/ 9088088 w 12689871"/>
                <a:gd name="connsiteY71" fmla="*/ 433006 h 2140965"/>
                <a:gd name="connsiteX72" fmla="*/ 9165622 w 12689871"/>
                <a:gd name="connsiteY72" fmla="*/ 445198 h 2140965"/>
                <a:gd name="connsiteX73" fmla="*/ 9204579 w 12689871"/>
                <a:gd name="connsiteY73" fmla="*/ 449675 h 2140965"/>
                <a:gd name="connsiteX74" fmla="*/ 9224296 w 12689871"/>
                <a:gd name="connsiteY74" fmla="*/ 451771 h 2140965"/>
                <a:gd name="connsiteX75" fmla="*/ 9244870 w 12689871"/>
                <a:gd name="connsiteY75" fmla="*/ 452438 h 2140965"/>
                <a:gd name="connsiteX76" fmla="*/ 9286113 w 12689871"/>
                <a:gd name="connsiteY76" fmla="*/ 454057 h 2140965"/>
                <a:gd name="connsiteX77" fmla="*/ 9306877 w 12689871"/>
                <a:gd name="connsiteY77" fmla="*/ 454914 h 2140965"/>
                <a:gd name="connsiteX78" fmla="*/ 9328499 w 12689871"/>
                <a:gd name="connsiteY78" fmla="*/ 454437 h 2140965"/>
                <a:gd name="connsiteX79" fmla="*/ 9703022 w 12689871"/>
                <a:gd name="connsiteY79" fmla="*/ 417862 h 2140965"/>
                <a:gd name="connsiteX80" fmla="*/ 10131933 w 12689871"/>
                <a:gd name="connsiteY80" fmla="*/ 344138 h 2140965"/>
                <a:gd name="connsiteX81" fmla="*/ 10615041 w 12689871"/>
                <a:gd name="connsiteY81" fmla="*/ 300704 h 2140965"/>
                <a:gd name="connsiteX82" fmla="*/ 10679049 w 12689871"/>
                <a:gd name="connsiteY82" fmla="*/ 302037 h 2140965"/>
                <a:gd name="connsiteX83" fmla="*/ 10743247 w 12689871"/>
                <a:gd name="connsiteY83" fmla="*/ 304609 h 2140965"/>
                <a:gd name="connsiteX84" fmla="*/ 10808113 w 12689871"/>
                <a:gd name="connsiteY84" fmla="*/ 310419 h 2140965"/>
                <a:gd name="connsiteX85" fmla="*/ 10873073 w 12689871"/>
                <a:gd name="connsiteY85" fmla="*/ 317849 h 2140965"/>
                <a:gd name="connsiteX86" fmla="*/ 11127771 w 12689871"/>
                <a:gd name="connsiteY86" fmla="*/ 373761 h 2140965"/>
                <a:gd name="connsiteX87" fmla="*/ 11364849 w 12689871"/>
                <a:gd name="connsiteY87" fmla="*/ 465582 h 2140965"/>
                <a:gd name="connsiteX88" fmla="*/ 11581256 w 12689871"/>
                <a:gd name="connsiteY88" fmla="*/ 585597 h 2140965"/>
                <a:gd name="connsiteX89" fmla="*/ 12248578 w 12689871"/>
                <a:gd name="connsiteY89" fmla="*/ 1239298 h 2140965"/>
                <a:gd name="connsiteX90" fmla="*/ 12689871 w 12689871"/>
                <a:gd name="connsiteY90" fmla="*/ 2010061 h 2140965"/>
                <a:gd name="connsiteX91" fmla="*/ 12054745 w 12689871"/>
                <a:gd name="connsiteY91" fmla="*/ 1418272 h 2140965"/>
                <a:gd name="connsiteX92" fmla="*/ 11719846 w 12689871"/>
                <a:gd name="connsiteY92" fmla="*/ 1175099 h 2140965"/>
                <a:gd name="connsiteX93" fmla="*/ 11676602 w 12689871"/>
                <a:gd name="connsiteY93" fmla="*/ 1149096 h 2140965"/>
                <a:gd name="connsiteX94" fmla="*/ 11633264 w 12689871"/>
                <a:gd name="connsiteY94" fmla="*/ 1123855 h 2140965"/>
                <a:gd name="connsiteX95" fmla="*/ 11545348 w 12689871"/>
                <a:gd name="connsiteY95" fmla="*/ 1077373 h 2140965"/>
                <a:gd name="connsiteX96" fmla="*/ 11456670 w 12689871"/>
                <a:gd name="connsiteY96" fmla="*/ 1035177 h 2140965"/>
                <a:gd name="connsiteX97" fmla="*/ 11366944 w 12689871"/>
                <a:gd name="connsiteY97" fmla="*/ 998696 h 2140965"/>
                <a:gd name="connsiteX98" fmla="*/ 11277028 w 12689871"/>
                <a:gd name="connsiteY98" fmla="*/ 967168 h 2140965"/>
                <a:gd name="connsiteX99" fmla="*/ 11231975 w 12689871"/>
                <a:gd name="connsiteY99" fmla="*/ 953834 h 2140965"/>
                <a:gd name="connsiteX100" fmla="*/ 11209497 w 12689871"/>
                <a:gd name="connsiteY100" fmla="*/ 947356 h 2140965"/>
                <a:gd name="connsiteX101" fmla="*/ 11186922 w 12689871"/>
                <a:gd name="connsiteY101" fmla="*/ 941927 h 2140965"/>
                <a:gd name="connsiteX102" fmla="*/ 11008138 w 12689871"/>
                <a:gd name="connsiteY102" fmla="*/ 909638 h 2140965"/>
                <a:gd name="connsiteX103" fmla="*/ 10657617 w 12689871"/>
                <a:gd name="connsiteY103" fmla="*/ 922211 h 2140965"/>
                <a:gd name="connsiteX104" fmla="*/ 9867901 w 12689871"/>
                <a:gd name="connsiteY104" fmla="*/ 1144428 h 2140965"/>
                <a:gd name="connsiteX105" fmla="*/ 9385840 w 12689871"/>
                <a:gd name="connsiteY105" fmla="*/ 1246918 h 2140965"/>
                <a:gd name="connsiteX106" fmla="*/ 9353359 w 12689871"/>
                <a:gd name="connsiteY106" fmla="*/ 1251109 h 2140965"/>
                <a:gd name="connsiteX107" fmla="*/ 9319832 w 12689871"/>
                <a:gd name="connsiteY107" fmla="*/ 1253585 h 2140965"/>
                <a:gd name="connsiteX108" fmla="*/ 9252490 w 12689871"/>
                <a:gd name="connsiteY108" fmla="*/ 1257872 h 2140965"/>
                <a:gd name="connsiteX109" fmla="*/ 9218771 w 12689871"/>
                <a:gd name="connsiteY109" fmla="*/ 1259871 h 2140965"/>
                <a:gd name="connsiteX110" fmla="*/ 9184291 w 12689871"/>
                <a:gd name="connsiteY110" fmla="*/ 1260157 h 2140965"/>
                <a:gd name="connsiteX111" fmla="*/ 9114758 w 12689871"/>
                <a:gd name="connsiteY111" fmla="*/ 1259586 h 2140965"/>
                <a:gd name="connsiteX112" fmla="*/ 8976170 w 12689871"/>
                <a:gd name="connsiteY112" fmla="*/ 1251871 h 2140965"/>
                <a:gd name="connsiteX113" fmla="*/ 8909114 w 12689871"/>
                <a:gd name="connsiteY113" fmla="*/ 1244251 h 2140965"/>
                <a:gd name="connsiteX114" fmla="*/ 8844439 w 12689871"/>
                <a:gd name="connsiteY114" fmla="*/ 1234631 h 2140965"/>
                <a:gd name="connsiteX115" fmla="*/ 8604695 w 12689871"/>
                <a:gd name="connsiteY115" fmla="*/ 1187672 h 2140965"/>
                <a:gd name="connsiteX116" fmla="*/ 8395716 w 12689871"/>
                <a:gd name="connsiteY116" fmla="*/ 1140428 h 2140965"/>
                <a:gd name="connsiteX117" fmla="*/ 8215408 w 12689871"/>
                <a:gd name="connsiteY117" fmla="*/ 1108043 h 2140965"/>
                <a:gd name="connsiteX118" fmla="*/ 8065294 w 12689871"/>
                <a:gd name="connsiteY118" fmla="*/ 1098137 h 2140965"/>
                <a:gd name="connsiteX119" fmla="*/ 7780306 w 12689871"/>
                <a:gd name="connsiteY119" fmla="*/ 1151763 h 2140965"/>
                <a:gd name="connsiteX120" fmla="*/ 7455694 w 12689871"/>
                <a:gd name="connsiteY120" fmla="*/ 1294257 h 2140965"/>
                <a:gd name="connsiteX121" fmla="*/ 7091934 w 12689871"/>
                <a:gd name="connsiteY121" fmla="*/ 1495139 h 2140965"/>
                <a:gd name="connsiteX122" fmla="*/ 6890385 w 12689871"/>
                <a:gd name="connsiteY122" fmla="*/ 1604200 h 2140965"/>
                <a:gd name="connsiteX123" fmla="*/ 6680073 w 12689871"/>
                <a:gd name="connsiteY123" fmla="*/ 1708880 h 2140965"/>
                <a:gd name="connsiteX124" fmla="*/ 6241828 w 12689871"/>
                <a:gd name="connsiteY124" fmla="*/ 1891760 h 2140965"/>
                <a:gd name="connsiteX125" fmla="*/ 5780342 w 12689871"/>
                <a:gd name="connsiteY125" fmla="*/ 2031778 h 2140965"/>
                <a:gd name="connsiteX126" fmla="*/ 5298472 w 12689871"/>
                <a:gd name="connsiteY126" fmla="*/ 2118170 h 2140965"/>
                <a:gd name="connsiteX127" fmla="*/ 4802315 w 12689871"/>
                <a:gd name="connsiteY127" fmla="*/ 2139220 h 2140965"/>
                <a:gd name="connsiteX128" fmla="*/ 4677728 w 12689871"/>
                <a:gd name="connsiteY128" fmla="*/ 2133124 h 2140965"/>
                <a:gd name="connsiteX129" fmla="*/ 4553236 w 12689871"/>
                <a:gd name="connsiteY129" fmla="*/ 2122361 h 2140965"/>
                <a:gd name="connsiteX130" fmla="*/ 4491038 w 12689871"/>
                <a:gd name="connsiteY130" fmla="*/ 2115312 h 2140965"/>
                <a:gd name="connsiteX131" fmla="*/ 4428935 w 12689871"/>
                <a:gd name="connsiteY131" fmla="*/ 2106359 h 2140965"/>
                <a:gd name="connsiteX132" fmla="*/ 4366927 w 12689871"/>
                <a:gd name="connsiteY132" fmla="*/ 2096928 h 2140965"/>
                <a:gd name="connsiteX133" fmla="*/ 4305110 w 12689871"/>
                <a:gd name="connsiteY133" fmla="*/ 2085499 h 2140965"/>
                <a:gd name="connsiteX134" fmla="*/ 3818763 w 12689871"/>
                <a:gd name="connsiteY134" fmla="*/ 1950339 h 2140965"/>
                <a:gd name="connsiteX135" fmla="*/ 3360801 w 12689871"/>
                <a:gd name="connsiteY135" fmla="*/ 1726787 h 2140965"/>
                <a:gd name="connsiteX136" fmla="*/ 3254121 w 12689871"/>
                <a:gd name="connsiteY136" fmla="*/ 1657826 h 2140965"/>
                <a:gd name="connsiteX137" fmla="*/ 3153632 w 12689871"/>
                <a:gd name="connsiteY137" fmla="*/ 1585531 h 2140965"/>
                <a:gd name="connsiteX138" fmla="*/ 2967514 w 12689871"/>
                <a:gd name="connsiteY138" fmla="*/ 1435894 h 2140965"/>
                <a:gd name="connsiteX139" fmla="*/ 2332958 w 12689871"/>
                <a:gd name="connsiteY139" fmla="*/ 874300 h 2140965"/>
                <a:gd name="connsiteX140" fmla="*/ 2255425 w 12689871"/>
                <a:gd name="connsiteY140" fmla="*/ 816769 h 2140965"/>
                <a:gd name="connsiteX141" fmla="*/ 2175605 w 12689871"/>
                <a:gd name="connsiteY141" fmla="*/ 761429 h 2140965"/>
                <a:gd name="connsiteX142" fmla="*/ 2093786 w 12689871"/>
                <a:gd name="connsiteY142" fmla="*/ 708088 h 2140965"/>
                <a:gd name="connsiteX143" fmla="*/ 2009013 w 12689871"/>
                <a:gd name="connsiteY143" fmla="*/ 658653 h 2140965"/>
                <a:gd name="connsiteX144" fmla="*/ 1966151 w 12689871"/>
                <a:gd name="connsiteY144" fmla="*/ 634269 h 2140965"/>
                <a:gd name="connsiteX145" fmla="*/ 1922145 w 12689871"/>
                <a:gd name="connsiteY145" fmla="*/ 611886 h 2140965"/>
                <a:gd name="connsiteX146" fmla="*/ 1878044 w 12689871"/>
                <a:gd name="connsiteY146" fmla="*/ 589407 h 2140965"/>
                <a:gd name="connsiteX147" fmla="*/ 1833658 w 12689871"/>
                <a:gd name="connsiteY147" fmla="*/ 567023 h 2140965"/>
                <a:gd name="connsiteX148" fmla="*/ 1742599 w 12689871"/>
                <a:gd name="connsiteY148" fmla="*/ 526446 h 2140965"/>
                <a:gd name="connsiteX149" fmla="*/ 1696593 w 12689871"/>
                <a:gd name="connsiteY149" fmla="*/ 506539 h 2140965"/>
                <a:gd name="connsiteX150" fmla="*/ 1649825 w 12689871"/>
                <a:gd name="connsiteY150" fmla="*/ 488537 h 2140965"/>
                <a:gd name="connsiteX151" fmla="*/ 1555623 w 12689871"/>
                <a:gd name="connsiteY151" fmla="*/ 452628 h 2140965"/>
                <a:gd name="connsiteX152" fmla="*/ 1459325 w 12689871"/>
                <a:gd name="connsiteY152" fmla="*/ 421386 h 2140965"/>
                <a:gd name="connsiteX153" fmla="*/ 1410843 w 12689871"/>
                <a:gd name="connsiteY153" fmla="*/ 405860 h 2140965"/>
                <a:gd name="connsiteX154" fmla="*/ 1361694 w 12689871"/>
                <a:gd name="connsiteY154" fmla="*/ 392811 h 2140965"/>
                <a:gd name="connsiteX155" fmla="*/ 1262825 w 12689871"/>
                <a:gd name="connsiteY155" fmla="*/ 366426 h 2140965"/>
                <a:gd name="connsiteX156" fmla="*/ 1162431 w 12689871"/>
                <a:gd name="connsiteY156" fmla="*/ 345091 h 2140965"/>
                <a:gd name="connsiteX157" fmla="*/ 1111853 w 12689871"/>
                <a:gd name="connsiteY157" fmla="*/ 334327 h 2140965"/>
                <a:gd name="connsiteX158" fmla="*/ 1060895 w 12689871"/>
                <a:gd name="connsiteY158" fmla="*/ 326136 h 2140965"/>
                <a:gd name="connsiteX159" fmla="*/ 958310 w 12689871"/>
                <a:gd name="connsiteY159" fmla="*/ 309658 h 2140965"/>
                <a:gd name="connsiteX160" fmla="*/ 854678 w 12689871"/>
                <a:gd name="connsiteY160" fmla="*/ 298132 h 2140965"/>
                <a:gd name="connsiteX161" fmla="*/ 802481 w 12689871"/>
                <a:gd name="connsiteY161" fmla="*/ 292512 h 2140965"/>
                <a:gd name="connsiteX162" fmla="*/ 750189 w 12689871"/>
                <a:gd name="connsiteY162" fmla="*/ 289750 h 2140965"/>
                <a:gd name="connsiteX163" fmla="*/ 644747 w 12689871"/>
                <a:gd name="connsiteY163" fmla="*/ 283750 h 2140965"/>
                <a:gd name="connsiteX164" fmla="*/ 538829 w 12689871"/>
                <a:gd name="connsiteY164" fmla="*/ 283083 h 2140965"/>
                <a:gd name="connsiteX165" fmla="*/ 485394 w 12689871"/>
                <a:gd name="connsiteY165" fmla="*/ 282893 h 2140965"/>
                <a:gd name="connsiteX166" fmla="*/ 432149 w 12689871"/>
                <a:gd name="connsiteY166" fmla="*/ 285464 h 2140965"/>
                <a:gd name="connsiteX167" fmla="*/ 324612 w 12689871"/>
                <a:gd name="connsiteY167" fmla="*/ 290036 h 2140965"/>
                <a:gd name="connsiteX168" fmla="*/ 217170 w 12689871"/>
                <a:gd name="connsiteY168" fmla="*/ 300609 h 2140965"/>
                <a:gd name="connsiteX169" fmla="*/ 162878 w 12689871"/>
                <a:gd name="connsiteY169" fmla="*/ 305657 h 2140965"/>
                <a:gd name="connsiteX170" fmla="*/ 109156 w 12689871"/>
                <a:gd name="connsiteY170" fmla="*/ 313849 h 2140965"/>
                <a:gd name="connsiteX171" fmla="*/ 0 w 12689871"/>
                <a:gd name="connsiteY171" fmla="*/ 329184 h 214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2689871" h="2140965">
                  <a:moveTo>
                    <a:pt x="0" y="329184"/>
                  </a:moveTo>
                  <a:cubicBezTo>
                    <a:pt x="32004" y="311372"/>
                    <a:pt x="64579" y="294322"/>
                    <a:pt x="97250" y="276796"/>
                  </a:cubicBezTo>
                  <a:lnTo>
                    <a:pt x="146685" y="251079"/>
                  </a:lnTo>
                  <a:lnTo>
                    <a:pt x="197358" y="228409"/>
                  </a:lnTo>
                  <a:cubicBezTo>
                    <a:pt x="231267" y="213170"/>
                    <a:pt x="265557" y="198596"/>
                    <a:pt x="299942" y="183832"/>
                  </a:cubicBezTo>
                  <a:lnTo>
                    <a:pt x="405384" y="145637"/>
                  </a:lnTo>
                  <a:lnTo>
                    <a:pt x="458629" y="126968"/>
                  </a:lnTo>
                  <a:cubicBezTo>
                    <a:pt x="476536" y="121539"/>
                    <a:pt x="494633" y="116586"/>
                    <a:pt x="512731" y="111443"/>
                  </a:cubicBezTo>
                  <a:lnTo>
                    <a:pt x="621887" y="80676"/>
                  </a:lnTo>
                  <a:cubicBezTo>
                    <a:pt x="658654" y="71914"/>
                    <a:pt x="695706" y="64294"/>
                    <a:pt x="732854" y="56579"/>
                  </a:cubicBezTo>
                  <a:lnTo>
                    <a:pt x="788765" y="44958"/>
                  </a:lnTo>
                  <a:cubicBezTo>
                    <a:pt x="807529" y="41624"/>
                    <a:pt x="826294" y="39148"/>
                    <a:pt x="845153" y="36195"/>
                  </a:cubicBezTo>
                  <a:lnTo>
                    <a:pt x="958691" y="19240"/>
                  </a:lnTo>
                  <a:cubicBezTo>
                    <a:pt x="996696" y="14954"/>
                    <a:pt x="1034891" y="12382"/>
                    <a:pt x="1073182" y="9049"/>
                  </a:cubicBezTo>
                  <a:lnTo>
                    <a:pt x="1130808" y="4286"/>
                  </a:lnTo>
                  <a:cubicBezTo>
                    <a:pt x="1150049" y="3048"/>
                    <a:pt x="1169194" y="2953"/>
                    <a:pt x="1188434" y="2381"/>
                  </a:cubicBezTo>
                  <a:lnTo>
                    <a:pt x="1304354" y="0"/>
                  </a:lnTo>
                  <a:cubicBezTo>
                    <a:pt x="1343025" y="476"/>
                    <a:pt x="1381697" y="2381"/>
                    <a:pt x="1420463" y="3905"/>
                  </a:cubicBezTo>
                  <a:lnTo>
                    <a:pt x="1478756" y="6382"/>
                  </a:lnTo>
                  <a:cubicBezTo>
                    <a:pt x="1498187" y="7334"/>
                    <a:pt x="1517428" y="9810"/>
                    <a:pt x="1536859" y="11525"/>
                  </a:cubicBezTo>
                  <a:cubicBezTo>
                    <a:pt x="1575626" y="15240"/>
                    <a:pt x="1614488" y="19240"/>
                    <a:pt x="1653445" y="23431"/>
                  </a:cubicBezTo>
                  <a:cubicBezTo>
                    <a:pt x="1692212" y="28575"/>
                    <a:pt x="1730693" y="35528"/>
                    <a:pt x="1769555" y="41529"/>
                  </a:cubicBezTo>
                  <a:lnTo>
                    <a:pt x="1827848" y="51054"/>
                  </a:lnTo>
                  <a:cubicBezTo>
                    <a:pt x="1847279" y="54197"/>
                    <a:pt x="1866233" y="59341"/>
                    <a:pt x="1885569" y="63436"/>
                  </a:cubicBezTo>
                  <a:lnTo>
                    <a:pt x="2001107" y="89725"/>
                  </a:lnTo>
                  <a:cubicBezTo>
                    <a:pt x="2039493" y="99346"/>
                    <a:pt x="2077307" y="111157"/>
                    <a:pt x="2115407" y="122301"/>
                  </a:cubicBezTo>
                  <a:lnTo>
                    <a:pt x="2172653" y="139255"/>
                  </a:lnTo>
                  <a:cubicBezTo>
                    <a:pt x="2191893" y="144589"/>
                    <a:pt x="2210276" y="152305"/>
                    <a:pt x="2229136" y="158686"/>
                  </a:cubicBezTo>
                  <a:lnTo>
                    <a:pt x="2341817" y="199549"/>
                  </a:lnTo>
                  <a:cubicBezTo>
                    <a:pt x="2379155" y="214026"/>
                    <a:pt x="2415445" y="230981"/>
                    <a:pt x="2452402" y="246793"/>
                  </a:cubicBezTo>
                  <a:cubicBezTo>
                    <a:pt x="2527078" y="277082"/>
                    <a:pt x="2597563" y="316420"/>
                    <a:pt x="2669762" y="353473"/>
                  </a:cubicBezTo>
                  <a:cubicBezTo>
                    <a:pt x="2953131" y="509206"/>
                    <a:pt x="3191161" y="696659"/>
                    <a:pt x="3416427" y="844772"/>
                  </a:cubicBezTo>
                  <a:cubicBezTo>
                    <a:pt x="3472529" y="881634"/>
                    <a:pt x="3528346" y="917067"/>
                    <a:pt x="3582924" y="948690"/>
                  </a:cubicBezTo>
                  <a:cubicBezTo>
                    <a:pt x="3610261" y="965454"/>
                    <a:pt x="3637407" y="979361"/>
                    <a:pt x="3664458" y="994791"/>
                  </a:cubicBezTo>
                  <a:cubicBezTo>
                    <a:pt x="3691604" y="1008221"/>
                    <a:pt x="3718179" y="1023271"/>
                    <a:pt x="3745516" y="1034986"/>
                  </a:cubicBezTo>
                  <a:cubicBezTo>
                    <a:pt x="3853148" y="1086136"/>
                    <a:pt x="3965829" y="1127665"/>
                    <a:pt x="4082034" y="1159383"/>
                  </a:cubicBezTo>
                  <a:cubicBezTo>
                    <a:pt x="4198049" y="1191863"/>
                    <a:pt x="4317873" y="1213485"/>
                    <a:pt x="4439126" y="1227677"/>
                  </a:cubicBezTo>
                  <a:cubicBezTo>
                    <a:pt x="4454271" y="1229297"/>
                    <a:pt x="4469416" y="1231392"/>
                    <a:pt x="4484656" y="1232821"/>
                  </a:cubicBezTo>
                  <a:lnTo>
                    <a:pt x="4530471" y="1236345"/>
                  </a:lnTo>
                  <a:cubicBezTo>
                    <a:pt x="4545806" y="1237393"/>
                    <a:pt x="4560951" y="1239107"/>
                    <a:pt x="4576287" y="1239678"/>
                  </a:cubicBezTo>
                  <a:lnTo>
                    <a:pt x="4622388" y="1241488"/>
                  </a:lnTo>
                  <a:cubicBezTo>
                    <a:pt x="4652963" y="1243393"/>
                    <a:pt x="4683824" y="1243584"/>
                    <a:pt x="4714589" y="1243869"/>
                  </a:cubicBezTo>
                  <a:cubicBezTo>
                    <a:pt x="4745260" y="1244822"/>
                    <a:pt x="4776216" y="1243584"/>
                    <a:pt x="4807077" y="1242917"/>
                  </a:cubicBezTo>
                  <a:cubicBezTo>
                    <a:pt x="4930712" y="1239012"/>
                    <a:pt x="5053394" y="1227963"/>
                    <a:pt x="5177124" y="1208246"/>
                  </a:cubicBezTo>
                  <a:cubicBezTo>
                    <a:pt x="5300758" y="1188053"/>
                    <a:pt x="5424488" y="1162240"/>
                    <a:pt x="5547360" y="1127855"/>
                  </a:cubicBezTo>
                  <a:cubicBezTo>
                    <a:pt x="5670233" y="1093946"/>
                    <a:pt x="5792915" y="1054227"/>
                    <a:pt x="5914358" y="1007650"/>
                  </a:cubicBezTo>
                  <a:cubicBezTo>
                    <a:pt x="6035993" y="961549"/>
                    <a:pt x="6156865" y="910209"/>
                    <a:pt x="6276404" y="853154"/>
                  </a:cubicBezTo>
                  <a:lnTo>
                    <a:pt x="6366129" y="810006"/>
                  </a:lnTo>
                  <a:cubicBezTo>
                    <a:pt x="6395847" y="794956"/>
                    <a:pt x="6425756" y="780574"/>
                    <a:pt x="6455474" y="765143"/>
                  </a:cubicBezTo>
                  <a:cubicBezTo>
                    <a:pt x="6514624" y="734568"/>
                    <a:pt x="6574060" y="702945"/>
                    <a:pt x="6636544" y="668560"/>
                  </a:cubicBezTo>
                  <a:cubicBezTo>
                    <a:pt x="6761512" y="601599"/>
                    <a:pt x="6892767" y="528256"/>
                    <a:pt x="7037737" y="457962"/>
                  </a:cubicBezTo>
                  <a:cubicBezTo>
                    <a:pt x="7074122" y="440531"/>
                    <a:pt x="7110413" y="423196"/>
                    <a:pt x="7148894" y="406432"/>
                  </a:cubicBezTo>
                  <a:cubicBezTo>
                    <a:pt x="7167944" y="398050"/>
                    <a:pt x="7186422" y="389477"/>
                    <a:pt x="7206044" y="381285"/>
                  </a:cubicBezTo>
                  <a:lnTo>
                    <a:pt x="7265099" y="357092"/>
                  </a:lnTo>
                  <a:lnTo>
                    <a:pt x="7294721" y="345091"/>
                  </a:lnTo>
                  <a:lnTo>
                    <a:pt x="7325487" y="333660"/>
                  </a:lnTo>
                  <a:lnTo>
                    <a:pt x="7387019" y="311086"/>
                  </a:lnTo>
                  <a:cubicBezTo>
                    <a:pt x="7407784" y="303847"/>
                    <a:pt x="7429500" y="297085"/>
                    <a:pt x="7450836" y="290322"/>
                  </a:cubicBezTo>
                  <a:cubicBezTo>
                    <a:pt x="7472458" y="283750"/>
                    <a:pt x="7493127" y="276510"/>
                    <a:pt x="7515797" y="270891"/>
                  </a:cubicBezTo>
                  <a:cubicBezTo>
                    <a:pt x="7560469" y="259175"/>
                    <a:pt x="7604094" y="246697"/>
                    <a:pt x="7651052" y="237839"/>
                  </a:cubicBezTo>
                  <a:cubicBezTo>
                    <a:pt x="7674197" y="233172"/>
                    <a:pt x="7697152" y="228219"/>
                    <a:pt x="7720489" y="224028"/>
                  </a:cubicBezTo>
                  <a:lnTo>
                    <a:pt x="7792022" y="213550"/>
                  </a:lnTo>
                  <a:lnTo>
                    <a:pt x="7827836" y="208597"/>
                  </a:lnTo>
                  <a:cubicBezTo>
                    <a:pt x="7839933" y="207264"/>
                    <a:pt x="7852220" y="206407"/>
                    <a:pt x="7864507" y="205359"/>
                  </a:cubicBezTo>
                  <a:cubicBezTo>
                    <a:pt x="7888986" y="203359"/>
                    <a:pt x="7913465" y="201453"/>
                    <a:pt x="7937945" y="199930"/>
                  </a:cubicBezTo>
                  <a:cubicBezTo>
                    <a:pt x="7962424" y="198405"/>
                    <a:pt x="7987570" y="199072"/>
                    <a:pt x="8012430" y="198787"/>
                  </a:cubicBezTo>
                  <a:cubicBezTo>
                    <a:pt x="8037290" y="199072"/>
                    <a:pt x="8062246" y="198120"/>
                    <a:pt x="8086916" y="199930"/>
                  </a:cubicBezTo>
                  <a:cubicBezTo>
                    <a:pt x="8287131" y="209264"/>
                    <a:pt x="8462105" y="253269"/>
                    <a:pt x="8611934" y="297085"/>
                  </a:cubicBezTo>
                  <a:cubicBezTo>
                    <a:pt x="8686991" y="319183"/>
                    <a:pt x="8757190" y="340804"/>
                    <a:pt x="8822722" y="361569"/>
                  </a:cubicBezTo>
                  <a:cubicBezTo>
                    <a:pt x="8887777" y="381857"/>
                    <a:pt x="8948642" y="399764"/>
                    <a:pt x="9005697" y="414147"/>
                  </a:cubicBezTo>
                  <a:lnTo>
                    <a:pt x="9047798" y="424339"/>
                  </a:lnTo>
                  <a:lnTo>
                    <a:pt x="9088088" y="433006"/>
                  </a:lnTo>
                  <a:cubicBezTo>
                    <a:pt x="9114282" y="437674"/>
                    <a:pt x="9139524" y="443293"/>
                    <a:pt x="9165622" y="445198"/>
                  </a:cubicBezTo>
                  <a:lnTo>
                    <a:pt x="9204579" y="449675"/>
                  </a:lnTo>
                  <a:cubicBezTo>
                    <a:pt x="9211151" y="450342"/>
                    <a:pt x="9217438" y="451675"/>
                    <a:pt x="9224296" y="451771"/>
                  </a:cubicBezTo>
                  <a:lnTo>
                    <a:pt x="9244870" y="452438"/>
                  </a:lnTo>
                  <a:lnTo>
                    <a:pt x="9286113" y="454057"/>
                  </a:lnTo>
                  <a:cubicBezTo>
                    <a:pt x="9293066" y="454343"/>
                    <a:pt x="9299829" y="454819"/>
                    <a:pt x="9306877" y="454914"/>
                  </a:cubicBezTo>
                  <a:lnTo>
                    <a:pt x="9328499" y="454437"/>
                  </a:lnTo>
                  <a:cubicBezTo>
                    <a:pt x="9442990" y="454247"/>
                    <a:pt x="9568720" y="439007"/>
                    <a:pt x="9703022" y="417862"/>
                  </a:cubicBezTo>
                  <a:cubicBezTo>
                    <a:pt x="9837325" y="396144"/>
                    <a:pt x="9980295" y="368712"/>
                    <a:pt x="10131933" y="344138"/>
                  </a:cubicBezTo>
                  <a:cubicBezTo>
                    <a:pt x="10283857" y="320802"/>
                    <a:pt x="10445306" y="300514"/>
                    <a:pt x="10615041" y="300704"/>
                  </a:cubicBezTo>
                  <a:cubicBezTo>
                    <a:pt x="10635711" y="299751"/>
                    <a:pt x="10657808" y="301561"/>
                    <a:pt x="10679049" y="302037"/>
                  </a:cubicBezTo>
                  <a:lnTo>
                    <a:pt x="10743247" y="304609"/>
                  </a:lnTo>
                  <a:cubicBezTo>
                    <a:pt x="10764394" y="304990"/>
                    <a:pt x="10786491" y="308229"/>
                    <a:pt x="10808113" y="310419"/>
                  </a:cubicBezTo>
                  <a:lnTo>
                    <a:pt x="10873073" y="317849"/>
                  </a:lnTo>
                  <a:cubicBezTo>
                    <a:pt x="10959656" y="329946"/>
                    <a:pt x="11046047" y="347663"/>
                    <a:pt x="11127771" y="373761"/>
                  </a:cubicBezTo>
                  <a:cubicBezTo>
                    <a:pt x="11209877" y="399288"/>
                    <a:pt x="11289601" y="429006"/>
                    <a:pt x="11364849" y="465582"/>
                  </a:cubicBezTo>
                  <a:cubicBezTo>
                    <a:pt x="11440382" y="501491"/>
                    <a:pt x="11512963" y="541115"/>
                    <a:pt x="11581256" y="585597"/>
                  </a:cubicBezTo>
                  <a:cubicBezTo>
                    <a:pt x="11855958" y="761524"/>
                    <a:pt x="12074366" y="993457"/>
                    <a:pt x="12248578" y="1239298"/>
                  </a:cubicBezTo>
                  <a:cubicBezTo>
                    <a:pt x="12424314" y="1485519"/>
                    <a:pt x="12562142" y="1745266"/>
                    <a:pt x="12689871" y="2010061"/>
                  </a:cubicBezTo>
                  <a:cubicBezTo>
                    <a:pt x="12476606" y="1807178"/>
                    <a:pt x="12272200" y="1598009"/>
                    <a:pt x="12054745" y="1418272"/>
                  </a:cubicBezTo>
                  <a:cubicBezTo>
                    <a:pt x="11945778" y="1328928"/>
                    <a:pt x="11834336" y="1245679"/>
                    <a:pt x="11719846" y="1175099"/>
                  </a:cubicBezTo>
                  <a:cubicBezTo>
                    <a:pt x="11705558" y="1166146"/>
                    <a:pt x="11691271" y="1157288"/>
                    <a:pt x="11676602" y="1149096"/>
                  </a:cubicBezTo>
                  <a:lnTo>
                    <a:pt x="11633264" y="1123855"/>
                  </a:lnTo>
                  <a:cubicBezTo>
                    <a:pt x="11603926" y="1108043"/>
                    <a:pt x="11575066" y="1091660"/>
                    <a:pt x="11545348" y="1077373"/>
                  </a:cubicBezTo>
                  <a:cubicBezTo>
                    <a:pt x="11516010" y="1062228"/>
                    <a:pt x="11486102" y="1049084"/>
                    <a:pt x="11456670" y="1035177"/>
                  </a:cubicBezTo>
                  <a:cubicBezTo>
                    <a:pt x="11426666" y="1022795"/>
                    <a:pt x="11397234" y="1009364"/>
                    <a:pt x="11366944" y="998696"/>
                  </a:cubicBezTo>
                  <a:cubicBezTo>
                    <a:pt x="11337036" y="986980"/>
                    <a:pt x="11306937" y="977169"/>
                    <a:pt x="11277028" y="967168"/>
                  </a:cubicBezTo>
                  <a:cubicBezTo>
                    <a:pt x="11262075" y="962215"/>
                    <a:pt x="11246929" y="958405"/>
                    <a:pt x="11231975" y="953834"/>
                  </a:cubicBezTo>
                  <a:lnTo>
                    <a:pt x="11209497" y="947356"/>
                  </a:lnTo>
                  <a:lnTo>
                    <a:pt x="11186922" y="941927"/>
                  </a:lnTo>
                  <a:cubicBezTo>
                    <a:pt x="11127010" y="926592"/>
                    <a:pt x="11067192" y="916114"/>
                    <a:pt x="11008138" y="909638"/>
                  </a:cubicBezTo>
                  <a:cubicBezTo>
                    <a:pt x="10889646" y="896112"/>
                    <a:pt x="10777632" y="903065"/>
                    <a:pt x="10657617" y="922211"/>
                  </a:cubicBezTo>
                  <a:cubicBezTo>
                    <a:pt x="10418254" y="961168"/>
                    <a:pt x="10163365" y="1058609"/>
                    <a:pt x="9867901" y="1144428"/>
                  </a:cubicBezTo>
                  <a:cubicBezTo>
                    <a:pt x="9720072" y="1187291"/>
                    <a:pt x="9560338" y="1226153"/>
                    <a:pt x="9385840" y="1246918"/>
                  </a:cubicBezTo>
                  <a:lnTo>
                    <a:pt x="9353359" y="1251109"/>
                  </a:lnTo>
                  <a:cubicBezTo>
                    <a:pt x="9342406" y="1252252"/>
                    <a:pt x="9330976" y="1252823"/>
                    <a:pt x="9319832" y="1253585"/>
                  </a:cubicBezTo>
                  <a:lnTo>
                    <a:pt x="9252490" y="1257872"/>
                  </a:lnTo>
                  <a:lnTo>
                    <a:pt x="9218771" y="1259871"/>
                  </a:lnTo>
                  <a:cubicBezTo>
                    <a:pt x="9207532" y="1260538"/>
                    <a:pt x="9195721" y="1260062"/>
                    <a:pt x="9184291" y="1260157"/>
                  </a:cubicBezTo>
                  <a:lnTo>
                    <a:pt x="9114758" y="1259586"/>
                  </a:lnTo>
                  <a:cubicBezTo>
                    <a:pt x="9068371" y="1259871"/>
                    <a:pt x="9021794" y="1255680"/>
                    <a:pt x="8976170" y="1251871"/>
                  </a:cubicBezTo>
                  <a:lnTo>
                    <a:pt x="8909114" y="1244251"/>
                  </a:lnTo>
                  <a:cubicBezTo>
                    <a:pt x="8887206" y="1241298"/>
                    <a:pt x="8865965" y="1237869"/>
                    <a:pt x="8844439" y="1234631"/>
                  </a:cubicBezTo>
                  <a:cubicBezTo>
                    <a:pt x="8759476" y="1220914"/>
                    <a:pt x="8679656" y="1204246"/>
                    <a:pt x="8604695" y="1187672"/>
                  </a:cubicBezTo>
                  <a:cubicBezTo>
                    <a:pt x="8530304" y="1171289"/>
                    <a:pt x="8460867" y="1154335"/>
                    <a:pt x="8395716" y="1140428"/>
                  </a:cubicBezTo>
                  <a:cubicBezTo>
                    <a:pt x="8330375" y="1126045"/>
                    <a:pt x="8270558" y="1115282"/>
                    <a:pt x="8215408" y="1108043"/>
                  </a:cubicBezTo>
                  <a:cubicBezTo>
                    <a:pt x="8160449" y="1100804"/>
                    <a:pt x="8109680" y="1096327"/>
                    <a:pt x="8065294" y="1098137"/>
                  </a:cubicBezTo>
                  <a:cubicBezTo>
                    <a:pt x="7975473" y="1100328"/>
                    <a:pt x="7881842" y="1118521"/>
                    <a:pt x="7780306" y="1151763"/>
                  </a:cubicBezTo>
                  <a:cubicBezTo>
                    <a:pt x="7678960" y="1185005"/>
                    <a:pt x="7569613" y="1234821"/>
                    <a:pt x="7455694" y="1294257"/>
                  </a:cubicBezTo>
                  <a:cubicBezTo>
                    <a:pt x="7341394" y="1353026"/>
                    <a:pt x="7220712" y="1422559"/>
                    <a:pt x="7091934" y="1495139"/>
                  </a:cubicBezTo>
                  <a:cubicBezTo>
                    <a:pt x="7027736" y="1530953"/>
                    <a:pt x="6959727" y="1567910"/>
                    <a:pt x="6890385" y="1604200"/>
                  </a:cubicBezTo>
                  <a:cubicBezTo>
                    <a:pt x="6821139" y="1640205"/>
                    <a:pt x="6751130" y="1675352"/>
                    <a:pt x="6680073" y="1708880"/>
                  </a:cubicBezTo>
                  <a:cubicBezTo>
                    <a:pt x="6537674" y="1775365"/>
                    <a:pt x="6391847" y="1837277"/>
                    <a:pt x="6241828" y="1891760"/>
                  </a:cubicBezTo>
                  <a:cubicBezTo>
                    <a:pt x="6091619" y="1945577"/>
                    <a:pt x="5937885" y="1993582"/>
                    <a:pt x="5780342" y="2031778"/>
                  </a:cubicBezTo>
                  <a:cubicBezTo>
                    <a:pt x="5622798" y="2069592"/>
                    <a:pt x="5461921" y="2100167"/>
                    <a:pt x="5298472" y="2118170"/>
                  </a:cubicBezTo>
                  <a:cubicBezTo>
                    <a:pt x="5135118" y="2136648"/>
                    <a:pt x="4968240" y="2144840"/>
                    <a:pt x="4802315" y="2139220"/>
                  </a:cubicBezTo>
                  <a:cubicBezTo>
                    <a:pt x="4760786" y="2137696"/>
                    <a:pt x="4719257" y="2136553"/>
                    <a:pt x="4677728" y="2133124"/>
                  </a:cubicBezTo>
                  <a:cubicBezTo>
                    <a:pt x="4636199" y="2130266"/>
                    <a:pt x="4594670" y="2127504"/>
                    <a:pt x="4553236" y="2122361"/>
                  </a:cubicBezTo>
                  <a:lnTo>
                    <a:pt x="4491038" y="2115312"/>
                  </a:lnTo>
                  <a:cubicBezTo>
                    <a:pt x="4470369" y="2112930"/>
                    <a:pt x="4449604" y="2109311"/>
                    <a:pt x="4428935" y="2106359"/>
                  </a:cubicBezTo>
                  <a:lnTo>
                    <a:pt x="4366927" y="2096928"/>
                  </a:lnTo>
                  <a:cubicBezTo>
                    <a:pt x="4346258" y="2093500"/>
                    <a:pt x="4325684" y="2089309"/>
                    <a:pt x="4305110" y="2085499"/>
                  </a:cubicBezTo>
                  <a:cubicBezTo>
                    <a:pt x="4140327" y="2054923"/>
                    <a:pt x="3977450" y="2009299"/>
                    <a:pt x="3818763" y="1950339"/>
                  </a:cubicBezTo>
                  <a:cubicBezTo>
                    <a:pt x="3660267" y="1890617"/>
                    <a:pt x="3506153" y="1816418"/>
                    <a:pt x="3360801" y="1726787"/>
                  </a:cubicBezTo>
                  <a:cubicBezTo>
                    <a:pt x="3323844" y="1705165"/>
                    <a:pt x="3289554" y="1680972"/>
                    <a:pt x="3254121" y="1657826"/>
                  </a:cubicBezTo>
                  <a:cubicBezTo>
                    <a:pt x="3220498" y="1633728"/>
                    <a:pt x="3185636" y="1610201"/>
                    <a:pt x="3153632" y="1585531"/>
                  </a:cubicBezTo>
                  <a:cubicBezTo>
                    <a:pt x="3087719" y="1536859"/>
                    <a:pt x="3027140" y="1485995"/>
                    <a:pt x="2967514" y="1435894"/>
                  </a:cubicBezTo>
                  <a:cubicBezTo>
                    <a:pt x="2731770" y="1233964"/>
                    <a:pt x="2536984" y="1032986"/>
                    <a:pt x="2332958" y="874300"/>
                  </a:cubicBezTo>
                  <a:lnTo>
                    <a:pt x="2255425" y="816769"/>
                  </a:lnTo>
                  <a:cubicBezTo>
                    <a:pt x="2230088" y="796480"/>
                    <a:pt x="2202752" y="779336"/>
                    <a:pt x="2175605" y="761429"/>
                  </a:cubicBezTo>
                  <a:cubicBezTo>
                    <a:pt x="2148364" y="743902"/>
                    <a:pt x="2121694" y="724948"/>
                    <a:pt x="2093786" y="708088"/>
                  </a:cubicBezTo>
                  <a:lnTo>
                    <a:pt x="2009013" y="658653"/>
                  </a:lnTo>
                  <a:cubicBezTo>
                    <a:pt x="1994726" y="650653"/>
                    <a:pt x="1980914" y="641318"/>
                    <a:pt x="1966151" y="634269"/>
                  </a:cubicBezTo>
                  <a:lnTo>
                    <a:pt x="1922145" y="611886"/>
                  </a:lnTo>
                  <a:lnTo>
                    <a:pt x="1878044" y="589407"/>
                  </a:lnTo>
                  <a:cubicBezTo>
                    <a:pt x="1863280" y="582073"/>
                    <a:pt x="1848803" y="573500"/>
                    <a:pt x="1833658" y="567023"/>
                  </a:cubicBezTo>
                  <a:lnTo>
                    <a:pt x="1742599" y="526446"/>
                  </a:lnTo>
                  <a:cubicBezTo>
                    <a:pt x="1727264" y="519874"/>
                    <a:pt x="1712309" y="512254"/>
                    <a:pt x="1696593" y="506539"/>
                  </a:cubicBezTo>
                  <a:lnTo>
                    <a:pt x="1649825" y="488537"/>
                  </a:lnTo>
                  <a:cubicBezTo>
                    <a:pt x="1618488" y="476726"/>
                    <a:pt x="1587341" y="463868"/>
                    <a:pt x="1555623" y="452628"/>
                  </a:cubicBezTo>
                  <a:lnTo>
                    <a:pt x="1459325" y="421386"/>
                  </a:lnTo>
                  <a:cubicBezTo>
                    <a:pt x="1443228" y="416337"/>
                    <a:pt x="1427131" y="410337"/>
                    <a:pt x="1410843" y="405860"/>
                  </a:cubicBezTo>
                  <a:lnTo>
                    <a:pt x="1361694" y="392811"/>
                  </a:lnTo>
                  <a:cubicBezTo>
                    <a:pt x="1328833" y="384334"/>
                    <a:pt x="1295972" y="374618"/>
                    <a:pt x="1262825" y="366426"/>
                  </a:cubicBezTo>
                  <a:lnTo>
                    <a:pt x="1162431" y="345091"/>
                  </a:lnTo>
                  <a:cubicBezTo>
                    <a:pt x="1145572" y="341662"/>
                    <a:pt x="1128808" y="337375"/>
                    <a:pt x="1111853" y="334327"/>
                  </a:cubicBezTo>
                  <a:lnTo>
                    <a:pt x="1060895" y="326136"/>
                  </a:lnTo>
                  <a:lnTo>
                    <a:pt x="958310" y="309658"/>
                  </a:lnTo>
                  <a:lnTo>
                    <a:pt x="854678" y="298132"/>
                  </a:lnTo>
                  <a:cubicBezTo>
                    <a:pt x="837343" y="296323"/>
                    <a:pt x="819912" y="294037"/>
                    <a:pt x="802481" y="292512"/>
                  </a:cubicBezTo>
                  <a:lnTo>
                    <a:pt x="750189" y="289750"/>
                  </a:lnTo>
                  <a:cubicBezTo>
                    <a:pt x="715232" y="288131"/>
                    <a:pt x="680085" y="285750"/>
                    <a:pt x="644747" y="283750"/>
                  </a:cubicBezTo>
                  <a:lnTo>
                    <a:pt x="538829" y="283083"/>
                  </a:lnTo>
                  <a:lnTo>
                    <a:pt x="485394" y="282893"/>
                  </a:lnTo>
                  <a:lnTo>
                    <a:pt x="432149" y="285464"/>
                  </a:lnTo>
                  <a:lnTo>
                    <a:pt x="324612" y="290036"/>
                  </a:lnTo>
                  <a:cubicBezTo>
                    <a:pt x="289084" y="293655"/>
                    <a:pt x="253270" y="297466"/>
                    <a:pt x="217170" y="300609"/>
                  </a:cubicBezTo>
                  <a:lnTo>
                    <a:pt x="162878" y="305657"/>
                  </a:lnTo>
                  <a:lnTo>
                    <a:pt x="109156" y="313849"/>
                  </a:lnTo>
                  <a:cubicBezTo>
                    <a:pt x="72962" y="318897"/>
                    <a:pt x="36766" y="324421"/>
                    <a:pt x="0" y="32918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FFFFFF">
                    <a:alpha val="12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卷形: 垂直 2">
            <a:extLst>
              <a:ext uri="{FF2B5EF4-FFF2-40B4-BE49-F238E27FC236}">
                <a16:creationId xmlns:a16="http://schemas.microsoft.com/office/drawing/2014/main" id="{A584ABAE-A57A-3075-D56A-8658013BD5E4}"/>
              </a:ext>
            </a:extLst>
          </p:cNvPr>
          <p:cNvSpPr/>
          <p:nvPr/>
        </p:nvSpPr>
        <p:spPr>
          <a:xfrm>
            <a:off x="5180839" y="1742711"/>
            <a:ext cx="1608648" cy="3082673"/>
          </a:xfrm>
          <a:prstGeom prst="verticalScroll">
            <a:avLst/>
          </a:prstGeom>
          <a:solidFill>
            <a:srgbClr val="C00000"/>
          </a:solidFill>
          <a:ln w="25400">
            <a:gradFill>
              <a:gsLst>
                <a:gs pos="0">
                  <a:srgbClr val="FFC14A"/>
                </a:gs>
                <a:gs pos="100000">
                  <a:srgbClr val="FEEC9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83ECF2F-EC0D-E04B-8EDE-D57FDC340301}"/>
              </a:ext>
            </a:extLst>
          </p:cNvPr>
          <p:cNvGrpSpPr/>
          <p:nvPr/>
        </p:nvGrpSpPr>
        <p:grpSpPr>
          <a:xfrm>
            <a:off x="-806076" y="4662711"/>
            <a:ext cx="13690122" cy="3530264"/>
            <a:chOff x="-806076" y="4662711"/>
            <a:chExt cx="13690122" cy="3530264"/>
          </a:xfrm>
        </p:grpSpPr>
        <p:grpSp>
          <p:nvGrpSpPr>
            <p:cNvPr id="361" name="图形 4">
              <a:extLst>
                <a:ext uri="{FF2B5EF4-FFF2-40B4-BE49-F238E27FC236}">
                  <a16:creationId xmlns:a16="http://schemas.microsoft.com/office/drawing/2014/main" id="{40A99F5E-1FBB-E217-B8CD-78F013992BC8}"/>
                </a:ext>
              </a:extLst>
            </p:cNvPr>
            <p:cNvGrpSpPr/>
            <p:nvPr/>
          </p:nvGrpSpPr>
          <p:grpSpPr>
            <a:xfrm>
              <a:off x="7193800" y="5355579"/>
              <a:ext cx="3228145" cy="1996010"/>
              <a:chOff x="4621434" y="3933639"/>
              <a:chExt cx="1103821" cy="682509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A80EE8EC-A6B4-160E-A3CC-0AAA909814B7}"/>
                  </a:ext>
                </a:extLst>
              </p:cNvPr>
              <p:cNvSpPr/>
              <p:nvPr/>
            </p:nvSpPr>
            <p:spPr>
              <a:xfrm>
                <a:off x="4624387" y="3933639"/>
                <a:ext cx="1094891" cy="682509"/>
              </a:xfrm>
              <a:custGeom>
                <a:avLst/>
                <a:gdLst>
                  <a:gd name="connsiteX0" fmla="*/ 1004221 w 1094891"/>
                  <a:gd name="connsiteY0" fmla="*/ 225071 h 682509"/>
                  <a:gd name="connsiteX1" fmla="*/ 1017746 w 1094891"/>
                  <a:gd name="connsiteY1" fmla="*/ 110771 h 682509"/>
                  <a:gd name="connsiteX2" fmla="*/ 983837 w 1094891"/>
                  <a:gd name="connsiteY2" fmla="*/ 47906 h 682509"/>
                  <a:gd name="connsiteX3" fmla="*/ 809244 w 1094891"/>
                  <a:gd name="connsiteY3" fmla="*/ 13616 h 682509"/>
                  <a:gd name="connsiteX4" fmla="*/ 718375 w 1094891"/>
                  <a:gd name="connsiteY4" fmla="*/ 168493 h 682509"/>
                  <a:gd name="connsiteX5" fmla="*/ 459962 w 1094891"/>
                  <a:gd name="connsiteY5" fmla="*/ 193257 h 682509"/>
                  <a:gd name="connsiteX6" fmla="*/ 450723 w 1094891"/>
                  <a:gd name="connsiteY6" fmla="*/ 225166 h 682509"/>
                  <a:gd name="connsiteX7" fmla="*/ 272320 w 1094891"/>
                  <a:gd name="connsiteY7" fmla="*/ 264314 h 682509"/>
                  <a:gd name="connsiteX8" fmla="*/ 242697 w 1094891"/>
                  <a:gd name="connsiteY8" fmla="*/ 389853 h 682509"/>
                  <a:gd name="connsiteX9" fmla="*/ 0 w 1094891"/>
                  <a:gd name="connsiteY9" fmla="*/ 362231 h 682509"/>
                  <a:gd name="connsiteX10" fmla="*/ 50959 w 1094891"/>
                  <a:gd name="connsiteY10" fmla="*/ 437669 h 682509"/>
                  <a:gd name="connsiteX11" fmla="*/ 168688 w 1094891"/>
                  <a:gd name="connsiteY11" fmla="*/ 554350 h 682509"/>
                  <a:gd name="connsiteX12" fmla="*/ 324517 w 1094891"/>
                  <a:gd name="connsiteY12" fmla="*/ 605499 h 682509"/>
                  <a:gd name="connsiteX13" fmla="*/ 472535 w 1094891"/>
                  <a:gd name="connsiteY13" fmla="*/ 681795 h 682509"/>
                  <a:gd name="connsiteX14" fmla="*/ 568452 w 1094891"/>
                  <a:gd name="connsiteY14" fmla="*/ 598546 h 682509"/>
                  <a:gd name="connsiteX15" fmla="*/ 821531 w 1094891"/>
                  <a:gd name="connsiteY15" fmla="*/ 628074 h 682509"/>
                  <a:gd name="connsiteX16" fmla="*/ 907542 w 1094891"/>
                  <a:gd name="connsiteY16" fmla="*/ 492343 h 682509"/>
                  <a:gd name="connsiteX17" fmla="*/ 951548 w 1094891"/>
                  <a:gd name="connsiteY17" fmla="*/ 498057 h 682509"/>
                  <a:gd name="connsiteX18" fmla="*/ 1004221 w 1094891"/>
                  <a:gd name="connsiteY18" fmla="*/ 225071 h 68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4891" h="682509">
                    <a:moveTo>
                      <a:pt x="1004221" y="225071"/>
                    </a:moveTo>
                    <a:cubicBezTo>
                      <a:pt x="1024128" y="191829"/>
                      <a:pt x="1028319" y="148680"/>
                      <a:pt x="1017746" y="110771"/>
                    </a:cubicBezTo>
                    <a:cubicBezTo>
                      <a:pt x="1011269" y="87625"/>
                      <a:pt x="999839" y="65813"/>
                      <a:pt x="983837" y="47906"/>
                    </a:cubicBezTo>
                    <a:cubicBezTo>
                      <a:pt x="941451" y="567"/>
                      <a:pt x="866775" y="-13340"/>
                      <a:pt x="809244" y="13616"/>
                    </a:cubicBezTo>
                    <a:cubicBezTo>
                      <a:pt x="751713" y="40476"/>
                      <a:pt x="714756" y="105056"/>
                      <a:pt x="718375" y="168493"/>
                    </a:cubicBezTo>
                    <a:cubicBezTo>
                      <a:pt x="638556" y="44382"/>
                      <a:pt x="503206" y="92483"/>
                      <a:pt x="459962" y="193257"/>
                    </a:cubicBezTo>
                    <a:cubicBezTo>
                      <a:pt x="455486" y="203735"/>
                      <a:pt x="452438" y="214498"/>
                      <a:pt x="450723" y="225166"/>
                    </a:cubicBezTo>
                    <a:cubicBezTo>
                      <a:pt x="393002" y="191257"/>
                      <a:pt x="310420" y="209260"/>
                      <a:pt x="272320" y="264314"/>
                    </a:cubicBezTo>
                    <a:cubicBezTo>
                      <a:pt x="247460" y="300318"/>
                      <a:pt x="241649" y="346134"/>
                      <a:pt x="242697" y="389853"/>
                    </a:cubicBezTo>
                    <a:cubicBezTo>
                      <a:pt x="162592" y="414142"/>
                      <a:pt x="72580" y="403951"/>
                      <a:pt x="0" y="362231"/>
                    </a:cubicBezTo>
                    <a:cubicBezTo>
                      <a:pt x="15621" y="388234"/>
                      <a:pt x="32671" y="413476"/>
                      <a:pt x="50959" y="437669"/>
                    </a:cubicBezTo>
                    <a:cubicBezTo>
                      <a:pt x="84487" y="481960"/>
                      <a:pt x="122682" y="523299"/>
                      <a:pt x="168688" y="554350"/>
                    </a:cubicBezTo>
                    <a:cubicBezTo>
                      <a:pt x="214694" y="585402"/>
                      <a:pt x="269081" y="605785"/>
                      <a:pt x="324517" y="605499"/>
                    </a:cubicBezTo>
                    <a:cubicBezTo>
                      <a:pt x="360902" y="656553"/>
                      <a:pt x="410242" y="687700"/>
                      <a:pt x="472535" y="681795"/>
                    </a:cubicBezTo>
                    <a:cubicBezTo>
                      <a:pt x="531495" y="676270"/>
                      <a:pt x="563404" y="623978"/>
                      <a:pt x="568452" y="598546"/>
                    </a:cubicBezTo>
                    <a:cubicBezTo>
                      <a:pt x="635318" y="659887"/>
                      <a:pt x="741426" y="670651"/>
                      <a:pt x="821531" y="628074"/>
                    </a:cubicBezTo>
                    <a:cubicBezTo>
                      <a:pt x="881539" y="596165"/>
                      <a:pt x="911161" y="523680"/>
                      <a:pt x="907542" y="492343"/>
                    </a:cubicBezTo>
                    <a:cubicBezTo>
                      <a:pt x="923734" y="495867"/>
                      <a:pt x="938593" y="497962"/>
                      <a:pt x="951548" y="498057"/>
                    </a:cubicBezTo>
                    <a:cubicBezTo>
                      <a:pt x="1110520" y="499962"/>
                      <a:pt x="1150334" y="306319"/>
                      <a:pt x="1004221" y="225071"/>
                    </a:cubicBezTo>
                    <a:close/>
                  </a:path>
                </a:pathLst>
              </a:custGeom>
              <a:gradFill>
                <a:gsLst>
                  <a:gs pos="42910">
                    <a:srgbClr val="FFD25C"/>
                  </a:gs>
                  <a:gs pos="100000">
                    <a:srgbClr val="FFFFFF"/>
                  </a:gs>
                </a:gsLst>
                <a:lin ang="1584462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85C00042-1F35-9E1E-1462-79CCE99B09AE}"/>
                  </a:ext>
                </a:extLst>
              </p:cNvPr>
              <p:cNvSpPr/>
              <p:nvPr/>
            </p:nvSpPr>
            <p:spPr>
              <a:xfrm>
                <a:off x="4624197" y="4199000"/>
                <a:ext cx="1094995" cy="417147"/>
              </a:xfrm>
              <a:custGeom>
                <a:avLst/>
                <a:gdLst>
                  <a:gd name="connsiteX0" fmla="*/ 1055275 w 1094995"/>
                  <a:gd name="connsiteY0" fmla="*/ 0 h 417147"/>
                  <a:gd name="connsiteX1" fmla="*/ 1025080 w 1094995"/>
                  <a:gd name="connsiteY1" fmla="*/ 28004 h 417147"/>
                  <a:gd name="connsiteX2" fmla="*/ 901351 w 1094995"/>
                  <a:gd name="connsiteY2" fmla="*/ 40862 h 417147"/>
                  <a:gd name="connsiteX3" fmla="*/ 802672 w 1094995"/>
                  <a:gd name="connsiteY3" fmla="*/ 161925 h 417147"/>
                  <a:gd name="connsiteX4" fmla="*/ 638842 w 1094995"/>
                  <a:gd name="connsiteY4" fmla="*/ 157639 h 417147"/>
                  <a:gd name="connsiteX5" fmla="*/ 564261 w 1094995"/>
                  <a:gd name="connsiteY5" fmla="*/ 268414 h 417147"/>
                  <a:gd name="connsiteX6" fmla="*/ 425101 w 1094995"/>
                  <a:gd name="connsiteY6" fmla="*/ 262319 h 417147"/>
                  <a:gd name="connsiteX7" fmla="*/ 383191 w 1094995"/>
                  <a:gd name="connsiteY7" fmla="*/ 220028 h 417147"/>
                  <a:gd name="connsiteX8" fmla="*/ 214884 w 1094995"/>
                  <a:gd name="connsiteY8" fmla="*/ 226219 h 417147"/>
                  <a:gd name="connsiteX9" fmla="*/ 4763 w 1094995"/>
                  <a:gd name="connsiteY9" fmla="*/ 99441 h 417147"/>
                  <a:gd name="connsiteX10" fmla="*/ 0 w 1094995"/>
                  <a:gd name="connsiteY10" fmla="*/ 96869 h 417147"/>
                  <a:gd name="connsiteX11" fmla="*/ 50959 w 1094995"/>
                  <a:gd name="connsiteY11" fmla="*/ 172307 h 417147"/>
                  <a:gd name="connsiteX12" fmla="*/ 168688 w 1094995"/>
                  <a:gd name="connsiteY12" fmla="*/ 288988 h 417147"/>
                  <a:gd name="connsiteX13" fmla="*/ 324517 w 1094995"/>
                  <a:gd name="connsiteY13" fmla="*/ 340138 h 417147"/>
                  <a:gd name="connsiteX14" fmla="*/ 472535 w 1094995"/>
                  <a:gd name="connsiteY14" fmla="*/ 416433 h 417147"/>
                  <a:gd name="connsiteX15" fmla="*/ 568452 w 1094995"/>
                  <a:gd name="connsiteY15" fmla="*/ 333185 h 417147"/>
                  <a:gd name="connsiteX16" fmla="*/ 821531 w 1094995"/>
                  <a:gd name="connsiteY16" fmla="*/ 362712 h 417147"/>
                  <a:gd name="connsiteX17" fmla="*/ 907542 w 1094995"/>
                  <a:gd name="connsiteY17" fmla="*/ 226981 h 417147"/>
                  <a:gd name="connsiteX18" fmla="*/ 951547 w 1094995"/>
                  <a:gd name="connsiteY18" fmla="*/ 232696 h 417147"/>
                  <a:gd name="connsiteX19" fmla="*/ 1055275 w 1094995"/>
                  <a:gd name="connsiteY19" fmla="*/ 0 h 41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94995" h="417147">
                    <a:moveTo>
                      <a:pt x="1055275" y="0"/>
                    </a:moveTo>
                    <a:cubicBezTo>
                      <a:pt x="1046607" y="10763"/>
                      <a:pt x="1036606" y="20384"/>
                      <a:pt x="1025080" y="28004"/>
                    </a:cubicBezTo>
                    <a:cubicBezTo>
                      <a:pt x="989076" y="51721"/>
                      <a:pt x="941451" y="56674"/>
                      <a:pt x="901351" y="40862"/>
                    </a:cubicBezTo>
                    <a:cubicBezTo>
                      <a:pt x="900208" y="96298"/>
                      <a:pt x="855155" y="144018"/>
                      <a:pt x="802672" y="161925"/>
                    </a:cubicBezTo>
                    <a:cubicBezTo>
                      <a:pt x="750189" y="179832"/>
                      <a:pt x="692277" y="172784"/>
                      <a:pt x="638842" y="157639"/>
                    </a:cubicBezTo>
                    <a:cubicBezTo>
                      <a:pt x="642747" y="205073"/>
                      <a:pt x="608361" y="250412"/>
                      <a:pt x="564261" y="268414"/>
                    </a:cubicBezTo>
                    <a:cubicBezTo>
                      <a:pt x="520160" y="286417"/>
                      <a:pt x="469106" y="280606"/>
                      <a:pt x="425101" y="262319"/>
                    </a:cubicBezTo>
                    <a:cubicBezTo>
                      <a:pt x="405860" y="254318"/>
                      <a:pt x="385191" y="240792"/>
                      <a:pt x="383191" y="220028"/>
                    </a:cubicBezTo>
                    <a:cubicBezTo>
                      <a:pt x="332708" y="247745"/>
                      <a:pt x="270415" y="241459"/>
                      <a:pt x="214884" y="226219"/>
                    </a:cubicBezTo>
                    <a:cubicBezTo>
                      <a:pt x="134874" y="204216"/>
                      <a:pt x="57436" y="162401"/>
                      <a:pt x="4763" y="99441"/>
                    </a:cubicBezTo>
                    <a:cubicBezTo>
                      <a:pt x="3238" y="98584"/>
                      <a:pt x="1619" y="97822"/>
                      <a:pt x="0" y="96869"/>
                    </a:cubicBezTo>
                    <a:cubicBezTo>
                      <a:pt x="15621" y="122872"/>
                      <a:pt x="32671" y="148114"/>
                      <a:pt x="50959" y="172307"/>
                    </a:cubicBezTo>
                    <a:cubicBezTo>
                      <a:pt x="84487" y="216598"/>
                      <a:pt x="122682" y="257937"/>
                      <a:pt x="168688" y="288988"/>
                    </a:cubicBezTo>
                    <a:cubicBezTo>
                      <a:pt x="214693" y="320040"/>
                      <a:pt x="269081" y="340423"/>
                      <a:pt x="324517" y="340138"/>
                    </a:cubicBezTo>
                    <a:cubicBezTo>
                      <a:pt x="360902" y="391192"/>
                      <a:pt x="410242" y="422338"/>
                      <a:pt x="472535" y="416433"/>
                    </a:cubicBezTo>
                    <a:cubicBezTo>
                      <a:pt x="531495" y="410909"/>
                      <a:pt x="563404" y="358616"/>
                      <a:pt x="568452" y="333185"/>
                    </a:cubicBezTo>
                    <a:cubicBezTo>
                      <a:pt x="635317" y="394526"/>
                      <a:pt x="741426" y="405289"/>
                      <a:pt x="821531" y="362712"/>
                    </a:cubicBezTo>
                    <a:cubicBezTo>
                      <a:pt x="881539" y="330803"/>
                      <a:pt x="911162" y="258318"/>
                      <a:pt x="907542" y="226981"/>
                    </a:cubicBezTo>
                    <a:cubicBezTo>
                      <a:pt x="923735" y="230505"/>
                      <a:pt x="938594" y="232601"/>
                      <a:pt x="951547" y="232696"/>
                    </a:cubicBezTo>
                    <a:cubicBezTo>
                      <a:pt x="1088231" y="234315"/>
                      <a:pt x="1136809" y="91821"/>
                      <a:pt x="10552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58795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9E064550-92CE-C42E-B247-CBE60B9D7550}"/>
                  </a:ext>
                </a:extLst>
              </p:cNvPr>
              <p:cNvSpPr/>
              <p:nvPr/>
            </p:nvSpPr>
            <p:spPr>
              <a:xfrm>
                <a:off x="4621434" y="4140876"/>
                <a:ext cx="453866" cy="230717"/>
              </a:xfrm>
              <a:custGeom>
                <a:avLst/>
                <a:gdLst>
                  <a:gd name="connsiteX0" fmla="*/ 453295 w 453866"/>
                  <a:gd name="connsiteY0" fmla="*/ 18405 h 230717"/>
                  <a:gd name="connsiteX1" fmla="*/ 374428 w 453866"/>
                  <a:gd name="connsiteY1" fmla="*/ 6880 h 230717"/>
                  <a:gd name="connsiteX2" fmla="*/ 303562 w 453866"/>
                  <a:gd name="connsiteY2" fmla="*/ 38408 h 230717"/>
                  <a:gd name="connsiteX3" fmla="*/ 263843 w 453866"/>
                  <a:gd name="connsiteY3" fmla="*/ 103463 h 230717"/>
                  <a:gd name="connsiteX4" fmla="*/ 256032 w 453866"/>
                  <a:gd name="connsiteY4" fmla="*/ 182330 h 230717"/>
                  <a:gd name="connsiteX5" fmla="*/ 256318 w 453866"/>
                  <a:gd name="connsiteY5" fmla="*/ 190331 h 230717"/>
                  <a:gd name="connsiteX6" fmla="*/ 248603 w 453866"/>
                  <a:gd name="connsiteY6" fmla="*/ 192617 h 230717"/>
                  <a:gd name="connsiteX7" fmla="*/ 120301 w 453866"/>
                  <a:gd name="connsiteY7" fmla="*/ 202714 h 230717"/>
                  <a:gd name="connsiteX8" fmla="*/ 0 w 453866"/>
                  <a:gd name="connsiteY8" fmla="*/ 159947 h 230717"/>
                  <a:gd name="connsiteX9" fmla="*/ 7715 w 453866"/>
                  <a:gd name="connsiteY9" fmla="*/ 152041 h 230717"/>
                  <a:gd name="connsiteX10" fmla="*/ 30099 w 453866"/>
                  <a:gd name="connsiteY10" fmla="*/ 191474 h 230717"/>
                  <a:gd name="connsiteX11" fmla="*/ 54293 w 453866"/>
                  <a:gd name="connsiteY11" fmla="*/ 230051 h 230717"/>
                  <a:gd name="connsiteX12" fmla="*/ 53340 w 453866"/>
                  <a:gd name="connsiteY12" fmla="*/ 230717 h 230717"/>
                  <a:gd name="connsiteX13" fmla="*/ 2191 w 453866"/>
                  <a:gd name="connsiteY13" fmla="*/ 155375 h 230717"/>
                  <a:gd name="connsiteX14" fmla="*/ 667 w 453866"/>
                  <a:gd name="connsiteY14" fmla="*/ 152898 h 230717"/>
                  <a:gd name="connsiteX15" fmla="*/ 3143 w 453866"/>
                  <a:gd name="connsiteY15" fmla="*/ 154327 h 230717"/>
                  <a:gd name="connsiteX16" fmla="*/ 245173 w 453866"/>
                  <a:gd name="connsiteY16" fmla="*/ 181473 h 230717"/>
                  <a:gd name="connsiteX17" fmla="*/ 244316 w 453866"/>
                  <a:gd name="connsiteY17" fmla="*/ 182616 h 230717"/>
                  <a:gd name="connsiteX18" fmla="*/ 253651 w 453866"/>
                  <a:gd name="connsiteY18" fmla="*/ 100511 h 230717"/>
                  <a:gd name="connsiteX19" fmla="*/ 297847 w 453866"/>
                  <a:gd name="connsiteY19" fmla="*/ 31454 h 230717"/>
                  <a:gd name="connsiteX20" fmla="*/ 373856 w 453866"/>
                  <a:gd name="connsiteY20" fmla="*/ 784 h 230717"/>
                  <a:gd name="connsiteX21" fmla="*/ 453866 w 453866"/>
                  <a:gd name="connsiteY21" fmla="*/ 17357 h 230717"/>
                  <a:gd name="connsiteX22" fmla="*/ 453295 w 453866"/>
                  <a:gd name="connsiteY22" fmla="*/ 18405 h 2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3866" h="230717">
                    <a:moveTo>
                      <a:pt x="453295" y="18405"/>
                    </a:moveTo>
                    <a:cubicBezTo>
                      <a:pt x="428434" y="6785"/>
                      <a:pt x="400812" y="2403"/>
                      <a:pt x="374428" y="6880"/>
                    </a:cubicBezTo>
                    <a:cubicBezTo>
                      <a:pt x="348139" y="10404"/>
                      <a:pt x="322993" y="21358"/>
                      <a:pt x="303562" y="38408"/>
                    </a:cubicBezTo>
                    <a:cubicBezTo>
                      <a:pt x="284036" y="55362"/>
                      <a:pt x="270986" y="78317"/>
                      <a:pt x="263843" y="103463"/>
                    </a:cubicBezTo>
                    <a:cubicBezTo>
                      <a:pt x="256794" y="128705"/>
                      <a:pt x="255079" y="155470"/>
                      <a:pt x="256032" y="182330"/>
                    </a:cubicBezTo>
                    <a:lnTo>
                      <a:pt x="256318" y="190331"/>
                    </a:lnTo>
                    <a:lnTo>
                      <a:pt x="248603" y="192617"/>
                    </a:lnTo>
                    <a:cubicBezTo>
                      <a:pt x="206978" y="205000"/>
                      <a:pt x="163068" y="207953"/>
                      <a:pt x="120301" y="202714"/>
                    </a:cubicBezTo>
                    <a:cubicBezTo>
                      <a:pt x="77533" y="197571"/>
                      <a:pt x="36290" y="182140"/>
                      <a:pt x="0" y="159947"/>
                    </a:cubicBezTo>
                    <a:lnTo>
                      <a:pt x="7715" y="152041"/>
                    </a:lnTo>
                    <a:cubicBezTo>
                      <a:pt x="14954" y="165281"/>
                      <a:pt x="22288" y="178521"/>
                      <a:pt x="30099" y="191474"/>
                    </a:cubicBezTo>
                    <a:cubicBezTo>
                      <a:pt x="38005" y="204429"/>
                      <a:pt x="46006" y="217287"/>
                      <a:pt x="54293" y="230051"/>
                    </a:cubicBezTo>
                    <a:lnTo>
                      <a:pt x="53340" y="230717"/>
                    </a:lnTo>
                    <a:cubicBezTo>
                      <a:pt x="34957" y="206524"/>
                      <a:pt x="17907" y="181378"/>
                      <a:pt x="2191" y="155375"/>
                    </a:cubicBezTo>
                    <a:lnTo>
                      <a:pt x="667" y="152898"/>
                    </a:lnTo>
                    <a:lnTo>
                      <a:pt x="3143" y="154327"/>
                    </a:lnTo>
                    <a:cubicBezTo>
                      <a:pt x="75629" y="195761"/>
                      <a:pt x="165354" y="205762"/>
                      <a:pt x="245173" y="181473"/>
                    </a:cubicBezTo>
                    <a:lnTo>
                      <a:pt x="244316" y="182616"/>
                    </a:lnTo>
                    <a:cubicBezTo>
                      <a:pt x="243745" y="154994"/>
                      <a:pt x="245745" y="127085"/>
                      <a:pt x="253651" y="100511"/>
                    </a:cubicBezTo>
                    <a:cubicBezTo>
                      <a:pt x="261557" y="74126"/>
                      <a:pt x="275844" y="48790"/>
                      <a:pt x="297847" y="31454"/>
                    </a:cubicBezTo>
                    <a:cubicBezTo>
                      <a:pt x="319373" y="13929"/>
                      <a:pt x="346234" y="3356"/>
                      <a:pt x="373856" y="784"/>
                    </a:cubicBezTo>
                    <a:cubicBezTo>
                      <a:pt x="401384" y="-2264"/>
                      <a:pt x="429863" y="3641"/>
                      <a:pt x="453866" y="17357"/>
                    </a:cubicBezTo>
                    <a:lnTo>
                      <a:pt x="453295" y="18405"/>
                    </a:ln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692676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5" name="图形 4">
                <a:extLst>
                  <a:ext uri="{FF2B5EF4-FFF2-40B4-BE49-F238E27FC236}">
                    <a16:creationId xmlns:a16="http://schemas.microsoft.com/office/drawing/2014/main" id="{5562931D-5D9E-3139-508A-9D11DEA3B3D3}"/>
                  </a:ext>
                </a:extLst>
              </p:cNvPr>
              <p:cNvGrpSpPr/>
              <p:nvPr/>
            </p:nvGrpSpPr>
            <p:grpSpPr>
              <a:xfrm>
                <a:off x="5067966" y="4029991"/>
                <a:ext cx="657289" cy="407813"/>
                <a:chOff x="5067966" y="4029991"/>
                <a:chExt cx="657289" cy="407813"/>
              </a:xfrm>
            </p:grpSpPr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2ED83614-2FFE-036C-3DCD-9FFC387C8830}"/>
                    </a:ext>
                  </a:extLst>
                </p:cNvPr>
                <p:cNvSpPr/>
                <p:nvPr/>
              </p:nvSpPr>
              <p:spPr>
                <a:xfrm>
                  <a:off x="5388105" y="4029991"/>
                  <a:ext cx="247075" cy="194907"/>
                </a:xfrm>
                <a:custGeom>
                  <a:avLst/>
                  <a:gdLst>
                    <a:gd name="connsiteX0" fmla="*/ 247075 w 247075"/>
                    <a:gd name="connsiteY0" fmla="*/ 116241 h 194907"/>
                    <a:gd name="connsiteX1" fmla="*/ 207642 w 247075"/>
                    <a:gd name="connsiteY1" fmla="*/ 167390 h 194907"/>
                    <a:gd name="connsiteX2" fmla="*/ 146967 w 247075"/>
                    <a:gd name="connsiteY2" fmla="*/ 192441 h 194907"/>
                    <a:gd name="connsiteX3" fmla="*/ 80768 w 247075"/>
                    <a:gd name="connsiteY3" fmla="*/ 189393 h 194907"/>
                    <a:gd name="connsiteX4" fmla="*/ 24381 w 247075"/>
                    <a:gd name="connsiteY4" fmla="*/ 153389 h 194907"/>
                    <a:gd name="connsiteX5" fmla="*/ 187 w 247075"/>
                    <a:gd name="connsiteY5" fmla="*/ 90905 h 194907"/>
                    <a:gd name="connsiteX6" fmla="*/ 19618 w 247075"/>
                    <a:gd name="connsiteY6" fmla="*/ 27182 h 194907"/>
                    <a:gd name="connsiteX7" fmla="*/ 79245 w 247075"/>
                    <a:gd name="connsiteY7" fmla="*/ 227 h 194907"/>
                    <a:gd name="connsiteX8" fmla="*/ 123822 w 247075"/>
                    <a:gd name="connsiteY8" fmla="*/ 42708 h 194907"/>
                    <a:gd name="connsiteX9" fmla="*/ 78769 w 247075"/>
                    <a:gd name="connsiteY9" fmla="*/ 6037 h 194907"/>
                    <a:gd name="connsiteX10" fmla="*/ 26571 w 247075"/>
                    <a:gd name="connsiteY10" fmla="*/ 32897 h 194907"/>
                    <a:gd name="connsiteX11" fmla="*/ 11141 w 247075"/>
                    <a:gd name="connsiteY11" fmla="*/ 90238 h 194907"/>
                    <a:gd name="connsiteX12" fmla="*/ 33334 w 247075"/>
                    <a:gd name="connsiteY12" fmla="*/ 146054 h 194907"/>
                    <a:gd name="connsiteX13" fmla="*/ 83817 w 247075"/>
                    <a:gd name="connsiteY13" fmla="*/ 178916 h 194907"/>
                    <a:gd name="connsiteX14" fmla="*/ 145444 w 247075"/>
                    <a:gd name="connsiteY14" fmla="*/ 183678 h 194907"/>
                    <a:gd name="connsiteX15" fmla="*/ 247075 w 247075"/>
                    <a:gd name="connsiteY15" fmla="*/ 116241 h 1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7075" h="194907">
                      <a:moveTo>
                        <a:pt x="247075" y="116241"/>
                      </a:moveTo>
                      <a:cubicBezTo>
                        <a:pt x="239455" y="136434"/>
                        <a:pt x="225549" y="154436"/>
                        <a:pt x="207642" y="167390"/>
                      </a:cubicBezTo>
                      <a:cubicBezTo>
                        <a:pt x="189640" y="179963"/>
                        <a:pt x="168780" y="188536"/>
                        <a:pt x="146967" y="192441"/>
                      </a:cubicBezTo>
                      <a:cubicBezTo>
                        <a:pt x="125251" y="196442"/>
                        <a:pt x="102390" y="195680"/>
                        <a:pt x="80768" y="189393"/>
                      </a:cubicBezTo>
                      <a:cubicBezTo>
                        <a:pt x="59337" y="183011"/>
                        <a:pt x="38954" y="171200"/>
                        <a:pt x="24381" y="153389"/>
                      </a:cubicBezTo>
                      <a:cubicBezTo>
                        <a:pt x="9998" y="135672"/>
                        <a:pt x="1521" y="113574"/>
                        <a:pt x="187" y="90905"/>
                      </a:cubicBezTo>
                      <a:cubicBezTo>
                        <a:pt x="-1146" y="68426"/>
                        <a:pt x="4568" y="44613"/>
                        <a:pt x="19618" y="27182"/>
                      </a:cubicBezTo>
                      <a:cubicBezTo>
                        <a:pt x="33906" y="9656"/>
                        <a:pt x="56480" y="-1774"/>
                        <a:pt x="79245" y="227"/>
                      </a:cubicBezTo>
                      <a:cubicBezTo>
                        <a:pt x="101724" y="2608"/>
                        <a:pt x="122393" y="20515"/>
                        <a:pt x="123822" y="42708"/>
                      </a:cubicBezTo>
                      <a:cubicBezTo>
                        <a:pt x="119631" y="21277"/>
                        <a:pt x="98962" y="6323"/>
                        <a:pt x="78769" y="6037"/>
                      </a:cubicBezTo>
                      <a:cubicBezTo>
                        <a:pt x="58290" y="5275"/>
                        <a:pt x="38383" y="16610"/>
                        <a:pt x="26571" y="32897"/>
                      </a:cubicBezTo>
                      <a:cubicBezTo>
                        <a:pt x="14284" y="48994"/>
                        <a:pt x="9236" y="70045"/>
                        <a:pt x="11141" y="90238"/>
                      </a:cubicBezTo>
                      <a:cubicBezTo>
                        <a:pt x="12665" y="110526"/>
                        <a:pt x="20476" y="130433"/>
                        <a:pt x="33334" y="146054"/>
                      </a:cubicBezTo>
                      <a:cubicBezTo>
                        <a:pt x="45907" y="161866"/>
                        <a:pt x="64386" y="172820"/>
                        <a:pt x="83817" y="178916"/>
                      </a:cubicBezTo>
                      <a:cubicBezTo>
                        <a:pt x="103438" y="185297"/>
                        <a:pt x="124679" y="186250"/>
                        <a:pt x="145444" y="183678"/>
                      </a:cubicBezTo>
                      <a:cubicBezTo>
                        <a:pt x="186687" y="178058"/>
                        <a:pt x="227740" y="155579"/>
                        <a:pt x="247075" y="116241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70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5093367E-3938-2AAD-5087-5B4AE4152266}"/>
                    </a:ext>
                  </a:extLst>
                </p:cNvPr>
                <p:cNvSpPr/>
                <p:nvPr/>
              </p:nvSpPr>
              <p:spPr>
                <a:xfrm>
                  <a:off x="5067966" y="4126801"/>
                  <a:ext cx="233850" cy="193998"/>
                </a:xfrm>
                <a:custGeom>
                  <a:avLst/>
                  <a:gdLst>
                    <a:gd name="connsiteX0" fmla="*/ 138113 w 233850"/>
                    <a:gd name="connsiteY0" fmla="*/ 74295 h 193998"/>
                    <a:gd name="connsiteX1" fmla="*/ 165354 w 233850"/>
                    <a:gd name="connsiteY1" fmla="*/ 54864 h 193998"/>
                    <a:gd name="connsiteX2" fmla="*/ 200596 w 233850"/>
                    <a:gd name="connsiteY2" fmla="*/ 56007 h 193998"/>
                    <a:gd name="connsiteX3" fmla="*/ 233648 w 233850"/>
                    <a:gd name="connsiteY3" fmla="*/ 115729 h 193998"/>
                    <a:gd name="connsiteX4" fmla="*/ 200120 w 233850"/>
                    <a:gd name="connsiteY4" fmla="*/ 175355 h 193998"/>
                    <a:gd name="connsiteX5" fmla="*/ 134684 w 233850"/>
                    <a:gd name="connsiteY5" fmla="*/ 193929 h 193998"/>
                    <a:gd name="connsiteX6" fmla="*/ 69437 w 233850"/>
                    <a:gd name="connsiteY6" fmla="*/ 176022 h 193998"/>
                    <a:gd name="connsiteX7" fmla="*/ 21145 w 233850"/>
                    <a:gd name="connsiteY7" fmla="*/ 128683 h 193998"/>
                    <a:gd name="connsiteX8" fmla="*/ 0 w 233850"/>
                    <a:gd name="connsiteY8" fmla="*/ 64484 h 193998"/>
                    <a:gd name="connsiteX9" fmla="*/ 16288 w 233850"/>
                    <a:gd name="connsiteY9" fmla="*/ 0 h 193998"/>
                    <a:gd name="connsiteX10" fmla="*/ 11620 w 233850"/>
                    <a:gd name="connsiteY10" fmla="*/ 63532 h 193998"/>
                    <a:gd name="connsiteX11" fmla="*/ 31052 w 233850"/>
                    <a:gd name="connsiteY11" fmla="*/ 122491 h 193998"/>
                    <a:gd name="connsiteX12" fmla="*/ 134874 w 233850"/>
                    <a:gd name="connsiteY12" fmla="*/ 182118 h 193998"/>
                    <a:gd name="connsiteX13" fmla="*/ 193262 w 233850"/>
                    <a:gd name="connsiteY13" fmla="*/ 165830 h 193998"/>
                    <a:gd name="connsiteX14" fmla="*/ 221932 w 233850"/>
                    <a:gd name="connsiteY14" fmla="*/ 114967 h 193998"/>
                    <a:gd name="connsiteX15" fmla="*/ 195358 w 233850"/>
                    <a:gd name="connsiteY15" fmla="*/ 66484 h 193998"/>
                    <a:gd name="connsiteX16" fmla="*/ 166878 w 233850"/>
                    <a:gd name="connsiteY16" fmla="*/ 60770 h 193998"/>
                    <a:gd name="connsiteX17" fmla="*/ 138113 w 233850"/>
                    <a:gd name="connsiteY17" fmla="*/ 74295 h 19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3850" h="193998">
                      <a:moveTo>
                        <a:pt x="138113" y="74295"/>
                      </a:moveTo>
                      <a:cubicBezTo>
                        <a:pt x="145447" y="66199"/>
                        <a:pt x="154210" y="58674"/>
                        <a:pt x="165354" y="54864"/>
                      </a:cubicBezTo>
                      <a:cubicBezTo>
                        <a:pt x="176403" y="51245"/>
                        <a:pt x="189166" y="51340"/>
                        <a:pt x="200596" y="56007"/>
                      </a:cubicBezTo>
                      <a:cubicBezTo>
                        <a:pt x="222695" y="66961"/>
                        <a:pt x="235648" y="91916"/>
                        <a:pt x="233648" y="115729"/>
                      </a:cubicBezTo>
                      <a:cubicBezTo>
                        <a:pt x="232220" y="139637"/>
                        <a:pt x="219075" y="161544"/>
                        <a:pt x="200120" y="175355"/>
                      </a:cubicBezTo>
                      <a:cubicBezTo>
                        <a:pt x="181070" y="189262"/>
                        <a:pt x="157258" y="194691"/>
                        <a:pt x="134684" y="193929"/>
                      </a:cubicBezTo>
                      <a:cubicBezTo>
                        <a:pt x="111919" y="193738"/>
                        <a:pt x="89059" y="187547"/>
                        <a:pt x="69437" y="176022"/>
                      </a:cubicBezTo>
                      <a:cubicBezTo>
                        <a:pt x="49720" y="164592"/>
                        <a:pt x="33051" y="148018"/>
                        <a:pt x="21145" y="128683"/>
                      </a:cubicBezTo>
                      <a:cubicBezTo>
                        <a:pt x="9144" y="109347"/>
                        <a:pt x="1810" y="87154"/>
                        <a:pt x="0" y="64484"/>
                      </a:cubicBezTo>
                      <a:cubicBezTo>
                        <a:pt x="95" y="41624"/>
                        <a:pt x="5619" y="19240"/>
                        <a:pt x="16288" y="0"/>
                      </a:cubicBezTo>
                      <a:cubicBezTo>
                        <a:pt x="10001" y="21050"/>
                        <a:pt x="8001" y="42863"/>
                        <a:pt x="11620" y="63532"/>
                      </a:cubicBezTo>
                      <a:cubicBezTo>
                        <a:pt x="13240" y="84391"/>
                        <a:pt x="20002" y="104775"/>
                        <a:pt x="31052" y="122491"/>
                      </a:cubicBezTo>
                      <a:cubicBezTo>
                        <a:pt x="52673" y="158305"/>
                        <a:pt x="92964" y="182308"/>
                        <a:pt x="134874" y="182118"/>
                      </a:cubicBezTo>
                      <a:cubicBezTo>
                        <a:pt x="155638" y="182880"/>
                        <a:pt x="176879" y="177832"/>
                        <a:pt x="193262" y="165830"/>
                      </a:cubicBezTo>
                      <a:cubicBezTo>
                        <a:pt x="209550" y="154019"/>
                        <a:pt x="220885" y="134683"/>
                        <a:pt x="221932" y="114967"/>
                      </a:cubicBezTo>
                      <a:cubicBezTo>
                        <a:pt x="223647" y="95250"/>
                        <a:pt x="212693" y="74866"/>
                        <a:pt x="195358" y="66484"/>
                      </a:cubicBezTo>
                      <a:cubicBezTo>
                        <a:pt x="187166" y="61436"/>
                        <a:pt x="177069" y="59246"/>
                        <a:pt x="166878" y="60770"/>
                      </a:cubicBezTo>
                      <a:cubicBezTo>
                        <a:pt x="156686" y="62674"/>
                        <a:pt x="147161" y="67913"/>
                        <a:pt x="138113" y="74295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06617314-1AE5-B9C4-A0F8-9E2BD18C9851}"/>
                    </a:ext>
                  </a:extLst>
                </p:cNvPr>
                <p:cNvSpPr/>
                <p:nvPr/>
              </p:nvSpPr>
              <p:spPr>
                <a:xfrm>
                  <a:off x="5463052" y="4158138"/>
                  <a:ext cx="262203" cy="279666"/>
                </a:xfrm>
                <a:custGeom>
                  <a:avLst/>
                  <a:gdLst>
                    <a:gd name="connsiteX0" fmla="*/ 93642 w 262203"/>
                    <a:gd name="connsiteY0" fmla="*/ 105156 h 279666"/>
                    <a:gd name="connsiteX1" fmla="*/ 52685 w 262203"/>
                    <a:gd name="connsiteY1" fmla="*/ 114110 h 279666"/>
                    <a:gd name="connsiteX2" fmla="*/ 23252 w 262203"/>
                    <a:gd name="connsiteY2" fmla="*/ 140494 h 279666"/>
                    <a:gd name="connsiteX3" fmla="*/ 20490 w 262203"/>
                    <a:gd name="connsiteY3" fmla="*/ 216218 h 279666"/>
                    <a:gd name="connsiteX4" fmla="*/ 45922 w 262203"/>
                    <a:gd name="connsiteY4" fmla="*/ 246793 h 279666"/>
                    <a:gd name="connsiteX5" fmla="*/ 82307 w 262203"/>
                    <a:gd name="connsiteY5" fmla="*/ 263938 h 279666"/>
                    <a:gd name="connsiteX6" fmla="*/ 123074 w 262203"/>
                    <a:gd name="connsiteY6" fmla="*/ 267558 h 279666"/>
                    <a:gd name="connsiteX7" fmla="*/ 163650 w 262203"/>
                    <a:gd name="connsiteY7" fmla="*/ 260604 h 279666"/>
                    <a:gd name="connsiteX8" fmla="*/ 228516 w 262203"/>
                    <a:gd name="connsiteY8" fmla="*/ 213265 h 279666"/>
                    <a:gd name="connsiteX9" fmla="*/ 250233 w 262203"/>
                    <a:gd name="connsiteY9" fmla="*/ 135827 h 279666"/>
                    <a:gd name="connsiteX10" fmla="*/ 223563 w 262203"/>
                    <a:gd name="connsiteY10" fmla="*/ 59150 h 279666"/>
                    <a:gd name="connsiteX11" fmla="*/ 197559 w 262203"/>
                    <a:gd name="connsiteY11" fmla="*/ 26575 h 279666"/>
                    <a:gd name="connsiteX12" fmla="*/ 164413 w 262203"/>
                    <a:gd name="connsiteY12" fmla="*/ 0 h 279666"/>
                    <a:gd name="connsiteX13" fmla="*/ 233183 w 262203"/>
                    <a:gd name="connsiteY13" fmla="*/ 52483 h 279666"/>
                    <a:gd name="connsiteX14" fmla="*/ 262044 w 262203"/>
                    <a:gd name="connsiteY14" fmla="*/ 135446 h 279666"/>
                    <a:gd name="connsiteX15" fmla="*/ 238231 w 262203"/>
                    <a:gd name="connsiteY15" fmla="*/ 220028 h 279666"/>
                    <a:gd name="connsiteX16" fmla="*/ 167270 w 262203"/>
                    <a:gd name="connsiteY16" fmla="*/ 271844 h 279666"/>
                    <a:gd name="connsiteX17" fmla="*/ 123646 w 262203"/>
                    <a:gd name="connsiteY17" fmla="*/ 279368 h 279666"/>
                    <a:gd name="connsiteX18" fmla="*/ 79450 w 262203"/>
                    <a:gd name="connsiteY18" fmla="*/ 275368 h 279666"/>
                    <a:gd name="connsiteX19" fmla="*/ 38873 w 262203"/>
                    <a:gd name="connsiteY19" fmla="*/ 256223 h 279666"/>
                    <a:gd name="connsiteX20" fmla="*/ 10012 w 262203"/>
                    <a:gd name="connsiteY20" fmla="*/ 221552 h 279666"/>
                    <a:gd name="connsiteX21" fmla="*/ 13536 w 262203"/>
                    <a:gd name="connsiteY21" fmla="*/ 133921 h 279666"/>
                    <a:gd name="connsiteX22" fmla="*/ 50493 w 262203"/>
                    <a:gd name="connsiteY22" fmla="*/ 108395 h 279666"/>
                    <a:gd name="connsiteX23" fmla="*/ 93642 w 262203"/>
                    <a:gd name="connsiteY23" fmla="*/ 105156 h 27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62203" h="279666">
                      <a:moveTo>
                        <a:pt x="93642" y="105156"/>
                      </a:moveTo>
                      <a:cubicBezTo>
                        <a:pt x="79354" y="105728"/>
                        <a:pt x="65162" y="108204"/>
                        <a:pt x="52685" y="114110"/>
                      </a:cubicBezTo>
                      <a:cubicBezTo>
                        <a:pt x="40302" y="120015"/>
                        <a:pt x="29634" y="128969"/>
                        <a:pt x="23252" y="140494"/>
                      </a:cubicBezTo>
                      <a:cubicBezTo>
                        <a:pt x="8012" y="162116"/>
                        <a:pt x="8584" y="192500"/>
                        <a:pt x="20490" y="216218"/>
                      </a:cubicBezTo>
                      <a:cubicBezTo>
                        <a:pt x="26586" y="228124"/>
                        <a:pt x="35349" y="238696"/>
                        <a:pt x="45922" y="246793"/>
                      </a:cubicBezTo>
                      <a:cubicBezTo>
                        <a:pt x="56590" y="254889"/>
                        <a:pt x="69163" y="260604"/>
                        <a:pt x="82307" y="263938"/>
                      </a:cubicBezTo>
                      <a:cubicBezTo>
                        <a:pt x="95547" y="267271"/>
                        <a:pt x="109263" y="268415"/>
                        <a:pt x="123074" y="267558"/>
                      </a:cubicBezTo>
                      <a:cubicBezTo>
                        <a:pt x="136885" y="266795"/>
                        <a:pt x="150601" y="264890"/>
                        <a:pt x="163650" y="260604"/>
                      </a:cubicBezTo>
                      <a:cubicBezTo>
                        <a:pt x="189749" y="252317"/>
                        <a:pt x="213085" y="235839"/>
                        <a:pt x="228516" y="213265"/>
                      </a:cubicBezTo>
                      <a:cubicBezTo>
                        <a:pt x="244042" y="190881"/>
                        <a:pt x="251567" y="163163"/>
                        <a:pt x="250233" y="135827"/>
                      </a:cubicBezTo>
                      <a:cubicBezTo>
                        <a:pt x="248995" y="108395"/>
                        <a:pt x="239279" y="81629"/>
                        <a:pt x="223563" y="59150"/>
                      </a:cubicBezTo>
                      <a:cubicBezTo>
                        <a:pt x="216324" y="47435"/>
                        <a:pt x="207466" y="36481"/>
                        <a:pt x="197559" y="26575"/>
                      </a:cubicBezTo>
                      <a:cubicBezTo>
                        <a:pt x="187558" y="16669"/>
                        <a:pt x="176224" y="8096"/>
                        <a:pt x="164413" y="0"/>
                      </a:cubicBezTo>
                      <a:cubicBezTo>
                        <a:pt x="190511" y="11716"/>
                        <a:pt x="214419" y="29433"/>
                        <a:pt x="233183" y="52483"/>
                      </a:cubicBezTo>
                      <a:cubicBezTo>
                        <a:pt x="250138" y="76676"/>
                        <a:pt x="260710" y="105633"/>
                        <a:pt x="262044" y="135446"/>
                      </a:cubicBezTo>
                      <a:cubicBezTo>
                        <a:pt x="263473" y="165164"/>
                        <a:pt x="255281" y="195453"/>
                        <a:pt x="238231" y="220028"/>
                      </a:cubicBezTo>
                      <a:cubicBezTo>
                        <a:pt x="221372" y="244793"/>
                        <a:pt x="195560" y="262890"/>
                        <a:pt x="167270" y="271844"/>
                      </a:cubicBezTo>
                      <a:cubicBezTo>
                        <a:pt x="153173" y="276511"/>
                        <a:pt x="138314" y="278511"/>
                        <a:pt x="123646" y="279368"/>
                      </a:cubicBezTo>
                      <a:cubicBezTo>
                        <a:pt x="108977" y="280321"/>
                        <a:pt x="93927" y="278987"/>
                        <a:pt x="79450" y="275368"/>
                      </a:cubicBezTo>
                      <a:cubicBezTo>
                        <a:pt x="64972" y="271653"/>
                        <a:pt x="50970" y="265367"/>
                        <a:pt x="38873" y="256223"/>
                      </a:cubicBezTo>
                      <a:cubicBezTo>
                        <a:pt x="26872" y="246983"/>
                        <a:pt x="16870" y="235077"/>
                        <a:pt x="10012" y="221552"/>
                      </a:cubicBezTo>
                      <a:cubicBezTo>
                        <a:pt x="-3513" y="194596"/>
                        <a:pt x="-4275" y="159925"/>
                        <a:pt x="13536" y="133921"/>
                      </a:cubicBezTo>
                      <a:cubicBezTo>
                        <a:pt x="22776" y="121349"/>
                        <a:pt x="36492" y="112967"/>
                        <a:pt x="50493" y="108395"/>
                      </a:cubicBezTo>
                      <a:cubicBezTo>
                        <a:pt x="64591" y="103537"/>
                        <a:pt x="79545" y="103251"/>
                        <a:pt x="93642" y="10515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658698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9" name="图形 4">
              <a:extLst>
                <a:ext uri="{FF2B5EF4-FFF2-40B4-BE49-F238E27FC236}">
                  <a16:creationId xmlns:a16="http://schemas.microsoft.com/office/drawing/2014/main" id="{D05C101E-6533-4047-FBF6-8052FF17DE5D}"/>
                </a:ext>
              </a:extLst>
            </p:cNvPr>
            <p:cNvGrpSpPr/>
            <p:nvPr/>
          </p:nvGrpSpPr>
          <p:grpSpPr>
            <a:xfrm>
              <a:off x="4581355" y="5870757"/>
              <a:ext cx="3606008" cy="2047793"/>
              <a:chOff x="1994249" y="4738486"/>
              <a:chExt cx="784702" cy="445619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827088-3195-4ECD-FF9E-FEA61C122C47}"/>
                  </a:ext>
                </a:extLst>
              </p:cNvPr>
              <p:cNvSpPr/>
              <p:nvPr/>
            </p:nvSpPr>
            <p:spPr>
              <a:xfrm>
                <a:off x="2006822" y="4738486"/>
                <a:ext cx="766667" cy="440211"/>
              </a:xfrm>
              <a:custGeom>
                <a:avLst/>
                <a:gdLst>
                  <a:gd name="connsiteX0" fmla="*/ 721423 w 766667"/>
                  <a:gd name="connsiteY0" fmla="*/ 178414 h 440211"/>
                  <a:gd name="connsiteX1" fmla="*/ 747236 w 766667"/>
                  <a:gd name="connsiteY1" fmla="*/ 100499 h 440211"/>
                  <a:gd name="connsiteX2" fmla="*/ 732472 w 766667"/>
                  <a:gd name="connsiteY2" fmla="*/ 51731 h 440211"/>
                  <a:gd name="connsiteX3" fmla="*/ 615410 w 766667"/>
                  <a:gd name="connsiteY3" fmla="*/ 2772 h 440211"/>
                  <a:gd name="connsiteX4" fmla="*/ 529780 w 766667"/>
                  <a:gd name="connsiteY4" fmla="*/ 98022 h 440211"/>
                  <a:gd name="connsiteX5" fmla="*/ 345662 w 766667"/>
                  <a:gd name="connsiteY5" fmla="*/ 78401 h 440211"/>
                  <a:gd name="connsiteX6" fmla="*/ 334613 w 766667"/>
                  <a:gd name="connsiteY6" fmla="*/ 99356 h 440211"/>
                  <a:gd name="connsiteX7" fmla="*/ 204311 w 766667"/>
                  <a:gd name="connsiteY7" fmla="*/ 101261 h 440211"/>
                  <a:gd name="connsiteX8" fmla="*/ 165640 w 766667"/>
                  <a:gd name="connsiteY8" fmla="*/ 184700 h 440211"/>
                  <a:gd name="connsiteX9" fmla="*/ 0 w 766667"/>
                  <a:gd name="connsiteY9" fmla="*/ 130693 h 440211"/>
                  <a:gd name="connsiteX10" fmla="*/ 24860 w 766667"/>
                  <a:gd name="connsiteY10" fmla="*/ 190701 h 440211"/>
                  <a:gd name="connsiteX11" fmla="*/ 90488 w 766667"/>
                  <a:gd name="connsiteY11" fmla="*/ 289094 h 440211"/>
                  <a:gd name="connsiteX12" fmla="*/ 192119 w 766667"/>
                  <a:gd name="connsiteY12" fmla="*/ 347101 h 440211"/>
                  <a:gd name="connsiteX13" fmla="*/ 284702 w 766667"/>
                  <a:gd name="connsiteY13" fmla="*/ 421586 h 440211"/>
                  <a:gd name="connsiteX14" fmla="*/ 363569 w 766667"/>
                  <a:gd name="connsiteY14" fmla="*/ 377105 h 440211"/>
                  <a:gd name="connsiteX15" fmla="*/ 536162 w 766667"/>
                  <a:gd name="connsiteY15" fmla="*/ 433969 h 440211"/>
                  <a:gd name="connsiteX16" fmla="*/ 615696 w 766667"/>
                  <a:gd name="connsiteY16" fmla="*/ 351483 h 440211"/>
                  <a:gd name="connsiteX17" fmla="*/ 645605 w 766667"/>
                  <a:gd name="connsiteY17" fmla="*/ 361770 h 440211"/>
                  <a:gd name="connsiteX18" fmla="*/ 721423 w 766667"/>
                  <a:gd name="connsiteY18" fmla="*/ 178414 h 44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6667" h="440211">
                    <a:moveTo>
                      <a:pt x="721423" y="178414"/>
                    </a:moveTo>
                    <a:cubicBezTo>
                      <a:pt x="740093" y="158030"/>
                      <a:pt x="749237" y="128502"/>
                      <a:pt x="747236" y="100499"/>
                    </a:cubicBezTo>
                    <a:cubicBezTo>
                      <a:pt x="745998" y="83449"/>
                      <a:pt x="741140" y="66494"/>
                      <a:pt x="732472" y="51731"/>
                    </a:cubicBezTo>
                    <a:cubicBezTo>
                      <a:pt x="709613" y="12583"/>
                      <a:pt x="659416" y="-7800"/>
                      <a:pt x="615410" y="2772"/>
                    </a:cubicBezTo>
                    <a:cubicBezTo>
                      <a:pt x="571310" y="13345"/>
                      <a:pt x="536257" y="53160"/>
                      <a:pt x="529780" y="98022"/>
                    </a:cubicBezTo>
                    <a:cubicBezTo>
                      <a:pt x="491776" y="-85"/>
                      <a:pt x="390334" y="14107"/>
                      <a:pt x="345662" y="78401"/>
                    </a:cubicBezTo>
                    <a:cubicBezTo>
                      <a:pt x="340995" y="85068"/>
                      <a:pt x="337375" y="92117"/>
                      <a:pt x="334613" y="99356"/>
                    </a:cubicBezTo>
                    <a:cubicBezTo>
                      <a:pt x="299180" y="67447"/>
                      <a:pt x="238887" y="68209"/>
                      <a:pt x="204311" y="101261"/>
                    </a:cubicBezTo>
                    <a:cubicBezTo>
                      <a:pt x="181832" y="122883"/>
                      <a:pt x="171164" y="154030"/>
                      <a:pt x="165640" y="184700"/>
                    </a:cubicBezTo>
                    <a:cubicBezTo>
                      <a:pt x="106204" y="190224"/>
                      <a:pt x="44767" y="170222"/>
                      <a:pt x="0" y="130693"/>
                    </a:cubicBezTo>
                    <a:cubicBezTo>
                      <a:pt x="7239" y="151077"/>
                      <a:pt x="15526" y="171174"/>
                      <a:pt x="24860" y="190701"/>
                    </a:cubicBezTo>
                    <a:cubicBezTo>
                      <a:pt x="41910" y="226419"/>
                      <a:pt x="62770" y="260804"/>
                      <a:pt x="90488" y="289094"/>
                    </a:cubicBezTo>
                    <a:cubicBezTo>
                      <a:pt x="118205" y="317383"/>
                      <a:pt x="153257" y="339386"/>
                      <a:pt x="192119" y="347101"/>
                    </a:cubicBezTo>
                    <a:cubicBezTo>
                      <a:pt x="210217" y="387964"/>
                      <a:pt x="240221" y="416729"/>
                      <a:pt x="284702" y="421586"/>
                    </a:cubicBezTo>
                    <a:cubicBezTo>
                      <a:pt x="326708" y="426158"/>
                      <a:pt x="356425" y="394154"/>
                      <a:pt x="363569" y="377105"/>
                    </a:cubicBezTo>
                    <a:cubicBezTo>
                      <a:pt x="401479" y="429492"/>
                      <a:pt x="474059" y="452257"/>
                      <a:pt x="536162" y="433969"/>
                    </a:cubicBezTo>
                    <a:cubicBezTo>
                      <a:pt x="582644" y="420253"/>
                      <a:pt x="613696" y="373866"/>
                      <a:pt x="615696" y="351483"/>
                    </a:cubicBezTo>
                    <a:cubicBezTo>
                      <a:pt x="626459" y="356245"/>
                      <a:pt x="636651" y="359865"/>
                      <a:pt x="645605" y="361770"/>
                    </a:cubicBezTo>
                    <a:cubicBezTo>
                      <a:pt x="756380" y="385677"/>
                      <a:pt x="811911" y="256137"/>
                      <a:pt x="721423" y="1784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0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91C7A118-3B18-8F2E-E5BD-754823331ACB}"/>
                  </a:ext>
                </a:extLst>
              </p:cNvPr>
              <p:cNvSpPr/>
              <p:nvPr/>
            </p:nvSpPr>
            <p:spPr>
              <a:xfrm>
                <a:off x="2006822" y="4869275"/>
                <a:ext cx="766580" cy="309518"/>
              </a:xfrm>
              <a:custGeom>
                <a:avLst/>
                <a:gdLst>
                  <a:gd name="connsiteX0" fmla="*/ 751141 w 766580"/>
                  <a:gd name="connsiteY0" fmla="*/ 83058 h 309518"/>
                  <a:gd name="connsiteX1" fmla="*/ 725996 w 766580"/>
                  <a:gd name="connsiteY1" fmla="*/ 98298 h 309518"/>
                  <a:gd name="connsiteX2" fmla="*/ 637699 w 766580"/>
                  <a:gd name="connsiteY2" fmla="*/ 89630 h 309518"/>
                  <a:gd name="connsiteX3" fmla="*/ 551402 w 766580"/>
                  <a:gd name="connsiteY3" fmla="*/ 160116 h 309518"/>
                  <a:gd name="connsiteX4" fmla="*/ 437579 w 766580"/>
                  <a:gd name="connsiteY4" fmla="*/ 133731 h 309518"/>
                  <a:gd name="connsiteX5" fmla="*/ 369665 w 766580"/>
                  <a:gd name="connsiteY5" fmla="*/ 200501 h 309518"/>
                  <a:gd name="connsiteX6" fmla="*/ 273367 w 766580"/>
                  <a:gd name="connsiteY6" fmla="*/ 176403 h 309518"/>
                  <a:gd name="connsiteX7" fmla="*/ 250126 w 766580"/>
                  <a:gd name="connsiteY7" fmla="*/ 140875 h 309518"/>
                  <a:gd name="connsiteX8" fmla="*/ 131635 w 766580"/>
                  <a:gd name="connsiteY8" fmla="*/ 121158 h 309518"/>
                  <a:gd name="connsiteX9" fmla="*/ 2953 w 766580"/>
                  <a:gd name="connsiteY9" fmla="*/ 2477 h 309518"/>
                  <a:gd name="connsiteX10" fmla="*/ 0 w 766580"/>
                  <a:gd name="connsiteY10" fmla="*/ 0 h 309518"/>
                  <a:gd name="connsiteX11" fmla="*/ 24860 w 766580"/>
                  <a:gd name="connsiteY11" fmla="*/ 60008 h 309518"/>
                  <a:gd name="connsiteX12" fmla="*/ 90488 w 766580"/>
                  <a:gd name="connsiteY12" fmla="*/ 158401 h 309518"/>
                  <a:gd name="connsiteX13" fmla="*/ 192119 w 766580"/>
                  <a:gd name="connsiteY13" fmla="*/ 216408 h 309518"/>
                  <a:gd name="connsiteX14" fmla="*/ 284702 w 766580"/>
                  <a:gd name="connsiteY14" fmla="*/ 290894 h 309518"/>
                  <a:gd name="connsiteX15" fmla="*/ 363569 w 766580"/>
                  <a:gd name="connsiteY15" fmla="*/ 246412 h 309518"/>
                  <a:gd name="connsiteX16" fmla="*/ 536162 w 766580"/>
                  <a:gd name="connsiteY16" fmla="*/ 303276 h 309518"/>
                  <a:gd name="connsiteX17" fmla="*/ 615696 w 766580"/>
                  <a:gd name="connsiteY17" fmla="*/ 220790 h 309518"/>
                  <a:gd name="connsiteX18" fmla="*/ 645605 w 766580"/>
                  <a:gd name="connsiteY18" fmla="*/ 231076 h 309518"/>
                  <a:gd name="connsiteX19" fmla="*/ 751141 w 766580"/>
                  <a:gd name="connsiteY19" fmla="*/ 83058 h 30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6580" h="309518">
                    <a:moveTo>
                      <a:pt x="751141" y="83058"/>
                    </a:moveTo>
                    <a:cubicBezTo>
                      <a:pt x="743617" y="89345"/>
                      <a:pt x="735139" y="94583"/>
                      <a:pt x="725996" y="98298"/>
                    </a:cubicBezTo>
                    <a:cubicBezTo>
                      <a:pt x="697421" y="109728"/>
                      <a:pt x="663416" y="106394"/>
                      <a:pt x="637699" y="89630"/>
                    </a:cubicBezTo>
                    <a:cubicBezTo>
                      <a:pt x="629031" y="128206"/>
                      <a:pt x="590645" y="155162"/>
                      <a:pt x="551402" y="160116"/>
                    </a:cubicBezTo>
                    <a:cubicBezTo>
                      <a:pt x="512159" y="165068"/>
                      <a:pt x="472726" y="151924"/>
                      <a:pt x="437579" y="133731"/>
                    </a:cubicBezTo>
                    <a:cubicBezTo>
                      <a:pt x="433483" y="167449"/>
                      <a:pt x="403003" y="194215"/>
                      <a:pt x="369665" y="200501"/>
                    </a:cubicBezTo>
                    <a:cubicBezTo>
                      <a:pt x="336328" y="206788"/>
                      <a:pt x="301466" y="195358"/>
                      <a:pt x="273367" y="176403"/>
                    </a:cubicBezTo>
                    <a:cubicBezTo>
                      <a:pt x="261080" y="168021"/>
                      <a:pt x="248602" y="155638"/>
                      <a:pt x="250126" y="140875"/>
                    </a:cubicBezTo>
                    <a:cubicBezTo>
                      <a:pt x="210884" y="153067"/>
                      <a:pt x="168307" y="139732"/>
                      <a:pt x="131635" y="121158"/>
                    </a:cubicBezTo>
                    <a:cubicBezTo>
                      <a:pt x="78867" y="94297"/>
                      <a:pt x="30766" y="54007"/>
                      <a:pt x="2953" y="2477"/>
                    </a:cubicBezTo>
                    <a:cubicBezTo>
                      <a:pt x="2000" y="1619"/>
                      <a:pt x="952" y="857"/>
                      <a:pt x="0" y="0"/>
                    </a:cubicBezTo>
                    <a:cubicBezTo>
                      <a:pt x="7239" y="20383"/>
                      <a:pt x="15526" y="40482"/>
                      <a:pt x="24860" y="60008"/>
                    </a:cubicBezTo>
                    <a:cubicBezTo>
                      <a:pt x="41910" y="95726"/>
                      <a:pt x="62770" y="130112"/>
                      <a:pt x="90488" y="158401"/>
                    </a:cubicBezTo>
                    <a:cubicBezTo>
                      <a:pt x="118205" y="186690"/>
                      <a:pt x="153257" y="208693"/>
                      <a:pt x="192119" y="216408"/>
                    </a:cubicBezTo>
                    <a:cubicBezTo>
                      <a:pt x="210217" y="257270"/>
                      <a:pt x="240221" y="286036"/>
                      <a:pt x="284702" y="290894"/>
                    </a:cubicBezTo>
                    <a:cubicBezTo>
                      <a:pt x="326708" y="295465"/>
                      <a:pt x="356425" y="263462"/>
                      <a:pt x="363569" y="246412"/>
                    </a:cubicBezTo>
                    <a:cubicBezTo>
                      <a:pt x="401479" y="298800"/>
                      <a:pt x="474059" y="321564"/>
                      <a:pt x="536162" y="303276"/>
                    </a:cubicBezTo>
                    <a:cubicBezTo>
                      <a:pt x="582644" y="289560"/>
                      <a:pt x="613696" y="243173"/>
                      <a:pt x="615696" y="220790"/>
                    </a:cubicBezTo>
                    <a:cubicBezTo>
                      <a:pt x="626459" y="225552"/>
                      <a:pt x="636651" y="229172"/>
                      <a:pt x="645605" y="231076"/>
                    </a:cubicBezTo>
                    <a:cubicBezTo>
                      <a:pt x="740759" y="251555"/>
                      <a:pt x="795052" y="158877"/>
                      <a:pt x="751141" y="830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538981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75564FBF-0278-5E62-F57B-51F3A97D3CB7}"/>
                  </a:ext>
                </a:extLst>
              </p:cNvPr>
              <p:cNvSpPr/>
              <p:nvPr/>
            </p:nvSpPr>
            <p:spPr>
              <a:xfrm>
                <a:off x="2198846" y="5085587"/>
                <a:ext cx="344042" cy="98518"/>
              </a:xfrm>
              <a:custGeom>
                <a:avLst/>
                <a:gdLst>
                  <a:gd name="connsiteX0" fmla="*/ 0 w 344042"/>
                  <a:gd name="connsiteY0" fmla="*/ 0 h 98518"/>
                  <a:gd name="connsiteX1" fmla="*/ 34861 w 344042"/>
                  <a:gd name="connsiteY1" fmla="*/ 41243 h 98518"/>
                  <a:gd name="connsiteX2" fmla="*/ 79819 w 344042"/>
                  <a:gd name="connsiteY2" fmla="*/ 66294 h 98518"/>
                  <a:gd name="connsiteX3" fmla="*/ 129921 w 344042"/>
                  <a:gd name="connsiteY3" fmla="*/ 62389 h 98518"/>
                  <a:gd name="connsiteX4" fmla="*/ 166021 w 344042"/>
                  <a:gd name="connsiteY4" fmla="*/ 27813 h 98518"/>
                  <a:gd name="connsiteX5" fmla="*/ 170402 w 344042"/>
                  <a:gd name="connsiteY5" fmla="*/ 18574 h 98518"/>
                  <a:gd name="connsiteX6" fmla="*/ 176213 w 344042"/>
                  <a:gd name="connsiteY6" fmla="*/ 26575 h 98518"/>
                  <a:gd name="connsiteX7" fmla="*/ 250698 w 344042"/>
                  <a:gd name="connsiteY7" fmla="*/ 79439 h 98518"/>
                  <a:gd name="connsiteX8" fmla="*/ 296513 w 344042"/>
                  <a:gd name="connsiteY8" fmla="*/ 87535 h 98518"/>
                  <a:gd name="connsiteX9" fmla="*/ 344043 w 344042"/>
                  <a:gd name="connsiteY9" fmla="*/ 86773 h 98518"/>
                  <a:gd name="connsiteX10" fmla="*/ 296228 w 344042"/>
                  <a:gd name="connsiteY10" fmla="*/ 98489 h 98518"/>
                  <a:gd name="connsiteX11" fmla="*/ 247079 w 344042"/>
                  <a:gd name="connsiteY11" fmla="*/ 90583 h 98518"/>
                  <a:gd name="connsiteX12" fmla="*/ 166688 w 344042"/>
                  <a:gd name="connsiteY12" fmla="*/ 33433 h 98518"/>
                  <a:gd name="connsiteX13" fmla="*/ 176784 w 344042"/>
                  <a:gd name="connsiteY13" fmla="*/ 32290 h 98518"/>
                  <a:gd name="connsiteX14" fmla="*/ 134874 w 344042"/>
                  <a:gd name="connsiteY14" fmla="*/ 72962 h 98518"/>
                  <a:gd name="connsiteX15" fmla="*/ 77057 w 344042"/>
                  <a:gd name="connsiteY15" fmla="*/ 77724 h 98518"/>
                  <a:gd name="connsiteX16" fmla="*/ 26479 w 344042"/>
                  <a:gd name="connsiteY16" fmla="*/ 49911 h 98518"/>
                  <a:gd name="connsiteX17" fmla="*/ 0 w 344042"/>
                  <a:gd name="connsiteY17" fmla="*/ 0 h 9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4042" h="98518">
                    <a:moveTo>
                      <a:pt x="0" y="0"/>
                    </a:moveTo>
                    <a:cubicBezTo>
                      <a:pt x="9811" y="15812"/>
                      <a:pt x="21241" y="30099"/>
                      <a:pt x="34861" y="41243"/>
                    </a:cubicBezTo>
                    <a:cubicBezTo>
                      <a:pt x="47244" y="53626"/>
                      <a:pt x="62960" y="62199"/>
                      <a:pt x="79819" y="66294"/>
                    </a:cubicBezTo>
                    <a:cubicBezTo>
                      <a:pt x="96964" y="70771"/>
                      <a:pt x="114300" y="69818"/>
                      <a:pt x="129921" y="62389"/>
                    </a:cubicBezTo>
                    <a:cubicBezTo>
                      <a:pt x="145161" y="55245"/>
                      <a:pt x="159163" y="42386"/>
                      <a:pt x="166021" y="27813"/>
                    </a:cubicBezTo>
                    <a:lnTo>
                      <a:pt x="170402" y="18574"/>
                    </a:lnTo>
                    <a:lnTo>
                      <a:pt x="176213" y="26575"/>
                    </a:lnTo>
                    <a:cubicBezTo>
                      <a:pt x="194310" y="51626"/>
                      <a:pt x="221171" y="69914"/>
                      <a:pt x="250698" y="79439"/>
                    </a:cubicBezTo>
                    <a:cubicBezTo>
                      <a:pt x="265462" y="84392"/>
                      <a:pt x="280988" y="86487"/>
                      <a:pt x="296513" y="87535"/>
                    </a:cubicBezTo>
                    <a:cubicBezTo>
                      <a:pt x="312039" y="89726"/>
                      <a:pt x="328041" y="89249"/>
                      <a:pt x="344043" y="86773"/>
                    </a:cubicBezTo>
                    <a:cubicBezTo>
                      <a:pt x="329184" y="93440"/>
                      <a:pt x="312896" y="97060"/>
                      <a:pt x="296228" y="98489"/>
                    </a:cubicBezTo>
                    <a:cubicBezTo>
                      <a:pt x="279559" y="98870"/>
                      <a:pt x="262985" y="95536"/>
                      <a:pt x="247079" y="90583"/>
                    </a:cubicBezTo>
                    <a:cubicBezTo>
                      <a:pt x="215455" y="80391"/>
                      <a:pt x="186404" y="60770"/>
                      <a:pt x="166688" y="33433"/>
                    </a:cubicBezTo>
                    <a:lnTo>
                      <a:pt x="176784" y="32290"/>
                    </a:lnTo>
                    <a:cubicBezTo>
                      <a:pt x="167735" y="51054"/>
                      <a:pt x="152686" y="64294"/>
                      <a:pt x="134874" y="72962"/>
                    </a:cubicBezTo>
                    <a:cubicBezTo>
                      <a:pt x="117157" y="81725"/>
                      <a:pt x="95536" y="82677"/>
                      <a:pt x="77057" y="77724"/>
                    </a:cubicBezTo>
                    <a:cubicBezTo>
                      <a:pt x="58102" y="73247"/>
                      <a:pt x="40576" y="63246"/>
                      <a:pt x="26479" y="49911"/>
                    </a:cubicBezTo>
                    <a:cubicBezTo>
                      <a:pt x="13716" y="35147"/>
                      <a:pt x="5334" y="1771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70003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8A02E438-158B-97F7-24E9-94BBA17549FC}"/>
                  </a:ext>
                </a:extLst>
              </p:cNvPr>
              <p:cNvSpPr/>
              <p:nvPr/>
            </p:nvSpPr>
            <p:spPr>
              <a:xfrm>
                <a:off x="1994249" y="4808563"/>
                <a:ext cx="347186" cy="121373"/>
              </a:xfrm>
              <a:custGeom>
                <a:avLst/>
                <a:gdLst>
                  <a:gd name="connsiteX0" fmla="*/ 347186 w 347186"/>
                  <a:gd name="connsiteY0" fmla="*/ 29279 h 121373"/>
                  <a:gd name="connsiteX1" fmla="*/ 293275 w 347186"/>
                  <a:gd name="connsiteY1" fmla="*/ 12229 h 121373"/>
                  <a:gd name="connsiteX2" fmla="*/ 239459 w 347186"/>
                  <a:gd name="connsiteY2" fmla="*/ 22231 h 121373"/>
                  <a:gd name="connsiteX3" fmla="*/ 201549 w 347186"/>
                  <a:gd name="connsiteY3" fmla="*/ 61474 h 121373"/>
                  <a:gd name="connsiteX4" fmla="*/ 184023 w 347186"/>
                  <a:gd name="connsiteY4" fmla="*/ 115671 h 121373"/>
                  <a:gd name="connsiteX5" fmla="*/ 183261 w 347186"/>
                  <a:gd name="connsiteY5" fmla="*/ 120052 h 121373"/>
                  <a:gd name="connsiteX6" fmla="*/ 178784 w 347186"/>
                  <a:gd name="connsiteY6" fmla="*/ 120433 h 121373"/>
                  <a:gd name="connsiteX7" fmla="*/ 88106 w 347186"/>
                  <a:gd name="connsiteY7" fmla="*/ 110051 h 121373"/>
                  <a:gd name="connsiteX8" fmla="*/ 8668 w 347186"/>
                  <a:gd name="connsiteY8" fmla="*/ 65093 h 121373"/>
                  <a:gd name="connsiteX9" fmla="*/ 18288 w 347186"/>
                  <a:gd name="connsiteY9" fmla="*/ 58616 h 121373"/>
                  <a:gd name="connsiteX10" fmla="*/ 22765 w 347186"/>
                  <a:gd name="connsiteY10" fmla="*/ 74142 h 121373"/>
                  <a:gd name="connsiteX11" fmla="*/ 27337 w 347186"/>
                  <a:gd name="connsiteY11" fmla="*/ 89668 h 121373"/>
                  <a:gd name="connsiteX12" fmla="*/ 37529 w 347186"/>
                  <a:gd name="connsiteY12" fmla="*/ 120624 h 121373"/>
                  <a:gd name="connsiteX13" fmla="*/ 21241 w 347186"/>
                  <a:gd name="connsiteY13" fmla="*/ 92240 h 121373"/>
                  <a:gd name="connsiteX14" fmla="*/ 13811 w 347186"/>
                  <a:gd name="connsiteY14" fmla="*/ 77666 h 121373"/>
                  <a:gd name="connsiteX15" fmla="*/ 7049 w 347186"/>
                  <a:gd name="connsiteY15" fmla="*/ 62712 h 121373"/>
                  <a:gd name="connsiteX16" fmla="*/ 0 w 347186"/>
                  <a:gd name="connsiteY16" fmla="*/ 41281 h 121373"/>
                  <a:gd name="connsiteX17" fmla="*/ 16669 w 347186"/>
                  <a:gd name="connsiteY17" fmla="*/ 56235 h 121373"/>
                  <a:gd name="connsiteX18" fmla="*/ 91821 w 347186"/>
                  <a:gd name="connsiteY18" fmla="*/ 99002 h 121373"/>
                  <a:gd name="connsiteX19" fmla="*/ 177832 w 347186"/>
                  <a:gd name="connsiteY19" fmla="*/ 108813 h 121373"/>
                  <a:gd name="connsiteX20" fmla="*/ 172593 w 347186"/>
                  <a:gd name="connsiteY20" fmla="*/ 113576 h 121373"/>
                  <a:gd name="connsiteX21" fmla="*/ 191262 w 347186"/>
                  <a:gd name="connsiteY21" fmla="*/ 55949 h 121373"/>
                  <a:gd name="connsiteX22" fmla="*/ 234125 w 347186"/>
                  <a:gd name="connsiteY22" fmla="*/ 11848 h 121373"/>
                  <a:gd name="connsiteX23" fmla="*/ 294608 w 347186"/>
                  <a:gd name="connsiteY23" fmla="*/ 609 h 121373"/>
                  <a:gd name="connsiteX24" fmla="*/ 347186 w 347186"/>
                  <a:gd name="connsiteY24" fmla="*/ 29279 h 12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7186" h="121373">
                    <a:moveTo>
                      <a:pt x="347186" y="29279"/>
                    </a:moveTo>
                    <a:cubicBezTo>
                      <a:pt x="330803" y="18230"/>
                      <a:pt x="312039" y="12039"/>
                      <a:pt x="293275" y="12229"/>
                    </a:cubicBezTo>
                    <a:cubicBezTo>
                      <a:pt x="274796" y="10229"/>
                      <a:pt x="255746" y="13658"/>
                      <a:pt x="239459" y="22231"/>
                    </a:cubicBezTo>
                    <a:cubicBezTo>
                      <a:pt x="222980" y="30517"/>
                      <a:pt x="210407" y="44995"/>
                      <a:pt x="201549" y="61474"/>
                    </a:cubicBezTo>
                    <a:cubicBezTo>
                      <a:pt x="192691" y="78142"/>
                      <a:pt x="187452" y="96716"/>
                      <a:pt x="184023" y="115671"/>
                    </a:cubicBezTo>
                    <a:lnTo>
                      <a:pt x="183261" y="120052"/>
                    </a:lnTo>
                    <a:lnTo>
                      <a:pt x="178784" y="120433"/>
                    </a:lnTo>
                    <a:cubicBezTo>
                      <a:pt x="148209" y="123291"/>
                      <a:pt x="117158" y="119576"/>
                      <a:pt x="88106" y="110051"/>
                    </a:cubicBezTo>
                    <a:cubicBezTo>
                      <a:pt x="58960" y="100622"/>
                      <a:pt x="31814" y="85191"/>
                      <a:pt x="8668" y="65093"/>
                    </a:cubicBezTo>
                    <a:lnTo>
                      <a:pt x="18288" y="58616"/>
                    </a:lnTo>
                    <a:cubicBezTo>
                      <a:pt x="20193" y="63664"/>
                      <a:pt x="21241" y="68999"/>
                      <a:pt x="22765" y="74142"/>
                    </a:cubicBezTo>
                    <a:lnTo>
                      <a:pt x="27337" y="89668"/>
                    </a:lnTo>
                    <a:cubicBezTo>
                      <a:pt x="30575" y="99955"/>
                      <a:pt x="34004" y="110241"/>
                      <a:pt x="37529" y="120624"/>
                    </a:cubicBezTo>
                    <a:cubicBezTo>
                      <a:pt x="31718" y="111385"/>
                      <a:pt x="26289" y="101955"/>
                      <a:pt x="21241" y="92240"/>
                    </a:cubicBezTo>
                    <a:lnTo>
                      <a:pt x="13811" y="77666"/>
                    </a:lnTo>
                    <a:cubicBezTo>
                      <a:pt x="11525" y="72713"/>
                      <a:pt x="8763" y="67855"/>
                      <a:pt x="7049" y="62712"/>
                    </a:cubicBezTo>
                    <a:lnTo>
                      <a:pt x="0" y="41281"/>
                    </a:lnTo>
                    <a:lnTo>
                      <a:pt x="16669" y="56235"/>
                    </a:lnTo>
                    <a:cubicBezTo>
                      <a:pt x="38291" y="75571"/>
                      <a:pt x="64294" y="89954"/>
                      <a:pt x="91821" y="99002"/>
                    </a:cubicBezTo>
                    <a:cubicBezTo>
                      <a:pt x="119444" y="108051"/>
                      <a:pt x="148876" y="111575"/>
                      <a:pt x="177832" y="108813"/>
                    </a:cubicBezTo>
                    <a:lnTo>
                      <a:pt x="172593" y="113576"/>
                    </a:lnTo>
                    <a:cubicBezTo>
                      <a:pt x="176117" y="93859"/>
                      <a:pt x="181642" y="74142"/>
                      <a:pt x="191262" y="55949"/>
                    </a:cubicBezTo>
                    <a:cubicBezTo>
                      <a:pt x="200787" y="37947"/>
                      <a:pt x="215265" y="21373"/>
                      <a:pt x="234125" y="11848"/>
                    </a:cubicBezTo>
                    <a:cubicBezTo>
                      <a:pt x="252698" y="2133"/>
                      <a:pt x="273939" y="-1582"/>
                      <a:pt x="294608" y="609"/>
                    </a:cubicBezTo>
                    <a:cubicBezTo>
                      <a:pt x="314801" y="4419"/>
                      <a:pt x="333946" y="14515"/>
                      <a:pt x="347186" y="2927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50742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4" name="图形 4">
                <a:extLst>
                  <a:ext uri="{FF2B5EF4-FFF2-40B4-BE49-F238E27FC236}">
                    <a16:creationId xmlns:a16="http://schemas.microsoft.com/office/drawing/2014/main" id="{BBBC0DA1-6C04-D29A-C611-336B1D48B670}"/>
                  </a:ext>
                </a:extLst>
              </p:cNvPr>
              <p:cNvGrpSpPr/>
              <p:nvPr/>
            </p:nvGrpSpPr>
            <p:grpSpPr>
              <a:xfrm>
                <a:off x="2329385" y="4798948"/>
                <a:ext cx="449566" cy="309695"/>
                <a:chOff x="2329385" y="4798948"/>
                <a:chExt cx="449566" cy="309695"/>
              </a:xfrm>
            </p:grpSpPr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2A2A015B-67F7-D8D0-A608-1A20B866FF20}"/>
                    </a:ext>
                  </a:extLst>
                </p:cNvPr>
                <p:cNvSpPr/>
                <p:nvPr/>
              </p:nvSpPr>
              <p:spPr>
                <a:xfrm>
                  <a:off x="2563186" y="4798948"/>
                  <a:ext cx="171441" cy="151987"/>
                </a:xfrm>
                <a:custGeom>
                  <a:avLst/>
                  <a:gdLst>
                    <a:gd name="connsiteX0" fmla="*/ 171441 w 171441"/>
                    <a:gd name="connsiteY0" fmla="*/ 110237 h 151987"/>
                    <a:gd name="connsiteX1" fmla="*/ 138104 w 171441"/>
                    <a:gd name="connsiteY1" fmla="*/ 143955 h 151987"/>
                    <a:gd name="connsiteX2" fmla="*/ 90574 w 171441"/>
                    <a:gd name="connsiteY2" fmla="*/ 151861 h 151987"/>
                    <a:gd name="connsiteX3" fmla="*/ 9135 w 171441"/>
                    <a:gd name="connsiteY3" fmla="*/ 105188 h 151987"/>
                    <a:gd name="connsiteX4" fmla="*/ 753 w 171441"/>
                    <a:gd name="connsiteY4" fmla="*/ 57087 h 151987"/>
                    <a:gd name="connsiteX5" fmla="*/ 23613 w 171441"/>
                    <a:gd name="connsiteY5" fmla="*/ 13558 h 151987"/>
                    <a:gd name="connsiteX6" fmla="*/ 71905 w 171441"/>
                    <a:gd name="connsiteY6" fmla="*/ 1651 h 151987"/>
                    <a:gd name="connsiteX7" fmla="*/ 96003 w 171441"/>
                    <a:gd name="connsiteY7" fmla="*/ 41371 h 151987"/>
                    <a:gd name="connsiteX8" fmla="*/ 68762 w 171441"/>
                    <a:gd name="connsiteY8" fmla="*/ 12986 h 151987"/>
                    <a:gd name="connsiteX9" fmla="*/ 31138 w 171441"/>
                    <a:gd name="connsiteY9" fmla="*/ 22606 h 151987"/>
                    <a:gd name="connsiteX10" fmla="*/ 19517 w 171441"/>
                    <a:gd name="connsiteY10" fmla="*/ 99854 h 151987"/>
                    <a:gd name="connsiteX11" fmla="*/ 91050 w 171441"/>
                    <a:gd name="connsiteY11" fmla="*/ 140335 h 151987"/>
                    <a:gd name="connsiteX12" fmla="*/ 133627 w 171441"/>
                    <a:gd name="connsiteY12" fmla="*/ 133192 h 151987"/>
                    <a:gd name="connsiteX13" fmla="*/ 171441 w 171441"/>
                    <a:gd name="connsiteY13" fmla="*/ 110237 h 151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41" h="151987">
                      <a:moveTo>
                        <a:pt x="171441" y="110237"/>
                      </a:moveTo>
                      <a:cubicBezTo>
                        <a:pt x="164488" y="124143"/>
                        <a:pt x="152582" y="136049"/>
                        <a:pt x="138104" y="143955"/>
                      </a:cubicBezTo>
                      <a:cubicBezTo>
                        <a:pt x="122959" y="149956"/>
                        <a:pt x="106766" y="152622"/>
                        <a:pt x="90574" y="151861"/>
                      </a:cubicBezTo>
                      <a:cubicBezTo>
                        <a:pt x="58760" y="150527"/>
                        <a:pt x="25232" y="135097"/>
                        <a:pt x="9135" y="105188"/>
                      </a:cubicBezTo>
                      <a:cubicBezTo>
                        <a:pt x="1420" y="90424"/>
                        <a:pt x="-1533" y="73470"/>
                        <a:pt x="753" y="57087"/>
                      </a:cubicBezTo>
                      <a:cubicBezTo>
                        <a:pt x="2849" y="40799"/>
                        <a:pt x="10373" y="24416"/>
                        <a:pt x="23613" y="13558"/>
                      </a:cubicBezTo>
                      <a:cubicBezTo>
                        <a:pt x="36472" y="2604"/>
                        <a:pt x="54569" y="-3016"/>
                        <a:pt x="71905" y="1651"/>
                      </a:cubicBezTo>
                      <a:cubicBezTo>
                        <a:pt x="88574" y="8224"/>
                        <a:pt x="99623" y="25750"/>
                        <a:pt x="96003" y="41371"/>
                      </a:cubicBezTo>
                      <a:cubicBezTo>
                        <a:pt x="94670" y="25750"/>
                        <a:pt x="81525" y="14415"/>
                        <a:pt x="68762" y="12986"/>
                      </a:cubicBezTo>
                      <a:cubicBezTo>
                        <a:pt x="56189" y="9462"/>
                        <a:pt x="41425" y="13748"/>
                        <a:pt x="31138" y="22606"/>
                      </a:cubicBezTo>
                      <a:cubicBezTo>
                        <a:pt x="9611" y="40323"/>
                        <a:pt x="6373" y="75280"/>
                        <a:pt x="19517" y="99854"/>
                      </a:cubicBezTo>
                      <a:cubicBezTo>
                        <a:pt x="32852" y="125000"/>
                        <a:pt x="62380" y="139192"/>
                        <a:pt x="91050" y="140335"/>
                      </a:cubicBezTo>
                      <a:cubicBezTo>
                        <a:pt x="105528" y="141002"/>
                        <a:pt x="120292" y="138621"/>
                        <a:pt x="133627" y="133192"/>
                      </a:cubicBezTo>
                      <a:cubicBezTo>
                        <a:pt x="147629" y="129381"/>
                        <a:pt x="160488" y="121190"/>
                        <a:pt x="171441" y="11023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99289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4F006642-EA41-CBCE-24FE-88D106D882D0}"/>
                    </a:ext>
                  </a:extLst>
                </p:cNvPr>
                <p:cNvSpPr/>
                <p:nvPr/>
              </p:nvSpPr>
              <p:spPr>
                <a:xfrm>
                  <a:off x="2329385" y="4816887"/>
                  <a:ext cx="161736" cy="156443"/>
                </a:xfrm>
                <a:custGeom>
                  <a:avLst/>
                  <a:gdLst>
                    <a:gd name="connsiteX0" fmla="*/ 97585 w 161736"/>
                    <a:gd name="connsiteY0" fmla="*/ 69247 h 156443"/>
                    <a:gd name="connsiteX1" fmla="*/ 119301 w 161736"/>
                    <a:gd name="connsiteY1" fmla="*/ 58674 h 156443"/>
                    <a:gd name="connsiteX2" fmla="*/ 144829 w 161736"/>
                    <a:gd name="connsiteY2" fmla="*/ 64103 h 156443"/>
                    <a:gd name="connsiteX3" fmla="*/ 159973 w 161736"/>
                    <a:gd name="connsiteY3" fmla="*/ 112300 h 156443"/>
                    <a:gd name="connsiteX4" fmla="*/ 127112 w 161736"/>
                    <a:gd name="connsiteY4" fmla="*/ 150304 h 156443"/>
                    <a:gd name="connsiteX5" fmla="*/ 77677 w 161736"/>
                    <a:gd name="connsiteY5" fmla="*/ 154019 h 156443"/>
                    <a:gd name="connsiteX6" fmla="*/ 6430 w 161736"/>
                    <a:gd name="connsiteY6" fmla="*/ 91155 h 156443"/>
                    <a:gd name="connsiteX7" fmla="*/ 811 w 161736"/>
                    <a:gd name="connsiteY7" fmla="*/ 42482 h 156443"/>
                    <a:gd name="connsiteX8" fmla="*/ 23099 w 161736"/>
                    <a:gd name="connsiteY8" fmla="*/ 0 h 156443"/>
                    <a:gd name="connsiteX9" fmla="*/ 12431 w 161736"/>
                    <a:gd name="connsiteY9" fmla="*/ 44005 h 156443"/>
                    <a:gd name="connsiteX10" fmla="*/ 17479 w 161736"/>
                    <a:gd name="connsiteY10" fmla="*/ 87249 h 156443"/>
                    <a:gd name="connsiteX11" fmla="*/ 80249 w 161736"/>
                    <a:gd name="connsiteY11" fmla="*/ 142685 h 156443"/>
                    <a:gd name="connsiteX12" fmla="*/ 122254 w 161736"/>
                    <a:gd name="connsiteY12" fmla="*/ 139732 h 156443"/>
                    <a:gd name="connsiteX13" fmla="*/ 148639 w 161736"/>
                    <a:gd name="connsiteY13" fmla="*/ 109442 h 156443"/>
                    <a:gd name="connsiteX14" fmla="*/ 137590 w 161736"/>
                    <a:gd name="connsiteY14" fmla="*/ 73533 h 156443"/>
                    <a:gd name="connsiteX15" fmla="*/ 119587 w 161736"/>
                    <a:gd name="connsiteY15" fmla="*/ 65056 h 156443"/>
                    <a:gd name="connsiteX16" fmla="*/ 97585 w 161736"/>
                    <a:gd name="connsiteY16" fmla="*/ 69247 h 156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1736" h="156443">
                      <a:moveTo>
                        <a:pt x="97585" y="69247"/>
                      </a:moveTo>
                      <a:cubicBezTo>
                        <a:pt x="103681" y="64389"/>
                        <a:pt x="110824" y="60008"/>
                        <a:pt x="119301" y="58674"/>
                      </a:cubicBezTo>
                      <a:cubicBezTo>
                        <a:pt x="127684" y="57436"/>
                        <a:pt x="137113" y="59150"/>
                        <a:pt x="144829" y="64103"/>
                      </a:cubicBezTo>
                      <a:cubicBezTo>
                        <a:pt x="159307" y="75438"/>
                        <a:pt x="164926" y="95345"/>
                        <a:pt x="159973" y="112300"/>
                      </a:cubicBezTo>
                      <a:cubicBezTo>
                        <a:pt x="155306" y="129349"/>
                        <a:pt x="142733" y="143161"/>
                        <a:pt x="127112" y="150304"/>
                      </a:cubicBezTo>
                      <a:cubicBezTo>
                        <a:pt x="111396" y="157544"/>
                        <a:pt x="93584" y="157830"/>
                        <a:pt x="77677" y="154019"/>
                      </a:cubicBezTo>
                      <a:cubicBezTo>
                        <a:pt x="45007" y="147447"/>
                        <a:pt x="17384" y="122206"/>
                        <a:pt x="6430" y="91155"/>
                      </a:cubicBezTo>
                      <a:cubicBezTo>
                        <a:pt x="715" y="75724"/>
                        <a:pt x="-1285" y="58865"/>
                        <a:pt x="811" y="42482"/>
                      </a:cubicBezTo>
                      <a:cubicBezTo>
                        <a:pt x="4716" y="26384"/>
                        <a:pt x="12241" y="11430"/>
                        <a:pt x="23099" y="0"/>
                      </a:cubicBezTo>
                      <a:cubicBezTo>
                        <a:pt x="16241" y="14192"/>
                        <a:pt x="12241" y="29146"/>
                        <a:pt x="12431" y="44005"/>
                      </a:cubicBezTo>
                      <a:cubicBezTo>
                        <a:pt x="10621" y="58484"/>
                        <a:pt x="12431" y="73438"/>
                        <a:pt x="17479" y="87249"/>
                      </a:cubicBezTo>
                      <a:cubicBezTo>
                        <a:pt x="27290" y="114872"/>
                        <a:pt x="51484" y="136970"/>
                        <a:pt x="80249" y="142685"/>
                      </a:cubicBezTo>
                      <a:cubicBezTo>
                        <a:pt x="94441" y="146113"/>
                        <a:pt x="109586" y="145542"/>
                        <a:pt x="122254" y="139732"/>
                      </a:cubicBezTo>
                      <a:cubicBezTo>
                        <a:pt x="134923" y="134017"/>
                        <a:pt x="145209" y="122492"/>
                        <a:pt x="148639" y="109442"/>
                      </a:cubicBezTo>
                      <a:cubicBezTo>
                        <a:pt x="152449" y="96489"/>
                        <a:pt x="147876" y="81439"/>
                        <a:pt x="137590" y="73533"/>
                      </a:cubicBezTo>
                      <a:cubicBezTo>
                        <a:pt x="133113" y="68866"/>
                        <a:pt x="126731" y="65722"/>
                        <a:pt x="119587" y="65056"/>
                      </a:cubicBezTo>
                      <a:cubicBezTo>
                        <a:pt x="112443" y="64484"/>
                        <a:pt x="104919" y="66389"/>
                        <a:pt x="97585" y="6924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4827751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CA46F654-10F9-D23A-DEB5-BA7483812E78}"/>
                    </a:ext>
                  </a:extLst>
                </p:cNvPr>
                <p:cNvSpPr/>
                <p:nvPr/>
              </p:nvSpPr>
              <p:spPr>
                <a:xfrm>
                  <a:off x="2584111" y="4916138"/>
                  <a:ext cx="194840" cy="192505"/>
                </a:xfrm>
                <a:custGeom>
                  <a:avLst/>
                  <a:gdLst>
                    <a:gd name="connsiteX0" fmla="*/ 78888 w 194840"/>
                    <a:gd name="connsiteY0" fmla="*/ 63532 h 192505"/>
                    <a:gd name="connsiteX1" fmla="*/ 63743 w 194840"/>
                    <a:gd name="connsiteY1" fmla="*/ 62769 h 192505"/>
                    <a:gd name="connsiteX2" fmla="*/ 49170 w 194840"/>
                    <a:gd name="connsiteY2" fmla="*/ 64865 h 192505"/>
                    <a:gd name="connsiteX3" fmla="*/ 42407 w 194840"/>
                    <a:gd name="connsiteY3" fmla="*/ 67342 h 192505"/>
                    <a:gd name="connsiteX4" fmla="*/ 39169 w 194840"/>
                    <a:gd name="connsiteY4" fmla="*/ 68580 h 192505"/>
                    <a:gd name="connsiteX5" fmla="*/ 36216 w 194840"/>
                    <a:gd name="connsiteY5" fmla="*/ 70580 h 192505"/>
                    <a:gd name="connsiteX6" fmla="*/ 30501 w 194840"/>
                    <a:gd name="connsiteY6" fmla="*/ 74390 h 192505"/>
                    <a:gd name="connsiteX7" fmla="*/ 25929 w 194840"/>
                    <a:gd name="connsiteY7" fmla="*/ 79438 h 192505"/>
                    <a:gd name="connsiteX8" fmla="*/ 21547 w 194840"/>
                    <a:gd name="connsiteY8" fmla="*/ 84487 h 192505"/>
                    <a:gd name="connsiteX9" fmla="*/ 17642 w 194840"/>
                    <a:gd name="connsiteY9" fmla="*/ 90011 h 192505"/>
                    <a:gd name="connsiteX10" fmla="*/ 13070 w 194840"/>
                    <a:gd name="connsiteY10" fmla="*/ 102870 h 192505"/>
                    <a:gd name="connsiteX11" fmla="*/ 13546 w 194840"/>
                    <a:gd name="connsiteY11" fmla="*/ 130207 h 192505"/>
                    <a:gd name="connsiteX12" fmla="*/ 49170 w 194840"/>
                    <a:gd name="connsiteY12" fmla="*/ 171069 h 192505"/>
                    <a:gd name="connsiteX13" fmla="*/ 62505 w 194840"/>
                    <a:gd name="connsiteY13" fmla="*/ 176117 h 192505"/>
                    <a:gd name="connsiteX14" fmla="*/ 69363 w 194840"/>
                    <a:gd name="connsiteY14" fmla="*/ 178213 h 192505"/>
                    <a:gd name="connsiteX15" fmla="*/ 76602 w 194840"/>
                    <a:gd name="connsiteY15" fmla="*/ 179165 h 192505"/>
                    <a:gd name="connsiteX16" fmla="*/ 90985 w 194840"/>
                    <a:gd name="connsiteY16" fmla="*/ 180784 h 192505"/>
                    <a:gd name="connsiteX17" fmla="*/ 105463 w 194840"/>
                    <a:gd name="connsiteY17" fmla="*/ 180308 h 192505"/>
                    <a:gd name="connsiteX18" fmla="*/ 156326 w 194840"/>
                    <a:gd name="connsiteY18" fmla="*/ 156782 h 192505"/>
                    <a:gd name="connsiteX19" fmla="*/ 181948 w 194840"/>
                    <a:gd name="connsiteY19" fmla="*/ 106870 h 192505"/>
                    <a:gd name="connsiteX20" fmla="*/ 174614 w 194840"/>
                    <a:gd name="connsiteY20" fmla="*/ 50482 h 192505"/>
                    <a:gd name="connsiteX21" fmla="*/ 143277 w 194840"/>
                    <a:gd name="connsiteY21" fmla="*/ 0 h 192505"/>
                    <a:gd name="connsiteX22" fmla="*/ 185378 w 194840"/>
                    <a:gd name="connsiteY22" fmla="*/ 45815 h 192505"/>
                    <a:gd name="connsiteX23" fmla="*/ 193474 w 194840"/>
                    <a:gd name="connsiteY23" fmla="*/ 108775 h 192505"/>
                    <a:gd name="connsiteX24" fmla="*/ 164422 w 194840"/>
                    <a:gd name="connsiteY24" fmla="*/ 165259 h 192505"/>
                    <a:gd name="connsiteX25" fmla="*/ 106701 w 194840"/>
                    <a:gd name="connsiteY25" fmla="*/ 192024 h 192505"/>
                    <a:gd name="connsiteX26" fmla="*/ 90604 w 194840"/>
                    <a:gd name="connsiteY26" fmla="*/ 192500 h 192505"/>
                    <a:gd name="connsiteX27" fmla="*/ 74792 w 194840"/>
                    <a:gd name="connsiteY27" fmla="*/ 190785 h 192505"/>
                    <a:gd name="connsiteX28" fmla="*/ 66887 w 194840"/>
                    <a:gd name="connsiteY28" fmla="*/ 189643 h 192505"/>
                    <a:gd name="connsiteX29" fmla="*/ 59171 w 194840"/>
                    <a:gd name="connsiteY29" fmla="*/ 187357 h 192505"/>
                    <a:gd name="connsiteX30" fmla="*/ 44122 w 194840"/>
                    <a:gd name="connsiteY30" fmla="*/ 181642 h 192505"/>
                    <a:gd name="connsiteX31" fmla="*/ 2307 w 194840"/>
                    <a:gd name="connsiteY31" fmla="*/ 133255 h 192505"/>
                    <a:gd name="connsiteX32" fmla="*/ 1736 w 194840"/>
                    <a:gd name="connsiteY32" fmla="*/ 100203 h 192505"/>
                    <a:gd name="connsiteX33" fmla="*/ 7450 w 194840"/>
                    <a:gd name="connsiteY33" fmla="*/ 84391 h 192505"/>
                    <a:gd name="connsiteX34" fmla="*/ 12118 w 194840"/>
                    <a:gd name="connsiteY34" fmla="*/ 77343 h 192505"/>
                    <a:gd name="connsiteX35" fmla="*/ 17738 w 194840"/>
                    <a:gd name="connsiteY35" fmla="*/ 70961 h 192505"/>
                    <a:gd name="connsiteX36" fmla="*/ 24500 w 194840"/>
                    <a:gd name="connsiteY36" fmla="*/ 65817 h 192505"/>
                    <a:gd name="connsiteX37" fmla="*/ 32215 w 194840"/>
                    <a:gd name="connsiteY37" fmla="*/ 62389 h 192505"/>
                    <a:gd name="connsiteX38" fmla="*/ 36025 w 194840"/>
                    <a:gd name="connsiteY38" fmla="*/ 60770 h 192505"/>
                    <a:gd name="connsiteX39" fmla="*/ 40121 w 194840"/>
                    <a:gd name="connsiteY39" fmla="*/ 60007 h 192505"/>
                    <a:gd name="connsiteX40" fmla="*/ 48122 w 194840"/>
                    <a:gd name="connsiteY40" fmla="*/ 58579 h 192505"/>
                    <a:gd name="connsiteX41" fmla="*/ 63934 w 194840"/>
                    <a:gd name="connsiteY41" fmla="*/ 59245 h 192505"/>
                    <a:gd name="connsiteX42" fmla="*/ 78888 w 194840"/>
                    <a:gd name="connsiteY42" fmla="*/ 63532 h 1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94840" h="192505">
                      <a:moveTo>
                        <a:pt x="78888" y="63532"/>
                      </a:moveTo>
                      <a:lnTo>
                        <a:pt x="63743" y="62769"/>
                      </a:lnTo>
                      <a:cubicBezTo>
                        <a:pt x="58790" y="63436"/>
                        <a:pt x="53837" y="63818"/>
                        <a:pt x="49170" y="64865"/>
                      </a:cubicBezTo>
                      <a:lnTo>
                        <a:pt x="42407" y="67342"/>
                      </a:lnTo>
                      <a:cubicBezTo>
                        <a:pt x="41264" y="67818"/>
                        <a:pt x="40216" y="68104"/>
                        <a:pt x="39169" y="68580"/>
                      </a:cubicBezTo>
                      <a:lnTo>
                        <a:pt x="36216" y="70580"/>
                      </a:lnTo>
                      <a:lnTo>
                        <a:pt x="30501" y="74390"/>
                      </a:lnTo>
                      <a:lnTo>
                        <a:pt x="25929" y="79438"/>
                      </a:lnTo>
                      <a:cubicBezTo>
                        <a:pt x="24214" y="80867"/>
                        <a:pt x="22786" y="82582"/>
                        <a:pt x="21547" y="84487"/>
                      </a:cubicBezTo>
                      <a:cubicBezTo>
                        <a:pt x="20214" y="86296"/>
                        <a:pt x="18785" y="88011"/>
                        <a:pt x="17642" y="90011"/>
                      </a:cubicBezTo>
                      <a:cubicBezTo>
                        <a:pt x="16023" y="94298"/>
                        <a:pt x="13546" y="98203"/>
                        <a:pt x="13070" y="102870"/>
                      </a:cubicBezTo>
                      <a:cubicBezTo>
                        <a:pt x="10498" y="111728"/>
                        <a:pt x="11737" y="121253"/>
                        <a:pt x="13546" y="130207"/>
                      </a:cubicBezTo>
                      <a:cubicBezTo>
                        <a:pt x="18595" y="148114"/>
                        <a:pt x="32025" y="163068"/>
                        <a:pt x="49170" y="171069"/>
                      </a:cubicBezTo>
                      <a:cubicBezTo>
                        <a:pt x="53266" y="173545"/>
                        <a:pt x="57933" y="174784"/>
                        <a:pt x="62505" y="176117"/>
                      </a:cubicBezTo>
                      <a:lnTo>
                        <a:pt x="69363" y="178213"/>
                      </a:lnTo>
                      <a:lnTo>
                        <a:pt x="76602" y="179165"/>
                      </a:lnTo>
                      <a:cubicBezTo>
                        <a:pt x="81460" y="179641"/>
                        <a:pt x="86222" y="180880"/>
                        <a:pt x="90985" y="180784"/>
                      </a:cubicBezTo>
                      <a:lnTo>
                        <a:pt x="105463" y="180308"/>
                      </a:lnTo>
                      <a:cubicBezTo>
                        <a:pt x="124513" y="178022"/>
                        <a:pt x="142705" y="170021"/>
                        <a:pt x="156326" y="156782"/>
                      </a:cubicBezTo>
                      <a:cubicBezTo>
                        <a:pt x="170042" y="143637"/>
                        <a:pt x="178996" y="125730"/>
                        <a:pt x="181948" y="106870"/>
                      </a:cubicBezTo>
                      <a:cubicBezTo>
                        <a:pt x="184996" y="88011"/>
                        <a:pt x="182234" y="68294"/>
                        <a:pt x="174614" y="50482"/>
                      </a:cubicBezTo>
                      <a:cubicBezTo>
                        <a:pt x="168328" y="32004"/>
                        <a:pt x="156803" y="15430"/>
                        <a:pt x="143277" y="0"/>
                      </a:cubicBezTo>
                      <a:cubicBezTo>
                        <a:pt x="159946" y="11811"/>
                        <a:pt x="174710" y="27051"/>
                        <a:pt x="185378" y="45815"/>
                      </a:cubicBezTo>
                      <a:cubicBezTo>
                        <a:pt x="193760" y="65532"/>
                        <a:pt x="196903" y="87535"/>
                        <a:pt x="193474" y="108775"/>
                      </a:cubicBezTo>
                      <a:cubicBezTo>
                        <a:pt x="190140" y="130016"/>
                        <a:pt x="180044" y="150304"/>
                        <a:pt x="164422" y="165259"/>
                      </a:cubicBezTo>
                      <a:cubicBezTo>
                        <a:pt x="148897" y="180404"/>
                        <a:pt x="128037" y="189548"/>
                        <a:pt x="106701" y="192024"/>
                      </a:cubicBezTo>
                      <a:lnTo>
                        <a:pt x="90604" y="192500"/>
                      </a:lnTo>
                      <a:cubicBezTo>
                        <a:pt x="85270" y="192595"/>
                        <a:pt x="80031" y="191357"/>
                        <a:pt x="74792" y="190785"/>
                      </a:cubicBezTo>
                      <a:lnTo>
                        <a:pt x="66887" y="189643"/>
                      </a:lnTo>
                      <a:lnTo>
                        <a:pt x="59171" y="187357"/>
                      </a:lnTo>
                      <a:cubicBezTo>
                        <a:pt x="54028" y="185833"/>
                        <a:pt x="48789" y="184404"/>
                        <a:pt x="44122" y="181642"/>
                      </a:cubicBezTo>
                      <a:cubicBezTo>
                        <a:pt x="24500" y="172498"/>
                        <a:pt x="8213" y="154781"/>
                        <a:pt x="2307" y="133255"/>
                      </a:cubicBezTo>
                      <a:cubicBezTo>
                        <a:pt x="21" y="122491"/>
                        <a:pt x="-1217" y="111157"/>
                        <a:pt x="1736" y="100203"/>
                      </a:cubicBezTo>
                      <a:cubicBezTo>
                        <a:pt x="2497" y="94583"/>
                        <a:pt x="5260" y="89630"/>
                        <a:pt x="7450" y="84391"/>
                      </a:cubicBezTo>
                      <a:cubicBezTo>
                        <a:pt x="8784" y="81915"/>
                        <a:pt x="10594" y="79724"/>
                        <a:pt x="12118" y="77343"/>
                      </a:cubicBezTo>
                      <a:cubicBezTo>
                        <a:pt x="13642" y="74962"/>
                        <a:pt x="15261" y="72580"/>
                        <a:pt x="17738" y="70961"/>
                      </a:cubicBezTo>
                      <a:lnTo>
                        <a:pt x="24500" y="65817"/>
                      </a:lnTo>
                      <a:lnTo>
                        <a:pt x="32215" y="62389"/>
                      </a:lnTo>
                      <a:lnTo>
                        <a:pt x="36025" y="60770"/>
                      </a:lnTo>
                      <a:cubicBezTo>
                        <a:pt x="37359" y="60388"/>
                        <a:pt x="38692" y="60293"/>
                        <a:pt x="40121" y="60007"/>
                      </a:cubicBezTo>
                      <a:lnTo>
                        <a:pt x="48122" y="58579"/>
                      </a:lnTo>
                      <a:cubicBezTo>
                        <a:pt x="53456" y="58293"/>
                        <a:pt x="58790" y="58864"/>
                        <a:pt x="63934" y="59245"/>
                      </a:cubicBezTo>
                      <a:lnTo>
                        <a:pt x="78888" y="63532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512304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6" name="图形 4">
              <a:extLst>
                <a:ext uri="{FF2B5EF4-FFF2-40B4-BE49-F238E27FC236}">
                  <a16:creationId xmlns:a16="http://schemas.microsoft.com/office/drawing/2014/main" id="{09F2C588-9EE2-4CE7-1D72-133940B54787}"/>
                </a:ext>
              </a:extLst>
            </p:cNvPr>
            <p:cNvGrpSpPr/>
            <p:nvPr/>
          </p:nvGrpSpPr>
          <p:grpSpPr>
            <a:xfrm>
              <a:off x="3555688" y="6159696"/>
              <a:ext cx="2149397" cy="2007334"/>
              <a:chOff x="5482113" y="4533356"/>
              <a:chExt cx="711014" cy="664020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FF08EBC3-E942-F913-2CE8-0F0FE52AF947}"/>
                  </a:ext>
                </a:extLst>
              </p:cNvPr>
              <p:cNvSpPr/>
              <p:nvPr/>
            </p:nvSpPr>
            <p:spPr>
              <a:xfrm>
                <a:off x="5482113" y="4533356"/>
                <a:ext cx="710918" cy="664020"/>
              </a:xfrm>
              <a:custGeom>
                <a:avLst/>
                <a:gdLst>
                  <a:gd name="connsiteX0" fmla="*/ 0 w 710918"/>
                  <a:gd name="connsiteY0" fmla="*/ 99032 h 664020"/>
                  <a:gd name="connsiteX1" fmla="*/ 132588 w 710918"/>
                  <a:gd name="connsiteY1" fmla="*/ 67 h 664020"/>
                  <a:gd name="connsiteX2" fmla="*/ 264319 w 710918"/>
                  <a:gd name="connsiteY2" fmla="*/ 92174 h 664020"/>
                  <a:gd name="connsiteX3" fmla="*/ 463105 w 710918"/>
                  <a:gd name="connsiteY3" fmla="*/ 66647 h 664020"/>
                  <a:gd name="connsiteX4" fmla="*/ 575786 w 710918"/>
                  <a:gd name="connsiteY4" fmla="*/ 148085 h 664020"/>
                  <a:gd name="connsiteX5" fmla="*/ 555403 w 710918"/>
                  <a:gd name="connsiteY5" fmla="*/ 278483 h 664020"/>
                  <a:gd name="connsiteX6" fmla="*/ 701230 w 710918"/>
                  <a:gd name="connsiteY6" fmla="*/ 369923 h 664020"/>
                  <a:gd name="connsiteX7" fmla="*/ 656558 w 710918"/>
                  <a:gd name="connsiteY7" fmla="*/ 534991 h 664020"/>
                  <a:gd name="connsiteX8" fmla="*/ 486823 w 710918"/>
                  <a:gd name="connsiteY8" fmla="*/ 530324 h 664020"/>
                  <a:gd name="connsiteX9" fmla="*/ 481108 w 710918"/>
                  <a:gd name="connsiteY9" fmla="*/ 524894 h 664020"/>
                  <a:gd name="connsiteX10" fmla="*/ 481108 w 710918"/>
                  <a:gd name="connsiteY10" fmla="*/ 524894 h 664020"/>
                  <a:gd name="connsiteX11" fmla="*/ 410146 w 710918"/>
                  <a:gd name="connsiteY11" fmla="*/ 629289 h 664020"/>
                  <a:gd name="connsiteX12" fmla="*/ 282988 w 710918"/>
                  <a:gd name="connsiteY12" fmla="*/ 599951 h 664020"/>
                  <a:gd name="connsiteX13" fmla="*/ 241745 w 710918"/>
                  <a:gd name="connsiteY13" fmla="*/ 640433 h 664020"/>
                  <a:gd name="connsiteX14" fmla="*/ 86201 w 710918"/>
                  <a:gd name="connsiteY14" fmla="*/ 648148 h 664020"/>
                  <a:gd name="connsiteX15" fmla="*/ 7811 w 710918"/>
                  <a:gd name="connsiteY15" fmla="*/ 514036 h 664020"/>
                  <a:gd name="connsiteX16" fmla="*/ 7525 w 710918"/>
                  <a:gd name="connsiteY16" fmla="*/ 159039 h 664020"/>
                  <a:gd name="connsiteX17" fmla="*/ 0 w 710918"/>
                  <a:gd name="connsiteY17" fmla="*/ 99032 h 6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0918" h="664020">
                    <a:moveTo>
                      <a:pt x="0" y="99032"/>
                    </a:moveTo>
                    <a:cubicBezTo>
                      <a:pt x="20384" y="45120"/>
                      <a:pt x="74962" y="1972"/>
                      <a:pt x="132588" y="67"/>
                    </a:cubicBezTo>
                    <a:cubicBezTo>
                      <a:pt x="190119" y="-1838"/>
                      <a:pt x="247555" y="37024"/>
                      <a:pt x="264319" y="92174"/>
                    </a:cubicBezTo>
                    <a:cubicBezTo>
                      <a:pt x="323850" y="58265"/>
                      <a:pt x="396907" y="48835"/>
                      <a:pt x="463105" y="66647"/>
                    </a:cubicBezTo>
                    <a:cubicBezTo>
                      <a:pt x="509207" y="79029"/>
                      <a:pt x="553498" y="105985"/>
                      <a:pt x="575786" y="148085"/>
                    </a:cubicBezTo>
                    <a:cubicBezTo>
                      <a:pt x="598075" y="190281"/>
                      <a:pt x="592550" y="248574"/>
                      <a:pt x="555403" y="278483"/>
                    </a:cubicBezTo>
                    <a:cubicBezTo>
                      <a:pt x="616554" y="275054"/>
                      <a:pt x="678275" y="313154"/>
                      <a:pt x="701230" y="369923"/>
                    </a:cubicBezTo>
                    <a:cubicBezTo>
                      <a:pt x="724091" y="426692"/>
                      <a:pt x="705422" y="497938"/>
                      <a:pt x="656558" y="534991"/>
                    </a:cubicBezTo>
                    <a:cubicBezTo>
                      <a:pt x="607790" y="572043"/>
                      <a:pt x="533019" y="570424"/>
                      <a:pt x="486823" y="530324"/>
                    </a:cubicBezTo>
                    <a:cubicBezTo>
                      <a:pt x="484823" y="528609"/>
                      <a:pt x="483013" y="526800"/>
                      <a:pt x="481108" y="524894"/>
                    </a:cubicBezTo>
                    <a:lnTo>
                      <a:pt x="481108" y="524894"/>
                    </a:lnTo>
                    <a:cubicBezTo>
                      <a:pt x="475774" y="570424"/>
                      <a:pt x="453485" y="614334"/>
                      <a:pt x="410146" y="629289"/>
                    </a:cubicBezTo>
                    <a:cubicBezTo>
                      <a:pt x="366808" y="644243"/>
                      <a:pt x="315373" y="632432"/>
                      <a:pt x="282988" y="599951"/>
                    </a:cubicBezTo>
                    <a:cubicBezTo>
                      <a:pt x="273939" y="617287"/>
                      <a:pt x="258509" y="630527"/>
                      <a:pt x="241745" y="640433"/>
                    </a:cubicBezTo>
                    <a:cubicBezTo>
                      <a:pt x="195167" y="668055"/>
                      <a:pt x="134588" y="672437"/>
                      <a:pt x="86201" y="648148"/>
                    </a:cubicBezTo>
                    <a:cubicBezTo>
                      <a:pt x="37815" y="623859"/>
                      <a:pt x="4286" y="568138"/>
                      <a:pt x="7811" y="514036"/>
                    </a:cubicBezTo>
                    <a:lnTo>
                      <a:pt x="7525" y="159039"/>
                    </a:lnTo>
                    <a:lnTo>
                      <a:pt x="0" y="9903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DFA5427-4904-3A1E-D772-BDD81BE416FC}"/>
                  </a:ext>
                </a:extLst>
              </p:cNvPr>
              <p:cNvSpPr/>
              <p:nvPr/>
            </p:nvSpPr>
            <p:spPr>
              <a:xfrm>
                <a:off x="5489765" y="4868036"/>
                <a:ext cx="703362" cy="329245"/>
              </a:xfrm>
              <a:custGeom>
                <a:avLst/>
                <a:gdLst>
                  <a:gd name="connsiteX0" fmla="*/ 94361 w 703362"/>
                  <a:gd name="connsiteY0" fmla="*/ 182023 h 329245"/>
                  <a:gd name="connsiteX1" fmla="*/ 197231 w 703362"/>
                  <a:gd name="connsiteY1" fmla="*/ 213741 h 329245"/>
                  <a:gd name="connsiteX2" fmla="*/ 290671 w 703362"/>
                  <a:gd name="connsiteY2" fmla="*/ 165640 h 329245"/>
                  <a:gd name="connsiteX3" fmla="*/ 449167 w 703362"/>
                  <a:gd name="connsiteY3" fmla="*/ 91631 h 329245"/>
                  <a:gd name="connsiteX4" fmla="*/ 490887 w 703362"/>
                  <a:gd name="connsiteY4" fmla="*/ 152114 h 329245"/>
                  <a:gd name="connsiteX5" fmla="*/ 568515 w 703362"/>
                  <a:gd name="connsiteY5" fmla="*/ 145257 h 329245"/>
                  <a:gd name="connsiteX6" fmla="*/ 682815 w 703362"/>
                  <a:gd name="connsiteY6" fmla="*/ 14002 h 329245"/>
                  <a:gd name="connsiteX7" fmla="*/ 693674 w 703362"/>
                  <a:gd name="connsiteY7" fmla="*/ 35148 h 329245"/>
                  <a:gd name="connsiteX8" fmla="*/ 649001 w 703362"/>
                  <a:gd name="connsiteY8" fmla="*/ 200215 h 329245"/>
                  <a:gd name="connsiteX9" fmla="*/ 479266 w 703362"/>
                  <a:gd name="connsiteY9" fmla="*/ 195548 h 329245"/>
                  <a:gd name="connsiteX10" fmla="*/ 473551 w 703362"/>
                  <a:gd name="connsiteY10" fmla="*/ 190119 h 329245"/>
                  <a:gd name="connsiteX11" fmla="*/ 473551 w 703362"/>
                  <a:gd name="connsiteY11" fmla="*/ 190119 h 329245"/>
                  <a:gd name="connsiteX12" fmla="*/ 402590 w 703362"/>
                  <a:gd name="connsiteY12" fmla="*/ 294513 h 329245"/>
                  <a:gd name="connsiteX13" fmla="*/ 275431 w 703362"/>
                  <a:gd name="connsiteY13" fmla="*/ 265176 h 329245"/>
                  <a:gd name="connsiteX14" fmla="*/ 234188 w 703362"/>
                  <a:gd name="connsiteY14" fmla="*/ 305657 h 329245"/>
                  <a:gd name="connsiteX15" fmla="*/ 78644 w 703362"/>
                  <a:gd name="connsiteY15" fmla="*/ 313372 h 329245"/>
                  <a:gd name="connsiteX16" fmla="*/ 254 w 703362"/>
                  <a:gd name="connsiteY16" fmla="*/ 179261 h 329245"/>
                  <a:gd name="connsiteX17" fmla="*/ 158 w 703362"/>
                  <a:gd name="connsiteY17" fmla="*/ 0 h 329245"/>
                  <a:gd name="connsiteX18" fmla="*/ 50260 w 703362"/>
                  <a:gd name="connsiteY18" fmla="*/ 142399 h 329245"/>
                  <a:gd name="connsiteX19" fmla="*/ 94361 w 703362"/>
                  <a:gd name="connsiteY19" fmla="*/ 182023 h 32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3362" h="329245">
                    <a:moveTo>
                      <a:pt x="94361" y="182023"/>
                    </a:moveTo>
                    <a:cubicBezTo>
                      <a:pt x="125031" y="201549"/>
                      <a:pt x="160750" y="214789"/>
                      <a:pt x="197231" y="213741"/>
                    </a:cubicBezTo>
                    <a:cubicBezTo>
                      <a:pt x="233616" y="212693"/>
                      <a:pt x="270478" y="195930"/>
                      <a:pt x="290671" y="165640"/>
                    </a:cubicBezTo>
                    <a:cubicBezTo>
                      <a:pt x="340773" y="237077"/>
                      <a:pt x="439166" y="164783"/>
                      <a:pt x="449167" y="91631"/>
                    </a:cubicBezTo>
                    <a:cubicBezTo>
                      <a:pt x="445262" y="117920"/>
                      <a:pt x="465741" y="143447"/>
                      <a:pt x="490887" y="152114"/>
                    </a:cubicBezTo>
                    <a:cubicBezTo>
                      <a:pt x="516033" y="160782"/>
                      <a:pt x="544036" y="155543"/>
                      <a:pt x="568515" y="145257"/>
                    </a:cubicBezTo>
                    <a:cubicBezTo>
                      <a:pt x="623951" y="122016"/>
                      <a:pt x="666052" y="71533"/>
                      <a:pt x="682815" y="14002"/>
                    </a:cubicBezTo>
                    <a:cubicBezTo>
                      <a:pt x="687006" y="20765"/>
                      <a:pt x="690721" y="27813"/>
                      <a:pt x="693674" y="35148"/>
                    </a:cubicBezTo>
                    <a:cubicBezTo>
                      <a:pt x="716534" y="91916"/>
                      <a:pt x="697865" y="163164"/>
                      <a:pt x="649001" y="200215"/>
                    </a:cubicBezTo>
                    <a:cubicBezTo>
                      <a:pt x="600234" y="237268"/>
                      <a:pt x="525463" y="235649"/>
                      <a:pt x="479266" y="195548"/>
                    </a:cubicBezTo>
                    <a:cubicBezTo>
                      <a:pt x="477266" y="193834"/>
                      <a:pt x="475456" y="192024"/>
                      <a:pt x="473551" y="190119"/>
                    </a:cubicBezTo>
                    <a:lnTo>
                      <a:pt x="473551" y="190119"/>
                    </a:lnTo>
                    <a:cubicBezTo>
                      <a:pt x="468217" y="235649"/>
                      <a:pt x="445928" y="279559"/>
                      <a:pt x="402590" y="294513"/>
                    </a:cubicBezTo>
                    <a:cubicBezTo>
                      <a:pt x="359251" y="309467"/>
                      <a:pt x="307816" y="297657"/>
                      <a:pt x="275431" y="265176"/>
                    </a:cubicBezTo>
                    <a:cubicBezTo>
                      <a:pt x="266382" y="282512"/>
                      <a:pt x="250952" y="295751"/>
                      <a:pt x="234188" y="305657"/>
                    </a:cubicBezTo>
                    <a:cubicBezTo>
                      <a:pt x="187610" y="333280"/>
                      <a:pt x="127032" y="337662"/>
                      <a:pt x="78644" y="313372"/>
                    </a:cubicBezTo>
                    <a:cubicBezTo>
                      <a:pt x="30258" y="289084"/>
                      <a:pt x="-3270" y="233363"/>
                      <a:pt x="254" y="179261"/>
                    </a:cubicBezTo>
                    <a:lnTo>
                      <a:pt x="158" y="0"/>
                    </a:lnTo>
                    <a:cubicBezTo>
                      <a:pt x="19685" y="46672"/>
                      <a:pt x="20256" y="101632"/>
                      <a:pt x="50260" y="142399"/>
                    </a:cubicBezTo>
                    <a:cubicBezTo>
                      <a:pt x="61880" y="158591"/>
                      <a:pt x="77597" y="171355"/>
                      <a:pt x="94361" y="182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E8AD"/>
                  </a:gs>
                  <a:gs pos="100000">
                    <a:srgbClr val="FFD25C"/>
                  </a:gs>
                </a:gsLst>
                <a:lin ang="515669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F00516B1-E8C3-1328-C523-E3E6A8025174}"/>
                </a:ext>
              </a:extLst>
            </p:cNvPr>
            <p:cNvSpPr/>
            <p:nvPr/>
          </p:nvSpPr>
          <p:spPr>
            <a:xfrm>
              <a:off x="-229296" y="4674334"/>
              <a:ext cx="1918307" cy="1805464"/>
            </a:xfrm>
            <a:custGeom>
              <a:avLst/>
              <a:gdLst>
                <a:gd name="connsiteX0" fmla="*/ 86296 w 634570"/>
                <a:gd name="connsiteY0" fmla="*/ 12694 h 597242"/>
                <a:gd name="connsiteX1" fmla="*/ 257080 w 634570"/>
                <a:gd name="connsiteY1" fmla="*/ 52127 h 597242"/>
                <a:gd name="connsiteX2" fmla="*/ 394430 w 634570"/>
                <a:gd name="connsiteY2" fmla="*/ 3645 h 597242"/>
                <a:gd name="connsiteX3" fmla="*/ 495490 w 634570"/>
                <a:gd name="connsiteY3" fmla="*/ 111563 h 597242"/>
                <a:gd name="connsiteX4" fmla="*/ 495490 w 634570"/>
                <a:gd name="connsiteY4" fmla="*/ 111658 h 597242"/>
                <a:gd name="connsiteX5" fmla="*/ 567119 w 634570"/>
                <a:gd name="connsiteY5" fmla="*/ 120707 h 597242"/>
                <a:gd name="connsiteX6" fmla="*/ 622840 w 634570"/>
                <a:gd name="connsiteY6" fmla="*/ 183858 h 597242"/>
                <a:gd name="connsiteX7" fmla="*/ 600647 w 634570"/>
                <a:gd name="connsiteY7" fmla="*/ 329590 h 597242"/>
                <a:gd name="connsiteX8" fmla="*/ 526542 w 634570"/>
                <a:gd name="connsiteY8" fmla="*/ 545903 h 597242"/>
                <a:gd name="connsiteX9" fmla="*/ 93631 w 634570"/>
                <a:gd name="connsiteY9" fmla="*/ 597243 h 597242"/>
                <a:gd name="connsiteX10" fmla="*/ 0 w 634570"/>
                <a:gd name="connsiteY10" fmla="*/ 140043 h 597242"/>
                <a:gd name="connsiteX11" fmla="*/ 86296 w 634570"/>
                <a:gd name="connsiteY11" fmla="*/ 12694 h 59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4570" h="597242">
                  <a:moveTo>
                    <a:pt x="86296" y="12694"/>
                  </a:moveTo>
                  <a:cubicBezTo>
                    <a:pt x="145542" y="-14357"/>
                    <a:pt x="230696" y="13265"/>
                    <a:pt x="257080" y="52127"/>
                  </a:cubicBezTo>
                  <a:cubicBezTo>
                    <a:pt x="288131" y="11170"/>
                    <a:pt x="344519" y="-8738"/>
                    <a:pt x="394430" y="3645"/>
                  </a:cubicBezTo>
                  <a:cubicBezTo>
                    <a:pt x="444341" y="16027"/>
                    <a:pt x="487204" y="60890"/>
                    <a:pt x="495490" y="111563"/>
                  </a:cubicBezTo>
                  <a:lnTo>
                    <a:pt x="495490" y="111658"/>
                  </a:lnTo>
                  <a:cubicBezTo>
                    <a:pt x="519684" y="107468"/>
                    <a:pt x="545211" y="109849"/>
                    <a:pt x="567119" y="120707"/>
                  </a:cubicBezTo>
                  <a:cubicBezTo>
                    <a:pt x="592836" y="133471"/>
                    <a:pt x="612172" y="157188"/>
                    <a:pt x="622840" y="183858"/>
                  </a:cubicBezTo>
                  <a:cubicBezTo>
                    <a:pt x="643223" y="234531"/>
                    <a:pt x="637794" y="289490"/>
                    <a:pt x="600647" y="329590"/>
                  </a:cubicBezTo>
                  <a:lnTo>
                    <a:pt x="526542" y="545903"/>
                  </a:lnTo>
                  <a:lnTo>
                    <a:pt x="93631" y="597243"/>
                  </a:lnTo>
                  <a:lnTo>
                    <a:pt x="0" y="140043"/>
                  </a:lnTo>
                  <a:cubicBezTo>
                    <a:pt x="5715" y="110134"/>
                    <a:pt x="4191" y="50318"/>
                    <a:pt x="86296" y="1269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527579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D8879A3-FE7C-E69B-9063-45012DEF5908}"/>
                </a:ext>
              </a:extLst>
            </p:cNvPr>
            <p:cNvSpPr/>
            <p:nvPr/>
          </p:nvSpPr>
          <p:spPr>
            <a:xfrm>
              <a:off x="836950" y="5601368"/>
              <a:ext cx="1979087" cy="1633987"/>
            </a:xfrm>
            <a:custGeom>
              <a:avLst/>
              <a:gdLst>
                <a:gd name="connsiteX0" fmla="*/ 61627 w 654676"/>
                <a:gd name="connsiteY0" fmla="*/ 106941 h 540518"/>
                <a:gd name="connsiteX1" fmla="*/ 173450 w 654676"/>
                <a:gd name="connsiteY1" fmla="*/ 832 h 540518"/>
                <a:gd name="connsiteX2" fmla="*/ 305276 w 654676"/>
                <a:gd name="connsiteY2" fmla="*/ 120276 h 540518"/>
                <a:gd name="connsiteX3" fmla="*/ 529209 w 654676"/>
                <a:gd name="connsiteY3" fmla="*/ 73032 h 540518"/>
                <a:gd name="connsiteX4" fmla="*/ 653034 w 654676"/>
                <a:gd name="connsiteY4" fmla="*/ 259722 h 540518"/>
                <a:gd name="connsiteX5" fmla="*/ 527875 w 654676"/>
                <a:gd name="connsiteY5" fmla="*/ 540519 h 540518"/>
                <a:gd name="connsiteX6" fmla="*/ 0 w 654676"/>
                <a:gd name="connsiteY6" fmla="*/ 423361 h 540518"/>
                <a:gd name="connsiteX7" fmla="*/ 61627 w 654676"/>
                <a:gd name="connsiteY7" fmla="*/ 106941 h 5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4676" h="540518">
                  <a:moveTo>
                    <a:pt x="61627" y="106941"/>
                  </a:moveTo>
                  <a:cubicBezTo>
                    <a:pt x="61627" y="106941"/>
                    <a:pt x="73914" y="13310"/>
                    <a:pt x="173450" y="832"/>
                  </a:cubicBezTo>
                  <a:cubicBezTo>
                    <a:pt x="272987" y="-11646"/>
                    <a:pt x="305276" y="120276"/>
                    <a:pt x="305276" y="120276"/>
                  </a:cubicBezTo>
                  <a:cubicBezTo>
                    <a:pt x="305276" y="120276"/>
                    <a:pt x="379952" y="20740"/>
                    <a:pt x="529209" y="73032"/>
                  </a:cubicBezTo>
                  <a:cubicBezTo>
                    <a:pt x="678466" y="125229"/>
                    <a:pt x="653034" y="259722"/>
                    <a:pt x="653034" y="259722"/>
                  </a:cubicBezTo>
                  <a:lnTo>
                    <a:pt x="527875" y="540519"/>
                  </a:lnTo>
                  <a:lnTo>
                    <a:pt x="0" y="423361"/>
                  </a:lnTo>
                  <a:lnTo>
                    <a:pt x="61627" y="10694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605064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EA4452D-13BC-6E90-815C-A0517A4196AA}"/>
                </a:ext>
              </a:extLst>
            </p:cNvPr>
            <p:cNvSpPr/>
            <p:nvPr/>
          </p:nvSpPr>
          <p:spPr>
            <a:xfrm>
              <a:off x="1" y="5245489"/>
              <a:ext cx="3686953" cy="1612511"/>
            </a:xfrm>
            <a:custGeom>
              <a:avLst/>
              <a:gdLst>
                <a:gd name="connsiteX0" fmla="*/ 2545027 w 3686953"/>
                <a:gd name="connsiteY0" fmla="*/ 1071739 h 1612511"/>
                <a:gd name="connsiteX1" fmla="*/ 3011481 w 3686953"/>
                <a:gd name="connsiteY1" fmla="*/ 1294208 h 1612511"/>
                <a:gd name="connsiteX2" fmla="*/ 3533804 w 3686953"/>
                <a:gd name="connsiteY2" fmla="*/ 1198608 h 1612511"/>
                <a:gd name="connsiteX3" fmla="*/ 3676541 w 3686953"/>
                <a:gd name="connsiteY3" fmla="*/ 1589517 h 1612511"/>
                <a:gd name="connsiteX4" fmla="*/ 3670953 w 3686953"/>
                <a:gd name="connsiteY4" fmla="*/ 1612511 h 1612511"/>
                <a:gd name="connsiteX5" fmla="*/ 1974720 w 3686953"/>
                <a:gd name="connsiteY5" fmla="*/ 1612511 h 1612511"/>
                <a:gd name="connsiteX6" fmla="*/ 1976076 w 3686953"/>
                <a:gd name="connsiteY6" fmla="*/ 1601754 h 1612511"/>
                <a:gd name="connsiteX7" fmla="*/ 2423794 w 3686953"/>
                <a:gd name="connsiteY7" fmla="*/ 1087752 h 1612511"/>
                <a:gd name="connsiteX8" fmla="*/ 2545027 w 3686953"/>
                <a:gd name="connsiteY8" fmla="*/ 1071739 h 1612511"/>
                <a:gd name="connsiteX9" fmla="*/ 0 w 3686953"/>
                <a:gd name="connsiteY9" fmla="*/ 0 h 1612511"/>
                <a:gd name="connsiteX10" fmla="*/ 52096 w 3686953"/>
                <a:gd name="connsiteY10" fmla="*/ 80140 h 1612511"/>
                <a:gd name="connsiteX11" fmla="*/ 122570 w 3686953"/>
                <a:gd name="connsiteY11" fmla="*/ 317799 h 1612511"/>
                <a:gd name="connsiteX12" fmla="*/ 1100417 w 3686953"/>
                <a:gd name="connsiteY12" fmla="*/ 817952 h 1612511"/>
                <a:gd name="connsiteX13" fmla="*/ 1764120 w 3686953"/>
                <a:gd name="connsiteY13" fmla="*/ 1481655 h 1612511"/>
                <a:gd name="connsiteX14" fmla="*/ 1940089 w 3686953"/>
                <a:gd name="connsiteY14" fmla="*/ 1585458 h 1612511"/>
                <a:gd name="connsiteX15" fmla="*/ 1952724 w 3686953"/>
                <a:gd name="connsiteY15" fmla="*/ 1612511 h 1612511"/>
                <a:gd name="connsiteX16" fmla="*/ 0 w 3686953"/>
                <a:gd name="connsiteY16" fmla="*/ 1612511 h 16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6953" h="1612511">
                  <a:moveTo>
                    <a:pt x="2545027" y="1071739"/>
                  </a:moveTo>
                  <a:cubicBezTo>
                    <a:pt x="2817481" y="1069784"/>
                    <a:pt x="3011481" y="1294208"/>
                    <a:pt x="3011481" y="1294208"/>
                  </a:cubicBezTo>
                  <a:cubicBezTo>
                    <a:pt x="3079148" y="1142462"/>
                    <a:pt x="3299709" y="1053486"/>
                    <a:pt x="3533804" y="1198608"/>
                  </a:cubicBezTo>
                  <a:cubicBezTo>
                    <a:pt x="3709378" y="1307450"/>
                    <a:pt x="3694802" y="1500029"/>
                    <a:pt x="3676541" y="1589517"/>
                  </a:cubicBezTo>
                  <a:lnTo>
                    <a:pt x="3670953" y="1612511"/>
                  </a:lnTo>
                  <a:lnTo>
                    <a:pt x="1974720" y="1612511"/>
                  </a:lnTo>
                  <a:lnTo>
                    <a:pt x="1976076" y="1601754"/>
                  </a:lnTo>
                  <a:cubicBezTo>
                    <a:pt x="1996632" y="1463785"/>
                    <a:pt x="2080638" y="1176725"/>
                    <a:pt x="2423794" y="1087752"/>
                  </a:cubicBezTo>
                  <a:cubicBezTo>
                    <a:pt x="2465582" y="1076918"/>
                    <a:pt x="2506105" y="1072019"/>
                    <a:pt x="2545027" y="1071739"/>
                  </a:cubicBezTo>
                  <a:close/>
                  <a:moveTo>
                    <a:pt x="0" y="0"/>
                  </a:moveTo>
                  <a:lnTo>
                    <a:pt x="52096" y="80140"/>
                  </a:lnTo>
                  <a:cubicBezTo>
                    <a:pt x="113788" y="199168"/>
                    <a:pt x="122570" y="317799"/>
                    <a:pt x="122570" y="317799"/>
                  </a:cubicBezTo>
                  <a:cubicBezTo>
                    <a:pt x="815067" y="128620"/>
                    <a:pt x="1100417" y="817952"/>
                    <a:pt x="1100417" y="817952"/>
                  </a:cubicBezTo>
                  <a:cubicBezTo>
                    <a:pt x="1908378" y="721778"/>
                    <a:pt x="1764120" y="1481655"/>
                    <a:pt x="1764120" y="1481655"/>
                  </a:cubicBezTo>
                  <a:cubicBezTo>
                    <a:pt x="1861877" y="1489717"/>
                    <a:pt x="1913202" y="1538595"/>
                    <a:pt x="1940089" y="1585458"/>
                  </a:cubicBezTo>
                  <a:lnTo>
                    <a:pt x="1952724" y="1612511"/>
                  </a:lnTo>
                  <a:lnTo>
                    <a:pt x="0" y="161251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8AD"/>
                </a:gs>
                <a:gs pos="100000">
                  <a:srgbClr val="FFD25C"/>
                </a:gs>
              </a:gsLst>
              <a:lin ang="4985327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C186220F-BECD-5676-E251-8775DE85AF93}"/>
                </a:ext>
              </a:extLst>
            </p:cNvPr>
            <p:cNvSpPr/>
            <p:nvPr/>
          </p:nvSpPr>
          <p:spPr>
            <a:xfrm>
              <a:off x="-83599" y="6219781"/>
              <a:ext cx="1328561" cy="932388"/>
            </a:xfrm>
            <a:custGeom>
              <a:avLst/>
              <a:gdLst>
                <a:gd name="connsiteX0" fmla="*/ 87631 w 439484"/>
                <a:gd name="connsiteY0" fmla="*/ 110398 h 308431"/>
                <a:gd name="connsiteX1" fmla="*/ 102680 w 439484"/>
                <a:gd name="connsiteY1" fmla="*/ 95920 h 308431"/>
                <a:gd name="connsiteX2" fmla="*/ 124016 w 439484"/>
                <a:gd name="connsiteY2" fmla="*/ 94396 h 308431"/>
                <a:gd name="connsiteX3" fmla="*/ 151924 w 439484"/>
                <a:gd name="connsiteY3" fmla="*/ 126686 h 308431"/>
                <a:gd name="connsiteX4" fmla="*/ 142209 w 439484"/>
                <a:gd name="connsiteY4" fmla="*/ 169739 h 308431"/>
                <a:gd name="connsiteX5" fmla="*/ 105062 w 439484"/>
                <a:gd name="connsiteY5" fmla="*/ 194123 h 308431"/>
                <a:gd name="connsiteX6" fmla="*/ 60580 w 439484"/>
                <a:gd name="connsiteY6" fmla="*/ 190408 h 308431"/>
                <a:gd name="connsiteX7" fmla="*/ 25718 w 439484"/>
                <a:gd name="connsiteY7" fmla="*/ 163548 h 308431"/>
                <a:gd name="connsiteX8" fmla="*/ 572 w 439484"/>
                <a:gd name="connsiteY8" fmla="*/ 81537 h 308431"/>
                <a:gd name="connsiteX9" fmla="*/ 18289 w 439484"/>
                <a:gd name="connsiteY9" fmla="*/ 40865 h 308431"/>
                <a:gd name="connsiteX10" fmla="*/ 53246 w 439484"/>
                <a:gd name="connsiteY10" fmla="*/ 14576 h 308431"/>
                <a:gd name="connsiteX11" fmla="*/ 137828 w 439484"/>
                <a:gd name="connsiteY11" fmla="*/ 1527 h 308431"/>
                <a:gd name="connsiteX12" fmla="*/ 208122 w 439484"/>
                <a:gd name="connsiteY12" fmla="*/ 49914 h 308431"/>
                <a:gd name="connsiteX13" fmla="*/ 234316 w 439484"/>
                <a:gd name="connsiteY13" fmla="*/ 131258 h 308431"/>
                <a:gd name="connsiteX14" fmla="*/ 224410 w 439484"/>
                <a:gd name="connsiteY14" fmla="*/ 127448 h 308431"/>
                <a:gd name="connsiteX15" fmla="*/ 273749 w 439484"/>
                <a:gd name="connsiteY15" fmla="*/ 95920 h 308431"/>
                <a:gd name="connsiteX16" fmla="*/ 331852 w 439484"/>
                <a:gd name="connsiteY16" fmla="*/ 86966 h 308431"/>
                <a:gd name="connsiteX17" fmla="*/ 386621 w 439484"/>
                <a:gd name="connsiteY17" fmla="*/ 108588 h 308431"/>
                <a:gd name="connsiteX18" fmla="*/ 426054 w 439484"/>
                <a:gd name="connsiteY18" fmla="*/ 152117 h 308431"/>
                <a:gd name="connsiteX19" fmla="*/ 436817 w 439484"/>
                <a:gd name="connsiteY19" fmla="*/ 179835 h 308431"/>
                <a:gd name="connsiteX20" fmla="*/ 439103 w 439484"/>
                <a:gd name="connsiteY20" fmla="*/ 209744 h 308431"/>
                <a:gd name="connsiteX21" fmla="*/ 416243 w 439484"/>
                <a:gd name="connsiteY21" fmla="*/ 263941 h 308431"/>
                <a:gd name="connsiteX22" fmla="*/ 314040 w 439484"/>
                <a:gd name="connsiteY22" fmla="*/ 308042 h 308431"/>
                <a:gd name="connsiteX23" fmla="*/ 408623 w 439484"/>
                <a:gd name="connsiteY23" fmla="*/ 258131 h 308431"/>
                <a:gd name="connsiteX24" fmla="*/ 421101 w 439484"/>
                <a:gd name="connsiteY24" fmla="*/ 234414 h 308431"/>
                <a:gd name="connsiteX25" fmla="*/ 427388 w 439484"/>
                <a:gd name="connsiteY25" fmla="*/ 208791 h 308431"/>
                <a:gd name="connsiteX26" fmla="*/ 425387 w 439484"/>
                <a:gd name="connsiteY26" fmla="*/ 182502 h 308431"/>
                <a:gd name="connsiteX27" fmla="*/ 415767 w 439484"/>
                <a:gd name="connsiteY27" fmla="*/ 157737 h 308431"/>
                <a:gd name="connsiteX28" fmla="*/ 330518 w 439484"/>
                <a:gd name="connsiteY28" fmla="*/ 98682 h 308431"/>
                <a:gd name="connsiteX29" fmla="*/ 232506 w 439484"/>
                <a:gd name="connsiteY29" fmla="*/ 135830 h 308431"/>
                <a:gd name="connsiteX30" fmla="*/ 224124 w 439484"/>
                <a:gd name="connsiteY30" fmla="*/ 135449 h 308431"/>
                <a:gd name="connsiteX31" fmla="*/ 222600 w 439484"/>
                <a:gd name="connsiteY31" fmla="*/ 132020 h 308431"/>
                <a:gd name="connsiteX32" fmla="*/ 198216 w 439484"/>
                <a:gd name="connsiteY32" fmla="*/ 56201 h 308431"/>
                <a:gd name="connsiteX33" fmla="*/ 135827 w 439484"/>
                <a:gd name="connsiteY33" fmla="*/ 13052 h 308431"/>
                <a:gd name="connsiteX34" fmla="*/ 58294 w 439484"/>
                <a:gd name="connsiteY34" fmla="*/ 25149 h 308431"/>
                <a:gd name="connsiteX35" fmla="*/ 27147 w 439484"/>
                <a:gd name="connsiteY35" fmla="*/ 48485 h 308431"/>
                <a:gd name="connsiteX36" fmla="*/ 12097 w 439484"/>
                <a:gd name="connsiteY36" fmla="*/ 83061 h 308431"/>
                <a:gd name="connsiteX37" fmla="*/ 34672 w 439484"/>
                <a:gd name="connsiteY37" fmla="*/ 156213 h 308431"/>
                <a:gd name="connsiteX38" fmla="*/ 65056 w 439484"/>
                <a:gd name="connsiteY38" fmla="*/ 179740 h 308431"/>
                <a:gd name="connsiteX39" fmla="*/ 101918 w 439484"/>
                <a:gd name="connsiteY39" fmla="*/ 182883 h 308431"/>
                <a:gd name="connsiteX40" fmla="*/ 133732 w 439484"/>
                <a:gd name="connsiteY40" fmla="*/ 163166 h 308431"/>
                <a:gd name="connsiteX41" fmla="*/ 144590 w 439484"/>
                <a:gd name="connsiteY41" fmla="*/ 128400 h 308431"/>
                <a:gd name="connsiteX42" fmla="*/ 122302 w 439484"/>
                <a:gd name="connsiteY42" fmla="*/ 98111 h 308431"/>
                <a:gd name="connsiteX43" fmla="*/ 103252 w 439484"/>
                <a:gd name="connsiteY43" fmla="*/ 97730 h 308431"/>
                <a:gd name="connsiteX44" fmla="*/ 87631 w 439484"/>
                <a:gd name="connsiteY44" fmla="*/ 110398 h 30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9484" h="308431">
                  <a:moveTo>
                    <a:pt x="87631" y="110398"/>
                  </a:moveTo>
                  <a:cubicBezTo>
                    <a:pt x="91631" y="104778"/>
                    <a:pt x="96298" y="99349"/>
                    <a:pt x="102680" y="95920"/>
                  </a:cubicBezTo>
                  <a:cubicBezTo>
                    <a:pt x="108967" y="92491"/>
                    <a:pt x="117063" y="91824"/>
                    <a:pt x="124016" y="94396"/>
                  </a:cubicBezTo>
                  <a:cubicBezTo>
                    <a:pt x="138018" y="99635"/>
                    <a:pt x="147829" y="112493"/>
                    <a:pt x="151924" y="126686"/>
                  </a:cubicBezTo>
                  <a:cubicBezTo>
                    <a:pt x="156020" y="141640"/>
                    <a:pt x="151067" y="157642"/>
                    <a:pt x="142209" y="169739"/>
                  </a:cubicBezTo>
                  <a:cubicBezTo>
                    <a:pt x="133160" y="181931"/>
                    <a:pt x="119730" y="190503"/>
                    <a:pt x="105062" y="194123"/>
                  </a:cubicBezTo>
                  <a:cubicBezTo>
                    <a:pt x="90393" y="198409"/>
                    <a:pt x="74201" y="196218"/>
                    <a:pt x="60580" y="190408"/>
                  </a:cubicBezTo>
                  <a:cubicBezTo>
                    <a:pt x="46769" y="184502"/>
                    <a:pt x="34957" y="174882"/>
                    <a:pt x="25718" y="163548"/>
                  </a:cubicBezTo>
                  <a:cubicBezTo>
                    <a:pt x="7430" y="140687"/>
                    <a:pt x="-2571" y="111255"/>
                    <a:pt x="572" y="81537"/>
                  </a:cubicBezTo>
                  <a:cubicBezTo>
                    <a:pt x="2192" y="66678"/>
                    <a:pt x="8764" y="52295"/>
                    <a:pt x="18289" y="40865"/>
                  </a:cubicBezTo>
                  <a:cubicBezTo>
                    <a:pt x="28004" y="29435"/>
                    <a:pt x="40196" y="20863"/>
                    <a:pt x="53246" y="14576"/>
                  </a:cubicBezTo>
                  <a:cubicBezTo>
                    <a:pt x="79439" y="2099"/>
                    <a:pt x="108776" y="-2759"/>
                    <a:pt x="137828" y="1527"/>
                  </a:cubicBezTo>
                  <a:cubicBezTo>
                    <a:pt x="167260" y="5527"/>
                    <a:pt x="193072" y="25530"/>
                    <a:pt x="208122" y="49914"/>
                  </a:cubicBezTo>
                  <a:cubicBezTo>
                    <a:pt x="223362" y="74774"/>
                    <a:pt x="231458" y="102492"/>
                    <a:pt x="234316" y="131258"/>
                  </a:cubicBezTo>
                  <a:lnTo>
                    <a:pt x="224410" y="127448"/>
                  </a:lnTo>
                  <a:cubicBezTo>
                    <a:pt x="239078" y="113827"/>
                    <a:pt x="255556" y="103635"/>
                    <a:pt x="273749" y="95920"/>
                  </a:cubicBezTo>
                  <a:cubicBezTo>
                    <a:pt x="291847" y="88395"/>
                    <a:pt x="312040" y="84871"/>
                    <a:pt x="331852" y="86966"/>
                  </a:cubicBezTo>
                  <a:cubicBezTo>
                    <a:pt x="351854" y="89062"/>
                    <a:pt x="370619" y="97253"/>
                    <a:pt x="386621" y="108588"/>
                  </a:cubicBezTo>
                  <a:cubicBezTo>
                    <a:pt x="402718" y="119923"/>
                    <a:pt x="416529" y="134591"/>
                    <a:pt x="426054" y="152117"/>
                  </a:cubicBezTo>
                  <a:cubicBezTo>
                    <a:pt x="430912" y="160785"/>
                    <a:pt x="434627" y="170120"/>
                    <a:pt x="436817" y="179835"/>
                  </a:cubicBezTo>
                  <a:cubicBezTo>
                    <a:pt x="439198" y="189551"/>
                    <a:pt x="440056" y="199742"/>
                    <a:pt x="439103" y="209744"/>
                  </a:cubicBezTo>
                  <a:cubicBezTo>
                    <a:pt x="437960" y="230032"/>
                    <a:pt x="429007" y="248987"/>
                    <a:pt x="416243" y="263941"/>
                  </a:cubicBezTo>
                  <a:cubicBezTo>
                    <a:pt x="391097" y="294135"/>
                    <a:pt x="351854" y="311280"/>
                    <a:pt x="314040" y="308042"/>
                  </a:cubicBezTo>
                  <a:cubicBezTo>
                    <a:pt x="351854" y="307375"/>
                    <a:pt x="387763" y="287658"/>
                    <a:pt x="408623" y="258131"/>
                  </a:cubicBezTo>
                  <a:cubicBezTo>
                    <a:pt x="413862" y="250796"/>
                    <a:pt x="418148" y="242795"/>
                    <a:pt x="421101" y="234414"/>
                  </a:cubicBezTo>
                  <a:cubicBezTo>
                    <a:pt x="424339" y="226127"/>
                    <a:pt x="426816" y="217554"/>
                    <a:pt x="427388" y="208791"/>
                  </a:cubicBezTo>
                  <a:cubicBezTo>
                    <a:pt x="428245" y="200028"/>
                    <a:pt x="427483" y="191170"/>
                    <a:pt x="425387" y="182502"/>
                  </a:cubicBezTo>
                  <a:cubicBezTo>
                    <a:pt x="423482" y="173834"/>
                    <a:pt x="420148" y="165548"/>
                    <a:pt x="415767" y="157737"/>
                  </a:cubicBezTo>
                  <a:cubicBezTo>
                    <a:pt x="398431" y="126781"/>
                    <a:pt x="365761" y="102778"/>
                    <a:pt x="330518" y="98682"/>
                  </a:cubicBezTo>
                  <a:cubicBezTo>
                    <a:pt x="294990" y="94777"/>
                    <a:pt x="258890" y="112017"/>
                    <a:pt x="232506" y="135830"/>
                  </a:cubicBezTo>
                  <a:cubicBezTo>
                    <a:pt x="230125" y="138020"/>
                    <a:pt x="226315" y="137925"/>
                    <a:pt x="224124" y="135449"/>
                  </a:cubicBezTo>
                  <a:cubicBezTo>
                    <a:pt x="223267" y="134496"/>
                    <a:pt x="222695" y="133258"/>
                    <a:pt x="222600" y="132020"/>
                  </a:cubicBezTo>
                  <a:cubicBezTo>
                    <a:pt x="220028" y="105635"/>
                    <a:pt x="212122" y="78680"/>
                    <a:pt x="198216" y="56201"/>
                  </a:cubicBezTo>
                  <a:cubicBezTo>
                    <a:pt x="184214" y="33912"/>
                    <a:pt x="162021" y="16672"/>
                    <a:pt x="135827" y="13052"/>
                  </a:cubicBezTo>
                  <a:cubicBezTo>
                    <a:pt x="110014" y="9242"/>
                    <a:pt x="82106" y="13719"/>
                    <a:pt x="58294" y="25149"/>
                  </a:cubicBezTo>
                  <a:cubicBezTo>
                    <a:pt x="46388" y="30864"/>
                    <a:pt x="35529" y="38675"/>
                    <a:pt x="27147" y="48485"/>
                  </a:cubicBezTo>
                  <a:cubicBezTo>
                    <a:pt x="18955" y="58391"/>
                    <a:pt x="13431" y="70202"/>
                    <a:pt x="12097" y="83061"/>
                  </a:cubicBezTo>
                  <a:cubicBezTo>
                    <a:pt x="9335" y="108683"/>
                    <a:pt x="18289" y="136020"/>
                    <a:pt x="34672" y="156213"/>
                  </a:cubicBezTo>
                  <a:cubicBezTo>
                    <a:pt x="42863" y="166405"/>
                    <a:pt x="53341" y="174692"/>
                    <a:pt x="65056" y="179740"/>
                  </a:cubicBezTo>
                  <a:cubicBezTo>
                    <a:pt x="76868" y="184693"/>
                    <a:pt x="89726" y="186503"/>
                    <a:pt x="101918" y="182883"/>
                  </a:cubicBezTo>
                  <a:cubicBezTo>
                    <a:pt x="114110" y="179645"/>
                    <a:pt x="125159" y="172406"/>
                    <a:pt x="133732" y="163166"/>
                  </a:cubicBezTo>
                  <a:cubicBezTo>
                    <a:pt x="141828" y="153737"/>
                    <a:pt x="147067" y="140878"/>
                    <a:pt x="144590" y="128400"/>
                  </a:cubicBezTo>
                  <a:cubicBezTo>
                    <a:pt x="142114" y="116018"/>
                    <a:pt x="134208" y="103540"/>
                    <a:pt x="122302" y="98111"/>
                  </a:cubicBezTo>
                  <a:cubicBezTo>
                    <a:pt x="116396" y="95444"/>
                    <a:pt x="109443" y="95158"/>
                    <a:pt x="103252" y="97730"/>
                  </a:cubicBezTo>
                  <a:cubicBezTo>
                    <a:pt x="97346" y="100301"/>
                    <a:pt x="92203" y="105159"/>
                    <a:pt x="87631" y="110398"/>
                  </a:cubicBezTo>
                  <a:close/>
                </a:path>
              </a:pathLst>
            </a:custGeom>
            <a:gradFill>
              <a:gsLst>
                <a:gs pos="11280">
                  <a:srgbClr val="6E3A00"/>
                </a:gs>
                <a:gs pos="100000">
                  <a:srgbClr val="FFD25C"/>
                </a:gs>
              </a:gsLst>
              <a:lin ang="1603701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DB8D661C-B49C-72BB-FD05-B6842A5D7E33}"/>
                </a:ext>
              </a:extLst>
            </p:cNvPr>
            <p:cNvSpPr/>
            <p:nvPr/>
          </p:nvSpPr>
          <p:spPr>
            <a:xfrm>
              <a:off x="-806076" y="5068603"/>
              <a:ext cx="3755071" cy="1855201"/>
            </a:xfrm>
            <a:custGeom>
              <a:avLst/>
              <a:gdLst>
                <a:gd name="connsiteX0" fmla="*/ 1242166 w 1242166"/>
                <a:gd name="connsiteY0" fmla="*/ 466820 h 613695"/>
                <a:gd name="connsiteX1" fmla="*/ 1141773 w 1242166"/>
                <a:gd name="connsiteY1" fmla="*/ 418814 h 613695"/>
                <a:gd name="connsiteX2" fmla="*/ 1086528 w 1242166"/>
                <a:gd name="connsiteY2" fmla="*/ 418624 h 613695"/>
                <a:gd name="connsiteX3" fmla="*/ 1059858 w 1242166"/>
                <a:gd name="connsiteY3" fmla="*/ 425768 h 613695"/>
                <a:gd name="connsiteX4" fmla="*/ 1034236 w 1242166"/>
                <a:gd name="connsiteY4" fmla="*/ 436150 h 613695"/>
                <a:gd name="connsiteX5" fmla="*/ 954321 w 1242166"/>
                <a:gd name="connsiteY5" fmla="*/ 508826 h 613695"/>
                <a:gd name="connsiteX6" fmla="*/ 932699 w 1242166"/>
                <a:gd name="connsiteY6" fmla="*/ 559308 h 613695"/>
                <a:gd name="connsiteX7" fmla="*/ 923936 w 1242166"/>
                <a:gd name="connsiteY7" fmla="*/ 613315 h 613695"/>
                <a:gd name="connsiteX8" fmla="*/ 912221 w 1242166"/>
                <a:gd name="connsiteY8" fmla="*/ 613696 h 613695"/>
                <a:gd name="connsiteX9" fmla="*/ 906029 w 1242166"/>
                <a:gd name="connsiteY9" fmla="*/ 591217 h 613695"/>
                <a:gd name="connsiteX10" fmla="*/ 892504 w 1242166"/>
                <a:gd name="connsiteY10" fmla="*/ 572262 h 613695"/>
                <a:gd name="connsiteX11" fmla="*/ 872883 w 1242166"/>
                <a:gd name="connsiteY11" fmla="*/ 559880 h 613695"/>
                <a:gd name="connsiteX12" fmla="*/ 849642 w 1242166"/>
                <a:gd name="connsiteY12" fmla="*/ 554546 h 613695"/>
                <a:gd name="connsiteX13" fmla="*/ 843355 w 1242166"/>
                <a:gd name="connsiteY13" fmla="*/ 553784 h 613695"/>
                <a:gd name="connsiteX14" fmla="*/ 844308 w 1242166"/>
                <a:gd name="connsiteY14" fmla="*/ 547592 h 613695"/>
                <a:gd name="connsiteX15" fmla="*/ 842593 w 1242166"/>
                <a:gd name="connsiteY15" fmla="*/ 456438 h 613695"/>
                <a:gd name="connsiteX16" fmla="*/ 802493 w 1242166"/>
                <a:gd name="connsiteY16" fmla="*/ 376714 h 613695"/>
                <a:gd name="connsiteX17" fmla="*/ 722959 w 1242166"/>
                <a:gd name="connsiteY17" fmla="*/ 336709 h 613695"/>
                <a:gd name="connsiteX18" fmla="*/ 631233 w 1242166"/>
                <a:gd name="connsiteY18" fmla="*/ 334994 h 613695"/>
                <a:gd name="connsiteX19" fmla="*/ 626947 w 1242166"/>
                <a:gd name="connsiteY19" fmla="*/ 335471 h 613695"/>
                <a:gd name="connsiteX20" fmla="*/ 625137 w 1242166"/>
                <a:gd name="connsiteY20" fmla="*/ 331375 h 613695"/>
                <a:gd name="connsiteX21" fmla="*/ 572178 w 1242166"/>
                <a:gd name="connsiteY21" fmla="*/ 249650 h 613695"/>
                <a:gd name="connsiteX22" fmla="*/ 497312 w 1242166"/>
                <a:gd name="connsiteY22" fmla="*/ 187928 h 613695"/>
                <a:gd name="connsiteX23" fmla="*/ 452735 w 1242166"/>
                <a:gd name="connsiteY23" fmla="*/ 168783 h 613695"/>
                <a:gd name="connsiteX24" fmla="*/ 405110 w 1242166"/>
                <a:gd name="connsiteY24" fmla="*/ 159544 h 613695"/>
                <a:gd name="connsiteX25" fmla="*/ 308526 w 1242166"/>
                <a:gd name="connsiteY25" fmla="*/ 169259 h 613695"/>
                <a:gd name="connsiteX26" fmla="*/ 301954 w 1242166"/>
                <a:gd name="connsiteY26" fmla="*/ 171069 h 613695"/>
                <a:gd name="connsiteX27" fmla="*/ 301192 w 1242166"/>
                <a:gd name="connsiteY27" fmla="*/ 164116 h 613695"/>
                <a:gd name="connsiteX28" fmla="*/ 268712 w 1242166"/>
                <a:gd name="connsiteY28" fmla="*/ 71342 h 613695"/>
                <a:gd name="connsiteX29" fmla="*/ 235184 w 1242166"/>
                <a:gd name="connsiteY29" fmla="*/ 35909 h 613695"/>
                <a:gd name="connsiteX30" fmla="*/ 190892 w 1242166"/>
                <a:gd name="connsiteY30" fmla="*/ 16097 h 613695"/>
                <a:gd name="connsiteX31" fmla="*/ 178986 w 1242166"/>
                <a:gd name="connsiteY31" fmla="*/ 13335 h 613695"/>
                <a:gd name="connsiteX32" fmla="*/ 166699 w 1242166"/>
                <a:gd name="connsiteY32" fmla="*/ 12383 h 613695"/>
                <a:gd name="connsiteX33" fmla="*/ 154412 w 1242166"/>
                <a:gd name="connsiteY33" fmla="*/ 11525 h 613695"/>
                <a:gd name="connsiteX34" fmla="*/ 141934 w 1242166"/>
                <a:gd name="connsiteY34" fmla="*/ 12002 h 613695"/>
                <a:gd name="connsiteX35" fmla="*/ 129456 w 1242166"/>
                <a:gd name="connsiteY35" fmla="*/ 12573 h 613695"/>
                <a:gd name="connsiteX36" fmla="*/ 117169 w 1242166"/>
                <a:gd name="connsiteY36" fmla="*/ 14192 h 613695"/>
                <a:gd name="connsiteX37" fmla="*/ 92975 w 1242166"/>
                <a:gd name="connsiteY37" fmla="*/ 19336 h 613695"/>
                <a:gd name="connsiteX38" fmla="*/ 50113 w 1242166"/>
                <a:gd name="connsiteY38" fmla="*/ 41720 h 613695"/>
                <a:gd name="connsiteX39" fmla="*/ 22205 w 1242166"/>
                <a:gd name="connsiteY39" fmla="*/ 80582 h 613695"/>
                <a:gd name="connsiteX40" fmla="*/ 12108 w 1242166"/>
                <a:gd name="connsiteY40" fmla="*/ 128492 h 613695"/>
                <a:gd name="connsiteX41" fmla="*/ 16109 w 1242166"/>
                <a:gd name="connsiteY41" fmla="*/ 177451 h 613695"/>
                <a:gd name="connsiteX42" fmla="*/ 36968 w 1242166"/>
                <a:gd name="connsiteY42" fmla="*/ 220504 h 613695"/>
                <a:gd name="connsiteX43" fmla="*/ 77069 w 1242166"/>
                <a:gd name="connsiteY43" fmla="*/ 245459 h 613695"/>
                <a:gd name="connsiteX44" fmla="*/ 125932 w 1242166"/>
                <a:gd name="connsiteY44" fmla="*/ 246698 h 613695"/>
                <a:gd name="connsiteX45" fmla="*/ 166222 w 1242166"/>
                <a:gd name="connsiteY45" fmla="*/ 221266 h 613695"/>
                <a:gd name="connsiteX46" fmla="*/ 174033 w 1242166"/>
                <a:gd name="connsiteY46" fmla="*/ 173641 h 613695"/>
                <a:gd name="connsiteX47" fmla="*/ 143744 w 1242166"/>
                <a:gd name="connsiteY47" fmla="*/ 135065 h 613695"/>
                <a:gd name="connsiteX48" fmla="*/ 176224 w 1242166"/>
                <a:gd name="connsiteY48" fmla="*/ 173069 h 613695"/>
                <a:gd name="connsiteX49" fmla="*/ 170033 w 1242166"/>
                <a:gd name="connsiteY49" fmla="*/ 223742 h 613695"/>
                <a:gd name="connsiteX50" fmla="*/ 127456 w 1242166"/>
                <a:gd name="connsiteY50" fmla="*/ 253270 h 613695"/>
                <a:gd name="connsiteX51" fmla="*/ 74973 w 1242166"/>
                <a:gd name="connsiteY51" fmla="*/ 254127 h 613695"/>
                <a:gd name="connsiteX52" fmla="*/ 28586 w 1242166"/>
                <a:gd name="connsiteY52" fmla="*/ 227933 h 613695"/>
                <a:gd name="connsiteX53" fmla="*/ 4679 w 1242166"/>
                <a:gd name="connsiteY53" fmla="*/ 180308 h 613695"/>
                <a:gd name="connsiteX54" fmla="*/ 392 w 1242166"/>
                <a:gd name="connsiteY54" fmla="*/ 127826 h 613695"/>
                <a:gd name="connsiteX55" fmla="*/ 11346 w 1242166"/>
                <a:gd name="connsiteY55" fmla="*/ 76200 h 613695"/>
                <a:gd name="connsiteX56" fmla="*/ 42588 w 1242166"/>
                <a:gd name="connsiteY56" fmla="*/ 32861 h 613695"/>
                <a:gd name="connsiteX57" fmla="*/ 89642 w 1242166"/>
                <a:gd name="connsiteY57" fmla="*/ 8287 h 613695"/>
                <a:gd name="connsiteX58" fmla="*/ 115454 w 1242166"/>
                <a:gd name="connsiteY58" fmla="*/ 2858 h 613695"/>
                <a:gd name="connsiteX59" fmla="*/ 128504 w 1242166"/>
                <a:gd name="connsiteY59" fmla="*/ 1143 h 613695"/>
                <a:gd name="connsiteX60" fmla="*/ 141553 w 1242166"/>
                <a:gd name="connsiteY60" fmla="*/ 476 h 613695"/>
                <a:gd name="connsiteX61" fmla="*/ 154602 w 1242166"/>
                <a:gd name="connsiteY61" fmla="*/ 0 h 613695"/>
                <a:gd name="connsiteX62" fmla="*/ 167746 w 1242166"/>
                <a:gd name="connsiteY62" fmla="*/ 953 h 613695"/>
                <a:gd name="connsiteX63" fmla="*/ 180891 w 1242166"/>
                <a:gd name="connsiteY63" fmla="*/ 2000 h 613695"/>
                <a:gd name="connsiteX64" fmla="*/ 193845 w 1242166"/>
                <a:gd name="connsiteY64" fmla="*/ 4953 h 613695"/>
                <a:gd name="connsiteX65" fmla="*/ 242137 w 1242166"/>
                <a:gd name="connsiteY65" fmla="*/ 26670 h 613695"/>
                <a:gd name="connsiteX66" fmla="*/ 278522 w 1242166"/>
                <a:gd name="connsiteY66" fmla="*/ 65056 h 613695"/>
                <a:gd name="connsiteX67" fmla="*/ 313003 w 1242166"/>
                <a:gd name="connsiteY67" fmla="*/ 163449 h 613695"/>
                <a:gd name="connsiteX68" fmla="*/ 305669 w 1242166"/>
                <a:gd name="connsiteY68" fmla="*/ 158210 h 613695"/>
                <a:gd name="connsiteX69" fmla="*/ 406348 w 1242166"/>
                <a:gd name="connsiteY69" fmla="*/ 148114 h 613695"/>
                <a:gd name="connsiteX70" fmla="*/ 456354 w 1242166"/>
                <a:gd name="connsiteY70" fmla="*/ 157829 h 613695"/>
                <a:gd name="connsiteX71" fmla="*/ 503122 w 1242166"/>
                <a:gd name="connsiteY71" fmla="*/ 177927 h 613695"/>
                <a:gd name="connsiteX72" fmla="*/ 581131 w 1242166"/>
                <a:gd name="connsiteY72" fmla="*/ 242221 h 613695"/>
                <a:gd name="connsiteX73" fmla="*/ 636091 w 1242166"/>
                <a:gd name="connsiteY73" fmla="*/ 327089 h 613695"/>
                <a:gd name="connsiteX74" fmla="*/ 629995 w 1242166"/>
                <a:gd name="connsiteY74" fmla="*/ 323469 h 613695"/>
                <a:gd name="connsiteX75" fmla="*/ 725340 w 1242166"/>
                <a:gd name="connsiteY75" fmla="*/ 325279 h 613695"/>
                <a:gd name="connsiteX76" fmla="*/ 810970 w 1242166"/>
                <a:gd name="connsiteY76" fmla="*/ 368522 h 613695"/>
                <a:gd name="connsiteX77" fmla="*/ 854213 w 1242166"/>
                <a:gd name="connsiteY77" fmla="*/ 454152 h 613695"/>
                <a:gd name="connsiteX78" fmla="*/ 855928 w 1242166"/>
                <a:gd name="connsiteY78" fmla="*/ 549878 h 613695"/>
                <a:gd name="connsiteX79" fmla="*/ 850689 w 1242166"/>
                <a:gd name="connsiteY79" fmla="*/ 542925 h 613695"/>
                <a:gd name="connsiteX80" fmla="*/ 877264 w 1242166"/>
                <a:gd name="connsiteY80" fmla="*/ 549021 h 613695"/>
                <a:gd name="connsiteX81" fmla="*/ 900695 w 1242166"/>
                <a:gd name="connsiteY81" fmla="*/ 563880 h 613695"/>
                <a:gd name="connsiteX82" fmla="*/ 916697 w 1242166"/>
                <a:gd name="connsiteY82" fmla="*/ 586454 h 613695"/>
                <a:gd name="connsiteX83" fmla="*/ 923936 w 1242166"/>
                <a:gd name="connsiteY83" fmla="*/ 613220 h 613695"/>
                <a:gd name="connsiteX84" fmla="*/ 912221 w 1242166"/>
                <a:gd name="connsiteY84" fmla="*/ 613601 h 613695"/>
                <a:gd name="connsiteX85" fmla="*/ 921364 w 1242166"/>
                <a:gd name="connsiteY85" fmla="*/ 556260 h 613695"/>
                <a:gd name="connsiteX86" fmla="*/ 944129 w 1242166"/>
                <a:gd name="connsiteY86" fmla="*/ 503015 h 613695"/>
                <a:gd name="connsiteX87" fmla="*/ 960607 w 1242166"/>
                <a:gd name="connsiteY87" fmla="*/ 479012 h 613695"/>
                <a:gd name="connsiteX88" fmla="*/ 970323 w 1242166"/>
                <a:gd name="connsiteY88" fmla="*/ 468154 h 613695"/>
                <a:gd name="connsiteX89" fmla="*/ 980706 w 1242166"/>
                <a:gd name="connsiteY89" fmla="*/ 457962 h 613695"/>
                <a:gd name="connsiteX90" fmla="*/ 1004137 w 1242166"/>
                <a:gd name="connsiteY90" fmla="*/ 440627 h 613695"/>
                <a:gd name="connsiteX91" fmla="*/ 1016614 w 1242166"/>
                <a:gd name="connsiteY91" fmla="*/ 433197 h 613695"/>
                <a:gd name="connsiteX92" fmla="*/ 1029854 w 1242166"/>
                <a:gd name="connsiteY92" fmla="*/ 427292 h 613695"/>
                <a:gd name="connsiteX93" fmla="*/ 1057096 w 1242166"/>
                <a:gd name="connsiteY93" fmla="*/ 417671 h 613695"/>
                <a:gd name="connsiteX94" fmla="*/ 1085290 w 1242166"/>
                <a:gd name="connsiteY94" fmla="*/ 411480 h 613695"/>
                <a:gd name="connsiteX95" fmla="*/ 1142535 w 1242166"/>
                <a:gd name="connsiteY95" fmla="*/ 414242 h 613695"/>
                <a:gd name="connsiteX96" fmla="*/ 1242166 w 1242166"/>
                <a:gd name="connsiteY96" fmla="*/ 466820 h 61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42166" h="613695">
                  <a:moveTo>
                    <a:pt x="1242166" y="466820"/>
                  </a:moveTo>
                  <a:cubicBezTo>
                    <a:pt x="1212925" y="443198"/>
                    <a:pt x="1178540" y="425196"/>
                    <a:pt x="1141773" y="418814"/>
                  </a:cubicBezTo>
                  <a:cubicBezTo>
                    <a:pt x="1123485" y="415576"/>
                    <a:pt x="1104721" y="415481"/>
                    <a:pt x="1086528" y="418624"/>
                  </a:cubicBezTo>
                  <a:cubicBezTo>
                    <a:pt x="1077479" y="420243"/>
                    <a:pt x="1068526" y="422434"/>
                    <a:pt x="1059858" y="425768"/>
                  </a:cubicBezTo>
                  <a:cubicBezTo>
                    <a:pt x="1051095" y="428816"/>
                    <a:pt x="1042332" y="431578"/>
                    <a:pt x="1034236" y="436150"/>
                  </a:cubicBezTo>
                  <a:cubicBezTo>
                    <a:pt x="1001470" y="452438"/>
                    <a:pt x="972609" y="476917"/>
                    <a:pt x="954321" y="508826"/>
                  </a:cubicBezTo>
                  <a:cubicBezTo>
                    <a:pt x="944796" y="524447"/>
                    <a:pt x="937652" y="541592"/>
                    <a:pt x="932699" y="559308"/>
                  </a:cubicBezTo>
                  <a:cubicBezTo>
                    <a:pt x="927746" y="576929"/>
                    <a:pt x="924413" y="595503"/>
                    <a:pt x="923936" y="613315"/>
                  </a:cubicBezTo>
                  <a:lnTo>
                    <a:pt x="912221" y="613696"/>
                  </a:lnTo>
                  <a:cubicBezTo>
                    <a:pt x="911554" y="606457"/>
                    <a:pt x="909268" y="598265"/>
                    <a:pt x="906029" y="591217"/>
                  </a:cubicBezTo>
                  <a:cubicBezTo>
                    <a:pt x="902791" y="584073"/>
                    <a:pt x="898219" y="577501"/>
                    <a:pt x="892504" y="572262"/>
                  </a:cubicBezTo>
                  <a:cubicBezTo>
                    <a:pt x="886789" y="567023"/>
                    <a:pt x="880312" y="562547"/>
                    <a:pt x="872883" y="559880"/>
                  </a:cubicBezTo>
                  <a:cubicBezTo>
                    <a:pt x="865643" y="556832"/>
                    <a:pt x="857642" y="555498"/>
                    <a:pt x="849642" y="554546"/>
                  </a:cubicBezTo>
                  <a:lnTo>
                    <a:pt x="843355" y="553784"/>
                  </a:lnTo>
                  <a:lnTo>
                    <a:pt x="844308" y="547592"/>
                  </a:lnTo>
                  <a:cubicBezTo>
                    <a:pt x="848975" y="517779"/>
                    <a:pt x="848689" y="486156"/>
                    <a:pt x="842593" y="456438"/>
                  </a:cubicBezTo>
                  <a:cubicBezTo>
                    <a:pt x="836592" y="426625"/>
                    <a:pt x="823638" y="398050"/>
                    <a:pt x="802493" y="376714"/>
                  </a:cubicBezTo>
                  <a:cubicBezTo>
                    <a:pt x="781538" y="355092"/>
                    <a:pt x="752772" y="342329"/>
                    <a:pt x="722959" y="336709"/>
                  </a:cubicBezTo>
                  <a:cubicBezTo>
                    <a:pt x="693050" y="330803"/>
                    <a:pt x="661808" y="331375"/>
                    <a:pt x="631233" y="334994"/>
                  </a:cubicBezTo>
                  <a:lnTo>
                    <a:pt x="626947" y="335471"/>
                  </a:lnTo>
                  <a:lnTo>
                    <a:pt x="625137" y="331375"/>
                  </a:lnTo>
                  <a:cubicBezTo>
                    <a:pt x="611897" y="302133"/>
                    <a:pt x="593514" y="274225"/>
                    <a:pt x="572178" y="249650"/>
                  </a:cubicBezTo>
                  <a:cubicBezTo>
                    <a:pt x="550747" y="225171"/>
                    <a:pt x="525696" y="203550"/>
                    <a:pt x="497312" y="187928"/>
                  </a:cubicBezTo>
                  <a:cubicBezTo>
                    <a:pt x="483119" y="180118"/>
                    <a:pt x="468165" y="173736"/>
                    <a:pt x="452735" y="168783"/>
                  </a:cubicBezTo>
                  <a:cubicBezTo>
                    <a:pt x="437209" y="164211"/>
                    <a:pt x="421302" y="161163"/>
                    <a:pt x="405110" y="159544"/>
                  </a:cubicBezTo>
                  <a:cubicBezTo>
                    <a:pt x="372820" y="156972"/>
                    <a:pt x="340054" y="160782"/>
                    <a:pt x="308526" y="169259"/>
                  </a:cubicBezTo>
                  <a:lnTo>
                    <a:pt x="301954" y="171069"/>
                  </a:lnTo>
                  <a:lnTo>
                    <a:pt x="301192" y="164116"/>
                  </a:lnTo>
                  <a:cubicBezTo>
                    <a:pt x="297668" y="131636"/>
                    <a:pt x="286714" y="98774"/>
                    <a:pt x="268712" y="71342"/>
                  </a:cubicBezTo>
                  <a:cubicBezTo>
                    <a:pt x="259663" y="57531"/>
                    <a:pt x="248042" y="45911"/>
                    <a:pt x="235184" y="35909"/>
                  </a:cubicBezTo>
                  <a:cubicBezTo>
                    <a:pt x="221563" y="27146"/>
                    <a:pt x="206989" y="19241"/>
                    <a:pt x="190892" y="16097"/>
                  </a:cubicBezTo>
                  <a:lnTo>
                    <a:pt x="178986" y="13335"/>
                  </a:lnTo>
                  <a:lnTo>
                    <a:pt x="166699" y="12383"/>
                  </a:lnTo>
                  <a:cubicBezTo>
                    <a:pt x="162603" y="12097"/>
                    <a:pt x="158507" y="11621"/>
                    <a:pt x="154412" y="11525"/>
                  </a:cubicBezTo>
                  <a:lnTo>
                    <a:pt x="141934" y="12002"/>
                  </a:lnTo>
                  <a:cubicBezTo>
                    <a:pt x="137743" y="12192"/>
                    <a:pt x="133552" y="12097"/>
                    <a:pt x="129456" y="12573"/>
                  </a:cubicBezTo>
                  <a:lnTo>
                    <a:pt x="117169" y="14192"/>
                  </a:lnTo>
                  <a:cubicBezTo>
                    <a:pt x="108882" y="14859"/>
                    <a:pt x="101071" y="17526"/>
                    <a:pt x="92975" y="19336"/>
                  </a:cubicBezTo>
                  <a:cubicBezTo>
                    <a:pt x="77450" y="24384"/>
                    <a:pt x="62495" y="31337"/>
                    <a:pt x="50113" y="41720"/>
                  </a:cubicBezTo>
                  <a:cubicBezTo>
                    <a:pt x="37730" y="52007"/>
                    <a:pt x="28396" y="65627"/>
                    <a:pt x="22205" y="80582"/>
                  </a:cubicBezTo>
                  <a:cubicBezTo>
                    <a:pt x="16109" y="95631"/>
                    <a:pt x="13156" y="112014"/>
                    <a:pt x="12108" y="128492"/>
                  </a:cubicBezTo>
                  <a:cubicBezTo>
                    <a:pt x="11060" y="145066"/>
                    <a:pt x="12203" y="161544"/>
                    <a:pt x="16109" y="177451"/>
                  </a:cubicBezTo>
                  <a:cubicBezTo>
                    <a:pt x="20109" y="193262"/>
                    <a:pt x="26967" y="208217"/>
                    <a:pt x="36968" y="220504"/>
                  </a:cubicBezTo>
                  <a:cubicBezTo>
                    <a:pt x="46970" y="232886"/>
                    <a:pt x="61352" y="241364"/>
                    <a:pt x="77069" y="245459"/>
                  </a:cubicBezTo>
                  <a:cubicBezTo>
                    <a:pt x="92785" y="249650"/>
                    <a:pt x="109930" y="249746"/>
                    <a:pt x="125932" y="246698"/>
                  </a:cubicBezTo>
                  <a:cubicBezTo>
                    <a:pt x="141934" y="243554"/>
                    <a:pt x="156983" y="234982"/>
                    <a:pt x="166222" y="221266"/>
                  </a:cubicBezTo>
                  <a:cubicBezTo>
                    <a:pt x="175557" y="207645"/>
                    <a:pt x="177748" y="189833"/>
                    <a:pt x="174033" y="173641"/>
                  </a:cubicBezTo>
                  <a:cubicBezTo>
                    <a:pt x="170033" y="157448"/>
                    <a:pt x="159079" y="142780"/>
                    <a:pt x="143744" y="135065"/>
                  </a:cubicBezTo>
                  <a:cubicBezTo>
                    <a:pt x="159364" y="142018"/>
                    <a:pt x="171366" y="156401"/>
                    <a:pt x="176224" y="173069"/>
                  </a:cubicBezTo>
                  <a:cubicBezTo>
                    <a:pt x="180796" y="189643"/>
                    <a:pt x="179367" y="208598"/>
                    <a:pt x="170033" y="223742"/>
                  </a:cubicBezTo>
                  <a:cubicBezTo>
                    <a:pt x="160793" y="238983"/>
                    <a:pt x="144601" y="249174"/>
                    <a:pt x="127456" y="253270"/>
                  </a:cubicBezTo>
                  <a:cubicBezTo>
                    <a:pt x="110311" y="257270"/>
                    <a:pt x="92404" y="257937"/>
                    <a:pt x="74973" y="254127"/>
                  </a:cubicBezTo>
                  <a:cubicBezTo>
                    <a:pt x="57542" y="250508"/>
                    <a:pt x="40683" y="241554"/>
                    <a:pt x="28586" y="227933"/>
                  </a:cubicBezTo>
                  <a:cubicBezTo>
                    <a:pt x="16299" y="214503"/>
                    <a:pt x="8679" y="197453"/>
                    <a:pt x="4679" y="180308"/>
                  </a:cubicBezTo>
                  <a:cubicBezTo>
                    <a:pt x="583" y="163068"/>
                    <a:pt x="-751" y="145256"/>
                    <a:pt x="392" y="127826"/>
                  </a:cubicBezTo>
                  <a:cubicBezTo>
                    <a:pt x="1535" y="110395"/>
                    <a:pt x="4583" y="92774"/>
                    <a:pt x="11346" y="76200"/>
                  </a:cubicBezTo>
                  <a:cubicBezTo>
                    <a:pt x="18109" y="59722"/>
                    <a:pt x="28681" y="44387"/>
                    <a:pt x="42588" y="32861"/>
                  </a:cubicBezTo>
                  <a:cubicBezTo>
                    <a:pt x="56399" y="21241"/>
                    <a:pt x="72878" y="13621"/>
                    <a:pt x="89642" y="8287"/>
                  </a:cubicBezTo>
                  <a:cubicBezTo>
                    <a:pt x="98214" y="6382"/>
                    <a:pt x="106691" y="3524"/>
                    <a:pt x="115454" y="2858"/>
                  </a:cubicBezTo>
                  <a:lnTo>
                    <a:pt x="128504" y="1143"/>
                  </a:lnTo>
                  <a:cubicBezTo>
                    <a:pt x="132885" y="667"/>
                    <a:pt x="137171" y="762"/>
                    <a:pt x="141553" y="476"/>
                  </a:cubicBezTo>
                  <a:lnTo>
                    <a:pt x="154602" y="0"/>
                  </a:lnTo>
                  <a:cubicBezTo>
                    <a:pt x="158984" y="95"/>
                    <a:pt x="163365" y="571"/>
                    <a:pt x="167746" y="953"/>
                  </a:cubicBezTo>
                  <a:lnTo>
                    <a:pt x="180891" y="2000"/>
                  </a:lnTo>
                  <a:lnTo>
                    <a:pt x="193845" y="4953"/>
                  </a:lnTo>
                  <a:cubicBezTo>
                    <a:pt x="211276" y="8477"/>
                    <a:pt x="227373" y="16954"/>
                    <a:pt x="242137" y="26670"/>
                  </a:cubicBezTo>
                  <a:cubicBezTo>
                    <a:pt x="256234" y="37529"/>
                    <a:pt x="268902" y="50292"/>
                    <a:pt x="278522" y="65056"/>
                  </a:cubicBezTo>
                  <a:cubicBezTo>
                    <a:pt x="297858" y="94679"/>
                    <a:pt x="309097" y="128302"/>
                    <a:pt x="313003" y="163449"/>
                  </a:cubicBezTo>
                  <a:lnTo>
                    <a:pt x="305669" y="158210"/>
                  </a:lnTo>
                  <a:cubicBezTo>
                    <a:pt x="338244" y="149447"/>
                    <a:pt x="372344" y="145352"/>
                    <a:pt x="406348" y="148114"/>
                  </a:cubicBezTo>
                  <a:cubicBezTo>
                    <a:pt x="423302" y="149733"/>
                    <a:pt x="440066" y="152971"/>
                    <a:pt x="456354" y="157829"/>
                  </a:cubicBezTo>
                  <a:cubicBezTo>
                    <a:pt x="472547" y="162973"/>
                    <a:pt x="488263" y="169736"/>
                    <a:pt x="503122" y="177927"/>
                  </a:cubicBezTo>
                  <a:cubicBezTo>
                    <a:pt x="532935" y="194310"/>
                    <a:pt x="558938" y="216884"/>
                    <a:pt x="581131" y="242221"/>
                  </a:cubicBezTo>
                  <a:cubicBezTo>
                    <a:pt x="603230" y="267843"/>
                    <a:pt x="621898" y="295942"/>
                    <a:pt x="636091" y="327089"/>
                  </a:cubicBezTo>
                  <a:lnTo>
                    <a:pt x="629995" y="323469"/>
                  </a:lnTo>
                  <a:cubicBezTo>
                    <a:pt x="661427" y="319754"/>
                    <a:pt x="693717" y="319088"/>
                    <a:pt x="725340" y="325279"/>
                  </a:cubicBezTo>
                  <a:cubicBezTo>
                    <a:pt x="756772" y="331184"/>
                    <a:pt x="788110" y="344900"/>
                    <a:pt x="810970" y="368522"/>
                  </a:cubicBezTo>
                  <a:cubicBezTo>
                    <a:pt x="834116" y="391859"/>
                    <a:pt x="847927" y="422815"/>
                    <a:pt x="854213" y="454152"/>
                  </a:cubicBezTo>
                  <a:cubicBezTo>
                    <a:pt x="860500" y="485775"/>
                    <a:pt x="860976" y="517875"/>
                    <a:pt x="855928" y="549878"/>
                  </a:cubicBezTo>
                  <a:lnTo>
                    <a:pt x="850689" y="542925"/>
                  </a:lnTo>
                  <a:cubicBezTo>
                    <a:pt x="859643" y="543973"/>
                    <a:pt x="868692" y="545402"/>
                    <a:pt x="877264" y="549021"/>
                  </a:cubicBezTo>
                  <a:cubicBezTo>
                    <a:pt x="885932" y="552164"/>
                    <a:pt x="893837" y="557498"/>
                    <a:pt x="900695" y="563880"/>
                  </a:cubicBezTo>
                  <a:cubicBezTo>
                    <a:pt x="907458" y="570262"/>
                    <a:pt x="912887" y="578072"/>
                    <a:pt x="916697" y="586454"/>
                  </a:cubicBezTo>
                  <a:cubicBezTo>
                    <a:pt x="920508" y="594932"/>
                    <a:pt x="922984" y="603504"/>
                    <a:pt x="923936" y="613220"/>
                  </a:cubicBezTo>
                  <a:lnTo>
                    <a:pt x="912221" y="613601"/>
                  </a:lnTo>
                  <a:cubicBezTo>
                    <a:pt x="912697" y="593693"/>
                    <a:pt x="916221" y="574929"/>
                    <a:pt x="921364" y="556260"/>
                  </a:cubicBezTo>
                  <a:cubicBezTo>
                    <a:pt x="926508" y="537686"/>
                    <a:pt x="934128" y="519589"/>
                    <a:pt x="944129" y="503015"/>
                  </a:cubicBezTo>
                  <a:cubicBezTo>
                    <a:pt x="948701" y="494443"/>
                    <a:pt x="954893" y="486918"/>
                    <a:pt x="960607" y="479012"/>
                  </a:cubicBezTo>
                  <a:cubicBezTo>
                    <a:pt x="963560" y="475202"/>
                    <a:pt x="967084" y="471773"/>
                    <a:pt x="970323" y="468154"/>
                  </a:cubicBezTo>
                  <a:cubicBezTo>
                    <a:pt x="973657" y="464630"/>
                    <a:pt x="976800" y="460820"/>
                    <a:pt x="980706" y="457962"/>
                  </a:cubicBezTo>
                  <a:cubicBezTo>
                    <a:pt x="988230" y="451771"/>
                    <a:pt x="995469" y="445199"/>
                    <a:pt x="1004137" y="440627"/>
                  </a:cubicBezTo>
                  <a:cubicBezTo>
                    <a:pt x="1008328" y="438150"/>
                    <a:pt x="1012328" y="435483"/>
                    <a:pt x="1016614" y="433197"/>
                  </a:cubicBezTo>
                  <a:lnTo>
                    <a:pt x="1029854" y="427292"/>
                  </a:lnTo>
                  <a:cubicBezTo>
                    <a:pt x="1038522" y="422910"/>
                    <a:pt x="1047857" y="420434"/>
                    <a:pt x="1057096" y="417671"/>
                  </a:cubicBezTo>
                  <a:cubicBezTo>
                    <a:pt x="1066145" y="414623"/>
                    <a:pt x="1075765" y="412718"/>
                    <a:pt x="1085290" y="411480"/>
                  </a:cubicBezTo>
                  <a:cubicBezTo>
                    <a:pt x="1104435" y="409004"/>
                    <a:pt x="1123866" y="410051"/>
                    <a:pt x="1142535" y="414242"/>
                  </a:cubicBezTo>
                  <a:cubicBezTo>
                    <a:pt x="1180254" y="422148"/>
                    <a:pt x="1213973" y="441960"/>
                    <a:pt x="1242166" y="466820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C95A"/>
                </a:gs>
              </a:gsLst>
              <a:lin ang="172204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D2ABEE8-E65F-5B4A-801E-641AB3A38D3A}"/>
                </a:ext>
              </a:extLst>
            </p:cNvPr>
            <p:cNvSpPr/>
            <p:nvPr/>
          </p:nvSpPr>
          <p:spPr>
            <a:xfrm>
              <a:off x="2598454" y="6367058"/>
              <a:ext cx="1605269" cy="1475192"/>
            </a:xfrm>
            <a:custGeom>
              <a:avLst/>
              <a:gdLst>
                <a:gd name="connsiteX0" fmla="*/ 168441 w 531018"/>
                <a:gd name="connsiteY0" fmla="*/ 311139 h 487989"/>
                <a:gd name="connsiteX1" fmla="*/ 238069 w 531018"/>
                <a:gd name="connsiteY1" fmla="*/ 284183 h 487989"/>
                <a:gd name="connsiteX2" fmla="*/ 243974 w 531018"/>
                <a:gd name="connsiteY2" fmla="*/ 246559 h 487989"/>
                <a:gd name="connsiteX3" fmla="*/ 224353 w 531018"/>
                <a:gd name="connsiteY3" fmla="*/ 213889 h 487989"/>
                <a:gd name="connsiteX4" fmla="*/ 153582 w 531018"/>
                <a:gd name="connsiteY4" fmla="*/ 199696 h 487989"/>
                <a:gd name="connsiteX5" fmla="*/ 110720 w 531018"/>
                <a:gd name="connsiteY5" fmla="*/ 257418 h 487989"/>
                <a:gd name="connsiteX6" fmla="*/ 110053 w 531018"/>
                <a:gd name="connsiteY6" fmla="*/ 267419 h 487989"/>
                <a:gd name="connsiteX7" fmla="*/ 101671 w 531018"/>
                <a:gd name="connsiteY7" fmla="*/ 261990 h 487989"/>
                <a:gd name="connsiteX8" fmla="*/ 42521 w 531018"/>
                <a:gd name="connsiteY8" fmla="*/ 260752 h 487989"/>
                <a:gd name="connsiteX9" fmla="*/ 12136 w 531018"/>
                <a:gd name="connsiteY9" fmla="*/ 311425 h 487989"/>
                <a:gd name="connsiteX10" fmla="*/ 38044 w 531018"/>
                <a:gd name="connsiteY10" fmla="*/ 365241 h 487989"/>
                <a:gd name="connsiteX11" fmla="*/ 97861 w 531018"/>
                <a:gd name="connsiteY11" fmla="*/ 376004 h 487989"/>
                <a:gd name="connsiteX12" fmla="*/ 109768 w 531018"/>
                <a:gd name="connsiteY12" fmla="*/ 372575 h 487989"/>
                <a:gd name="connsiteX13" fmla="*/ 104814 w 531018"/>
                <a:gd name="connsiteY13" fmla="*/ 384005 h 487989"/>
                <a:gd name="connsiteX14" fmla="*/ 106529 w 531018"/>
                <a:gd name="connsiteY14" fmla="*/ 423058 h 487989"/>
                <a:gd name="connsiteX15" fmla="*/ 134342 w 531018"/>
                <a:gd name="connsiteY15" fmla="*/ 453252 h 487989"/>
                <a:gd name="connsiteX16" fmla="*/ 174442 w 531018"/>
                <a:gd name="connsiteY16" fmla="*/ 469349 h 487989"/>
                <a:gd name="connsiteX17" fmla="*/ 217781 w 531018"/>
                <a:gd name="connsiteY17" fmla="*/ 476112 h 487989"/>
                <a:gd name="connsiteX18" fmla="*/ 301029 w 531018"/>
                <a:gd name="connsiteY18" fmla="*/ 456871 h 487989"/>
                <a:gd name="connsiteX19" fmla="*/ 348178 w 531018"/>
                <a:gd name="connsiteY19" fmla="*/ 389529 h 487989"/>
                <a:gd name="connsiteX20" fmla="*/ 348845 w 531018"/>
                <a:gd name="connsiteY20" fmla="*/ 383624 h 487989"/>
                <a:gd name="connsiteX21" fmla="*/ 354750 w 531018"/>
                <a:gd name="connsiteY21" fmla="*/ 384386 h 487989"/>
                <a:gd name="connsiteX22" fmla="*/ 466669 w 531018"/>
                <a:gd name="connsiteY22" fmla="*/ 368194 h 487989"/>
                <a:gd name="connsiteX23" fmla="*/ 504388 w 531018"/>
                <a:gd name="connsiteY23" fmla="*/ 328760 h 487989"/>
                <a:gd name="connsiteX24" fmla="*/ 519152 w 531018"/>
                <a:gd name="connsiteY24" fmla="*/ 274563 h 487989"/>
                <a:gd name="connsiteX25" fmla="*/ 507055 w 531018"/>
                <a:gd name="connsiteY25" fmla="*/ 220747 h 487989"/>
                <a:gd name="connsiteX26" fmla="*/ 467050 w 531018"/>
                <a:gd name="connsiteY26" fmla="*/ 184171 h 487989"/>
                <a:gd name="connsiteX27" fmla="*/ 439904 w 531018"/>
                <a:gd name="connsiteY27" fmla="*/ 176551 h 487989"/>
                <a:gd name="connsiteX28" fmla="*/ 411424 w 531018"/>
                <a:gd name="connsiteY28" fmla="*/ 174646 h 487989"/>
                <a:gd name="connsiteX29" fmla="*/ 352845 w 531018"/>
                <a:gd name="connsiteY29" fmla="*/ 176646 h 487989"/>
                <a:gd name="connsiteX30" fmla="*/ 344273 w 531018"/>
                <a:gd name="connsiteY30" fmla="*/ 177217 h 487989"/>
                <a:gd name="connsiteX31" fmla="*/ 346940 w 531018"/>
                <a:gd name="connsiteY31" fmla="*/ 168835 h 487989"/>
                <a:gd name="connsiteX32" fmla="*/ 352464 w 531018"/>
                <a:gd name="connsiteY32" fmla="*/ 100732 h 487989"/>
                <a:gd name="connsiteX33" fmla="*/ 322556 w 531018"/>
                <a:gd name="connsiteY33" fmla="*/ 40629 h 487989"/>
                <a:gd name="connsiteX34" fmla="*/ 261310 w 531018"/>
                <a:gd name="connsiteY34" fmla="*/ 7196 h 487989"/>
                <a:gd name="connsiteX35" fmla="*/ 191015 w 531018"/>
                <a:gd name="connsiteY35" fmla="*/ 8053 h 487989"/>
                <a:gd name="connsiteX36" fmla="*/ 262263 w 531018"/>
                <a:gd name="connsiteY36" fmla="*/ 3100 h 487989"/>
                <a:gd name="connsiteX37" fmla="*/ 327794 w 531018"/>
                <a:gd name="connsiteY37" fmla="*/ 34723 h 487989"/>
                <a:gd name="connsiteX38" fmla="*/ 363894 w 531018"/>
                <a:gd name="connsiteY38" fmla="*/ 98922 h 487989"/>
                <a:gd name="connsiteX39" fmla="*/ 365037 w 531018"/>
                <a:gd name="connsiteY39" fmla="*/ 136165 h 487989"/>
                <a:gd name="connsiteX40" fmla="*/ 357798 w 531018"/>
                <a:gd name="connsiteY40" fmla="*/ 172741 h 487989"/>
                <a:gd name="connsiteX41" fmla="*/ 351893 w 531018"/>
                <a:gd name="connsiteY41" fmla="*/ 164930 h 487989"/>
                <a:gd name="connsiteX42" fmla="*/ 411424 w 531018"/>
                <a:gd name="connsiteY42" fmla="*/ 162930 h 487989"/>
                <a:gd name="connsiteX43" fmla="*/ 441904 w 531018"/>
                <a:gd name="connsiteY43" fmla="*/ 165025 h 487989"/>
                <a:gd name="connsiteX44" fmla="*/ 471527 w 531018"/>
                <a:gd name="connsiteY44" fmla="*/ 173407 h 487989"/>
                <a:gd name="connsiteX45" fmla="*/ 517247 w 531018"/>
                <a:gd name="connsiteY45" fmla="*/ 215032 h 487989"/>
                <a:gd name="connsiteX46" fmla="*/ 530867 w 531018"/>
                <a:gd name="connsiteY46" fmla="*/ 275039 h 487989"/>
                <a:gd name="connsiteX47" fmla="*/ 514770 w 531018"/>
                <a:gd name="connsiteY47" fmla="*/ 334094 h 487989"/>
                <a:gd name="connsiteX48" fmla="*/ 472003 w 531018"/>
                <a:gd name="connsiteY48" fmla="*/ 378576 h 487989"/>
                <a:gd name="connsiteX49" fmla="*/ 353131 w 531018"/>
                <a:gd name="connsiteY49" fmla="*/ 396006 h 487989"/>
                <a:gd name="connsiteX50" fmla="*/ 359703 w 531018"/>
                <a:gd name="connsiteY50" fmla="*/ 390863 h 487989"/>
                <a:gd name="connsiteX51" fmla="*/ 307030 w 531018"/>
                <a:gd name="connsiteY51" fmla="*/ 466778 h 487989"/>
                <a:gd name="connsiteX52" fmla="*/ 217019 w 531018"/>
                <a:gd name="connsiteY52" fmla="*/ 487732 h 487989"/>
                <a:gd name="connsiteX53" fmla="*/ 171299 w 531018"/>
                <a:gd name="connsiteY53" fmla="*/ 480684 h 487989"/>
                <a:gd name="connsiteX54" fmla="*/ 127960 w 531018"/>
                <a:gd name="connsiteY54" fmla="*/ 463253 h 487989"/>
                <a:gd name="connsiteX55" fmla="*/ 95670 w 531018"/>
                <a:gd name="connsiteY55" fmla="*/ 427915 h 487989"/>
                <a:gd name="connsiteX56" fmla="*/ 93860 w 531018"/>
                <a:gd name="connsiteY56" fmla="*/ 379338 h 487989"/>
                <a:gd name="connsiteX57" fmla="*/ 100814 w 531018"/>
                <a:gd name="connsiteY57" fmla="*/ 387339 h 487989"/>
                <a:gd name="connsiteX58" fmla="*/ 30900 w 531018"/>
                <a:gd name="connsiteY58" fmla="*/ 374861 h 487989"/>
                <a:gd name="connsiteX59" fmla="*/ 7278 w 531018"/>
                <a:gd name="connsiteY59" fmla="*/ 346858 h 487989"/>
                <a:gd name="connsiteX60" fmla="*/ 39 w 531018"/>
                <a:gd name="connsiteY60" fmla="*/ 311044 h 487989"/>
                <a:gd name="connsiteX61" fmla="*/ 10040 w 531018"/>
                <a:gd name="connsiteY61" fmla="*/ 275896 h 487989"/>
                <a:gd name="connsiteX62" fmla="*/ 36710 w 531018"/>
                <a:gd name="connsiteY62" fmla="*/ 250465 h 487989"/>
                <a:gd name="connsiteX63" fmla="*/ 107672 w 531018"/>
                <a:gd name="connsiteY63" fmla="*/ 252179 h 487989"/>
                <a:gd name="connsiteX64" fmla="*/ 98623 w 531018"/>
                <a:gd name="connsiteY64" fmla="*/ 256751 h 487989"/>
                <a:gd name="connsiteX65" fmla="*/ 148820 w 531018"/>
                <a:gd name="connsiteY65" fmla="*/ 188743 h 487989"/>
                <a:gd name="connsiteX66" fmla="*/ 192730 w 531018"/>
                <a:gd name="connsiteY66" fmla="*/ 185599 h 487989"/>
                <a:gd name="connsiteX67" fmla="*/ 230354 w 531018"/>
                <a:gd name="connsiteY67" fmla="*/ 207221 h 487989"/>
                <a:gd name="connsiteX68" fmla="*/ 250547 w 531018"/>
                <a:gd name="connsiteY68" fmla="*/ 245226 h 487989"/>
                <a:gd name="connsiteX69" fmla="*/ 241879 w 531018"/>
                <a:gd name="connsiteY69" fmla="*/ 286755 h 487989"/>
                <a:gd name="connsiteX70" fmla="*/ 208923 w 531018"/>
                <a:gd name="connsiteY70" fmla="*/ 312091 h 487989"/>
                <a:gd name="connsiteX71" fmla="*/ 168441 w 531018"/>
                <a:gd name="connsiteY71" fmla="*/ 311139 h 4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31018" h="487989">
                  <a:moveTo>
                    <a:pt x="168441" y="311139"/>
                  </a:moveTo>
                  <a:cubicBezTo>
                    <a:pt x="195016" y="319712"/>
                    <a:pt x="225210" y="307424"/>
                    <a:pt x="238069" y="284183"/>
                  </a:cubicBezTo>
                  <a:cubicBezTo>
                    <a:pt x="244641" y="272849"/>
                    <a:pt x="246737" y="259132"/>
                    <a:pt x="243974" y="246559"/>
                  </a:cubicBezTo>
                  <a:cubicBezTo>
                    <a:pt x="241212" y="233891"/>
                    <a:pt x="233878" y="222557"/>
                    <a:pt x="224353" y="213889"/>
                  </a:cubicBezTo>
                  <a:cubicBezTo>
                    <a:pt x="205208" y="196458"/>
                    <a:pt x="176823" y="190267"/>
                    <a:pt x="153582" y="199696"/>
                  </a:cubicBezTo>
                  <a:cubicBezTo>
                    <a:pt x="130151" y="208840"/>
                    <a:pt x="112339" y="232462"/>
                    <a:pt x="110720" y="257418"/>
                  </a:cubicBezTo>
                  <a:lnTo>
                    <a:pt x="110053" y="267419"/>
                  </a:lnTo>
                  <a:lnTo>
                    <a:pt x="101671" y="261990"/>
                  </a:lnTo>
                  <a:cubicBezTo>
                    <a:pt x="84526" y="250846"/>
                    <a:pt x="60809" y="251132"/>
                    <a:pt x="42521" y="260752"/>
                  </a:cubicBezTo>
                  <a:cubicBezTo>
                    <a:pt x="23852" y="270086"/>
                    <a:pt x="12708" y="290470"/>
                    <a:pt x="12136" y="311425"/>
                  </a:cubicBezTo>
                  <a:cubicBezTo>
                    <a:pt x="11183" y="332475"/>
                    <a:pt x="20708" y="353335"/>
                    <a:pt x="38044" y="365241"/>
                  </a:cubicBezTo>
                  <a:cubicBezTo>
                    <a:pt x="54999" y="377433"/>
                    <a:pt x="77858" y="381719"/>
                    <a:pt x="97861" y="376004"/>
                  </a:cubicBezTo>
                  <a:lnTo>
                    <a:pt x="109768" y="372575"/>
                  </a:lnTo>
                  <a:lnTo>
                    <a:pt x="104814" y="384005"/>
                  </a:lnTo>
                  <a:cubicBezTo>
                    <a:pt x="99576" y="396006"/>
                    <a:pt x="100719" y="410580"/>
                    <a:pt x="106529" y="423058"/>
                  </a:cubicBezTo>
                  <a:cubicBezTo>
                    <a:pt x="112149" y="435726"/>
                    <a:pt x="122245" y="445823"/>
                    <a:pt x="134342" y="453252"/>
                  </a:cubicBezTo>
                  <a:cubicBezTo>
                    <a:pt x="146439" y="460777"/>
                    <a:pt x="160250" y="465635"/>
                    <a:pt x="174442" y="469349"/>
                  </a:cubicBezTo>
                  <a:cubicBezTo>
                    <a:pt x="188634" y="472969"/>
                    <a:pt x="203208" y="475350"/>
                    <a:pt x="217781" y="476112"/>
                  </a:cubicBezTo>
                  <a:cubicBezTo>
                    <a:pt x="246832" y="477636"/>
                    <a:pt x="276550" y="472112"/>
                    <a:pt x="301029" y="456871"/>
                  </a:cubicBezTo>
                  <a:cubicBezTo>
                    <a:pt x="325413" y="442012"/>
                    <a:pt x="344844" y="417628"/>
                    <a:pt x="348178" y="389529"/>
                  </a:cubicBezTo>
                  <a:lnTo>
                    <a:pt x="348845" y="383624"/>
                  </a:lnTo>
                  <a:lnTo>
                    <a:pt x="354750" y="384386"/>
                  </a:lnTo>
                  <a:cubicBezTo>
                    <a:pt x="392469" y="389244"/>
                    <a:pt x="432760" y="384291"/>
                    <a:pt x="466669" y="368194"/>
                  </a:cubicBezTo>
                  <a:cubicBezTo>
                    <a:pt x="483433" y="360002"/>
                    <a:pt x="495815" y="345619"/>
                    <a:pt x="504388" y="328760"/>
                  </a:cubicBezTo>
                  <a:cubicBezTo>
                    <a:pt x="512960" y="311901"/>
                    <a:pt x="518294" y="293327"/>
                    <a:pt x="519152" y="274563"/>
                  </a:cubicBezTo>
                  <a:cubicBezTo>
                    <a:pt x="520104" y="255799"/>
                    <a:pt x="516104" y="236939"/>
                    <a:pt x="507055" y="220747"/>
                  </a:cubicBezTo>
                  <a:cubicBezTo>
                    <a:pt x="498007" y="204459"/>
                    <a:pt x="484100" y="191219"/>
                    <a:pt x="467050" y="184171"/>
                  </a:cubicBezTo>
                  <a:cubicBezTo>
                    <a:pt x="458478" y="180551"/>
                    <a:pt x="449333" y="178170"/>
                    <a:pt x="439904" y="176551"/>
                  </a:cubicBezTo>
                  <a:cubicBezTo>
                    <a:pt x="430855" y="174932"/>
                    <a:pt x="421140" y="174741"/>
                    <a:pt x="411424" y="174646"/>
                  </a:cubicBezTo>
                  <a:cubicBezTo>
                    <a:pt x="391993" y="174550"/>
                    <a:pt x="372277" y="175408"/>
                    <a:pt x="352845" y="176646"/>
                  </a:cubicBezTo>
                  <a:lnTo>
                    <a:pt x="344273" y="177217"/>
                  </a:lnTo>
                  <a:lnTo>
                    <a:pt x="346940" y="168835"/>
                  </a:lnTo>
                  <a:cubicBezTo>
                    <a:pt x="353703" y="147309"/>
                    <a:pt x="355893" y="123211"/>
                    <a:pt x="352464" y="100732"/>
                  </a:cubicBezTo>
                  <a:cubicBezTo>
                    <a:pt x="349892" y="77967"/>
                    <a:pt x="339320" y="56536"/>
                    <a:pt x="322556" y="40629"/>
                  </a:cubicBezTo>
                  <a:cubicBezTo>
                    <a:pt x="305697" y="25008"/>
                    <a:pt x="283884" y="13673"/>
                    <a:pt x="261310" y="7196"/>
                  </a:cubicBezTo>
                  <a:cubicBezTo>
                    <a:pt x="238640" y="1005"/>
                    <a:pt x="213876" y="433"/>
                    <a:pt x="191015" y="8053"/>
                  </a:cubicBezTo>
                  <a:cubicBezTo>
                    <a:pt x="213304" y="-900"/>
                    <a:pt x="238545" y="-2138"/>
                    <a:pt x="262263" y="3100"/>
                  </a:cubicBezTo>
                  <a:cubicBezTo>
                    <a:pt x="285980" y="8720"/>
                    <a:pt x="308554" y="18817"/>
                    <a:pt x="327794" y="34723"/>
                  </a:cubicBezTo>
                  <a:cubicBezTo>
                    <a:pt x="346750" y="50821"/>
                    <a:pt x="359799" y="74157"/>
                    <a:pt x="363894" y="98922"/>
                  </a:cubicBezTo>
                  <a:cubicBezTo>
                    <a:pt x="365990" y="111304"/>
                    <a:pt x="366371" y="123877"/>
                    <a:pt x="365037" y="136165"/>
                  </a:cubicBezTo>
                  <a:cubicBezTo>
                    <a:pt x="363894" y="148547"/>
                    <a:pt x="361799" y="160549"/>
                    <a:pt x="357798" y="172741"/>
                  </a:cubicBezTo>
                  <a:lnTo>
                    <a:pt x="351893" y="164930"/>
                  </a:lnTo>
                  <a:cubicBezTo>
                    <a:pt x="371705" y="163597"/>
                    <a:pt x="391422" y="162740"/>
                    <a:pt x="411424" y="162930"/>
                  </a:cubicBezTo>
                  <a:cubicBezTo>
                    <a:pt x="421425" y="163120"/>
                    <a:pt x="431426" y="163216"/>
                    <a:pt x="441904" y="165025"/>
                  </a:cubicBezTo>
                  <a:cubicBezTo>
                    <a:pt x="451905" y="166835"/>
                    <a:pt x="461907" y="169312"/>
                    <a:pt x="471527" y="173407"/>
                  </a:cubicBezTo>
                  <a:cubicBezTo>
                    <a:pt x="491053" y="181408"/>
                    <a:pt x="507246" y="196839"/>
                    <a:pt x="517247" y="215032"/>
                  </a:cubicBezTo>
                  <a:cubicBezTo>
                    <a:pt x="527534" y="233224"/>
                    <a:pt x="531916" y="254465"/>
                    <a:pt x="530867" y="275039"/>
                  </a:cubicBezTo>
                  <a:cubicBezTo>
                    <a:pt x="529915" y="295708"/>
                    <a:pt x="524105" y="315806"/>
                    <a:pt x="514770" y="334094"/>
                  </a:cubicBezTo>
                  <a:cubicBezTo>
                    <a:pt x="505627" y="352287"/>
                    <a:pt x="490958" y="369337"/>
                    <a:pt x="472003" y="378576"/>
                  </a:cubicBezTo>
                  <a:cubicBezTo>
                    <a:pt x="434665" y="396292"/>
                    <a:pt x="393326" y="401055"/>
                    <a:pt x="353131" y="396006"/>
                  </a:cubicBezTo>
                  <a:lnTo>
                    <a:pt x="359703" y="390863"/>
                  </a:lnTo>
                  <a:cubicBezTo>
                    <a:pt x="355798" y="423344"/>
                    <a:pt x="333700" y="450585"/>
                    <a:pt x="307030" y="466778"/>
                  </a:cubicBezTo>
                  <a:cubicBezTo>
                    <a:pt x="280075" y="483446"/>
                    <a:pt x="247880" y="489352"/>
                    <a:pt x="217019" y="487732"/>
                  </a:cubicBezTo>
                  <a:cubicBezTo>
                    <a:pt x="201493" y="486971"/>
                    <a:pt x="186253" y="484399"/>
                    <a:pt x="171299" y="480684"/>
                  </a:cubicBezTo>
                  <a:cubicBezTo>
                    <a:pt x="156440" y="476874"/>
                    <a:pt x="141485" y="471635"/>
                    <a:pt x="127960" y="463253"/>
                  </a:cubicBezTo>
                  <a:cubicBezTo>
                    <a:pt x="114530" y="454966"/>
                    <a:pt x="102338" y="442965"/>
                    <a:pt x="95670" y="427915"/>
                  </a:cubicBezTo>
                  <a:cubicBezTo>
                    <a:pt x="88812" y="413247"/>
                    <a:pt x="87003" y="395149"/>
                    <a:pt x="93860" y="379338"/>
                  </a:cubicBezTo>
                  <a:lnTo>
                    <a:pt x="100814" y="387339"/>
                  </a:lnTo>
                  <a:cubicBezTo>
                    <a:pt x="77002" y="394102"/>
                    <a:pt x="50903" y="389053"/>
                    <a:pt x="30900" y="374861"/>
                  </a:cubicBezTo>
                  <a:cubicBezTo>
                    <a:pt x="20994" y="367717"/>
                    <a:pt x="12612" y="358097"/>
                    <a:pt x="7278" y="346858"/>
                  </a:cubicBezTo>
                  <a:cubicBezTo>
                    <a:pt x="2040" y="335618"/>
                    <a:pt x="-341" y="323331"/>
                    <a:pt x="39" y="311044"/>
                  </a:cubicBezTo>
                  <a:cubicBezTo>
                    <a:pt x="515" y="298852"/>
                    <a:pt x="3754" y="286660"/>
                    <a:pt x="10040" y="275896"/>
                  </a:cubicBezTo>
                  <a:cubicBezTo>
                    <a:pt x="16327" y="265133"/>
                    <a:pt x="25757" y="256275"/>
                    <a:pt x="36710" y="250465"/>
                  </a:cubicBezTo>
                  <a:cubicBezTo>
                    <a:pt x="58428" y="239035"/>
                    <a:pt x="86240" y="238463"/>
                    <a:pt x="107672" y="252179"/>
                  </a:cubicBezTo>
                  <a:lnTo>
                    <a:pt x="98623" y="256751"/>
                  </a:lnTo>
                  <a:cubicBezTo>
                    <a:pt x="100814" y="226652"/>
                    <a:pt x="121198" y="199887"/>
                    <a:pt x="148820" y="188743"/>
                  </a:cubicBezTo>
                  <a:cubicBezTo>
                    <a:pt x="162536" y="182837"/>
                    <a:pt x="178442" y="181980"/>
                    <a:pt x="192730" y="185599"/>
                  </a:cubicBezTo>
                  <a:cubicBezTo>
                    <a:pt x="207017" y="189314"/>
                    <a:pt x="220162" y="196839"/>
                    <a:pt x="230354" y="207221"/>
                  </a:cubicBezTo>
                  <a:cubicBezTo>
                    <a:pt x="240546" y="217603"/>
                    <a:pt x="248070" y="230748"/>
                    <a:pt x="250547" y="245226"/>
                  </a:cubicBezTo>
                  <a:cubicBezTo>
                    <a:pt x="252928" y="259609"/>
                    <a:pt x="249690" y="274753"/>
                    <a:pt x="241879" y="286755"/>
                  </a:cubicBezTo>
                  <a:cubicBezTo>
                    <a:pt x="234069" y="298661"/>
                    <a:pt x="222353" y="307995"/>
                    <a:pt x="208923" y="312091"/>
                  </a:cubicBezTo>
                  <a:cubicBezTo>
                    <a:pt x="195873" y="316759"/>
                    <a:pt x="181395" y="315425"/>
                    <a:pt x="168441" y="311139"/>
                  </a:cubicBezTo>
                  <a:close/>
                </a:path>
              </a:pathLst>
            </a:custGeom>
            <a:gradFill>
              <a:gsLst>
                <a:gs pos="32970">
                  <a:srgbClr val="6E3A00"/>
                </a:gs>
                <a:gs pos="100000">
                  <a:srgbClr val="FFC95A"/>
                </a:gs>
              </a:gsLst>
              <a:lin ang="9133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A18839C2-6271-5E4E-B608-40D95F00CF80}"/>
                </a:ext>
              </a:extLst>
            </p:cNvPr>
            <p:cNvSpPr/>
            <p:nvPr/>
          </p:nvSpPr>
          <p:spPr>
            <a:xfrm>
              <a:off x="1023823" y="5584588"/>
              <a:ext cx="736264" cy="380372"/>
            </a:xfrm>
            <a:custGeom>
              <a:avLst/>
              <a:gdLst>
                <a:gd name="connsiteX0" fmla="*/ 243554 w 243554"/>
                <a:gd name="connsiteY0" fmla="*/ 125827 h 125826"/>
                <a:gd name="connsiteX1" fmla="*/ 222313 w 243554"/>
                <a:gd name="connsiteY1" fmla="*/ 86393 h 125826"/>
                <a:gd name="connsiteX2" fmla="*/ 198882 w 243554"/>
                <a:gd name="connsiteY2" fmla="*/ 49722 h 125826"/>
                <a:gd name="connsiteX3" fmla="*/ 126111 w 243554"/>
                <a:gd name="connsiteY3" fmla="*/ 11717 h 125826"/>
                <a:gd name="connsiteX4" fmla="*/ 46958 w 243554"/>
                <a:gd name="connsiteY4" fmla="*/ 39911 h 125826"/>
                <a:gd name="connsiteX5" fmla="*/ 20193 w 243554"/>
                <a:gd name="connsiteY5" fmla="*/ 73153 h 125826"/>
                <a:gd name="connsiteX6" fmla="*/ 0 w 243554"/>
                <a:gd name="connsiteY6" fmla="*/ 112492 h 125826"/>
                <a:gd name="connsiteX7" fmla="*/ 10001 w 243554"/>
                <a:gd name="connsiteY7" fmla="*/ 67438 h 125826"/>
                <a:gd name="connsiteX8" fmla="*/ 39434 w 243554"/>
                <a:gd name="connsiteY8" fmla="*/ 30958 h 125826"/>
                <a:gd name="connsiteX9" fmla="*/ 126397 w 243554"/>
                <a:gd name="connsiteY9" fmla="*/ 1 h 125826"/>
                <a:gd name="connsiteX10" fmla="*/ 208026 w 243554"/>
                <a:gd name="connsiteY10" fmla="*/ 42197 h 125826"/>
                <a:gd name="connsiteX11" fmla="*/ 233077 w 243554"/>
                <a:gd name="connsiteY11" fmla="*/ 81154 h 125826"/>
                <a:gd name="connsiteX12" fmla="*/ 243554 w 243554"/>
                <a:gd name="connsiteY12" fmla="*/ 125827 h 12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554" h="125826">
                  <a:moveTo>
                    <a:pt x="243554" y="125827"/>
                  </a:moveTo>
                  <a:cubicBezTo>
                    <a:pt x="237268" y="112016"/>
                    <a:pt x="230410" y="98776"/>
                    <a:pt x="222313" y="86393"/>
                  </a:cubicBezTo>
                  <a:cubicBezTo>
                    <a:pt x="216027" y="73153"/>
                    <a:pt x="208026" y="60866"/>
                    <a:pt x="198882" y="49722"/>
                  </a:cubicBezTo>
                  <a:cubicBezTo>
                    <a:pt x="180880" y="27338"/>
                    <a:pt x="154496" y="11622"/>
                    <a:pt x="126111" y="11717"/>
                  </a:cubicBezTo>
                  <a:cubicBezTo>
                    <a:pt x="97822" y="12003"/>
                    <a:pt x="68485" y="21337"/>
                    <a:pt x="46958" y="39911"/>
                  </a:cubicBezTo>
                  <a:cubicBezTo>
                    <a:pt x="36195" y="49246"/>
                    <a:pt x="27146" y="60580"/>
                    <a:pt x="20193" y="73153"/>
                  </a:cubicBezTo>
                  <a:cubicBezTo>
                    <a:pt x="11525" y="84774"/>
                    <a:pt x="4858" y="98204"/>
                    <a:pt x="0" y="112492"/>
                  </a:cubicBezTo>
                  <a:cubicBezTo>
                    <a:pt x="191" y="97252"/>
                    <a:pt x="4096" y="82107"/>
                    <a:pt x="10001" y="67438"/>
                  </a:cubicBezTo>
                  <a:cubicBezTo>
                    <a:pt x="17526" y="53722"/>
                    <a:pt x="27527" y="41245"/>
                    <a:pt x="39434" y="30958"/>
                  </a:cubicBezTo>
                  <a:cubicBezTo>
                    <a:pt x="63722" y="10288"/>
                    <a:pt x="94964" y="383"/>
                    <a:pt x="126397" y="1"/>
                  </a:cubicBezTo>
                  <a:cubicBezTo>
                    <a:pt x="158591" y="-189"/>
                    <a:pt x="188786" y="18099"/>
                    <a:pt x="208026" y="42197"/>
                  </a:cubicBezTo>
                  <a:cubicBezTo>
                    <a:pt x="217932" y="54199"/>
                    <a:pt x="226219" y="67343"/>
                    <a:pt x="233077" y="81154"/>
                  </a:cubicBezTo>
                  <a:cubicBezTo>
                    <a:pt x="237840" y="95823"/>
                    <a:pt x="241935" y="110682"/>
                    <a:pt x="243554" y="125827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643192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1CD16356-B6E0-E3B3-9948-A630A60FE450}"/>
                </a:ext>
              </a:extLst>
            </p:cNvPr>
            <p:cNvSpPr/>
            <p:nvPr/>
          </p:nvSpPr>
          <p:spPr>
            <a:xfrm>
              <a:off x="1018669" y="4988059"/>
              <a:ext cx="687476" cy="682627"/>
            </a:xfrm>
            <a:custGeom>
              <a:avLst/>
              <a:gdLst>
                <a:gd name="connsiteX0" fmla="*/ 187919 w 227415"/>
                <a:gd name="connsiteY0" fmla="*/ 225811 h 225811"/>
                <a:gd name="connsiteX1" fmla="*/ 212969 w 227415"/>
                <a:gd name="connsiteY1" fmla="*/ 165804 h 225811"/>
                <a:gd name="connsiteX2" fmla="*/ 211159 w 227415"/>
                <a:gd name="connsiteY2" fmla="*/ 102082 h 225811"/>
                <a:gd name="connsiteX3" fmla="*/ 181918 w 227415"/>
                <a:gd name="connsiteY3" fmla="*/ 45503 h 225811"/>
                <a:gd name="connsiteX4" fmla="*/ 128102 w 227415"/>
                <a:gd name="connsiteY4" fmla="*/ 14071 h 225811"/>
                <a:gd name="connsiteX5" fmla="*/ 65141 w 227415"/>
                <a:gd name="connsiteY5" fmla="*/ 18452 h 225811"/>
                <a:gd name="connsiteX6" fmla="*/ 17802 w 227415"/>
                <a:gd name="connsiteY6" fmla="*/ 57219 h 225811"/>
                <a:gd name="connsiteX7" fmla="*/ 12087 w 227415"/>
                <a:gd name="connsiteY7" fmla="*/ 86366 h 225811"/>
                <a:gd name="connsiteX8" fmla="*/ 24470 w 227415"/>
                <a:gd name="connsiteY8" fmla="*/ 112083 h 225811"/>
                <a:gd name="connsiteX9" fmla="*/ 50949 w 227415"/>
                <a:gd name="connsiteY9" fmla="*/ 119512 h 225811"/>
                <a:gd name="connsiteX10" fmla="*/ 71714 w 227415"/>
                <a:gd name="connsiteY10" fmla="*/ 97986 h 225811"/>
                <a:gd name="connsiteX11" fmla="*/ 16754 w 227415"/>
                <a:gd name="connsiteY11" fmla="*/ 120941 h 225811"/>
                <a:gd name="connsiteX12" fmla="*/ 7229 w 227415"/>
                <a:gd name="connsiteY12" fmla="*/ 51980 h 225811"/>
                <a:gd name="connsiteX13" fmla="*/ 61046 w 227415"/>
                <a:gd name="connsiteY13" fmla="*/ 7499 h 225811"/>
                <a:gd name="connsiteX14" fmla="*/ 130388 w 227415"/>
                <a:gd name="connsiteY14" fmla="*/ 2641 h 225811"/>
                <a:gd name="connsiteX15" fmla="*/ 190490 w 227415"/>
                <a:gd name="connsiteY15" fmla="*/ 37693 h 225811"/>
                <a:gd name="connsiteX16" fmla="*/ 222304 w 227415"/>
                <a:gd name="connsiteY16" fmla="*/ 99129 h 225811"/>
                <a:gd name="connsiteX17" fmla="*/ 224304 w 227415"/>
                <a:gd name="connsiteY17" fmla="*/ 168376 h 225811"/>
                <a:gd name="connsiteX18" fmla="*/ 187919 w 227415"/>
                <a:gd name="connsiteY18" fmla="*/ 225811 h 2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415" h="225811">
                  <a:moveTo>
                    <a:pt x="187919" y="225811"/>
                  </a:moveTo>
                  <a:cubicBezTo>
                    <a:pt x="201158" y="207619"/>
                    <a:pt x="210302" y="187140"/>
                    <a:pt x="212969" y="165804"/>
                  </a:cubicBezTo>
                  <a:cubicBezTo>
                    <a:pt x="217541" y="144944"/>
                    <a:pt x="216589" y="122942"/>
                    <a:pt x="211159" y="102082"/>
                  </a:cubicBezTo>
                  <a:cubicBezTo>
                    <a:pt x="205635" y="81222"/>
                    <a:pt x="196300" y="61315"/>
                    <a:pt x="181918" y="45503"/>
                  </a:cubicBezTo>
                  <a:cubicBezTo>
                    <a:pt x="167725" y="29596"/>
                    <a:pt x="148961" y="18262"/>
                    <a:pt x="128102" y="14071"/>
                  </a:cubicBezTo>
                  <a:cubicBezTo>
                    <a:pt x="107432" y="9785"/>
                    <a:pt x="85048" y="11404"/>
                    <a:pt x="65141" y="18452"/>
                  </a:cubicBezTo>
                  <a:cubicBezTo>
                    <a:pt x="45329" y="25691"/>
                    <a:pt x="27041" y="38836"/>
                    <a:pt x="17802" y="57219"/>
                  </a:cubicBezTo>
                  <a:cubicBezTo>
                    <a:pt x="13135" y="66363"/>
                    <a:pt x="10849" y="76460"/>
                    <a:pt x="12087" y="86366"/>
                  </a:cubicBezTo>
                  <a:cubicBezTo>
                    <a:pt x="13135" y="96271"/>
                    <a:pt x="17516" y="105892"/>
                    <a:pt x="24470" y="112083"/>
                  </a:cubicBezTo>
                  <a:cubicBezTo>
                    <a:pt x="30851" y="119322"/>
                    <a:pt x="40757" y="121989"/>
                    <a:pt x="50949" y="119512"/>
                  </a:cubicBezTo>
                  <a:cubicBezTo>
                    <a:pt x="60760" y="117227"/>
                    <a:pt x="70571" y="109511"/>
                    <a:pt x="71714" y="97986"/>
                  </a:cubicBezTo>
                  <a:cubicBezTo>
                    <a:pt x="73714" y="122370"/>
                    <a:pt x="37995" y="138658"/>
                    <a:pt x="16754" y="120941"/>
                  </a:cubicBezTo>
                  <a:cubicBezTo>
                    <a:pt x="-2962" y="103129"/>
                    <a:pt x="-4105" y="73126"/>
                    <a:pt x="7229" y="51980"/>
                  </a:cubicBezTo>
                  <a:cubicBezTo>
                    <a:pt x="18373" y="29977"/>
                    <a:pt x="39233" y="15500"/>
                    <a:pt x="61046" y="7499"/>
                  </a:cubicBezTo>
                  <a:cubicBezTo>
                    <a:pt x="83239" y="-407"/>
                    <a:pt x="107242" y="-2122"/>
                    <a:pt x="130388" y="2641"/>
                  </a:cubicBezTo>
                  <a:cubicBezTo>
                    <a:pt x="153533" y="7213"/>
                    <a:pt x="175060" y="20167"/>
                    <a:pt x="190490" y="37693"/>
                  </a:cubicBezTo>
                  <a:cubicBezTo>
                    <a:pt x="206397" y="55124"/>
                    <a:pt x="216494" y="76936"/>
                    <a:pt x="222304" y="99129"/>
                  </a:cubicBezTo>
                  <a:cubicBezTo>
                    <a:pt x="228209" y="121513"/>
                    <a:pt x="229162" y="145420"/>
                    <a:pt x="224304" y="168376"/>
                  </a:cubicBezTo>
                  <a:cubicBezTo>
                    <a:pt x="217732" y="190855"/>
                    <a:pt x="204873" y="211048"/>
                    <a:pt x="187919" y="225811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C3B2656-90B6-97BF-DE41-16B9B102F5AE}"/>
                </a:ext>
              </a:extLst>
            </p:cNvPr>
            <p:cNvSpPr/>
            <p:nvPr/>
          </p:nvSpPr>
          <p:spPr>
            <a:xfrm>
              <a:off x="-228722" y="4662711"/>
              <a:ext cx="776863" cy="435261"/>
            </a:xfrm>
            <a:custGeom>
              <a:avLst/>
              <a:gdLst>
                <a:gd name="connsiteX0" fmla="*/ 256985 w 256984"/>
                <a:gd name="connsiteY0" fmla="*/ 56068 h 143983"/>
                <a:gd name="connsiteX1" fmla="*/ 221171 w 256984"/>
                <a:gd name="connsiteY1" fmla="*/ 32922 h 143983"/>
                <a:gd name="connsiteX2" fmla="*/ 182213 w 256984"/>
                <a:gd name="connsiteY2" fmla="*/ 17206 h 143983"/>
                <a:gd name="connsiteX3" fmla="*/ 99251 w 256984"/>
                <a:gd name="connsiteY3" fmla="*/ 17777 h 143983"/>
                <a:gd name="connsiteX4" fmla="*/ 31718 w 256984"/>
                <a:gd name="connsiteY4" fmla="*/ 65497 h 143983"/>
                <a:gd name="connsiteX5" fmla="*/ 13526 w 256984"/>
                <a:gd name="connsiteY5" fmla="*/ 102645 h 143983"/>
                <a:gd name="connsiteX6" fmla="*/ 0 w 256984"/>
                <a:gd name="connsiteY6" fmla="*/ 143984 h 143983"/>
                <a:gd name="connsiteX7" fmla="*/ 2286 w 256984"/>
                <a:gd name="connsiteY7" fmla="*/ 99407 h 143983"/>
                <a:gd name="connsiteX8" fmla="*/ 22288 w 256984"/>
                <a:gd name="connsiteY8" fmla="*/ 58449 h 143983"/>
                <a:gd name="connsiteX9" fmla="*/ 55245 w 256984"/>
                <a:gd name="connsiteY9" fmla="*/ 27207 h 143983"/>
                <a:gd name="connsiteX10" fmla="*/ 95536 w 256984"/>
                <a:gd name="connsiteY10" fmla="*/ 6633 h 143983"/>
                <a:gd name="connsiteX11" fmla="*/ 185166 w 256984"/>
                <a:gd name="connsiteY11" fmla="*/ 5871 h 143983"/>
                <a:gd name="connsiteX12" fmla="*/ 227076 w 256984"/>
                <a:gd name="connsiteY12" fmla="*/ 22730 h 143983"/>
                <a:gd name="connsiteX13" fmla="*/ 256985 w 256984"/>
                <a:gd name="connsiteY13" fmla="*/ 56068 h 1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984" h="143983">
                  <a:moveTo>
                    <a:pt x="256985" y="56068"/>
                  </a:moveTo>
                  <a:cubicBezTo>
                    <a:pt x="246507" y="45590"/>
                    <a:pt x="234220" y="38256"/>
                    <a:pt x="221171" y="32922"/>
                  </a:cubicBezTo>
                  <a:cubicBezTo>
                    <a:pt x="209074" y="25969"/>
                    <a:pt x="195834" y="20825"/>
                    <a:pt x="182213" y="17206"/>
                  </a:cubicBezTo>
                  <a:cubicBezTo>
                    <a:pt x="154972" y="10253"/>
                    <a:pt x="125730" y="9300"/>
                    <a:pt x="99251" y="17777"/>
                  </a:cubicBezTo>
                  <a:cubicBezTo>
                    <a:pt x="73438" y="27493"/>
                    <a:pt x="48101" y="43209"/>
                    <a:pt x="31718" y="65497"/>
                  </a:cubicBezTo>
                  <a:cubicBezTo>
                    <a:pt x="23431" y="76546"/>
                    <a:pt x="17431" y="89215"/>
                    <a:pt x="13526" y="102645"/>
                  </a:cubicBezTo>
                  <a:cubicBezTo>
                    <a:pt x="7715" y="115599"/>
                    <a:pt x="4667" y="129982"/>
                    <a:pt x="0" y="143984"/>
                  </a:cubicBezTo>
                  <a:cubicBezTo>
                    <a:pt x="0" y="129315"/>
                    <a:pt x="0" y="114551"/>
                    <a:pt x="2286" y="99407"/>
                  </a:cubicBezTo>
                  <a:cubicBezTo>
                    <a:pt x="6382" y="84833"/>
                    <a:pt x="13145" y="70736"/>
                    <a:pt x="22288" y="58449"/>
                  </a:cubicBezTo>
                  <a:cubicBezTo>
                    <a:pt x="31433" y="46162"/>
                    <a:pt x="42863" y="35779"/>
                    <a:pt x="55245" y="27207"/>
                  </a:cubicBezTo>
                  <a:cubicBezTo>
                    <a:pt x="68009" y="19016"/>
                    <a:pt x="80867" y="11777"/>
                    <a:pt x="95536" y="6633"/>
                  </a:cubicBezTo>
                  <a:cubicBezTo>
                    <a:pt x="124873" y="-2701"/>
                    <a:pt x="156115" y="-1463"/>
                    <a:pt x="185166" y="5871"/>
                  </a:cubicBezTo>
                  <a:cubicBezTo>
                    <a:pt x="199739" y="9776"/>
                    <a:pt x="213836" y="15301"/>
                    <a:pt x="227076" y="22730"/>
                  </a:cubicBezTo>
                  <a:cubicBezTo>
                    <a:pt x="239078" y="31779"/>
                    <a:pt x="250508" y="42637"/>
                    <a:pt x="256985" y="56068"/>
                  </a:cubicBezTo>
                  <a:close/>
                </a:path>
              </a:pathLst>
            </a:custGeom>
            <a:gradFill>
              <a:gsLst>
                <a:gs pos="33530">
                  <a:srgbClr val="6E3A00"/>
                </a:gs>
                <a:gs pos="100000">
                  <a:srgbClr val="FFD25C"/>
                </a:gs>
              </a:gsLst>
              <a:lin ang="1716903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7" name="图形 4">
              <a:extLst>
                <a:ext uri="{FF2B5EF4-FFF2-40B4-BE49-F238E27FC236}">
                  <a16:creationId xmlns:a16="http://schemas.microsoft.com/office/drawing/2014/main" id="{D849F237-87C0-7B11-A826-DD31C107104E}"/>
                </a:ext>
              </a:extLst>
            </p:cNvPr>
            <p:cNvGrpSpPr/>
            <p:nvPr/>
          </p:nvGrpSpPr>
          <p:grpSpPr>
            <a:xfrm>
              <a:off x="3578439" y="6319089"/>
              <a:ext cx="2143753" cy="1873886"/>
              <a:chOff x="5489639" y="4586083"/>
              <a:chExt cx="709147" cy="619876"/>
            </a:xfrm>
          </p:grpSpPr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26F72A-FF58-6480-A730-B5485C3A3F20}"/>
                  </a:ext>
                </a:extLst>
              </p:cNvPr>
              <p:cNvSpPr/>
              <p:nvPr/>
            </p:nvSpPr>
            <p:spPr>
              <a:xfrm>
                <a:off x="5489639" y="5047583"/>
                <a:ext cx="275462" cy="158376"/>
              </a:xfrm>
              <a:custGeom>
                <a:avLst/>
                <a:gdLst>
                  <a:gd name="connsiteX0" fmla="*/ 275462 w 275462"/>
                  <a:gd name="connsiteY0" fmla="*/ 85725 h 158376"/>
                  <a:gd name="connsiteX1" fmla="*/ 264604 w 275462"/>
                  <a:gd name="connsiteY1" fmla="*/ 108014 h 158376"/>
                  <a:gd name="connsiteX2" fmla="*/ 257174 w 275462"/>
                  <a:gd name="connsiteY2" fmla="*/ 118206 h 158376"/>
                  <a:gd name="connsiteX3" fmla="*/ 247744 w 275462"/>
                  <a:gd name="connsiteY3" fmla="*/ 126492 h 158376"/>
                  <a:gd name="connsiteX4" fmla="*/ 204120 w 275462"/>
                  <a:gd name="connsiteY4" fmla="*/ 150972 h 158376"/>
                  <a:gd name="connsiteX5" fmla="*/ 105822 w 275462"/>
                  <a:gd name="connsiteY5" fmla="*/ 150114 h 158376"/>
                  <a:gd name="connsiteX6" fmla="*/ 25526 w 275462"/>
                  <a:gd name="connsiteY6" fmla="*/ 93440 h 158376"/>
                  <a:gd name="connsiteX7" fmla="*/ 13334 w 275462"/>
                  <a:gd name="connsiteY7" fmla="*/ 71724 h 158376"/>
                  <a:gd name="connsiteX8" fmla="*/ 5524 w 275462"/>
                  <a:gd name="connsiteY8" fmla="*/ 48292 h 158376"/>
                  <a:gd name="connsiteX9" fmla="*/ 190 w 275462"/>
                  <a:gd name="connsiteY9" fmla="*/ 0 h 158376"/>
                  <a:gd name="connsiteX10" fmla="*/ 12287 w 275462"/>
                  <a:gd name="connsiteY10" fmla="*/ 46101 h 158376"/>
                  <a:gd name="connsiteX11" fmla="*/ 35147 w 275462"/>
                  <a:gd name="connsiteY11" fmla="*/ 86678 h 158376"/>
                  <a:gd name="connsiteX12" fmla="*/ 109346 w 275462"/>
                  <a:gd name="connsiteY12" fmla="*/ 138970 h 158376"/>
                  <a:gd name="connsiteX13" fmla="*/ 200405 w 275462"/>
                  <a:gd name="connsiteY13" fmla="*/ 140018 h 158376"/>
                  <a:gd name="connsiteX14" fmla="*/ 240315 w 275462"/>
                  <a:gd name="connsiteY14" fmla="*/ 117634 h 158376"/>
                  <a:gd name="connsiteX15" fmla="*/ 248792 w 275462"/>
                  <a:gd name="connsiteY15" fmla="*/ 109824 h 158376"/>
                  <a:gd name="connsiteX16" fmla="*/ 257936 w 275462"/>
                  <a:gd name="connsiteY16" fmla="*/ 102489 h 158376"/>
                  <a:gd name="connsiteX17" fmla="*/ 275462 w 275462"/>
                  <a:gd name="connsiteY17" fmla="*/ 85725 h 15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5462" h="158376">
                    <a:moveTo>
                      <a:pt x="275462" y="85725"/>
                    </a:moveTo>
                    <a:cubicBezTo>
                      <a:pt x="272986" y="93631"/>
                      <a:pt x="268985" y="100870"/>
                      <a:pt x="264604" y="108014"/>
                    </a:cubicBezTo>
                    <a:cubicBezTo>
                      <a:pt x="262318" y="111443"/>
                      <a:pt x="260317" y="115348"/>
                      <a:pt x="257174" y="118206"/>
                    </a:cubicBezTo>
                    <a:cubicBezTo>
                      <a:pt x="254031" y="120872"/>
                      <a:pt x="251078" y="123825"/>
                      <a:pt x="247744" y="126492"/>
                    </a:cubicBezTo>
                    <a:cubicBezTo>
                      <a:pt x="234886" y="137065"/>
                      <a:pt x="220027" y="145542"/>
                      <a:pt x="204120" y="150972"/>
                    </a:cubicBezTo>
                    <a:cubicBezTo>
                      <a:pt x="172211" y="162116"/>
                      <a:pt x="137159" y="159734"/>
                      <a:pt x="105822" y="150114"/>
                    </a:cubicBezTo>
                    <a:cubicBezTo>
                      <a:pt x="74008" y="140780"/>
                      <a:pt x="44767" y="120872"/>
                      <a:pt x="25526" y="93440"/>
                    </a:cubicBezTo>
                    <a:cubicBezTo>
                      <a:pt x="20383" y="86868"/>
                      <a:pt x="16287" y="79439"/>
                      <a:pt x="13334" y="71724"/>
                    </a:cubicBezTo>
                    <a:cubicBezTo>
                      <a:pt x="10191" y="64103"/>
                      <a:pt x="7524" y="56198"/>
                      <a:pt x="5524" y="48292"/>
                    </a:cubicBezTo>
                    <a:cubicBezTo>
                      <a:pt x="1428" y="32385"/>
                      <a:pt x="-667" y="16097"/>
                      <a:pt x="190" y="0"/>
                    </a:cubicBezTo>
                    <a:cubicBezTo>
                      <a:pt x="2095" y="16002"/>
                      <a:pt x="6381" y="31432"/>
                      <a:pt x="12287" y="46101"/>
                    </a:cubicBezTo>
                    <a:cubicBezTo>
                      <a:pt x="18001" y="60865"/>
                      <a:pt x="26765" y="73914"/>
                      <a:pt x="35147" y="86678"/>
                    </a:cubicBezTo>
                    <a:cubicBezTo>
                      <a:pt x="52958" y="111919"/>
                      <a:pt x="79533" y="130207"/>
                      <a:pt x="109346" y="138970"/>
                    </a:cubicBezTo>
                    <a:cubicBezTo>
                      <a:pt x="138969" y="148114"/>
                      <a:pt x="171354" y="150114"/>
                      <a:pt x="200405" y="140018"/>
                    </a:cubicBezTo>
                    <a:cubicBezTo>
                      <a:pt x="214883" y="135064"/>
                      <a:pt x="228409" y="127349"/>
                      <a:pt x="240315" y="117634"/>
                    </a:cubicBezTo>
                    <a:cubicBezTo>
                      <a:pt x="243268" y="115158"/>
                      <a:pt x="246220" y="112681"/>
                      <a:pt x="248792" y="109824"/>
                    </a:cubicBezTo>
                    <a:cubicBezTo>
                      <a:pt x="251459" y="107061"/>
                      <a:pt x="254983" y="105156"/>
                      <a:pt x="257936" y="102489"/>
                    </a:cubicBezTo>
                    <a:cubicBezTo>
                      <a:pt x="264128" y="97346"/>
                      <a:pt x="269938" y="91821"/>
                      <a:pt x="275462" y="857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D25C"/>
                  </a:gs>
                  <a:gs pos="100000">
                    <a:srgbClr val="FFD25C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BA8BAFDE-6C9C-F243-3A9B-067E75BB008E}"/>
                  </a:ext>
                </a:extLst>
              </p:cNvPr>
              <p:cNvSpPr/>
              <p:nvPr/>
            </p:nvSpPr>
            <p:spPr>
              <a:xfrm>
                <a:off x="5746337" y="4586083"/>
                <a:ext cx="452449" cy="514675"/>
              </a:xfrm>
              <a:custGeom>
                <a:avLst/>
                <a:gdLst>
                  <a:gd name="connsiteX0" fmla="*/ 278892 w 452449"/>
                  <a:gd name="connsiteY0" fmla="*/ 419399 h 514675"/>
                  <a:gd name="connsiteX1" fmla="*/ 298133 w 452449"/>
                  <a:gd name="connsiteY1" fmla="*/ 373203 h 514675"/>
                  <a:gd name="connsiteX2" fmla="*/ 265367 w 452449"/>
                  <a:gd name="connsiteY2" fmla="*/ 338056 h 514675"/>
                  <a:gd name="connsiteX3" fmla="*/ 218027 w 452449"/>
                  <a:gd name="connsiteY3" fmla="*/ 346819 h 514675"/>
                  <a:gd name="connsiteX4" fmla="*/ 192405 w 452449"/>
                  <a:gd name="connsiteY4" fmla="*/ 388253 h 514675"/>
                  <a:gd name="connsiteX5" fmla="*/ 231267 w 452449"/>
                  <a:gd name="connsiteY5" fmla="*/ 477026 h 514675"/>
                  <a:gd name="connsiteX6" fmla="*/ 329279 w 452449"/>
                  <a:gd name="connsiteY6" fmla="*/ 501790 h 514675"/>
                  <a:gd name="connsiteX7" fmla="*/ 377952 w 452449"/>
                  <a:gd name="connsiteY7" fmla="*/ 484836 h 514675"/>
                  <a:gd name="connsiteX8" fmla="*/ 415386 w 452449"/>
                  <a:gd name="connsiteY8" fmla="*/ 449594 h 514675"/>
                  <a:gd name="connsiteX9" fmla="*/ 439674 w 452449"/>
                  <a:gd name="connsiteY9" fmla="*/ 350629 h 514675"/>
                  <a:gd name="connsiteX10" fmla="*/ 388525 w 452449"/>
                  <a:gd name="connsiteY10" fmla="*/ 263189 h 514675"/>
                  <a:gd name="connsiteX11" fmla="*/ 291465 w 452449"/>
                  <a:gd name="connsiteY11" fmla="*/ 231566 h 514675"/>
                  <a:gd name="connsiteX12" fmla="*/ 273558 w 452449"/>
                  <a:gd name="connsiteY12" fmla="*/ 232424 h 514675"/>
                  <a:gd name="connsiteX13" fmla="*/ 287464 w 452449"/>
                  <a:gd name="connsiteY13" fmla="*/ 221089 h 514675"/>
                  <a:gd name="connsiteX14" fmla="*/ 316325 w 452449"/>
                  <a:gd name="connsiteY14" fmla="*/ 172702 h 514675"/>
                  <a:gd name="connsiteX15" fmla="*/ 313468 w 452449"/>
                  <a:gd name="connsiteY15" fmla="*/ 115171 h 514675"/>
                  <a:gd name="connsiteX16" fmla="*/ 233744 w 452449"/>
                  <a:gd name="connsiteY16" fmla="*/ 32780 h 514675"/>
                  <a:gd name="connsiteX17" fmla="*/ 176784 w 452449"/>
                  <a:gd name="connsiteY17" fmla="*/ 15063 h 514675"/>
                  <a:gd name="connsiteX18" fmla="*/ 116967 w 452449"/>
                  <a:gd name="connsiteY18" fmla="*/ 9729 h 514675"/>
                  <a:gd name="connsiteX19" fmla="*/ 0 w 452449"/>
                  <a:gd name="connsiteY19" fmla="*/ 39352 h 514675"/>
                  <a:gd name="connsiteX20" fmla="*/ 116586 w 452449"/>
                  <a:gd name="connsiteY20" fmla="*/ 1157 h 514675"/>
                  <a:gd name="connsiteX21" fmla="*/ 238792 w 452449"/>
                  <a:gd name="connsiteY21" fmla="*/ 22207 h 514675"/>
                  <a:gd name="connsiteX22" fmla="*/ 324612 w 452449"/>
                  <a:gd name="connsiteY22" fmla="*/ 111647 h 514675"/>
                  <a:gd name="connsiteX23" fmla="*/ 327756 w 452449"/>
                  <a:gd name="connsiteY23" fmla="*/ 175274 h 514675"/>
                  <a:gd name="connsiteX24" fmla="*/ 294799 w 452449"/>
                  <a:gd name="connsiteY24" fmla="*/ 230233 h 514675"/>
                  <a:gd name="connsiteX25" fmla="*/ 290799 w 452449"/>
                  <a:gd name="connsiteY25" fmla="*/ 219851 h 514675"/>
                  <a:gd name="connsiteX26" fmla="*/ 395764 w 452449"/>
                  <a:gd name="connsiteY26" fmla="*/ 253950 h 514675"/>
                  <a:gd name="connsiteX27" fmla="*/ 451295 w 452449"/>
                  <a:gd name="connsiteY27" fmla="*/ 349105 h 514675"/>
                  <a:gd name="connsiteX28" fmla="*/ 425005 w 452449"/>
                  <a:gd name="connsiteY28" fmla="*/ 456261 h 514675"/>
                  <a:gd name="connsiteX29" fmla="*/ 383953 w 452449"/>
                  <a:gd name="connsiteY29" fmla="*/ 494837 h 514675"/>
                  <a:gd name="connsiteX30" fmla="*/ 330804 w 452449"/>
                  <a:gd name="connsiteY30" fmla="*/ 513316 h 514675"/>
                  <a:gd name="connsiteX31" fmla="*/ 223933 w 452449"/>
                  <a:gd name="connsiteY31" fmla="*/ 486170 h 514675"/>
                  <a:gd name="connsiteX32" fmla="*/ 188309 w 452449"/>
                  <a:gd name="connsiteY32" fmla="*/ 442354 h 514675"/>
                  <a:gd name="connsiteX33" fmla="*/ 180785 w 452449"/>
                  <a:gd name="connsiteY33" fmla="*/ 385871 h 514675"/>
                  <a:gd name="connsiteX34" fmla="*/ 211264 w 452449"/>
                  <a:gd name="connsiteY34" fmla="*/ 337484 h 514675"/>
                  <a:gd name="connsiteX35" fmla="*/ 267558 w 452449"/>
                  <a:gd name="connsiteY35" fmla="*/ 330626 h 514675"/>
                  <a:gd name="connsiteX36" fmla="*/ 291275 w 452449"/>
                  <a:gd name="connsiteY36" fmla="*/ 346628 h 514675"/>
                  <a:gd name="connsiteX37" fmla="*/ 302133 w 452449"/>
                  <a:gd name="connsiteY37" fmla="*/ 372727 h 514675"/>
                  <a:gd name="connsiteX38" fmla="*/ 278892 w 452449"/>
                  <a:gd name="connsiteY38" fmla="*/ 419399 h 5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2449" h="514675">
                    <a:moveTo>
                      <a:pt x="278892" y="419399"/>
                    </a:moveTo>
                    <a:cubicBezTo>
                      <a:pt x="294799" y="409874"/>
                      <a:pt x="300895" y="390062"/>
                      <a:pt x="298133" y="373203"/>
                    </a:cubicBezTo>
                    <a:cubicBezTo>
                      <a:pt x="295561" y="355773"/>
                      <a:pt x="281750" y="342247"/>
                      <a:pt x="265367" y="338056"/>
                    </a:cubicBezTo>
                    <a:cubicBezTo>
                      <a:pt x="249079" y="333674"/>
                      <a:pt x="230886" y="336818"/>
                      <a:pt x="218027" y="346819"/>
                    </a:cubicBezTo>
                    <a:cubicBezTo>
                      <a:pt x="204978" y="356629"/>
                      <a:pt x="195549" y="371679"/>
                      <a:pt x="192405" y="388253"/>
                    </a:cubicBezTo>
                    <a:cubicBezTo>
                      <a:pt x="185452" y="421590"/>
                      <a:pt x="204121" y="456452"/>
                      <a:pt x="231267" y="477026"/>
                    </a:cubicBezTo>
                    <a:cubicBezTo>
                      <a:pt x="258413" y="498457"/>
                      <a:pt x="295085" y="506363"/>
                      <a:pt x="329279" y="501790"/>
                    </a:cubicBezTo>
                    <a:cubicBezTo>
                      <a:pt x="346424" y="499314"/>
                      <a:pt x="363188" y="493694"/>
                      <a:pt x="377952" y="484836"/>
                    </a:cubicBezTo>
                    <a:cubicBezTo>
                      <a:pt x="392906" y="476168"/>
                      <a:pt x="405384" y="463786"/>
                      <a:pt x="415386" y="449594"/>
                    </a:cubicBezTo>
                    <a:cubicBezTo>
                      <a:pt x="435483" y="421305"/>
                      <a:pt x="443865" y="385014"/>
                      <a:pt x="439674" y="350629"/>
                    </a:cubicBezTo>
                    <a:cubicBezTo>
                      <a:pt x="435293" y="316148"/>
                      <a:pt x="416147" y="284430"/>
                      <a:pt x="388525" y="263189"/>
                    </a:cubicBezTo>
                    <a:cubicBezTo>
                      <a:pt x="361283" y="241472"/>
                      <a:pt x="326137" y="229852"/>
                      <a:pt x="291465" y="231566"/>
                    </a:cubicBezTo>
                    <a:lnTo>
                      <a:pt x="273558" y="232424"/>
                    </a:lnTo>
                    <a:lnTo>
                      <a:pt x="287464" y="221089"/>
                    </a:lnTo>
                    <a:cubicBezTo>
                      <a:pt x="302229" y="209087"/>
                      <a:pt x="312039" y="191561"/>
                      <a:pt x="316325" y="172702"/>
                    </a:cubicBezTo>
                    <a:cubicBezTo>
                      <a:pt x="320326" y="153747"/>
                      <a:pt x="319469" y="133649"/>
                      <a:pt x="313468" y="115171"/>
                    </a:cubicBezTo>
                    <a:cubicBezTo>
                      <a:pt x="301371" y="77928"/>
                      <a:pt x="269558" y="49353"/>
                      <a:pt x="233744" y="32780"/>
                    </a:cubicBezTo>
                    <a:cubicBezTo>
                      <a:pt x="215741" y="24302"/>
                      <a:pt x="196501" y="18397"/>
                      <a:pt x="176784" y="15063"/>
                    </a:cubicBezTo>
                    <a:cubicBezTo>
                      <a:pt x="157163" y="11444"/>
                      <a:pt x="137160" y="9158"/>
                      <a:pt x="116967" y="9729"/>
                    </a:cubicBezTo>
                    <a:cubicBezTo>
                      <a:pt x="76677" y="10396"/>
                      <a:pt x="36386" y="20683"/>
                      <a:pt x="0" y="39352"/>
                    </a:cubicBezTo>
                    <a:cubicBezTo>
                      <a:pt x="34766" y="17730"/>
                      <a:pt x="75152" y="4681"/>
                      <a:pt x="116586" y="1157"/>
                    </a:cubicBezTo>
                    <a:cubicBezTo>
                      <a:pt x="158020" y="-3034"/>
                      <a:pt x="200692" y="4205"/>
                      <a:pt x="238792" y="22207"/>
                    </a:cubicBezTo>
                    <a:cubicBezTo>
                      <a:pt x="276511" y="39733"/>
                      <a:pt x="311087" y="70118"/>
                      <a:pt x="324612" y="111647"/>
                    </a:cubicBezTo>
                    <a:cubicBezTo>
                      <a:pt x="331184" y="132125"/>
                      <a:pt x="332137" y="154223"/>
                      <a:pt x="327756" y="175274"/>
                    </a:cubicBezTo>
                    <a:cubicBezTo>
                      <a:pt x="323088" y="196228"/>
                      <a:pt x="311944" y="216326"/>
                      <a:pt x="294799" y="230233"/>
                    </a:cubicBezTo>
                    <a:lnTo>
                      <a:pt x="290799" y="219851"/>
                    </a:lnTo>
                    <a:cubicBezTo>
                      <a:pt x="328518" y="218041"/>
                      <a:pt x="366332" y="230614"/>
                      <a:pt x="395764" y="253950"/>
                    </a:cubicBezTo>
                    <a:cubicBezTo>
                      <a:pt x="425482" y="276810"/>
                      <a:pt x="446532" y="311481"/>
                      <a:pt x="451295" y="349105"/>
                    </a:cubicBezTo>
                    <a:cubicBezTo>
                      <a:pt x="455867" y="386443"/>
                      <a:pt x="446818" y="425400"/>
                      <a:pt x="425005" y="456261"/>
                    </a:cubicBezTo>
                    <a:cubicBezTo>
                      <a:pt x="414147" y="471596"/>
                      <a:pt x="400431" y="485217"/>
                      <a:pt x="383953" y="494837"/>
                    </a:cubicBezTo>
                    <a:cubicBezTo>
                      <a:pt x="367665" y="504458"/>
                      <a:pt x="349472" y="510649"/>
                      <a:pt x="330804" y="513316"/>
                    </a:cubicBezTo>
                    <a:cubicBezTo>
                      <a:pt x="293656" y="518269"/>
                      <a:pt x="254032" y="509792"/>
                      <a:pt x="223933" y="486170"/>
                    </a:cubicBezTo>
                    <a:cubicBezTo>
                      <a:pt x="208883" y="474644"/>
                      <a:pt x="196501" y="459595"/>
                      <a:pt x="188309" y="442354"/>
                    </a:cubicBezTo>
                    <a:cubicBezTo>
                      <a:pt x="180118" y="425114"/>
                      <a:pt x="176784" y="405017"/>
                      <a:pt x="180785" y="385871"/>
                    </a:cubicBezTo>
                    <a:cubicBezTo>
                      <a:pt x="184595" y="367012"/>
                      <a:pt x="194691" y="348533"/>
                      <a:pt x="211264" y="337484"/>
                    </a:cubicBezTo>
                    <a:cubicBezTo>
                      <a:pt x="228029" y="326340"/>
                      <a:pt x="249364" y="324435"/>
                      <a:pt x="267558" y="330626"/>
                    </a:cubicBezTo>
                    <a:cubicBezTo>
                      <a:pt x="276606" y="333865"/>
                      <a:pt x="285083" y="339199"/>
                      <a:pt x="291275" y="346628"/>
                    </a:cubicBezTo>
                    <a:cubicBezTo>
                      <a:pt x="297752" y="353963"/>
                      <a:pt x="301086" y="363392"/>
                      <a:pt x="302133" y="372727"/>
                    </a:cubicBezTo>
                    <a:cubicBezTo>
                      <a:pt x="304133" y="391205"/>
                      <a:pt x="295561" y="411303"/>
                      <a:pt x="278892" y="419399"/>
                    </a:cubicBezTo>
                    <a:close/>
                  </a:path>
                </a:pathLst>
              </a:custGeom>
              <a:gradFill>
                <a:gsLst>
                  <a:gs pos="33530">
                    <a:srgbClr val="6E3A00"/>
                  </a:gs>
                  <a:gs pos="100000">
                    <a:srgbClr val="FFD25C"/>
                  </a:gs>
                </a:gsLst>
                <a:lin ang="1492446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5" name="图形 4">
              <a:extLst>
                <a:ext uri="{FF2B5EF4-FFF2-40B4-BE49-F238E27FC236}">
                  <a16:creationId xmlns:a16="http://schemas.microsoft.com/office/drawing/2014/main" id="{6D1926A0-1B32-CB22-B2F4-56D4E73C7EAC}"/>
                </a:ext>
              </a:extLst>
            </p:cNvPr>
            <p:cNvGrpSpPr/>
            <p:nvPr/>
          </p:nvGrpSpPr>
          <p:grpSpPr>
            <a:xfrm>
              <a:off x="8897409" y="4838082"/>
              <a:ext cx="3986637" cy="2626710"/>
              <a:chOff x="3528250" y="5433460"/>
              <a:chExt cx="893245" cy="588540"/>
            </a:xfrm>
          </p:grpSpPr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664A4D9-6A91-F1C3-C7C7-C2C7923BC9A5}"/>
                  </a:ext>
                </a:extLst>
              </p:cNvPr>
              <p:cNvSpPr/>
              <p:nvPr/>
            </p:nvSpPr>
            <p:spPr>
              <a:xfrm>
                <a:off x="3528345" y="5433460"/>
                <a:ext cx="893150" cy="584329"/>
              </a:xfrm>
              <a:custGeom>
                <a:avLst/>
                <a:gdLst>
                  <a:gd name="connsiteX0" fmla="*/ 892874 w 893150"/>
                  <a:gd name="connsiteY0" fmla="*/ 371170 h 584329"/>
                  <a:gd name="connsiteX1" fmla="*/ 854202 w 893150"/>
                  <a:gd name="connsiteY1" fmla="*/ 279825 h 584329"/>
                  <a:gd name="connsiteX2" fmla="*/ 778383 w 893150"/>
                  <a:gd name="connsiteY2" fmla="*/ 233248 h 584329"/>
                  <a:gd name="connsiteX3" fmla="*/ 723995 w 893150"/>
                  <a:gd name="connsiteY3" fmla="*/ 240772 h 584329"/>
                  <a:gd name="connsiteX4" fmla="*/ 723710 w 893150"/>
                  <a:gd name="connsiteY4" fmla="*/ 240487 h 584329"/>
                  <a:gd name="connsiteX5" fmla="*/ 783431 w 893150"/>
                  <a:gd name="connsiteY5" fmla="*/ 175907 h 584329"/>
                  <a:gd name="connsiteX6" fmla="*/ 778193 w 893150"/>
                  <a:gd name="connsiteY6" fmla="*/ 73895 h 584329"/>
                  <a:gd name="connsiteX7" fmla="*/ 611696 w 893150"/>
                  <a:gd name="connsiteY7" fmla="*/ 5410 h 584329"/>
                  <a:gd name="connsiteX8" fmla="*/ 528638 w 893150"/>
                  <a:gd name="connsiteY8" fmla="*/ 86563 h 584329"/>
                  <a:gd name="connsiteX9" fmla="*/ 326993 w 893150"/>
                  <a:gd name="connsiteY9" fmla="*/ 201815 h 584329"/>
                  <a:gd name="connsiteX10" fmla="*/ 268224 w 893150"/>
                  <a:gd name="connsiteY10" fmla="*/ 226104 h 584329"/>
                  <a:gd name="connsiteX11" fmla="*/ 234220 w 893150"/>
                  <a:gd name="connsiteY11" fmla="*/ 265347 h 584329"/>
                  <a:gd name="connsiteX12" fmla="*/ 105918 w 893150"/>
                  <a:gd name="connsiteY12" fmla="*/ 355549 h 584329"/>
                  <a:gd name="connsiteX13" fmla="*/ 0 w 893150"/>
                  <a:gd name="connsiteY13" fmla="*/ 321354 h 584329"/>
                  <a:gd name="connsiteX14" fmla="*/ 1238 w 893150"/>
                  <a:gd name="connsiteY14" fmla="*/ 325831 h 584329"/>
                  <a:gd name="connsiteX15" fmla="*/ 177070 w 893150"/>
                  <a:gd name="connsiteY15" fmla="*/ 492042 h 584329"/>
                  <a:gd name="connsiteX16" fmla="*/ 422148 w 893150"/>
                  <a:gd name="connsiteY16" fmla="*/ 486422 h 584329"/>
                  <a:gd name="connsiteX17" fmla="*/ 458724 w 893150"/>
                  <a:gd name="connsiteY17" fmla="*/ 559574 h 584329"/>
                  <a:gd name="connsiteX18" fmla="*/ 539115 w 893150"/>
                  <a:gd name="connsiteY18" fmla="*/ 584244 h 584329"/>
                  <a:gd name="connsiteX19" fmla="*/ 587883 w 893150"/>
                  <a:gd name="connsiteY19" fmla="*/ 577767 h 584329"/>
                  <a:gd name="connsiteX20" fmla="*/ 649891 w 893150"/>
                  <a:gd name="connsiteY20" fmla="*/ 471563 h 584329"/>
                  <a:gd name="connsiteX21" fmla="*/ 723138 w 893150"/>
                  <a:gd name="connsiteY21" fmla="*/ 512521 h 584329"/>
                  <a:gd name="connsiteX22" fmla="*/ 807434 w 893150"/>
                  <a:gd name="connsiteY22" fmla="*/ 498996 h 584329"/>
                  <a:gd name="connsiteX23" fmla="*/ 861346 w 893150"/>
                  <a:gd name="connsiteY23" fmla="*/ 463753 h 584329"/>
                  <a:gd name="connsiteX24" fmla="*/ 892874 w 893150"/>
                  <a:gd name="connsiteY24" fmla="*/ 371170 h 58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3150" h="584329">
                    <a:moveTo>
                      <a:pt x="892874" y="371170"/>
                    </a:moveTo>
                    <a:cubicBezTo>
                      <a:pt x="890683" y="337642"/>
                      <a:pt x="876014" y="305447"/>
                      <a:pt x="854202" y="279825"/>
                    </a:cubicBezTo>
                    <a:cubicBezTo>
                      <a:pt x="834580" y="256775"/>
                      <a:pt x="808292" y="238391"/>
                      <a:pt x="778383" y="233248"/>
                    </a:cubicBezTo>
                    <a:cubicBezTo>
                      <a:pt x="760095" y="230104"/>
                      <a:pt x="740569" y="232772"/>
                      <a:pt x="723995" y="240772"/>
                    </a:cubicBezTo>
                    <a:lnTo>
                      <a:pt x="723710" y="240487"/>
                    </a:lnTo>
                    <a:cubicBezTo>
                      <a:pt x="750284" y="226390"/>
                      <a:pt x="772382" y="203530"/>
                      <a:pt x="783431" y="175907"/>
                    </a:cubicBezTo>
                    <a:cubicBezTo>
                      <a:pt x="798576" y="141713"/>
                      <a:pt x="794290" y="105232"/>
                      <a:pt x="778193" y="73895"/>
                    </a:cubicBezTo>
                    <a:cubicBezTo>
                      <a:pt x="747332" y="13887"/>
                      <a:pt x="676751" y="-12212"/>
                      <a:pt x="611696" y="5410"/>
                    </a:cubicBezTo>
                    <a:cubicBezTo>
                      <a:pt x="570262" y="16649"/>
                      <a:pt x="534734" y="42462"/>
                      <a:pt x="528638" y="86563"/>
                    </a:cubicBezTo>
                    <a:cubicBezTo>
                      <a:pt x="513302" y="71799"/>
                      <a:pt x="337471" y="58750"/>
                      <a:pt x="326993" y="201815"/>
                    </a:cubicBezTo>
                    <a:cubicBezTo>
                      <a:pt x="305467" y="203911"/>
                      <a:pt x="284607" y="212103"/>
                      <a:pt x="268224" y="226104"/>
                    </a:cubicBezTo>
                    <a:cubicBezTo>
                      <a:pt x="255079" y="237343"/>
                      <a:pt x="244793" y="251631"/>
                      <a:pt x="234220" y="265347"/>
                    </a:cubicBezTo>
                    <a:cubicBezTo>
                      <a:pt x="201359" y="307733"/>
                      <a:pt x="158972" y="347834"/>
                      <a:pt x="105918" y="355549"/>
                    </a:cubicBezTo>
                    <a:cubicBezTo>
                      <a:pt x="67913" y="361073"/>
                      <a:pt x="27622" y="348119"/>
                      <a:pt x="0" y="321354"/>
                    </a:cubicBezTo>
                    <a:lnTo>
                      <a:pt x="1238" y="325831"/>
                    </a:lnTo>
                    <a:cubicBezTo>
                      <a:pt x="30289" y="403936"/>
                      <a:pt x="98298" y="464705"/>
                      <a:pt x="177070" y="492042"/>
                    </a:cubicBezTo>
                    <a:cubicBezTo>
                      <a:pt x="255746" y="519379"/>
                      <a:pt x="343757" y="514711"/>
                      <a:pt x="422148" y="486422"/>
                    </a:cubicBezTo>
                    <a:cubicBezTo>
                      <a:pt x="419862" y="514807"/>
                      <a:pt x="435769" y="542715"/>
                      <a:pt x="458724" y="559574"/>
                    </a:cubicBezTo>
                    <a:cubicBezTo>
                      <a:pt x="481679" y="576434"/>
                      <a:pt x="510730" y="583387"/>
                      <a:pt x="539115" y="584244"/>
                    </a:cubicBezTo>
                    <a:cubicBezTo>
                      <a:pt x="555593" y="584721"/>
                      <a:pt x="572357" y="583292"/>
                      <a:pt x="587883" y="577767"/>
                    </a:cubicBezTo>
                    <a:cubicBezTo>
                      <a:pt x="629793" y="562813"/>
                      <a:pt x="657511" y="515474"/>
                      <a:pt x="649891" y="471563"/>
                    </a:cubicBezTo>
                    <a:cubicBezTo>
                      <a:pt x="666750" y="494900"/>
                      <a:pt x="694563" y="508901"/>
                      <a:pt x="723138" y="512521"/>
                    </a:cubicBezTo>
                    <a:cubicBezTo>
                      <a:pt x="751713" y="516140"/>
                      <a:pt x="780860" y="509949"/>
                      <a:pt x="807434" y="498996"/>
                    </a:cubicBezTo>
                    <a:cubicBezTo>
                      <a:pt x="827437" y="490709"/>
                      <a:pt x="846582" y="479564"/>
                      <a:pt x="861346" y="463753"/>
                    </a:cubicBezTo>
                    <a:cubicBezTo>
                      <a:pt x="884206" y="439464"/>
                      <a:pt x="895064" y="404698"/>
                      <a:pt x="892874" y="371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C699490-A0F5-12B0-7A8E-F86567687EAD}"/>
                  </a:ext>
                </a:extLst>
              </p:cNvPr>
              <p:cNvSpPr/>
              <p:nvPr/>
            </p:nvSpPr>
            <p:spPr>
              <a:xfrm>
                <a:off x="3528631" y="5715476"/>
                <a:ext cx="892864" cy="302504"/>
              </a:xfrm>
              <a:custGeom>
                <a:avLst/>
                <a:gdLst>
                  <a:gd name="connsiteX0" fmla="*/ 892588 w 892864"/>
                  <a:gd name="connsiteY0" fmla="*/ 89154 h 302504"/>
                  <a:gd name="connsiteX1" fmla="*/ 855631 w 892864"/>
                  <a:gd name="connsiteY1" fmla="*/ 0 h 302504"/>
                  <a:gd name="connsiteX2" fmla="*/ 795528 w 892864"/>
                  <a:gd name="connsiteY2" fmla="*/ 43149 h 302504"/>
                  <a:gd name="connsiteX3" fmla="*/ 602266 w 892864"/>
                  <a:gd name="connsiteY3" fmla="*/ 53530 h 302504"/>
                  <a:gd name="connsiteX4" fmla="*/ 565118 w 892864"/>
                  <a:gd name="connsiteY4" fmla="*/ 104299 h 302504"/>
                  <a:gd name="connsiteX5" fmla="*/ 502444 w 892864"/>
                  <a:gd name="connsiteY5" fmla="*/ 120205 h 302504"/>
                  <a:gd name="connsiteX6" fmla="*/ 423672 w 892864"/>
                  <a:gd name="connsiteY6" fmla="*/ 108871 h 302504"/>
                  <a:gd name="connsiteX7" fmla="*/ 369189 w 892864"/>
                  <a:gd name="connsiteY7" fmla="*/ 53054 h 302504"/>
                  <a:gd name="connsiteX8" fmla="*/ 165163 w 892864"/>
                  <a:gd name="connsiteY8" fmla="*/ 111919 h 302504"/>
                  <a:gd name="connsiteX9" fmla="*/ 0 w 892864"/>
                  <a:gd name="connsiteY9" fmla="*/ 40767 h 302504"/>
                  <a:gd name="connsiteX10" fmla="*/ 857 w 892864"/>
                  <a:gd name="connsiteY10" fmla="*/ 44005 h 302504"/>
                  <a:gd name="connsiteX11" fmla="*/ 176689 w 892864"/>
                  <a:gd name="connsiteY11" fmla="*/ 210217 h 302504"/>
                  <a:gd name="connsiteX12" fmla="*/ 421767 w 892864"/>
                  <a:gd name="connsiteY12" fmla="*/ 204597 h 302504"/>
                  <a:gd name="connsiteX13" fmla="*/ 458343 w 892864"/>
                  <a:gd name="connsiteY13" fmla="*/ 277749 h 302504"/>
                  <a:gd name="connsiteX14" fmla="*/ 538734 w 892864"/>
                  <a:gd name="connsiteY14" fmla="*/ 302419 h 302504"/>
                  <a:gd name="connsiteX15" fmla="*/ 587502 w 892864"/>
                  <a:gd name="connsiteY15" fmla="*/ 295942 h 302504"/>
                  <a:gd name="connsiteX16" fmla="*/ 649510 w 892864"/>
                  <a:gd name="connsiteY16" fmla="*/ 189738 h 302504"/>
                  <a:gd name="connsiteX17" fmla="*/ 722757 w 892864"/>
                  <a:gd name="connsiteY17" fmla="*/ 230696 h 302504"/>
                  <a:gd name="connsiteX18" fmla="*/ 807053 w 892864"/>
                  <a:gd name="connsiteY18" fmla="*/ 217170 h 302504"/>
                  <a:gd name="connsiteX19" fmla="*/ 860965 w 892864"/>
                  <a:gd name="connsiteY19" fmla="*/ 181928 h 302504"/>
                  <a:gd name="connsiteX20" fmla="*/ 892588 w 892864"/>
                  <a:gd name="connsiteY20" fmla="*/ 89154 h 30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2864" h="302504">
                    <a:moveTo>
                      <a:pt x="892588" y="89154"/>
                    </a:moveTo>
                    <a:cubicBezTo>
                      <a:pt x="890397" y="56579"/>
                      <a:pt x="876491" y="25241"/>
                      <a:pt x="855631" y="0"/>
                    </a:cubicBezTo>
                    <a:cubicBezTo>
                      <a:pt x="839629" y="18574"/>
                      <a:pt x="817817" y="32195"/>
                      <a:pt x="795528" y="43149"/>
                    </a:cubicBezTo>
                    <a:cubicBezTo>
                      <a:pt x="735235" y="72676"/>
                      <a:pt x="660654" y="86773"/>
                      <a:pt x="602266" y="53530"/>
                    </a:cubicBezTo>
                    <a:cubicBezTo>
                      <a:pt x="599409" y="75057"/>
                      <a:pt x="583978" y="93536"/>
                      <a:pt x="565118" y="104299"/>
                    </a:cubicBezTo>
                    <a:cubicBezTo>
                      <a:pt x="546259" y="115062"/>
                      <a:pt x="524161" y="118967"/>
                      <a:pt x="502444" y="120205"/>
                    </a:cubicBezTo>
                    <a:cubicBezTo>
                      <a:pt x="475679" y="121730"/>
                      <a:pt x="448246" y="119444"/>
                      <a:pt x="423672" y="108871"/>
                    </a:cubicBezTo>
                    <a:cubicBezTo>
                      <a:pt x="399097" y="98203"/>
                      <a:pt x="377666" y="78486"/>
                      <a:pt x="369189" y="53054"/>
                    </a:cubicBezTo>
                    <a:cubicBezTo>
                      <a:pt x="309372" y="93250"/>
                      <a:pt x="237077" y="116396"/>
                      <a:pt x="165163" y="111919"/>
                    </a:cubicBezTo>
                    <a:cubicBezTo>
                      <a:pt x="104013" y="108109"/>
                      <a:pt x="43720" y="83154"/>
                      <a:pt x="0" y="40767"/>
                    </a:cubicBezTo>
                    <a:lnTo>
                      <a:pt x="857" y="44005"/>
                    </a:lnTo>
                    <a:cubicBezTo>
                      <a:pt x="29909" y="122111"/>
                      <a:pt x="97917" y="182880"/>
                      <a:pt x="176689" y="210217"/>
                    </a:cubicBezTo>
                    <a:cubicBezTo>
                      <a:pt x="255365" y="237554"/>
                      <a:pt x="343376" y="232886"/>
                      <a:pt x="421767" y="204597"/>
                    </a:cubicBezTo>
                    <a:cubicBezTo>
                      <a:pt x="419481" y="232982"/>
                      <a:pt x="435388" y="260890"/>
                      <a:pt x="458343" y="277749"/>
                    </a:cubicBezTo>
                    <a:cubicBezTo>
                      <a:pt x="481298" y="294608"/>
                      <a:pt x="510350" y="301562"/>
                      <a:pt x="538734" y="302419"/>
                    </a:cubicBezTo>
                    <a:cubicBezTo>
                      <a:pt x="555212" y="302895"/>
                      <a:pt x="571976" y="301466"/>
                      <a:pt x="587502" y="295942"/>
                    </a:cubicBezTo>
                    <a:cubicBezTo>
                      <a:pt x="629412" y="280988"/>
                      <a:pt x="657130" y="233649"/>
                      <a:pt x="649510" y="189738"/>
                    </a:cubicBezTo>
                    <a:cubicBezTo>
                      <a:pt x="666369" y="213074"/>
                      <a:pt x="694182" y="227076"/>
                      <a:pt x="722757" y="230696"/>
                    </a:cubicBezTo>
                    <a:cubicBezTo>
                      <a:pt x="751332" y="234315"/>
                      <a:pt x="780479" y="228124"/>
                      <a:pt x="807053" y="217170"/>
                    </a:cubicBezTo>
                    <a:cubicBezTo>
                      <a:pt x="827056" y="208883"/>
                      <a:pt x="846201" y="197739"/>
                      <a:pt x="860965" y="181928"/>
                    </a:cubicBezTo>
                    <a:cubicBezTo>
                      <a:pt x="883920" y="157449"/>
                      <a:pt x="894779" y="122682"/>
                      <a:pt x="892588" y="89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25C"/>
                  </a:gs>
                  <a:gs pos="50000">
                    <a:srgbClr val="FFE8AD"/>
                  </a:gs>
                  <a:gs pos="100000">
                    <a:srgbClr val="FFFFFF"/>
                  </a:gs>
                </a:gsLst>
                <a:lin ang="149238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8" name="图形 4">
                <a:extLst>
                  <a:ext uri="{FF2B5EF4-FFF2-40B4-BE49-F238E27FC236}">
                    <a16:creationId xmlns:a16="http://schemas.microsoft.com/office/drawing/2014/main" id="{9ABAEB34-C6DE-6FB6-6C82-79ABAF243071}"/>
                  </a:ext>
                </a:extLst>
              </p:cNvPr>
              <p:cNvGrpSpPr/>
              <p:nvPr/>
            </p:nvGrpSpPr>
            <p:grpSpPr>
              <a:xfrm>
                <a:off x="3528250" y="5545762"/>
                <a:ext cx="783526" cy="476238"/>
                <a:chOff x="3528250" y="5545762"/>
                <a:chExt cx="783526" cy="476238"/>
              </a:xfrm>
            </p:grpSpPr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4B4F9409-406D-6DB5-75C0-917ADCE40D2F}"/>
                    </a:ext>
                  </a:extLst>
                </p:cNvPr>
                <p:cNvSpPr/>
                <p:nvPr/>
              </p:nvSpPr>
              <p:spPr>
                <a:xfrm>
                  <a:off x="4204533" y="5663980"/>
                  <a:ext cx="104448" cy="152812"/>
                </a:xfrm>
                <a:custGeom>
                  <a:avLst/>
                  <a:gdLst>
                    <a:gd name="connsiteX0" fmla="*/ 102195 w 104448"/>
                    <a:gd name="connsiteY0" fmla="*/ 2727 h 152812"/>
                    <a:gd name="connsiteX1" fmla="*/ 32568 w 104448"/>
                    <a:gd name="connsiteY1" fmla="*/ 25968 h 152812"/>
                    <a:gd name="connsiteX2" fmla="*/ 12565 w 104448"/>
                    <a:gd name="connsiteY2" fmla="*/ 93120 h 152812"/>
                    <a:gd name="connsiteX3" fmla="*/ 26472 w 104448"/>
                    <a:gd name="connsiteY3" fmla="*/ 125695 h 152812"/>
                    <a:gd name="connsiteX4" fmla="*/ 56190 w 104448"/>
                    <a:gd name="connsiteY4" fmla="*/ 143602 h 152812"/>
                    <a:gd name="connsiteX5" fmla="*/ 89432 w 104448"/>
                    <a:gd name="connsiteY5" fmla="*/ 135030 h 152812"/>
                    <a:gd name="connsiteX6" fmla="*/ 102672 w 104448"/>
                    <a:gd name="connsiteY6" fmla="*/ 101502 h 152812"/>
                    <a:gd name="connsiteX7" fmla="*/ 93433 w 104448"/>
                    <a:gd name="connsiteY7" fmla="*/ 139125 h 152812"/>
                    <a:gd name="connsiteX8" fmla="*/ 54856 w 104448"/>
                    <a:gd name="connsiteY8" fmla="*/ 152461 h 152812"/>
                    <a:gd name="connsiteX9" fmla="*/ 18090 w 104448"/>
                    <a:gd name="connsiteY9" fmla="*/ 132839 h 152812"/>
                    <a:gd name="connsiteX10" fmla="*/ 1040 w 104448"/>
                    <a:gd name="connsiteY10" fmla="*/ 94929 h 152812"/>
                    <a:gd name="connsiteX11" fmla="*/ 26472 w 104448"/>
                    <a:gd name="connsiteY11" fmla="*/ 19301 h 152812"/>
                    <a:gd name="connsiteX12" fmla="*/ 62857 w 104448"/>
                    <a:gd name="connsiteY12" fmla="*/ 1680 h 152812"/>
                    <a:gd name="connsiteX13" fmla="*/ 102195 w 104448"/>
                    <a:gd name="connsiteY13" fmla="*/ 2727 h 1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448" h="152812">
                      <a:moveTo>
                        <a:pt x="102195" y="2727"/>
                      </a:moveTo>
                      <a:cubicBezTo>
                        <a:pt x="76383" y="918"/>
                        <a:pt x="49999" y="8728"/>
                        <a:pt x="32568" y="25968"/>
                      </a:cubicBezTo>
                      <a:cubicBezTo>
                        <a:pt x="15232" y="43113"/>
                        <a:pt x="8755" y="69307"/>
                        <a:pt x="12565" y="93120"/>
                      </a:cubicBezTo>
                      <a:cubicBezTo>
                        <a:pt x="14375" y="105026"/>
                        <a:pt x="18947" y="116551"/>
                        <a:pt x="26472" y="125695"/>
                      </a:cubicBezTo>
                      <a:cubicBezTo>
                        <a:pt x="33806" y="134839"/>
                        <a:pt x="44569" y="141126"/>
                        <a:pt x="56190" y="143602"/>
                      </a:cubicBezTo>
                      <a:cubicBezTo>
                        <a:pt x="67810" y="145983"/>
                        <a:pt x="80383" y="143412"/>
                        <a:pt x="89432" y="135030"/>
                      </a:cubicBezTo>
                      <a:cubicBezTo>
                        <a:pt x="98671" y="127219"/>
                        <a:pt x="104577" y="114551"/>
                        <a:pt x="102672" y="101502"/>
                      </a:cubicBezTo>
                      <a:cubicBezTo>
                        <a:pt x="107244" y="114075"/>
                        <a:pt x="102576" y="128838"/>
                        <a:pt x="93433" y="139125"/>
                      </a:cubicBezTo>
                      <a:cubicBezTo>
                        <a:pt x="84003" y="149603"/>
                        <a:pt x="68763" y="154175"/>
                        <a:pt x="54856" y="152461"/>
                      </a:cubicBezTo>
                      <a:cubicBezTo>
                        <a:pt x="40664" y="151032"/>
                        <a:pt x="27519" y="143507"/>
                        <a:pt x="18090" y="132839"/>
                      </a:cubicBezTo>
                      <a:cubicBezTo>
                        <a:pt x="8755" y="122076"/>
                        <a:pt x="3326" y="108550"/>
                        <a:pt x="1040" y="94929"/>
                      </a:cubicBezTo>
                      <a:cubicBezTo>
                        <a:pt x="-3056" y="67783"/>
                        <a:pt x="4850" y="37589"/>
                        <a:pt x="26472" y="19301"/>
                      </a:cubicBezTo>
                      <a:cubicBezTo>
                        <a:pt x="36949" y="10252"/>
                        <a:pt x="49808" y="4537"/>
                        <a:pt x="62857" y="1680"/>
                      </a:cubicBezTo>
                      <a:cubicBezTo>
                        <a:pt x="76002" y="-797"/>
                        <a:pt x="89527" y="-606"/>
                        <a:pt x="102195" y="2727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3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C503920D-9104-8F08-6E3B-9A2ECD14782A}"/>
                    </a:ext>
                  </a:extLst>
                </p:cNvPr>
                <p:cNvSpPr/>
                <p:nvPr/>
              </p:nvSpPr>
              <p:spPr>
                <a:xfrm>
                  <a:off x="3528250" y="5755005"/>
                  <a:ext cx="651518" cy="266995"/>
                </a:xfrm>
                <a:custGeom>
                  <a:avLst/>
                  <a:gdLst>
                    <a:gd name="connsiteX0" fmla="*/ 0 w 651518"/>
                    <a:gd name="connsiteY0" fmla="*/ 0 h 266995"/>
                    <a:gd name="connsiteX1" fmla="*/ 1333 w 651518"/>
                    <a:gd name="connsiteY1" fmla="*/ 4476 h 266995"/>
                    <a:gd name="connsiteX2" fmla="*/ 1333 w 651518"/>
                    <a:gd name="connsiteY2" fmla="*/ 4476 h 266995"/>
                    <a:gd name="connsiteX3" fmla="*/ 178689 w 651518"/>
                    <a:gd name="connsiteY3" fmla="*/ 166021 h 266995"/>
                    <a:gd name="connsiteX4" fmla="*/ 299752 w 651518"/>
                    <a:gd name="connsiteY4" fmla="*/ 183166 h 266995"/>
                    <a:gd name="connsiteX5" fmla="*/ 420148 w 651518"/>
                    <a:gd name="connsiteY5" fmla="*/ 159925 h 266995"/>
                    <a:gd name="connsiteX6" fmla="*/ 428149 w 651518"/>
                    <a:gd name="connsiteY6" fmla="*/ 157067 h 266995"/>
                    <a:gd name="connsiteX7" fmla="*/ 427482 w 651518"/>
                    <a:gd name="connsiteY7" fmla="*/ 165545 h 266995"/>
                    <a:gd name="connsiteX8" fmla="*/ 463867 w 651518"/>
                    <a:gd name="connsiteY8" fmla="*/ 235839 h 266995"/>
                    <a:gd name="connsiteX9" fmla="*/ 544830 w 651518"/>
                    <a:gd name="connsiteY9" fmla="*/ 259175 h 266995"/>
                    <a:gd name="connsiteX10" fmla="*/ 587121 w 651518"/>
                    <a:gd name="connsiteY10" fmla="*/ 253269 h 266995"/>
                    <a:gd name="connsiteX11" fmla="*/ 622649 w 651518"/>
                    <a:gd name="connsiteY11" fmla="*/ 230124 h 266995"/>
                    <a:gd name="connsiteX12" fmla="*/ 649796 w 651518"/>
                    <a:gd name="connsiteY12" fmla="*/ 150304 h 266995"/>
                    <a:gd name="connsiteX13" fmla="*/ 626173 w 651518"/>
                    <a:gd name="connsiteY13" fmla="*/ 233363 h 266995"/>
                    <a:gd name="connsiteX14" fmla="*/ 589407 w 651518"/>
                    <a:gd name="connsiteY14" fmla="*/ 259366 h 266995"/>
                    <a:gd name="connsiteX15" fmla="*/ 544925 w 651518"/>
                    <a:gd name="connsiteY15" fmla="*/ 266985 h 266995"/>
                    <a:gd name="connsiteX16" fmla="*/ 458248 w 651518"/>
                    <a:gd name="connsiteY16" fmla="*/ 244126 h 266995"/>
                    <a:gd name="connsiteX17" fmla="*/ 416623 w 651518"/>
                    <a:gd name="connsiteY17" fmla="*/ 164687 h 266995"/>
                    <a:gd name="connsiteX18" fmla="*/ 423958 w 651518"/>
                    <a:gd name="connsiteY18" fmla="*/ 170307 h 266995"/>
                    <a:gd name="connsiteX19" fmla="*/ 300133 w 651518"/>
                    <a:gd name="connsiteY19" fmla="*/ 194405 h 266995"/>
                    <a:gd name="connsiteX20" fmla="*/ 175450 w 651518"/>
                    <a:gd name="connsiteY20" fmla="*/ 175546 h 266995"/>
                    <a:gd name="connsiteX21" fmla="*/ 68580 w 651518"/>
                    <a:gd name="connsiteY21" fmla="*/ 109347 h 266995"/>
                    <a:gd name="connsiteX22" fmla="*/ 1048 w 651518"/>
                    <a:gd name="connsiteY22" fmla="*/ 4667 h 266995"/>
                    <a:gd name="connsiteX23" fmla="*/ 1048 w 651518"/>
                    <a:gd name="connsiteY23" fmla="*/ 4667 h 266995"/>
                    <a:gd name="connsiteX24" fmla="*/ 0 w 651518"/>
                    <a:gd name="connsiteY24" fmla="*/ 0 h 266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1518" h="266995">
                      <a:moveTo>
                        <a:pt x="0" y="0"/>
                      </a:moveTo>
                      <a:lnTo>
                        <a:pt x="1333" y="4476"/>
                      </a:lnTo>
                      <a:lnTo>
                        <a:pt x="1333" y="4476"/>
                      </a:lnTo>
                      <a:cubicBezTo>
                        <a:pt x="33147" y="81819"/>
                        <a:pt x="101251" y="140208"/>
                        <a:pt x="178689" y="166021"/>
                      </a:cubicBezTo>
                      <a:cubicBezTo>
                        <a:pt x="217456" y="179261"/>
                        <a:pt x="258794" y="184690"/>
                        <a:pt x="299752" y="183166"/>
                      </a:cubicBezTo>
                      <a:cubicBezTo>
                        <a:pt x="340709" y="181451"/>
                        <a:pt x="381476" y="173641"/>
                        <a:pt x="420148" y="159925"/>
                      </a:cubicBezTo>
                      <a:lnTo>
                        <a:pt x="428149" y="157067"/>
                      </a:lnTo>
                      <a:lnTo>
                        <a:pt x="427482" y="165545"/>
                      </a:lnTo>
                      <a:cubicBezTo>
                        <a:pt x="425196" y="192786"/>
                        <a:pt x="441103" y="220027"/>
                        <a:pt x="463867" y="235839"/>
                      </a:cubicBezTo>
                      <a:cubicBezTo>
                        <a:pt x="487013" y="251841"/>
                        <a:pt x="516064" y="258699"/>
                        <a:pt x="544830" y="259175"/>
                      </a:cubicBezTo>
                      <a:cubicBezTo>
                        <a:pt x="559213" y="259461"/>
                        <a:pt x="573691" y="257937"/>
                        <a:pt x="587121" y="253269"/>
                      </a:cubicBezTo>
                      <a:cubicBezTo>
                        <a:pt x="600361" y="248412"/>
                        <a:pt x="612743" y="240602"/>
                        <a:pt x="622649" y="230124"/>
                      </a:cubicBezTo>
                      <a:cubicBezTo>
                        <a:pt x="642747" y="209550"/>
                        <a:pt x="653510" y="179546"/>
                        <a:pt x="649796" y="150304"/>
                      </a:cubicBezTo>
                      <a:cubicBezTo>
                        <a:pt x="655701" y="179356"/>
                        <a:pt x="646081" y="210884"/>
                        <a:pt x="626173" y="233363"/>
                      </a:cubicBezTo>
                      <a:cubicBezTo>
                        <a:pt x="616458" y="244887"/>
                        <a:pt x="603599" y="253841"/>
                        <a:pt x="589407" y="259366"/>
                      </a:cubicBezTo>
                      <a:cubicBezTo>
                        <a:pt x="575119" y="264795"/>
                        <a:pt x="559880" y="266795"/>
                        <a:pt x="544925" y="266985"/>
                      </a:cubicBezTo>
                      <a:cubicBezTo>
                        <a:pt x="515207" y="267271"/>
                        <a:pt x="483870" y="261747"/>
                        <a:pt x="458248" y="244126"/>
                      </a:cubicBezTo>
                      <a:cubicBezTo>
                        <a:pt x="433006" y="226790"/>
                        <a:pt x="414433" y="196977"/>
                        <a:pt x="416623" y="164687"/>
                      </a:cubicBezTo>
                      <a:lnTo>
                        <a:pt x="423958" y="170307"/>
                      </a:lnTo>
                      <a:cubicBezTo>
                        <a:pt x="384334" y="184880"/>
                        <a:pt x="342424" y="193453"/>
                        <a:pt x="300133" y="194405"/>
                      </a:cubicBezTo>
                      <a:cubicBezTo>
                        <a:pt x="257937" y="195548"/>
                        <a:pt x="215360" y="189547"/>
                        <a:pt x="175450" y="175546"/>
                      </a:cubicBezTo>
                      <a:cubicBezTo>
                        <a:pt x="135636" y="161258"/>
                        <a:pt x="99060" y="138398"/>
                        <a:pt x="68580" y="109347"/>
                      </a:cubicBezTo>
                      <a:cubicBezTo>
                        <a:pt x="38290" y="80200"/>
                        <a:pt x="14383" y="44196"/>
                        <a:pt x="1048" y="4667"/>
                      </a:cubicBezTo>
                      <a:lnTo>
                        <a:pt x="1048" y="46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0E901A39-51A4-8F42-D1C4-04BF0F4DFC79}"/>
                    </a:ext>
                  </a:extLst>
                </p:cNvPr>
                <p:cNvSpPr/>
                <p:nvPr/>
              </p:nvSpPr>
              <p:spPr>
                <a:xfrm>
                  <a:off x="3796474" y="5631500"/>
                  <a:ext cx="180641" cy="181039"/>
                </a:xfrm>
                <a:custGeom>
                  <a:avLst/>
                  <a:gdLst>
                    <a:gd name="connsiteX0" fmla="*/ 62484 w 180641"/>
                    <a:gd name="connsiteY0" fmla="*/ 107026 h 181039"/>
                    <a:gd name="connsiteX1" fmla="*/ 51054 w 180641"/>
                    <a:gd name="connsiteY1" fmla="*/ 130362 h 181039"/>
                    <a:gd name="connsiteX2" fmla="*/ 62960 w 180641"/>
                    <a:gd name="connsiteY2" fmla="*/ 154270 h 181039"/>
                    <a:gd name="connsiteX3" fmla="*/ 112681 w 180641"/>
                    <a:gd name="connsiteY3" fmla="*/ 172177 h 181039"/>
                    <a:gd name="connsiteX4" fmla="*/ 138779 w 180641"/>
                    <a:gd name="connsiteY4" fmla="*/ 166176 h 181039"/>
                    <a:gd name="connsiteX5" fmla="*/ 158877 w 180641"/>
                    <a:gd name="connsiteY5" fmla="*/ 150651 h 181039"/>
                    <a:gd name="connsiteX6" fmla="*/ 167735 w 180641"/>
                    <a:gd name="connsiteY6" fmla="*/ 126076 h 181039"/>
                    <a:gd name="connsiteX7" fmla="*/ 168307 w 180641"/>
                    <a:gd name="connsiteY7" fmla="*/ 99025 h 181039"/>
                    <a:gd name="connsiteX8" fmla="*/ 106775 w 180641"/>
                    <a:gd name="connsiteY8" fmla="*/ 14729 h 181039"/>
                    <a:gd name="connsiteX9" fmla="*/ 0 w 180641"/>
                    <a:gd name="connsiteY9" fmla="*/ 28159 h 181039"/>
                    <a:gd name="connsiteX10" fmla="*/ 51340 w 180641"/>
                    <a:gd name="connsiteY10" fmla="*/ 1966 h 181039"/>
                    <a:gd name="connsiteX11" fmla="*/ 110014 w 180641"/>
                    <a:gd name="connsiteY11" fmla="*/ 6347 h 181039"/>
                    <a:gd name="connsiteX12" fmla="*/ 157734 w 180641"/>
                    <a:gd name="connsiteY12" fmla="*/ 42066 h 181039"/>
                    <a:gd name="connsiteX13" fmla="*/ 179927 w 180641"/>
                    <a:gd name="connsiteY13" fmla="*/ 97596 h 181039"/>
                    <a:gd name="connsiteX14" fmla="*/ 179070 w 180641"/>
                    <a:gd name="connsiteY14" fmla="*/ 127886 h 181039"/>
                    <a:gd name="connsiteX15" fmla="*/ 168021 w 180641"/>
                    <a:gd name="connsiteY15" fmla="*/ 156842 h 181039"/>
                    <a:gd name="connsiteX16" fmla="*/ 142780 w 180641"/>
                    <a:gd name="connsiteY16" fmla="*/ 175511 h 181039"/>
                    <a:gd name="connsiteX17" fmla="*/ 112871 w 180641"/>
                    <a:gd name="connsiteY17" fmla="*/ 181035 h 181039"/>
                    <a:gd name="connsiteX18" fmla="*/ 58674 w 180641"/>
                    <a:gd name="connsiteY18" fmla="*/ 157985 h 181039"/>
                    <a:gd name="connsiteX19" fmla="*/ 47911 w 180641"/>
                    <a:gd name="connsiteY19" fmla="*/ 130362 h 181039"/>
                    <a:gd name="connsiteX20" fmla="*/ 51245 w 180641"/>
                    <a:gd name="connsiteY20" fmla="*/ 115885 h 181039"/>
                    <a:gd name="connsiteX21" fmla="*/ 62484 w 180641"/>
                    <a:gd name="connsiteY21" fmla="*/ 107026 h 181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80641" h="181039">
                      <a:moveTo>
                        <a:pt x="62484" y="107026"/>
                      </a:moveTo>
                      <a:cubicBezTo>
                        <a:pt x="53150" y="110836"/>
                        <a:pt x="50197" y="121504"/>
                        <a:pt x="51054" y="130362"/>
                      </a:cubicBezTo>
                      <a:cubicBezTo>
                        <a:pt x="51816" y="139697"/>
                        <a:pt x="56483" y="147889"/>
                        <a:pt x="62960" y="154270"/>
                      </a:cubicBezTo>
                      <a:cubicBezTo>
                        <a:pt x="75724" y="167415"/>
                        <a:pt x="94774" y="173130"/>
                        <a:pt x="112681" y="172177"/>
                      </a:cubicBezTo>
                      <a:cubicBezTo>
                        <a:pt x="121729" y="171701"/>
                        <a:pt x="130588" y="169701"/>
                        <a:pt x="138779" y="166176"/>
                      </a:cubicBezTo>
                      <a:cubicBezTo>
                        <a:pt x="147066" y="162557"/>
                        <a:pt x="154305" y="157604"/>
                        <a:pt x="158877" y="150651"/>
                      </a:cubicBezTo>
                      <a:cubicBezTo>
                        <a:pt x="163544" y="143602"/>
                        <a:pt x="166402" y="135030"/>
                        <a:pt x="167735" y="126076"/>
                      </a:cubicBezTo>
                      <a:cubicBezTo>
                        <a:pt x="169259" y="117218"/>
                        <a:pt x="169450" y="108074"/>
                        <a:pt x="168307" y="99025"/>
                      </a:cubicBezTo>
                      <a:cubicBezTo>
                        <a:pt x="164306" y="62926"/>
                        <a:pt x="140779" y="28921"/>
                        <a:pt x="106775" y="14729"/>
                      </a:cubicBezTo>
                      <a:cubicBezTo>
                        <a:pt x="72866" y="632"/>
                        <a:pt x="30861" y="5204"/>
                        <a:pt x="0" y="28159"/>
                      </a:cubicBezTo>
                      <a:cubicBezTo>
                        <a:pt x="13811" y="14729"/>
                        <a:pt x="32195" y="6061"/>
                        <a:pt x="51340" y="1966"/>
                      </a:cubicBezTo>
                      <a:cubicBezTo>
                        <a:pt x="70676" y="-1654"/>
                        <a:pt x="91154" y="-320"/>
                        <a:pt x="110014" y="6347"/>
                      </a:cubicBezTo>
                      <a:cubicBezTo>
                        <a:pt x="129064" y="12920"/>
                        <a:pt x="145542" y="26159"/>
                        <a:pt x="157734" y="42066"/>
                      </a:cubicBezTo>
                      <a:cubicBezTo>
                        <a:pt x="169831" y="58163"/>
                        <a:pt x="177451" y="77594"/>
                        <a:pt x="179927" y="97596"/>
                      </a:cubicBezTo>
                      <a:cubicBezTo>
                        <a:pt x="181070" y="107598"/>
                        <a:pt x="180880" y="117885"/>
                        <a:pt x="179070" y="127886"/>
                      </a:cubicBezTo>
                      <a:cubicBezTo>
                        <a:pt x="177356" y="137792"/>
                        <a:pt x="174212" y="147984"/>
                        <a:pt x="168021" y="156842"/>
                      </a:cubicBezTo>
                      <a:cubicBezTo>
                        <a:pt x="161735" y="165891"/>
                        <a:pt x="152210" y="171796"/>
                        <a:pt x="142780" y="175511"/>
                      </a:cubicBezTo>
                      <a:cubicBezTo>
                        <a:pt x="133255" y="179416"/>
                        <a:pt x="122968" y="181131"/>
                        <a:pt x="112871" y="181035"/>
                      </a:cubicBezTo>
                      <a:cubicBezTo>
                        <a:pt x="92774" y="180940"/>
                        <a:pt x="72009" y="173511"/>
                        <a:pt x="58674" y="157985"/>
                      </a:cubicBezTo>
                      <a:cubicBezTo>
                        <a:pt x="52197" y="150365"/>
                        <a:pt x="47720" y="140459"/>
                        <a:pt x="47911" y="130362"/>
                      </a:cubicBezTo>
                      <a:cubicBezTo>
                        <a:pt x="47911" y="125410"/>
                        <a:pt x="48863" y="120361"/>
                        <a:pt x="51245" y="115885"/>
                      </a:cubicBezTo>
                      <a:cubicBezTo>
                        <a:pt x="53721" y="111598"/>
                        <a:pt x="57912" y="108264"/>
                        <a:pt x="62484" y="107026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4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E1F169D7-D6A4-6C6D-F8FA-44C6812377EF}"/>
                    </a:ext>
                  </a:extLst>
                </p:cNvPr>
                <p:cNvSpPr/>
                <p:nvPr/>
              </p:nvSpPr>
              <p:spPr>
                <a:xfrm>
                  <a:off x="4095710" y="5545762"/>
                  <a:ext cx="216066" cy="148809"/>
                </a:xfrm>
                <a:custGeom>
                  <a:avLst/>
                  <a:gdLst>
                    <a:gd name="connsiteX0" fmla="*/ 97385 w 216066"/>
                    <a:gd name="connsiteY0" fmla="*/ 42269 h 148809"/>
                    <a:gd name="connsiteX1" fmla="*/ 82335 w 216066"/>
                    <a:gd name="connsiteY1" fmla="*/ 20076 h 148809"/>
                    <a:gd name="connsiteX2" fmla="*/ 60713 w 216066"/>
                    <a:gd name="connsiteY2" fmla="*/ 6836 h 148809"/>
                    <a:gd name="connsiteX3" fmla="*/ 20137 w 216066"/>
                    <a:gd name="connsiteY3" fmla="*/ 29791 h 148809"/>
                    <a:gd name="connsiteX4" fmla="*/ 11946 w 216066"/>
                    <a:gd name="connsiteY4" fmla="*/ 78369 h 148809"/>
                    <a:gd name="connsiteX5" fmla="*/ 39378 w 216066"/>
                    <a:gd name="connsiteY5" fmla="*/ 118850 h 148809"/>
                    <a:gd name="connsiteX6" fmla="*/ 137580 w 216066"/>
                    <a:gd name="connsiteY6" fmla="*/ 131518 h 148809"/>
                    <a:gd name="connsiteX7" fmla="*/ 183205 w 216066"/>
                    <a:gd name="connsiteY7" fmla="*/ 105515 h 148809"/>
                    <a:gd name="connsiteX8" fmla="*/ 216066 w 216066"/>
                    <a:gd name="connsiteY8" fmla="*/ 63605 h 148809"/>
                    <a:gd name="connsiteX9" fmla="*/ 187110 w 216066"/>
                    <a:gd name="connsiteY9" fmla="*/ 109801 h 148809"/>
                    <a:gd name="connsiteX10" fmla="*/ 140723 w 216066"/>
                    <a:gd name="connsiteY10" fmla="*/ 139995 h 148809"/>
                    <a:gd name="connsiteX11" fmla="*/ 85288 w 216066"/>
                    <a:gd name="connsiteY11" fmla="*/ 148377 h 148809"/>
                    <a:gd name="connsiteX12" fmla="*/ 32424 w 216066"/>
                    <a:gd name="connsiteY12" fmla="*/ 128184 h 148809"/>
                    <a:gd name="connsiteX13" fmla="*/ 1182 w 216066"/>
                    <a:gd name="connsiteY13" fmla="*/ 80464 h 148809"/>
                    <a:gd name="connsiteX14" fmla="*/ 12612 w 216066"/>
                    <a:gd name="connsiteY14" fmla="*/ 24933 h 148809"/>
                    <a:gd name="connsiteX15" fmla="*/ 33472 w 216066"/>
                    <a:gd name="connsiteY15" fmla="*/ 5121 h 148809"/>
                    <a:gd name="connsiteX16" fmla="*/ 62142 w 216066"/>
                    <a:gd name="connsiteY16" fmla="*/ 1216 h 148809"/>
                    <a:gd name="connsiteX17" fmla="*/ 84717 w 216066"/>
                    <a:gd name="connsiteY17" fmla="*/ 17980 h 148809"/>
                    <a:gd name="connsiteX18" fmla="*/ 97385 w 216066"/>
                    <a:gd name="connsiteY18" fmla="*/ 42269 h 148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6066" h="148809">
                      <a:moveTo>
                        <a:pt x="97385" y="42269"/>
                      </a:moveTo>
                      <a:cubicBezTo>
                        <a:pt x="93003" y="34363"/>
                        <a:pt x="88336" y="26553"/>
                        <a:pt x="82335" y="20076"/>
                      </a:cubicBezTo>
                      <a:cubicBezTo>
                        <a:pt x="76335" y="13694"/>
                        <a:pt x="68905" y="8550"/>
                        <a:pt x="60713" y="6836"/>
                      </a:cubicBezTo>
                      <a:cubicBezTo>
                        <a:pt x="44045" y="3407"/>
                        <a:pt x="28233" y="15313"/>
                        <a:pt x="20137" y="29791"/>
                      </a:cubicBezTo>
                      <a:cubicBezTo>
                        <a:pt x="11755" y="44460"/>
                        <a:pt x="8421" y="62081"/>
                        <a:pt x="11946" y="78369"/>
                      </a:cubicBezTo>
                      <a:cubicBezTo>
                        <a:pt x="15279" y="94751"/>
                        <a:pt x="25566" y="109039"/>
                        <a:pt x="39378" y="118850"/>
                      </a:cubicBezTo>
                      <a:cubicBezTo>
                        <a:pt x="66619" y="140091"/>
                        <a:pt x="104719" y="142757"/>
                        <a:pt x="137580" y="131518"/>
                      </a:cubicBezTo>
                      <a:cubicBezTo>
                        <a:pt x="154154" y="125994"/>
                        <a:pt x="169775" y="117136"/>
                        <a:pt x="183205" y="105515"/>
                      </a:cubicBezTo>
                      <a:cubicBezTo>
                        <a:pt x="196921" y="94180"/>
                        <a:pt x="208065" y="79797"/>
                        <a:pt x="216066" y="63605"/>
                      </a:cubicBezTo>
                      <a:cubicBezTo>
                        <a:pt x="210542" y="80940"/>
                        <a:pt x="199969" y="96561"/>
                        <a:pt x="187110" y="109801"/>
                      </a:cubicBezTo>
                      <a:cubicBezTo>
                        <a:pt x="173966" y="122755"/>
                        <a:pt x="158059" y="133042"/>
                        <a:pt x="140723" y="139995"/>
                      </a:cubicBezTo>
                      <a:cubicBezTo>
                        <a:pt x="123388" y="147044"/>
                        <a:pt x="104243" y="149996"/>
                        <a:pt x="85288" y="148377"/>
                      </a:cubicBezTo>
                      <a:cubicBezTo>
                        <a:pt x="66333" y="146663"/>
                        <a:pt x="47664" y="139805"/>
                        <a:pt x="32424" y="128184"/>
                      </a:cubicBezTo>
                      <a:cubicBezTo>
                        <a:pt x="16994" y="116850"/>
                        <a:pt x="4706" y="99895"/>
                        <a:pt x="1182" y="80464"/>
                      </a:cubicBezTo>
                      <a:cubicBezTo>
                        <a:pt x="-2247" y="61223"/>
                        <a:pt x="1849" y="40936"/>
                        <a:pt x="12612" y="24933"/>
                      </a:cubicBezTo>
                      <a:cubicBezTo>
                        <a:pt x="17946" y="16932"/>
                        <a:pt x="24899" y="9789"/>
                        <a:pt x="33472" y="5121"/>
                      </a:cubicBezTo>
                      <a:cubicBezTo>
                        <a:pt x="42045" y="454"/>
                        <a:pt x="52522" y="-1451"/>
                        <a:pt x="62142" y="1216"/>
                      </a:cubicBezTo>
                      <a:cubicBezTo>
                        <a:pt x="71667" y="4169"/>
                        <a:pt x="79097" y="10741"/>
                        <a:pt x="84717" y="17980"/>
                      </a:cubicBezTo>
                      <a:cubicBezTo>
                        <a:pt x="90431" y="25410"/>
                        <a:pt x="94146" y="33887"/>
                        <a:pt x="97385" y="42269"/>
                      </a:cubicBezTo>
                      <a:close/>
                    </a:path>
                  </a:pathLst>
                </a:custGeom>
                <a:gradFill>
                  <a:gsLst>
                    <a:gs pos="33530">
                      <a:srgbClr val="6E3A00"/>
                    </a:gs>
                    <a:gs pos="100000">
                      <a:srgbClr val="FFD25C"/>
                    </a:gs>
                  </a:gsLst>
                  <a:lin ang="16491066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图形 4">
            <a:extLst>
              <a:ext uri="{FF2B5EF4-FFF2-40B4-BE49-F238E27FC236}">
                <a16:creationId xmlns:a16="http://schemas.microsoft.com/office/drawing/2014/main" id="{02E88741-732B-8F01-47C9-7B3B59402D06}"/>
              </a:ext>
            </a:extLst>
          </p:cNvPr>
          <p:cNvGrpSpPr/>
          <p:nvPr/>
        </p:nvGrpSpPr>
        <p:grpSpPr>
          <a:xfrm>
            <a:off x="3030179" y="212934"/>
            <a:ext cx="5355369" cy="1304828"/>
            <a:chOff x="1449790" y="914401"/>
            <a:chExt cx="4325597" cy="1053926"/>
          </a:xfrm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22E80CED-A38A-81C6-2972-27E9B2BD4948}"/>
                </a:ext>
              </a:extLst>
            </p:cNvPr>
            <p:cNvSpPr/>
            <p:nvPr/>
          </p:nvSpPr>
          <p:spPr>
            <a:xfrm>
              <a:off x="1873472" y="1223282"/>
              <a:ext cx="306000" cy="420989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5 w 180975"/>
                <a:gd name="connsiteY7" fmla="*/ 165830 h 248983"/>
                <a:gd name="connsiteX8" fmla="*/ 128302 w 180975"/>
                <a:gd name="connsiteY8" fmla="*/ 132302 h 248983"/>
                <a:gd name="connsiteX9" fmla="*/ 180975 w 180975"/>
                <a:gd name="connsiteY9" fmla="*/ 124492 h 248983"/>
                <a:gd name="connsiteX10" fmla="*/ 128302 w 180975"/>
                <a:gd name="connsiteY10" fmla="*/ 116681 h 248983"/>
                <a:gd name="connsiteX11" fmla="*/ 96965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0"/>
                    <a:pt x="84011" y="165830"/>
                  </a:cubicBezTo>
                  <a:lnTo>
                    <a:pt x="90488" y="248984"/>
                  </a:lnTo>
                  <a:lnTo>
                    <a:pt x="96965" y="165830"/>
                  </a:lnTo>
                  <a:cubicBezTo>
                    <a:pt x="98298" y="148685"/>
                    <a:pt x="111252" y="134779"/>
                    <a:pt x="128302" y="132302"/>
                  </a:cubicBezTo>
                  <a:lnTo>
                    <a:pt x="180975" y="124492"/>
                  </a:lnTo>
                  <a:lnTo>
                    <a:pt x="128302" y="116681"/>
                  </a:lnTo>
                  <a:cubicBezTo>
                    <a:pt x="111347" y="114205"/>
                    <a:pt x="98298" y="100203"/>
                    <a:pt x="96965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E6622B43-29B8-432D-8BD7-22ED2CDBDF81}"/>
                </a:ext>
              </a:extLst>
            </p:cNvPr>
            <p:cNvSpPr/>
            <p:nvPr/>
          </p:nvSpPr>
          <p:spPr>
            <a:xfrm>
              <a:off x="5328046" y="1517651"/>
              <a:ext cx="263570" cy="363148"/>
            </a:xfrm>
            <a:custGeom>
              <a:avLst/>
              <a:gdLst>
                <a:gd name="connsiteX0" fmla="*/ 80677 w 161353"/>
                <a:gd name="connsiteY0" fmla="*/ 0 h 222313"/>
                <a:gd name="connsiteX1" fmla="*/ 74866 w 161353"/>
                <a:gd name="connsiteY1" fmla="*/ 74200 h 222313"/>
                <a:gd name="connsiteX2" fmla="*/ 46958 w 161353"/>
                <a:gd name="connsiteY2" fmla="*/ 104204 h 222313"/>
                <a:gd name="connsiteX3" fmla="*/ 0 w 161353"/>
                <a:gd name="connsiteY3" fmla="*/ 111157 h 222313"/>
                <a:gd name="connsiteX4" fmla="*/ 46958 w 161353"/>
                <a:gd name="connsiteY4" fmla="*/ 118110 h 222313"/>
                <a:gd name="connsiteX5" fmla="*/ 74866 w 161353"/>
                <a:gd name="connsiteY5" fmla="*/ 148114 h 222313"/>
                <a:gd name="connsiteX6" fmla="*/ 80677 w 161353"/>
                <a:gd name="connsiteY6" fmla="*/ 222313 h 222313"/>
                <a:gd name="connsiteX7" fmla="*/ 86487 w 161353"/>
                <a:gd name="connsiteY7" fmla="*/ 148114 h 222313"/>
                <a:gd name="connsiteX8" fmla="*/ 114395 w 161353"/>
                <a:gd name="connsiteY8" fmla="*/ 118110 h 222313"/>
                <a:gd name="connsiteX9" fmla="*/ 161354 w 161353"/>
                <a:gd name="connsiteY9" fmla="*/ 111157 h 222313"/>
                <a:gd name="connsiteX10" fmla="*/ 114395 w 161353"/>
                <a:gd name="connsiteY10" fmla="*/ 104204 h 222313"/>
                <a:gd name="connsiteX11" fmla="*/ 86487 w 161353"/>
                <a:gd name="connsiteY11" fmla="*/ 74200 h 222313"/>
                <a:gd name="connsiteX12" fmla="*/ 80677 w 161353"/>
                <a:gd name="connsiteY12" fmla="*/ 0 h 22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353" h="222313">
                  <a:moveTo>
                    <a:pt x="80677" y="0"/>
                  </a:moveTo>
                  <a:lnTo>
                    <a:pt x="74866" y="74200"/>
                  </a:lnTo>
                  <a:cubicBezTo>
                    <a:pt x="73628" y="89440"/>
                    <a:pt x="62103" y="101918"/>
                    <a:pt x="46958" y="104204"/>
                  </a:cubicBezTo>
                  <a:lnTo>
                    <a:pt x="0" y="111157"/>
                  </a:lnTo>
                  <a:lnTo>
                    <a:pt x="46958" y="118110"/>
                  </a:lnTo>
                  <a:cubicBezTo>
                    <a:pt x="62103" y="120396"/>
                    <a:pt x="73723" y="132779"/>
                    <a:pt x="74866" y="148114"/>
                  </a:cubicBezTo>
                  <a:lnTo>
                    <a:pt x="80677" y="222313"/>
                  </a:lnTo>
                  <a:lnTo>
                    <a:pt x="86487" y="148114"/>
                  </a:lnTo>
                  <a:cubicBezTo>
                    <a:pt x="87725" y="132874"/>
                    <a:pt x="99250" y="120396"/>
                    <a:pt x="114395" y="118110"/>
                  </a:cubicBezTo>
                  <a:lnTo>
                    <a:pt x="161354" y="111157"/>
                  </a:lnTo>
                  <a:lnTo>
                    <a:pt x="114395" y="104204"/>
                  </a:lnTo>
                  <a:cubicBezTo>
                    <a:pt x="99250" y="101918"/>
                    <a:pt x="87630" y="89535"/>
                    <a:pt x="86487" y="74200"/>
                  </a:cubicBezTo>
                  <a:lnTo>
                    <a:pt x="80677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F3ACCF7-0FCD-1456-6A1E-7FC40ED42541}"/>
                </a:ext>
              </a:extLst>
            </p:cNvPr>
            <p:cNvSpPr/>
            <p:nvPr/>
          </p:nvSpPr>
          <p:spPr>
            <a:xfrm>
              <a:off x="4831482" y="1041836"/>
              <a:ext cx="260259" cy="358061"/>
            </a:xfrm>
            <a:custGeom>
              <a:avLst/>
              <a:gdLst>
                <a:gd name="connsiteX0" fmla="*/ 90488 w 180975"/>
                <a:gd name="connsiteY0" fmla="*/ 0 h 248983"/>
                <a:gd name="connsiteX1" fmla="*/ 84011 w 180975"/>
                <a:gd name="connsiteY1" fmla="*/ 83153 h 248983"/>
                <a:gd name="connsiteX2" fmla="*/ 52673 w 180975"/>
                <a:gd name="connsiteY2" fmla="*/ 116681 h 248983"/>
                <a:gd name="connsiteX3" fmla="*/ 0 w 180975"/>
                <a:gd name="connsiteY3" fmla="*/ 124492 h 248983"/>
                <a:gd name="connsiteX4" fmla="*/ 52673 w 180975"/>
                <a:gd name="connsiteY4" fmla="*/ 132302 h 248983"/>
                <a:gd name="connsiteX5" fmla="*/ 84011 w 180975"/>
                <a:gd name="connsiteY5" fmla="*/ 165830 h 248983"/>
                <a:gd name="connsiteX6" fmla="*/ 90488 w 180975"/>
                <a:gd name="connsiteY6" fmla="*/ 248984 h 248983"/>
                <a:gd name="connsiteX7" fmla="*/ 96964 w 180975"/>
                <a:gd name="connsiteY7" fmla="*/ 165830 h 248983"/>
                <a:gd name="connsiteX8" fmla="*/ 128301 w 180975"/>
                <a:gd name="connsiteY8" fmla="*/ 132302 h 248983"/>
                <a:gd name="connsiteX9" fmla="*/ 180975 w 180975"/>
                <a:gd name="connsiteY9" fmla="*/ 124492 h 248983"/>
                <a:gd name="connsiteX10" fmla="*/ 128301 w 180975"/>
                <a:gd name="connsiteY10" fmla="*/ 116681 h 248983"/>
                <a:gd name="connsiteX11" fmla="*/ 96964 w 180975"/>
                <a:gd name="connsiteY11" fmla="*/ 83153 h 248983"/>
                <a:gd name="connsiteX12" fmla="*/ 90488 w 180975"/>
                <a:gd name="connsiteY12" fmla="*/ 0 h 2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48983">
                  <a:moveTo>
                    <a:pt x="90488" y="0"/>
                  </a:moveTo>
                  <a:lnTo>
                    <a:pt x="84011" y="83153"/>
                  </a:lnTo>
                  <a:cubicBezTo>
                    <a:pt x="82677" y="100298"/>
                    <a:pt x="69628" y="114205"/>
                    <a:pt x="52673" y="116681"/>
                  </a:cubicBezTo>
                  <a:lnTo>
                    <a:pt x="0" y="124492"/>
                  </a:lnTo>
                  <a:lnTo>
                    <a:pt x="52673" y="132302"/>
                  </a:lnTo>
                  <a:cubicBezTo>
                    <a:pt x="69628" y="134779"/>
                    <a:pt x="82677" y="148781"/>
                    <a:pt x="84011" y="165830"/>
                  </a:cubicBezTo>
                  <a:lnTo>
                    <a:pt x="90488" y="248984"/>
                  </a:lnTo>
                  <a:lnTo>
                    <a:pt x="96964" y="165830"/>
                  </a:lnTo>
                  <a:cubicBezTo>
                    <a:pt x="98298" y="148685"/>
                    <a:pt x="111347" y="134779"/>
                    <a:pt x="128301" y="132302"/>
                  </a:cubicBezTo>
                  <a:lnTo>
                    <a:pt x="180975" y="124492"/>
                  </a:lnTo>
                  <a:lnTo>
                    <a:pt x="128301" y="116681"/>
                  </a:lnTo>
                  <a:cubicBezTo>
                    <a:pt x="111347" y="114205"/>
                    <a:pt x="98298" y="100203"/>
                    <a:pt x="96964" y="83153"/>
                  </a:cubicBezTo>
                  <a:lnTo>
                    <a:pt x="90488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EE063543-F62C-9231-F7C7-E94CE8AE3740}"/>
                </a:ext>
              </a:extLst>
            </p:cNvPr>
            <p:cNvSpPr/>
            <p:nvPr/>
          </p:nvSpPr>
          <p:spPr>
            <a:xfrm>
              <a:off x="1449790" y="1787865"/>
              <a:ext cx="130883" cy="180462"/>
            </a:xfrm>
            <a:custGeom>
              <a:avLst/>
              <a:gdLst>
                <a:gd name="connsiteX0" fmla="*/ 50292 w 100583"/>
                <a:gd name="connsiteY0" fmla="*/ 0 h 138684"/>
                <a:gd name="connsiteX1" fmla="*/ 46672 w 100583"/>
                <a:gd name="connsiteY1" fmla="*/ 46292 h 138684"/>
                <a:gd name="connsiteX2" fmla="*/ 29242 w 100583"/>
                <a:gd name="connsiteY2" fmla="*/ 64961 h 138684"/>
                <a:gd name="connsiteX3" fmla="*/ 0 w 100583"/>
                <a:gd name="connsiteY3" fmla="*/ 69342 h 138684"/>
                <a:gd name="connsiteX4" fmla="*/ 29242 w 100583"/>
                <a:gd name="connsiteY4" fmla="*/ 73724 h 138684"/>
                <a:gd name="connsiteX5" fmla="*/ 46672 w 100583"/>
                <a:gd name="connsiteY5" fmla="*/ 92393 h 138684"/>
                <a:gd name="connsiteX6" fmla="*/ 50292 w 100583"/>
                <a:gd name="connsiteY6" fmla="*/ 138684 h 138684"/>
                <a:gd name="connsiteX7" fmla="*/ 53912 w 100583"/>
                <a:gd name="connsiteY7" fmla="*/ 92393 h 138684"/>
                <a:gd name="connsiteX8" fmla="*/ 71342 w 100583"/>
                <a:gd name="connsiteY8" fmla="*/ 73724 h 138684"/>
                <a:gd name="connsiteX9" fmla="*/ 100584 w 100583"/>
                <a:gd name="connsiteY9" fmla="*/ 69342 h 138684"/>
                <a:gd name="connsiteX10" fmla="*/ 71342 w 100583"/>
                <a:gd name="connsiteY10" fmla="*/ 64961 h 138684"/>
                <a:gd name="connsiteX11" fmla="*/ 53912 w 100583"/>
                <a:gd name="connsiteY11" fmla="*/ 46292 h 138684"/>
                <a:gd name="connsiteX12" fmla="*/ 50292 w 100583"/>
                <a:gd name="connsiteY12" fmla="*/ 0 h 138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4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2" y="64961"/>
                  </a:cubicBezTo>
                  <a:lnTo>
                    <a:pt x="0" y="69342"/>
                  </a:lnTo>
                  <a:lnTo>
                    <a:pt x="29242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B0D0E41F-93FA-8F0B-D050-94DF82C2CE9D}"/>
                </a:ext>
              </a:extLst>
            </p:cNvPr>
            <p:cNvSpPr/>
            <p:nvPr/>
          </p:nvSpPr>
          <p:spPr>
            <a:xfrm>
              <a:off x="5674804" y="1091469"/>
              <a:ext cx="100583" cy="138683"/>
            </a:xfrm>
            <a:custGeom>
              <a:avLst/>
              <a:gdLst>
                <a:gd name="connsiteX0" fmla="*/ 50292 w 100583"/>
                <a:gd name="connsiteY0" fmla="*/ 0 h 138683"/>
                <a:gd name="connsiteX1" fmla="*/ 46672 w 100583"/>
                <a:gd name="connsiteY1" fmla="*/ 46292 h 138683"/>
                <a:gd name="connsiteX2" fmla="*/ 29241 w 100583"/>
                <a:gd name="connsiteY2" fmla="*/ 64961 h 138683"/>
                <a:gd name="connsiteX3" fmla="*/ 0 w 100583"/>
                <a:gd name="connsiteY3" fmla="*/ 69342 h 138683"/>
                <a:gd name="connsiteX4" fmla="*/ 29241 w 100583"/>
                <a:gd name="connsiteY4" fmla="*/ 73724 h 138683"/>
                <a:gd name="connsiteX5" fmla="*/ 46672 w 100583"/>
                <a:gd name="connsiteY5" fmla="*/ 92393 h 138683"/>
                <a:gd name="connsiteX6" fmla="*/ 50292 w 100583"/>
                <a:gd name="connsiteY6" fmla="*/ 138684 h 138683"/>
                <a:gd name="connsiteX7" fmla="*/ 53911 w 100583"/>
                <a:gd name="connsiteY7" fmla="*/ 92393 h 138683"/>
                <a:gd name="connsiteX8" fmla="*/ 71342 w 100583"/>
                <a:gd name="connsiteY8" fmla="*/ 73724 h 138683"/>
                <a:gd name="connsiteX9" fmla="*/ 100584 w 100583"/>
                <a:gd name="connsiteY9" fmla="*/ 69342 h 138683"/>
                <a:gd name="connsiteX10" fmla="*/ 71342 w 100583"/>
                <a:gd name="connsiteY10" fmla="*/ 64961 h 138683"/>
                <a:gd name="connsiteX11" fmla="*/ 53911 w 100583"/>
                <a:gd name="connsiteY11" fmla="*/ 46292 h 138683"/>
                <a:gd name="connsiteX12" fmla="*/ 50292 w 100583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3" h="138683">
                  <a:moveTo>
                    <a:pt x="50292" y="0"/>
                  </a:moveTo>
                  <a:lnTo>
                    <a:pt x="46672" y="46292"/>
                  </a:lnTo>
                  <a:cubicBezTo>
                    <a:pt x="45910" y="55817"/>
                    <a:pt x="38671" y="63532"/>
                    <a:pt x="29241" y="64961"/>
                  </a:cubicBezTo>
                  <a:lnTo>
                    <a:pt x="0" y="69342"/>
                  </a:lnTo>
                  <a:lnTo>
                    <a:pt x="29241" y="73724"/>
                  </a:lnTo>
                  <a:cubicBezTo>
                    <a:pt x="38671" y="75152"/>
                    <a:pt x="45910" y="82868"/>
                    <a:pt x="46672" y="92393"/>
                  </a:cubicBezTo>
                  <a:lnTo>
                    <a:pt x="50292" y="138684"/>
                  </a:lnTo>
                  <a:lnTo>
                    <a:pt x="53911" y="92393"/>
                  </a:lnTo>
                  <a:cubicBezTo>
                    <a:pt x="54673" y="82868"/>
                    <a:pt x="61913" y="75152"/>
                    <a:pt x="71342" y="73724"/>
                  </a:cubicBezTo>
                  <a:lnTo>
                    <a:pt x="100584" y="69342"/>
                  </a:lnTo>
                  <a:lnTo>
                    <a:pt x="71342" y="64961"/>
                  </a:lnTo>
                  <a:cubicBezTo>
                    <a:pt x="61913" y="63532"/>
                    <a:pt x="54673" y="55817"/>
                    <a:pt x="53911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6F1389C4-C21C-779E-9C98-B7B67EB3B408}"/>
                </a:ext>
              </a:extLst>
            </p:cNvPr>
            <p:cNvSpPr/>
            <p:nvPr/>
          </p:nvSpPr>
          <p:spPr>
            <a:xfrm>
              <a:off x="2560913" y="914401"/>
              <a:ext cx="168996" cy="233007"/>
            </a:xfrm>
            <a:custGeom>
              <a:avLst/>
              <a:gdLst>
                <a:gd name="connsiteX0" fmla="*/ 50292 w 100584"/>
                <a:gd name="connsiteY0" fmla="*/ 0 h 138683"/>
                <a:gd name="connsiteX1" fmla="*/ 46673 w 100584"/>
                <a:gd name="connsiteY1" fmla="*/ 46292 h 138683"/>
                <a:gd name="connsiteX2" fmla="*/ 29242 w 100584"/>
                <a:gd name="connsiteY2" fmla="*/ 64960 h 138683"/>
                <a:gd name="connsiteX3" fmla="*/ 0 w 100584"/>
                <a:gd name="connsiteY3" fmla="*/ 69342 h 138683"/>
                <a:gd name="connsiteX4" fmla="*/ 29242 w 100584"/>
                <a:gd name="connsiteY4" fmla="*/ 73723 h 138683"/>
                <a:gd name="connsiteX5" fmla="*/ 46673 w 100584"/>
                <a:gd name="connsiteY5" fmla="*/ 92393 h 138683"/>
                <a:gd name="connsiteX6" fmla="*/ 50292 w 100584"/>
                <a:gd name="connsiteY6" fmla="*/ 138684 h 138683"/>
                <a:gd name="connsiteX7" fmla="*/ 53912 w 100584"/>
                <a:gd name="connsiteY7" fmla="*/ 92393 h 138683"/>
                <a:gd name="connsiteX8" fmla="*/ 71342 w 100584"/>
                <a:gd name="connsiteY8" fmla="*/ 73723 h 138683"/>
                <a:gd name="connsiteX9" fmla="*/ 100584 w 100584"/>
                <a:gd name="connsiteY9" fmla="*/ 69342 h 138683"/>
                <a:gd name="connsiteX10" fmla="*/ 71342 w 100584"/>
                <a:gd name="connsiteY10" fmla="*/ 64960 h 138683"/>
                <a:gd name="connsiteX11" fmla="*/ 53912 w 100584"/>
                <a:gd name="connsiteY11" fmla="*/ 46292 h 138683"/>
                <a:gd name="connsiteX12" fmla="*/ 50292 w 100584"/>
                <a:gd name="connsiteY12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84" h="138683">
                  <a:moveTo>
                    <a:pt x="50292" y="0"/>
                  </a:moveTo>
                  <a:lnTo>
                    <a:pt x="46673" y="46292"/>
                  </a:lnTo>
                  <a:cubicBezTo>
                    <a:pt x="45911" y="55817"/>
                    <a:pt x="38672" y="63532"/>
                    <a:pt x="29242" y="64960"/>
                  </a:cubicBezTo>
                  <a:lnTo>
                    <a:pt x="0" y="69342"/>
                  </a:lnTo>
                  <a:lnTo>
                    <a:pt x="29242" y="73723"/>
                  </a:lnTo>
                  <a:cubicBezTo>
                    <a:pt x="38672" y="75152"/>
                    <a:pt x="45911" y="82868"/>
                    <a:pt x="46673" y="92393"/>
                  </a:cubicBezTo>
                  <a:lnTo>
                    <a:pt x="50292" y="138684"/>
                  </a:lnTo>
                  <a:lnTo>
                    <a:pt x="53912" y="92393"/>
                  </a:lnTo>
                  <a:cubicBezTo>
                    <a:pt x="54674" y="82868"/>
                    <a:pt x="61913" y="75152"/>
                    <a:pt x="71342" y="73723"/>
                  </a:cubicBezTo>
                  <a:lnTo>
                    <a:pt x="100584" y="69342"/>
                  </a:lnTo>
                  <a:lnTo>
                    <a:pt x="71342" y="64960"/>
                  </a:lnTo>
                  <a:cubicBezTo>
                    <a:pt x="61913" y="63532"/>
                    <a:pt x="54674" y="55817"/>
                    <a:pt x="53912" y="46292"/>
                  </a:cubicBezTo>
                  <a:lnTo>
                    <a:pt x="50292" y="0"/>
                  </a:lnTo>
                  <a:close/>
                </a:path>
              </a:pathLst>
            </a:custGeom>
            <a:gradFill>
              <a:gsLst>
                <a:gs pos="0">
                  <a:srgbClr val="FFD15C"/>
                </a:gs>
                <a:gs pos="50000">
                  <a:srgbClr val="FFE8AD"/>
                </a:gs>
                <a:gs pos="100000">
                  <a:srgbClr val="FFFFFF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2" name="组合 501">
            <a:extLst>
              <a:ext uri="{FF2B5EF4-FFF2-40B4-BE49-F238E27FC236}">
                <a16:creationId xmlns:a16="http://schemas.microsoft.com/office/drawing/2014/main" id="{B49FF66A-A450-485E-AAD3-3C46C34615FF}"/>
              </a:ext>
            </a:extLst>
          </p:cNvPr>
          <p:cNvGrpSpPr/>
          <p:nvPr/>
        </p:nvGrpSpPr>
        <p:grpSpPr>
          <a:xfrm>
            <a:off x="679009" y="-547224"/>
            <a:ext cx="10833981" cy="2943505"/>
            <a:chOff x="840989" y="-547224"/>
            <a:chExt cx="10833981" cy="2943505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grpSp>
          <p:nvGrpSpPr>
            <p:cNvPr id="60" name="图形 8">
              <a:extLst>
                <a:ext uri="{FF2B5EF4-FFF2-40B4-BE49-F238E27FC236}">
                  <a16:creationId xmlns:a16="http://schemas.microsoft.com/office/drawing/2014/main" id="{228E3585-8741-815A-06E1-6BC101EE7112}"/>
                </a:ext>
              </a:extLst>
            </p:cNvPr>
            <p:cNvGrpSpPr/>
            <p:nvPr/>
          </p:nvGrpSpPr>
          <p:grpSpPr>
            <a:xfrm>
              <a:off x="840989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068E550-9334-F72C-8813-3628CFFB3D0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7291542-67B4-230D-3DA3-9E278CF917F8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C764EA0-DE70-A571-58B5-5EC2D5A54F37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6" name="图形 8">
              <a:extLst>
                <a:ext uri="{FF2B5EF4-FFF2-40B4-BE49-F238E27FC236}">
                  <a16:creationId xmlns:a16="http://schemas.microsoft.com/office/drawing/2014/main" id="{25CF4CAE-6E0D-962B-5B5B-766A9B072A4B}"/>
                </a:ext>
              </a:extLst>
            </p:cNvPr>
            <p:cNvGrpSpPr/>
            <p:nvPr/>
          </p:nvGrpSpPr>
          <p:grpSpPr>
            <a:xfrm>
              <a:off x="10497627" y="-547224"/>
              <a:ext cx="1177343" cy="2943505"/>
              <a:chOff x="2039016" y="828293"/>
              <a:chExt cx="1490091" cy="3725417"/>
            </a:xfrm>
            <a:grpFill/>
          </p:grpSpPr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1D0EDE2C-ECDA-9650-BE32-C5631FF091E4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1631ECA-A41A-0B03-F602-D7FD189899C2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3A428F3D-06EC-5C60-5253-836D7AEA08E3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41" name="图形 149">
            <a:extLst>
              <a:ext uri="{FF2B5EF4-FFF2-40B4-BE49-F238E27FC236}">
                <a16:creationId xmlns:a16="http://schemas.microsoft.com/office/drawing/2014/main" id="{A7C50383-069F-313C-6E3D-3F80450DFC5F}"/>
              </a:ext>
            </a:extLst>
          </p:cNvPr>
          <p:cNvGrpSpPr/>
          <p:nvPr/>
        </p:nvGrpSpPr>
        <p:grpSpPr>
          <a:xfrm>
            <a:off x="10119233" y="3758899"/>
            <a:ext cx="1485730" cy="1542626"/>
            <a:chOff x="8635039" y="3512452"/>
            <a:chExt cx="1944158" cy="2018609"/>
          </a:xfrm>
        </p:grpSpPr>
        <p:grpSp>
          <p:nvGrpSpPr>
            <p:cNvPr id="42" name="图形 149">
              <a:extLst>
                <a:ext uri="{FF2B5EF4-FFF2-40B4-BE49-F238E27FC236}">
                  <a16:creationId xmlns:a16="http://schemas.microsoft.com/office/drawing/2014/main" id="{F7B83380-33FD-23C6-DEEB-26803367A85E}"/>
                </a:ext>
              </a:extLst>
            </p:cNvPr>
            <p:cNvGrpSpPr/>
            <p:nvPr/>
          </p:nvGrpSpPr>
          <p:grpSpPr>
            <a:xfrm>
              <a:off x="9082945" y="3512452"/>
              <a:ext cx="905446" cy="538067"/>
              <a:chOff x="9082945" y="3512452"/>
              <a:chExt cx="905446" cy="538067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01D5FFDA-39B8-662F-6C18-39AA0AC44CA7}"/>
                  </a:ext>
                </a:extLst>
              </p:cNvPr>
              <p:cNvSpPr/>
              <p:nvPr/>
            </p:nvSpPr>
            <p:spPr>
              <a:xfrm>
                <a:off x="9082945" y="3512452"/>
                <a:ext cx="905446" cy="538067"/>
              </a:xfrm>
              <a:custGeom>
                <a:avLst/>
                <a:gdLst>
                  <a:gd name="connsiteX0" fmla="*/ 0 w 905446"/>
                  <a:gd name="connsiteY0" fmla="*/ 497001 h 538067"/>
                  <a:gd name="connsiteX1" fmla="*/ 905447 w 905446"/>
                  <a:gd name="connsiteY1" fmla="*/ 13417 h 538067"/>
                  <a:gd name="connsiteX2" fmla="*/ 238125 w 905446"/>
                  <a:gd name="connsiteY2" fmla="*/ 532530 h 538067"/>
                  <a:gd name="connsiteX3" fmla="*/ 0 w 905446"/>
                  <a:gd name="connsiteY3" fmla="*/ 497001 h 538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446" h="538067">
                    <a:moveTo>
                      <a:pt x="0" y="497001"/>
                    </a:moveTo>
                    <a:cubicBezTo>
                      <a:pt x="0" y="497001"/>
                      <a:pt x="400526" y="-95739"/>
                      <a:pt x="905447" y="13417"/>
                    </a:cubicBezTo>
                    <a:cubicBezTo>
                      <a:pt x="765619" y="255447"/>
                      <a:pt x="492823" y="451377"/>
                      <a:pt x="238125" y="532530"/>
                    </a:cubicBezTo>
                    <a:cubicBezTo>
                      <a:pt x="91916" y="556056"/>
                      <a:pt x="0" y="497001"/>
                      <a:pt x="0" y="4970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8CBD1610-7610-6BAA-EA3A-4BA6231FC4F5}"/>
                  </a:ext>
                </a:extLst>
              </p:cNvPr>
              <p:cNvSpPr/>
              <p:nvPr/>
            </p:nvSpPr>
            <p:spPr>
              <a:xfrm>
                <a:off x="9140285" y="3956177"/>
                <a:ext cx="279463" cy="80040"/>
              </a:xfrm>
              <a:custGeom>
                <a:avLst/>
                <a:gdLst>
                  <a:gd name="connsiteX0" fmla="*/ 207264 w 279463"/>
                  <a:gd name="connsiteY0" fmla="*/ 80041 h 80040"/>
                  <a:gd name="connsiteX1" fmla="*/ 0 w 279463"/>
                  <a:gd name="connsiteY1" fmla="*/ 14795 h 80040"/>
                  <a:gd name="connsiteX2" fmla="*/ 279464 w 279463"/>
                  <a:gd name="connsiteY2" fmla="*/ 52037 h 80040"/>
                  <a:gd name="connsiteX3" fmla="*/ 207264 w 279463"/>
                  <a:gd name="connsiteY3" fmla="*/ 80041 h 8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63" h="80040">
                    <a:moveTo>
                      <a:pt x="207264" y="80041"/>
                    </a:moveTo>
                    <a:cubicBezTo>
                      <a:pt x="206883" y="79660"/>
                      <a:pt x="124968" y="7270"/>
                      <a:pt x="0" y="14795"/>
                    </a:cubicBezTo>
                    <a:cubicBezTo>
                      <a:pt x="104013" y="-19686"/>
                      <a:pt x="220695" y="11651"/>
                      <a:pt x="279464" y="52037"/>
                    </a:cubicBezTo>
                    <a:cubicBezTo>
                      <a:pt x="255365" y="62324"/>
                      <a:pt x="231267" y="71659"/>
                      <a:pt x="207264" y="8004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图形 149">
              <a:extLst>
                <a:ext uri="{FF2B5EF4-FFF2-40B4-BE49-F238E27FC236}">
                  <a16:creationId xmlns:a16="http://schemas.microsoft.com/office/drawing/2014/main" id="{390A6EB0-D8B6-4DCB-C1EF-917209166A3A}"/>
                </a:ext>
              </a:extLst>
            </p:cNvPr>
            <p:cNvGrpSpPr/>
            <p:nvPr/>
          </p:nvGrpSpPr>
          <p:grpSpPr>
            <a:xfrm>
              <a:off x="8635039" y="3969732"/>
              <a:ext cx="1944158" cy="1561329"/>
              <a:chOff x="8635039" y="3969732"/>
              <a:chExt cx="1944158" cy="156132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E8907E9-2520-658E-7F0A-DB2AAD97491C}"/>
                  </a:ext>
                </a:extLst>
              </p:cNvPr>
              <p:cNvSpPr/>
              <p:nvPr/>
            </p:nvSpPr>
            <p:spPr>
              <a:xfrm>
                <a:off x="8665209" y="4364069"/>
                <a:ext cx="84708" cy="155487"/>
              </a:xfrm>
              <a:custGeom>
                <a:avLst/>
                <a:gdLst>
                  <a:gd name="connsiteX0" fmla="*/ 35782 w 84708"/>
                  <a:gd name="connsiteY0" fmla="*/ 0 h 155487"/>
                  <a:gd name="connsiteX1" fmla="*/ 445 w 84708"/>
                  <a:gd name="connsiteY1" fmla="*/ 56102 h 155487"/>
                  <a:gd name="connsiteX2" fmla="*/ 73978 w 84708"/>
                  <a:gd name="connsiteY2" fmla="*/ 155353 h 155487"/>
                  <a:gd name="connsiteX3" fmla="*/ 35782 w 84708"/>
                  <a:gd name="connsiteY3" fmla="*/ 0 h 155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708" h="155487">
                    <a:moveTo>
                      <a:pt x="35782" y="0"/>
                    </a:moveTo>
                    <a:cubicBezTo>
                      <a:pt x="35782" y="0"/>
                      <a:pt x="5588" y="9430"/>
                      <a:pt x="445" y="56102"/>
                    </a:cubicBezTo>
                    <a:cubicBezTo>
                      <a:pt x="-4699" y="102775"/>
                      <a:pt x="35687" y="149923"/>
                      <a:pt x="73978" y="155353"/>
                    </a:cubicBezTo>
                    <a:cubicBezTo>
                      <a:pt x="112268" y="160782"/>
                      <a:pt x="35782" y="0"/>
                      <a:pt x="35782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D2665C68-E845-1C35-1746-9AC2D76CB1B9}"/>
                  </a:ext>
                </a:extLst>
              </p:cNvPr>
              <p:cNvSpPr/>
              <p:nvPr/>
            </p:nvSpPr>
            <p:spPr>
              <a:xfrm>
                <a:off x="9158595" y="5382780"/>
                <a:ext cx="436603" cy="148280"/>
              </a:xfrm>
              <a:custGeom>
                <a:avLst/>
                <a:gdLst>
                  <a:gd name="connsiteX0" fmla="*/ 101228 w 436603"/>
                  <a:gd name="connsiteY0" fmla="*/ 940 h 148280"/>
                  <a:gd name="connsiteX1" fmla="*/ 304492 w 436603"/>
                  <a:gd name="connsiteY1" fmla="*/ 104381 h 148280"/>
                  <a:gd name="connsiteX2" fmla="*/ 436603 w 436603"/>
                  <a:gd name="connsiteY2" fmla="*/ 144862 h 148280"/>
                  <a:gd name="connsiteX3" fmla="*/ 26933 w 436603"/>
                  <a:gd name="connsiteY3" fmla="*/ 146386 h 148280"/>
                  <a:gd name="connsiteX4" fmla="*/ 101228 w 436603"/>
                  <a:gd name="connsiteY4" fmla="*/ 940 h 14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603" h="148280">
                    <a:moveTo>
                      <a:pt x="101228" y="940"/>
                    </a:moveTo>
                    <a:cubicBezTo>
                      <a:pt x="216957" y="-11538"/>
                      <a:pt x="304492" y="104381"/>
                      <a:pt x="304492" y="104381"/>
                    </a:cubicBezTo>
                    <a:lnTo>
                      <a:pt x="436603" y="144862"/>
                    </a:lnTo>
                    <a:cubicBezTo>
                      <a:pt x="436603" y="144862"/>
                      <a:pt x="72272" y="125908"/>
                      <a:pt x="26933" y="146386"/>
                    </a:cubicBezTo>
                    <a:cubicBezTo>
                      <a:pt x="-18406" y="166960"/>
                      <a:pt x="-14501" y="13417"/>
                      <a:pt x="101228" y="94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B3FF0D69-C9C8-AE78-B4E3-2CBD851A3B43}"/>
                  </a:ext>
                </a:extLst>
              </p:cNvPr>
              <p:cNvSpPr/>
              <p:nvPr/>
            </p:nvSpPr>
            <p:spPr>
              <a:xfrm>
                <a:off x="8686161" y="3969732"/>
                <a:ext cx="1667891" cy="1559371"/>
              </a:xfrm>
              <a:custGeom>
                <a:avLst/>
                <a:gdLst>
                  <a:gd name="connsiteX0" fmla="*/ 408023 w 1667891"/>
                  <a:gd name="connsiteY0" fmla="*/ 772194 h 1559371"/>
                  <a:gd name="connsiteX1" fmla="*/ 242859 w 1667891"/>
                  <a:gd name="connsiteY1" fmla="*/ 705614 h 1559371"/>
                  <a:gd name="connsiteX2" fmla="*/ 5877 w 1667891"/>
                  <a:gd name="connsiteY2" fmla="*/ 494445 h 1559371"/>
                  <a:gd name="connsiteX3" fmla="*/ 79124 w 1667891"/>
                  <a:gd name="connsiteY3" fmla="*/ 302421 h 1559371"/>
                  <a:gd name="connsiteX4" fmla="*/ 280388 w 1667891"/>
                  <a:gd name="connsiteY4" fmla="*/ 70773 h 1559371"/>
                  <a:gd name="connsiteX5" fmla="*/ 641861 w 1667891"/>
                  <a:gd name="connsiteY5" fmla="*/ 52389 h 1559371"/>
                  <a:gd name="connsiteX6" fmla="*/ 1035434 w 1667891"/>
                  <a:gd name="connsiteY6" fmla="*/ 358333 h 1559371"/>
                  <a:gd name="connsiteX7" fmla="*/ 1639319 w 1667891"/>
                  <a:gd name="connsiteY7" fmla="*/ 804103 h 1559371"/>
                  <a:gd name="connsiteX8" fmla="*/ 1070867 w 1667891"/>
                  <a:gd name="connsiteY8" fmla="*/ 1548767 h 1559371"/>
                  <a:gd name="connsiteX9" fmla="*/ 501653 w 1667891"/>
                  <a:gd name="connsiteY9" fmla="*/ 1229775 h 1559371"/>
                  <a:gd name="connsiteX10" fmla="*/ 408023 w 1667891"/>
                  <a:gd name="connsiteY10" fmla="*/ 772194 h 1559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891" h="1559371">
                    <a:moveTo>
                      <a:pt x="408023" y="772194"/>
                    </a:moveTo>
                    <a:cubicBezTo>
                      <a:pt x="408023" y="772194"/>
                      <a:pt x="324774" y="719521"/>
                      <a:pt x="242859" y="705614"/>
                    </a:cubicBezTo>
                    <a:cubicBezTo>
                      <a:pt x="160944" y="691708"/>
                      <a:pt x="24927" y="551595"/>
                      <a:pt x="5877" y="494445"/>
                    </a:cubicBezTo>
                    <a:cubicBezTo>
                      <a:pt x="-13173" y="437295"/>
                      <a:pt x="14830" y="371572"/>
                      <a:pt x="79124" y="302421"/>
                    </a:cubicBezTo>
                    <a:cubicBezTo>
                      <a:pt x="143323" y="233269"/>
                      <a:pt x="178089" y="144687"/>
                      <a:pt x="280388" y="70773"/>
                    </a:cubicBezTo>
                    <a:cubicBezTo>
                      <a:pt x="382686" y="-3141"/>
                      <a:pt x="511273" y="-34193"/>
                      <a:pt x="641861" y="52389"/>
                    </a:cubicBezTo>
                    <a:cubicBezTo>
                      <a:pt x="772449" y="138972"/>
                      <a:pt x="822550" y="288990"/>
                      <a:pt x="1035434" y="358333"/>
                    </a:cubicBezTo>
                    <a:cubicBezTo>
                      <a:pt x="1248413" y="427675"/>
                      <a:pt x="1494920" y="479776"/>
                      <a:pt x="1639319" y="804103"/>
                    </a:cubicBezTo>
                    <a:cubicBezTo>
                      <a:pt x="1783718" y="1128524"/>
                      <a:pt x="1347759" y="1499618"/>
                      <a:pt x="1070867" y="1548767"/>
                    </a:cubicBezTo>
                    <a:cubicBezTo>
                      <a:pt x="794071" y="1597821"/>
                      <a:pt x="546325" y="1474186"/>
                      <a:pt x="501653" y="1229775"/>
                    </a:cubicBezTo>
                    <a:cubicBezTo>
                      <a:pt x="457076" y="985459"/>
                      <a:pt x="492509" y="879445"/>
                      <a:pt x="408023" y="7721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BA7E209-5D41-F5FA-D61D-743337F50629}"/>
                  </a:ext>
                </a:extLst>
              </p:cNvPr>
              <p:cNvSpPr/>
              <p:nvPr/>
            </p:nvSpPr>
            <p:spPr>
              <a:xfrm>
                <a:off x="8635039" y="4667789"/>
                <a:ext cx="713434" cy="250063"/>
              </a:xfrm>
              <a:custGeom>
                <a:avLst/>
                <a:gdLst>
                  <a:gd name="connsiteX0" fmla="*/ 671172 w 713434"/>
                  <a:gd name="connsiteY0" fmla="*/ 36703 h 250063"/>
                  <a:gd name="connsiteX1" fmla="*/ 102815 w 713434"/>
                  <a:gd name="connsiteY1" fmla="*/ 36703 h 250063"/>
                  <a:gd name="connsiteX2" fmla="*/ 134533 w 713434"/>
                  <a:gd name="connsiteY2" fmla="*/ 210820 h 250063"/>
                  <a:gd name="connsiteX3" fmla="*/ 671077 w 713434"/>
                  <a:gd name="connsiteY3" fmla="*/ 249492 h 250063"/>
                  <a:gd name="connsiteX4" fmla="*/ 671172 w 713434"/>
                  <a:gd name="connsiteY4" fmla="*/ 36703 h 25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34" h="250063">
                    <a:moveTo>
                      <a:pt x="671172" y="36703"/>
                    </a:moveTo>
                    <a:cubicBezTo>
                      <a:pt x="671172" y="36703"/>
                      <a:pt x="267979" y="-45879"/>
                      <a:pt x="102815" y="36703"/>
                    </a:cubicBezTo>
                    <a:cubicBezTo>
                      <a:pt x="-62253" y="119285"/>
                      <a:pt x="-11485" y="213392"/>
                      <a:pt x="134533" y="210820"/>
                    </a:cubicBezTo>
                    <a:cubicBezTo>
                      <a:pt x="280552" y="208153"/>
                      <a:pt x="575827" y="255778"/>
                      <a:pt x="671077" y="249492"/>
                    </a:cubicBezTo>
                    <a:cubicBezTo>
                      <a:pt x="766327" y="243205"/>
                      <a:pt x="671172" y="36703"/>
                      <a:pt x="671172" y="36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A968BC0D-CC32-326C-B657-9F9B05BE8A63}"/>
                  </a:ext>
                </a:extLst>
              </p:cNvPr>
              <p:cNvSpPr/>
              <p:nvPr/>
            </p:nvSpPr>
            <p:spPr>
              <a:xfrm>
                <a:off x="9156515" y="4933121"/>
                <a:ext cx="410299" cy="266575"/>
              </a:xfrm>
              <a:custGeom>
                <a:avLst/>
                <a:gdLst>
                  <a:gd name="connsiteX0" fmla="*/ 410300 w 410299"/>
                  <a:gd name="connsiteY0" fmla="*/ 119700 h 266575"/>
                  <a:gd name="connsiteX1" fmla="*/ 31299 w 410299"/>
                  <a:gd name="connsiteY1" fmla="*/ 266576 h 266575"/>
                  <a:gd name="connsiteX2" fmla="*/ 410300 w 410299"/>
                  <a:gd name="connsiteY2" fmla="*/ 119700 h 26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0299" h="266575">
                    <a:moveTo>
                      <a:pt x="410300" y="119700"/>
                    </a:moveTo>
                    <a:cubicBezTo>
                      <a:pt x="410300" y="119700"/>
                      <a:pt x="21584" y="-83563"/>
                      <a:pt x="31299" y="266576"/>
                    </a:cubicBezTo>
                    <a:cubicBezTo>
                      <a:pt x="-51473" y="102365"/>
                      <a:pt x="15202" y="-152620"/>
                      <a:pt x="410300" y="11970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2731E83E-19BA-B421-FBF0-24AB3059D392}"/>
                  </a:ext>
                </a:extLst>
              </p:cNvPr>
              <p:cNvSpPr/>
              <p:nvPr/>
            </p:nvSpPr>
            <p:spPr>
              <a:xfrm>
                <a:off x="9945433" y="4878510"/>
                <a:ext cx="633764" cy="570546"/>
              </a:xfrm>
              <a:custGeom>
                <a:avLst/>
                <a:gdLst>
                  <a:gd name="connsiteX0" fmla="*/ 0 w 633764"/>
                  <a:gd name="connsiteY0" fmla="*/ 569028 h 570546"/>
                  <a:gd name="connsiteX1" fmla="*/ 153448 w 633764"/>
                  <a:gd name="connsiteY1" fmla="*/ 309567 h 570546"/>
                  <a:gd name="connsiteX2" fmla="*/ 569119 w 633764"/>
                  <a:gd name="connsiteY2" fmla="*/ 49343 h 570546"/>
                  <a:gd name="connsiteX3" fmla="*/ 0 w 633764"/>
                  <a:gd name="connsiteY3" fmla="*/ 569028 h 57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70546">
                    <a:moveTo>
                      <a:pt x="0" y="569028"/>
                    </a:moveTo>
                    <a:cubicBezTo>
                      <a:pt x="0" y="569028"/>
                      <a:pt x="103822" y="545215"/>
                      <a:pt x="153448" y="309567"/>
                    </a:cubicBezTo>
                    <a:cubicBezTo>
                      <a:pt x="203073" y="73918"/>
                      <a:pt x="393859" y="-85435"/>
                      <a:pt x="569119" y="49343"/>
                    </a:cubicBezTo>
                    <a:cubicBezTo>
                      <a:pt x="744474" y="184122"/>
                      <a:pt x="565785" y="598746"/>
                      <a:pt x="0" y="569028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185D7500-6840-04C3-C258-371ABE23C188}"/>
                  </a:ext>
                </a:extLst>
              </p:cNvPr>
              <p:cNvSpPr/>
              <p:nvPr/>
            </p:nvSpPr>
            <p:spPr>
              <a:xfrm>
                <a:off x="9945433" y="4881156"/>
                <a:ext cx="633764" cy="567900"/>
              </a:xfrm>
              <a:custGeom>
                <a:avLst/>
                <a:gdLst>
                  <a:gd name="connsiteX0" fmla="*/ 0 w 633764"/>
                  <a:gd name="connsiteY0" fmla="*/ 566382 h 567900"/>
                  <a:gd name="connsiteX1" fmla="*/ 244507 w 633764"/>
                  <a:gd name="connsiteY1" fmla="*/ 324066 h 567900"/>
                  <a:gd name="connsiteX2" fmla="*/ 569119 w 633764"/>
                  <a:gd name="connsiteY2" fmla="*/ 46698 h 567900"/>
                  <a:gd name="connsiteX3" fmla="*/ 0 w 633764"/>
                  <a:gd name="connsiteY3" fmla="*/ 566382 h 56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764" h="567900">
                    <a:moveTo>
                      <a:pt x="0" y="566382"/>
                    </a:moveTo>
                    <a:cubicBezTo>
                      <a:pt x="0" y="566382"/>
                      <a:pt x="194881" y="559619"/>
                      <a:pt x="244507" y="324066"/>
                    </a:cubicBezTo>
                    <a:cubicBezTo>
                      <a:pt x="294132" y="88417"/>
                      <a:pt x="393859" y="-87986"/>
                      <a:pt x="569119" y="46698"/>
                    </a:cubicBezTo>
                    <a:cubicBezTo>
                      <a:pt x="744474" y="181477"/>
                      <a:pt x="565785" y="596100"/>
                      <a:pt x="0" y="566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257BE2C8-9D17-7BED-144C-F1C24E219A8F}"/>
                  </a:ext>
                </a:extLst>
              </p:cNvPr>
              <p:cNvSpPr/>
              <p:nvPr/>
            </p:nvSpPr>
            <p:spPr>
              <a:xfrm>
                <a:off x="9041796" y="4275488"/>
                <a:ext cx="1031462" cy="194879"/>
              </a:xfrm>
              <a:custGeom>
                <a:avLst/>
                <a:gdLst>
                  <a:gd name="connsiteX0" fmla="*/ 652081 w 1031462"/>
                  <a:gd name="connsiteY0" fmla="*/ 42861 h 194879"/>
                  <a:gd name="connsiteX1" fmla="*/ 679704 w 1031462"/>
                  <a:gd name="connsiteY1" fmla="*/ 52767 h 194879"/>
                  <a:gd name="connsiteX2" fmla="*/ 1031462 w 1031462"/>
                  <a:gd name="connsiteY2" fmla="*/ 194880 h 194879"/>
                  <a:gd name="connsiteX3" fmla="*/ 443674 w 1031462"/>
                  <a:gd name="connsiteY3" fmla="*/ 172210 h 194879"/>
                  <a:gd name="connsiteX4" fmla="*/ 0 w 1031462"/>
                  <a:gd name="connsiteY4" fmla="*/ 7142 h 194879"/>
                  <a:gd name="connsiteX5" fmla="*/ 652081 w 1031462"/>
                  <a:gd name="connsiteY5" fmla="*/ 42861 h 194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1462" h="194879">
                    <a:moveTo>
                      <a:pt x="652081" y="42861"/>
                    </a:moveTo>
                    <a:cubicBezTo>
                      <a:pt x="661035" y="46290"/>
                      <a:pt x="670179" y="49623"/>
                      <a:pt x="679704" y="52767"/>
                    </a:cubicBezTo>
                    <a:cubicBezTo>
                      <a:pt x="794289" y="90105"/>
                      <a:pt x="918591" y="122490"/>
                      <a:pt x="1031462" y="194880"/>
                    </a:cubicBezTo>
                    <a:cubicBezTo>
                      <a:pt x="844010" y="118108"/>
                      <a:pt x="711708" y="184212"/>
                      <a:pt x="443674" y="172210"/>
                    </a:cubicBezTo>
                    <a:cubicBezTo>
                      <a:pt x="94392" y="156589"/>
                      <a:pt x="0" y="7142"/>
                      <a:pt x="0" y="7142"/>
                    </a:cubicBezTo>
                    <a:cubicBezTo>
                      <a:pt x="0" y="7142"/>
                      <a:pt x="317754" y="-23719"/>
                      <a:pt x="652081" y="4286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149">
              <a:extLst>
                <a:ext uri="{FF2B5EF4-FFF2-40B4-BE49-F238E27FC236}">
                  <a16:creationId xmlns:a16="http://schemas.microsoft.com/office/drawing/2014/main" id="{6B1BF21A-788C-48D5-F700-3F5F4E75F8DD}"/>
                </a:ext>
              </a:extLst>
            </p:cNvPr>
            <p:cNvGrpSpPr/>
            <p:nvPr/>
          </p:nvGrpSpPr>
          <p:grpSpPr>
            <a:xfrm>
              <a:off x="8825753" y="4305283"/>
              <a:ext cx="66802" cy="66803"/>
              <a:chOff x="8825753" y="4305283"/>
              <a:chExt cx="66802" cy="66803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A55A94B-0F8A-8889-73F1-2029D9B0077F}"/>
                  </a:ext>
                </a:extLst>
              </p:cNvPr>
              <p:cNvSpPr/>
              <p:nvPr/>
            </p:nvSpPr>
            <p:spPr>
              <a:xfrm>
                <a:off x="8825753" y="4305283"/>
                <a:ext cx="66802" cy="66803"/>
              </a:xfrm>
              <a:custGeom>
                <a:avLst/>
                <a:gdLst>
                  <a:gd name="connsiteX0" fmla="*/ 16 w 66802"/>
                  <a:gd name="connsiteY0" fmla="*/ 32401 h 66803"/>
                  <a:gd name="connsiteX1" fmla="*/ 32401 w 66802"/>
                  <a:gd name="connsiteY1" fmla="*/ 66787 h 66803"/>
                  <a:gd name="connsiteX2" fmla="*/ 66786 w 66802"/>
                  <a:gd name="connsiteY2" fmla="*/ 34401 h 66803"/>
                  <a:gd name="connsiteX3" fmla="*/ 34401 w 66802"/>
                  <a:gd name="connsiteY3" fmla="*/ 16 h 66803"/>
                  <a:gd name="connsiteX4" fmla="*/ 16 w 66802"/>
                  <a:gd name="connsiteY4" fmla="*/ 32401 h 66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02" h="66803">
                    <a:moveTo>
                      <a:pt x="16" y="32401"/>
                    </a:moveTo>
                    <a:cubicBezTo>
                      <a:pt x="-555" y="50880"/>
                      <a:pt x="13922" y="66215"/>
                      <a:pt x="32401" y="66787"/>
                    </a:cubicBezTo>
                    <a:cubicBezTo>
                      <a:pt x="50880" y="67358"/>
                      <a:pt x="66215" y="52880"/>
                      <a:pt x="66786" y="34401"/>
                    </a:cubicBezTo>
                    <a:cubicBezTo>
                      <a:pt x="67358" y="15923"/>
                      <a:pt x="52880" y="588"/>
                      <a:pt x="34401" y="16"/>
                    </a:cubicBezTo>
                    <a:cubicBezTo>
                      <a:pt x="16018" y="-555"/>
                      <a:pt x="588" y="13923"/>
                      <a:pt x="16" y="32401"/>
                    </a:cubicBezTo>
                    <a:close/>
                  </a:path>
                </a:pathLst>
              </a:custGeom>
              <a:solidFill>
                <a:srgbClr val="D8720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516C275-A143-3630-9CD2-53F5CA739376}"/>
                  </a:ext>
                </a:extLst>
              </p:cNvPr>
              <p:cNvSpPr/>
              <p:nvPr/>
            </p:nvSpPr>
            <p:spPr>
              <a:xfrm>
                <a:off x="8840716" y="4320151"/>
                <a:ext cx="36971" cy="36971"/>
              </a:xfrm>
              <a:custGeom>
                <a:avLst/>
                <a:gdLst>
                  <a:gd name="connsiteX0" fmla="*/ 7 w 36971"/>
                  <a:gd name="connsiteY0" fmla="*/ 17914 h 36971"/>
                  <a:gd name="connsiteX1" fmla="*/ 17914 w 36971"/>
                  <a:gd name="connsiteY1" fmla="*/ 36964 h 36971"/>
                  <a:gd name="connsiteX2" fmla="*/ 36964 w 36971"/>
                  <a:gd name="connsiteY2" fmla="*/ 19057 h 36971"/>
                  <a:gd name="connsiteX3" fmla="*/ 19057 w 36971"/>
                  <a:gd name="connsiteY3" fmla="*/ 7 h 36971"/>
                  <a:gd name="connsiteX4" fmla="*/ 7 w 36971"/>
                  <a:gd name="connsiteY4" fmla="*/ 17914 h 36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71" h="36971">
                    <a:moveTo>
                      <a:pt x="7" y="17914"/>
                    </a:moveTo>
                    <a:cubicBezTo>
                      <a:pt x="-278" y="28106"/>
                      <a:pt x="7723" y="36679"/>
                      <a:pt x="17914" y="36964"/>
                    </a:cubicBezTo>
                    <a:cubicBezTo>
                      <a:pt x="28106" y="37250"/>
                      <a:pt x="36679" y="29249"/>
                      <a:pt x="36964" y="19057"/>
                    </a:cubicBezTo>
                    <a:cubicBezTo>
                      <a:pt x="37250" y="8866"/>
                      <a:pt x="29249" y="293"/>
                      <a:pt x="19057" y="7"/>
                    </a:cubicBezTo>
                    <a:cubicBezTo>
                      <a:pt x="8771" y="-278"/>
                      <a:pt x="293" y="7723"/>
                      <a:pt x="7" y="17914"/>
                    </a:cubicBezTo>
                    <a:close/>
                  </a:path>
                </a:pathLst>
              </a:custGeom>
              <a:solidFill>
                <a:srgbClr val="2626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420AD9D-5FEC-7848-C655-1D938953419B}"/>
                  </a:ext>
                </a:extLst>
              </p:cNvPr>
              <p:cNvSpPr/>
              <p:nvPr/>
            </p:nvSpPr>
            <p:spPr>
              <a:xfrm>
                <a:off x="8853961" y="4315203"/>
                <a:ext cx="14006" cy="14006"/>
              </a:xfrm>
              <a:custGeom>
                <a:avLst/>
                <a:gdLst>
                  <a:gd name="connsiteX0" fmla="*/ 2 w 14006"/>
                  <a:gd name="connsiteY0" fmla="*/ 6765 h 14006"/>
                  <a:gd name="connsiteX1" fmla="*/ 6765 w 14006"/>
                  <a:gd name="connsiteY1" fmla="*/ 14004 h 14006"/>
                  <a:gd name="connsiteX2" fmla="*/ 14004 w 14006"/>
                  <a:gd name="connsiteY2" fmla="*/ 7241 h 14006"/>
                  <a:gd name="connsiteX3" fmla="*/ 7241 w 14006"/>
                  <a:gd name="connsiteY3" fmla="*/ 2 h 14006"/>
                  <a:gd name="connsiteX4" fmla="*/ 2 w 14006"/>
                  <a:gd name="connsiteY4" fmla="*/ 6765 h 1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06" h="14006">
                    <a:moveTo>
                      <a:pt x="2" y="6765"/>
                    </a:moveTo>
                    <a:cubicBezTo>
                      <a:pt x="-93" y="10575"/>
                      <a:pt x="2955" y="13813"/>
                      <a:pt x="6765" y="14004"/>
                    </a:cubicBezTo>
                    <a:cubicBezTo>
                      <a:pt x="10670" y="14099"/>
                      <a:pt x="13814" y="11051"/>
                      <a:pt x="14004" y="7241"/>
                    </a:cubicBezTo>
                    <a:cubicBezTo>
                      <a:pt x="14100" y="3336"/>
                      <a:pt x="11052" y="193"/>
                      <a:pt x="7241" y="2"/>
                    </a:cubicBezTo>
                    <a:cubicBezTo>
                      <a:pt x="3336" y="-93"/>
                      <a:pt x="98" y="2955"/>
                      <a:pt x="2" y="67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图形 149">
              <a:extLst>
                <a:ext uri="{FF2B5EF4-FFF2-40B4-BE49-F238E27FC236}">
                  <a16:creationId xmlns:a16="http://schemas.microsoft.com/office/drawing/2014/main" id="{6C48D2B7-80B8-2208-E5D6-04AE56C6EF75}"/>
                </a:ext>
              </a:extLst>
            </p:cNvPr>
            <p:cNvGrpSpPr/>
            <p:nvPr/>
          </p:nvGrpSpPr>
          <p:grpSpPr>
            <a:xfrm>
              <a:off x="8963977" y="4045930"/>
              <a:ext cx="1189768" cy="353902"/>
              <a:chOff x="8963977" y="4045930"/>
              <a:chExt cx="1189768" cy="353902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293D03F-E821-5FCE-56EF-1D705C75B8B1}"/>
                  </a:ext>
                </a:extLst>
              </p:cNvPr>
              <p:cNvSpPr/>
              <p:nvPr/>
            </p:nvSpPr>
            <p:spPr>
              <a:xfrm>
                <a:off x="8963977" y="4045930"/>
                <a:ext cx="1189768" cy="353902"/>
              </a:xfrm>
              <a:custGeom>
                <a:avLst/>
                <a:gdLst>
                  <a:gd name="connsiteX0" fmla="*/ 0 w 1189768"/>
                  <a:gd name="connsiteY0" fmla="*/ 144117 h 353902"/>
                  <a:gd name="connsiteX1" fmla="*/ 1189768 w 1189768"/>
                  <a:gd name="connsiteY1" fmla="*/ 195075 h 353902"/>
                  <a:gd name="connsiteX2" fmla="*/ 216884 w 1189768"/>
                  <a:gd name="connsiteY2" fmla="*/ 320139 h 353902"/>
                  <a:gd name="connsiteX3" fmla="*/ 0 w 1189768"/>
                  <a:gd name="connsiteY3" fmla="*/ 144117 h 3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9768" h="353902">
                    <a:moveTo>
                      <a:pt x="0" y="144117"/>
                    </a:moveTo>
                    <a:cubicBezTo>
                      <a:pt x="0" y="144117"/>
                      <a:pt x="749808" y="-211833"/>
                      <a:pt x="1189768" y="195075"/>
                    </a:cubicBezTo>
                    <a:cubicBezTo>
                      <a:pt x="907352" y="354429"/>
                      <a:pt x="519303" y="389290"/>
                      <a:pt x="216884" y="320139"/>
                    </a:cubicBezTo>
                    <a:cubicBezTo>
                      <a:pt x="57150" y="257274"/>
                      <a:pt x="0" y="144117"/>
                      <a:pt x="0" y="144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1FB2BA6-B697-63C3-6F3D-267F5CFEEDC8}"/>
                  </a:ext>
                </a:extLst>
              </p:cNvPr>
              <p:cNvSpPr/>
              <p:nvPr/>
            </p:nvSpPr>
            <p:spPr>
              <a:xfrm>
                <a:off x="9081135" y="4129973"/>
                <a:ext cx="866792" cy="212214"/>
              </a:xfrm>
              <a:custGeom>
                <a:avLst/>
                <a:gdLst>
                  <a:gd name="connsiteX0" fmla="*/ 0 w 866792"/>
                  <a:gd name="connsiteY0" fmla="*/ 95221 h 212214"/>
                  <a:gd name="connsiteX1" fmla="*/ 455676 w 866792"/>
                  <a:gd name="connsiteY1" fmla="*/ 67 h 212214"/>
                  <a:gd name="connsiteX2" fmla="*/ 866775 w 866792"/>
                  <a:gd name="connsiteY2" fmla="*/ 123129 h 212214"/>
                  <a:gd name="connsiteX3" fmla="*/ 250126 w 866792"/>
                  <a:gd name="connsiteY3" fmla="*/ 190281 h 212214"/>
                  <a:gd name="connsiteX4" fmla="*/ 0 w 866792"/>
                  <a:gd name="connsiteY4" fmla="*/ 95221 h 21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6792" h="212214">
                    <a:moveTo>
                      <a:pt x="0" y="95221"/>
                    </a:moveTo>
                    <a:cubicBezTo>
                      <a:pt x="0" y="95221"/>
                      <a:pt x="183261" y="2257"/>
                      <a:pt x="455676" y="67"/>
                    </a:cubicBezTo>
                    <a:cubicBezTo>
                      <a:pt x="728091" y="-2029"/>
                      <a:pt x="868585" y="45501"/>
                      <a:pt x="866775" y="123129"/>
                    </a:cubicBezTo>
                    <a:cubicBezTo>
                      <a:pt x="864965" y="200758"/>
                      <a:pt x="430149" y="239620"/>
                      <a:pt x="250126" y="190281"/>
                    </a:cubicBezTo>
                    <a:cubicBezTo>
                      <a:pt x="70104" y="140941"/>
                      <a:pt x="0" y="95221"/>
                      <a:pt x="0" y="95221"/>
                    </a:cubicBezTo>
                    <a:close/>
                  </a:path>
                </a:pathLst>
              </a:custGeom>
              <a:solidFill>
                <a:srgbClr val="F5BB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3725139-38D2-E58E-BAEC-D86AF7DFF7CB}"/>
                  </a:ext>
                </a:extLst>
              </p:cNvPr>
              <p:cNvSpPr/>
              <p:nvPr/>
            </p:nvSpPr>
            <p:spPr>
              <a:xfrm>
                <a:off x="9081135" y="4197381"/>
                <a:ext cx="861631" cy="144906"/>
              </a:xfrm>
              <a:custGeom>
                <a:avLst/>
                <a:gdLst>
                  <a:gd name="connsiteX0" fmla="*/ 67723 w 861631"/>
                  <a:gd name="connsiteY0" fmla="*/ 0 h 144906"/>
                  <a:gd name="connsiteX1" fmla="*/ 308420 w 861631"/>
                  <a:gd name="connsiteY1" fmla="*/ 89535 h 144906"/>
                  <a:gd name="connsiteX2" fmla="*/ 861631 w 861631"/>
                  <a:gd name="connsiteY2" fmla="*/ 69818 h 144906"/>
                  <a:gd name="connsiteX3" fmla="*/ 250126 w 861631"/>
                  <a:gd name="connsiteY3" fmla="*/ 122967 h 144906"/>
                  <a:gd name="connsiteX4" fmla="*/ 0 w 861631"/>
                  <a:gd name="connsiteY4" fmla="*/ 27908 h 144906"/>
                  <a:gd name="connsiteX5" fmla="*/ 67723 w 861631"/>
                  <a:gd name="connsiteY5" fmla="*/ 0 h 144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631" h="144906">
                    <a:moveTo>
                      <a:pt x="67723" y="0"/>
                    </a:moveTo>
                    <a:cubicBezTo>
                      <a:pt x="91916" y="13525"/>
                      <a:pt x="165354" y="50292"/>
                      <a:pt x="308420" y="89535"/>
                    </a:cubicBezTo>
                    <a:cubicBezTo>
                      <a:pt x="446437" y="127444"/>
                      <a:pt x="733997" y="113347"/>
                      <a:pt x="861631" y="69818"/>
                    </a:cubicBezTo>
                    <a:cubicBezTo>
                      <a:pt x="812006" y="137922"/>
                      <a:pt x="419005" y="169259"/>
                      <a:pt x="250126" y="122967"/>
                    </a:cubicBezTo>
                    <a:cubicBezTo>
                      <a:pt x="70104" y="73533"/>
                      <a:pt x="0" y="27908"/>
                      <a:pt x="0" y="27908"/>
                    </a:cubicBezTo>
                    <a:cubicBezTo>
                      <a:pt x="0" y="27908"/>
                      <a:pt x="24193" y="15621"/>
                      <a:pt x="67723" y="0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E07E34C3-032D-EF78-450B-BC2C9A3C4E0E}"/>
              </a:ext>
            </a:extLst>
          </p:cNvPr>
          <p:cNvSpPr txBox="1"/>
          <p:nvPr/>
        </p:nvSpPr>
        <p:spPr>
          <a:xfrm>
            <a:off x="7205172" y="2196929"/>
            <a:ext cx="1415772" cy="156966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96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三极行楷简体-粗" panose="00000500000000000000" pitchFamily="2" charset="-122"/>
                <a:ea typeface="三极行楷简体-粗" panose="00000500000000000000" pitchFamily="2" charset="-122"/>
                <a:cs typeface="阿里巴巴普惠体 2.0 55 Regular" panose="00020600040101010101" pitchFamily="18" charset="-122"/>
              </a:rPr>
              <a:t>贰</a:t>
            </a:r>
          </a:p>
        </p:txBody>
      </p:sp>
      <p:sp>
        <p:nvSpPr>
          <p:cNvPr id="324" name="文本框 323">
            <a:extLst>
              <a:ext uri="{FF2B5EF4-FFF2-40B4-BE49-F238E27FC236}">
                <a16:creationId xmlns:a16="http://schemas.microsoft.com/office/drawing/2014/main" id="{0B2CDE65-112F-989E-8EF9-F3E5991948DB}"/>
              </a:ext>
            </a:extLst>
          </p:cNvPr>
          <p:cNvSpPr txBox="1"/>
          <p:nvPr/>
        </p:nvSpPr>
        <p:spPr>
          <a:xfrm>
            <a:off x="5639974" y="2257897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  <a:sp3d>
              <a:bevelB w="190500" h="184150"/>
            </a:sp3d>
          </a:bodyPr>
          <a:lstStyle/>
          <a:p>
            <a:pPr algn="ctr"/>
            <a:r>
              <a:rPr lang="zh-CN" altLang="en-US" sz="40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颁奖表彰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D3CE45C-F918-8E08-803A-05D439FB687E}"/>
              </a:ext>
            </a:extLst>
          </p:cNvPr>
          <p:cNvGrpSpPr/>
          <p:nvPr/>
        </p:nvGrpSpPr>
        <p:grpSpPr>
          <a:xfrm>
            <a:off x="3007703" y="2171890"/>
            <a:ext cx="1503591" cy="2087688"/>
            <a:chOff x="198" y="-239"/>
            <a:chExt cx="3448259" cy="4787797"/>
          </a:xfrm>
          <a:gradFill>
            <a:gsLst>
              <a:gs pos="44000">
                <a:srgbClr val="FFC14A"/>
              </a:gs>
              <a:gs pos="100000">
                <a:srgbClr val="FEEC97">
                  <a:alpha val="0"/>
                </a:srgbClr>
              </a:gs>
            </a:gsLst>
            <a:lin ang="5400000" scaled="1"/>
          </a:gra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015C76A-3469-9B10-4787-9C309FD062BB}"/>
                </a:ext>
              </a:extLst>
            </p:cNvPr>
            <p:cNvSpPr/>
            <p:nvPr/>
          </p:nvSpPr>
          <p:spPr>
            <a:xfrm>
              <a:off x="659129" y="1861566"/>
              <a:ext cx="1315189" cy="1750123"/>
            </a:xfrm>
            <a:custGeom>
              <a:avLst/>
              <a:gdLst>
                <a:gd name="connsiteX0" fmla="*/ 0 w 1315189"/>
                <a:gd name="connsiteY0" fmla="*/ 1747266 h 1750123"/>
                <a:gd name="connsiteX1" fmla="*/ 75343 w 1315189"/>
                <a:gd name="connsiteY1" fmla="*/ 1473422 h 1750123"/>
                <a:gd name="connsiteX2" fmla="*/ 200882 w 1315189"/>
                <a:gd name="connsiteY2" fmla="*/ 1216057 h 1750123"/>
                <a:gd name="connsiteX3" fmla="*/ 379952 w 1315189"/>
                <a:gd name="connsiteY3" fmla="*/ 987838 h 1750123"/>
                <a:gd name="connsiteX4" fmla="*/ 491776 w 1315189"/>
                <a:gd name="connsiteY4" fmla="*/ 892302 h 1750123"/>
                <a:gd name="connsiteX5" fmla="*/ 551498 w 1315189"/>
                <a:gd name="connsiteY5" fmla="*/ 851725 h 1750123"/>
                <a:gd name="connsiteX6" fmla="*/ 608648 w 1315189"/>
                <a:gd name="connsiteY6" fmla="*/ 812863 h 1750123"/>
                <a:gd name="connsiteX7" fmla="*/ 1034796 w 1315189"/>
                <a:gd name="connsiteY7" fmla="*/ 464534 h 1750123"/>
                <a:gd name="connsiteX8" fmla="*/ 1208342 w 1315189"/>
                <a:gd name="connsiteY8" fmla="*/ 254508 h 1750123"/>
                <a:gd name="connsiteX9" fmla="*/ 1270064 w 1315189"/>
                <a:gd name="connsiteY9" fmla="*/ 134398 h 1750123"/>
                <a:gd name="connsiteX10" fmla="*/ 1288637 w 1315189"/>
                <a:gd name="connsiteY10" fmla="*/ 69437 h 1750123"/>
                <a:gd name="connsiteX11" fmla="*/ 1295114 w 1315189"/>
                <a:gd name="connsiteY11" fmla="*/ 1619 h 1750123"/>
                <a:gd name="connsiteX12" fmla="*/ 1308545 w 1315189"/>
                <a:gd name="connsiteY12" fmla="*/ 0 h 1750123"/>
                <a:gd name="connsiteX13" fmla="*/ 1315117 w 1315189"/>
                <a:gd name="connsiteY13" fmla="*/ 72200 h 1750123"/>
                <a:gd name="connsiteX14" fmla="*/ 1306163 w 1315189"/>
                <a:gd name="connsiteY14" fmla="*/ 144685 h 1750123"/>
                <a:gd name="connsiteX15" fmla="*/ 1257300 w 1315189"/>
                <a:gd name="connsiteY15" fmla="*/ 281845 h 1750123"/>
                <a:gd name="connsiteX16" fmla="*/ 1094804 w 1315189"/>
                <a:gd name="connsiteY16" fmla="*/ 519875 h 1750123"/>
                <a:gd name="connsiteX17" fmla="*/ 891350 w 1315189"/>
                <a:gd name="connsiteY17" fmla="*/ 721233 h 1750123"/>
                <a:gd name="connsiteX18" fmla="*/ 780669 w 1315189"/>
                <a:gd name="connsiteY18" fmla="*/ 811339 h 1750123"/>
                <a:gd name="connsiteX19" fmla="*/ 665321 w 1315189"/>
                <a:gd name="connsiteY19" fmla="*/ 895064 h 1750123"/>
                <a:gd name="connsiteX20" fmla="*/ 606076 w 1315189"/>
                <a:gd name="connsiteY20" fmla="*/ 934593 h 1750123"/>
                <a:gd name="connsiteX21" fmla="*/ 549307 w 1315189"/>
                <a:gd name="connsiteY21" fmla="*/ 972217 h 1750123"/>
                <a:gd name="connsiteX22" fmla="*/ 445770 w 1315189"/>
                <a:gd name="connsiteY22" fmla="*/ 1056323 h 1750123"/>
                <a:gd name="connsiteX23" fmla="*/ 268510 w 1315189"/>
                <a:gd name="connsiteY23" fmla="*/ 1260443 h 1750123"/>
                <a:gd name="connsiteX24" fmla="*/ 126111 w 1315189"/>
                <a:gd name="connsiteY24" fmla="*/ 1495711 h 1750123"/>
                <a:gd name="connsiteX25" fmla="*/ 13145 w 1315189"/>
                <a:gd name="connsiteY25" fmla="*/ 1750123 h 1750123"/>
                <a:gd name="connsiteX26" fmla="*/ 0 w 1315189"/>
                <a:gd name="connsiteY26" fmla="*/ 1747266 h 175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15189" h="1750123">
                  <a:moveTo>
                    <a:pt x="0" y="1747266"/>
                  </a:moveTo>
                  <a:cubicBezTo>
                    <a:pt x="14764" y="1653445"/>
                    <a:pt x="42386" y="1562672"/>
                    <a:pt x="75343" y="1473422"/>
                  </a:cubicBezTo>
                  <a:cubicBezTo>
                    <a:pt x="109061" y="1384554"/>
                    <a:pt x="150686" y="1298067"/>
                    <a:pt x="200882" y="1216057"/>
                  </a:cubicBezTo>
                  <a:cubicBezTo>
                    <a:pt x="251174" y="1134142"/>
                    <a:pt x="310420" y="1056608"/>
                    <a:pt x="379952" y="987838"/>
                  </a:cubicBezTo>
                  <a:cubicBezTo>
                    <a:pt x="414528" y="953357"/>
                    <a:pt x="452057" y="921544"/>
                    <a:pt x="491776" y="892302"/>
                  </a:cubicBezTo>
                  <a:cubicBezTo>
                    <a:pt x="511493" y="877633"/>
                    <a:pt x="532924" y="864108"/>
                    <a:pt x="551498" y="851725"/>
                  </a:cubicBezTo>
                  <a:cubicBezTo>
                    <a:pt x="570738" y="838962"/>
                    <a:pt x="589788" y="826008"/>
                    <a:pt x="608648" y="812863"/>
                  </a:cubicBezTo>
                  <a:cubicBezTo>
                    <a:pt x="760000" y="707898"/>
                    <a:pt x="905637" y="594074"/>
                    <a:pt x="1034796" y="464534"/>
                  </a:cubicBezTo>
                  <a:cubicBezTo>
                    <a:pt x="1099090" y="399669"/>
                    <a:pt x="1159193" y="330517"/>
                    <a:pt x="1208342" y="254508"/>
                  </a:cubicBezTo>
                  <a:cubicBezTo>
                    <a:pt x="1233107" y="216598"/>
                    <a:pt x="1254157" y="176498"/>
                    <a:pt x="1270064" y="134398"/>
                  </a:cubicBezTo>
                  <a:cubicBezTo>
                    <a:pt x="1278065" y="113347"/>
                    <a:pt x="1284351" y="91630"/>
                    <a:pt x="1288637" y="69437"/>
                  </a:cubicBezTo>
                  <a:cubicBezTo>
                    <a:pt x="1293305" y="47244"/>
                    <a:pt x="1295210" y="24575"/>
                    <a:pt x="1295114" y="1619"/>
                  </a:cubicBezTo>
                  <a:lnTo>
                    <a:pt x="1308545" y="0"/>
                  </a:lnTo>
                  <a:cubicBezTo>
                    <a:pt x="1313783" y="23527"/>
                    <a:pt x="1315593" y="47911"/>
                    <a:pt x="1315117" y="72200"/>
                  </a:cubicBezTo>
                  <a:cubicBezTo>
                    <a:pt x="1314355" y="96583"/>
                    <a:pt x="1311116" y="120872"/>
                    <a:pt x="1306163" y="144685"/>
                  </a:cubicBezTo>
                  <a:cubicBezTo>
                    <a:pt x="1296067" y="192500"/>
                    <a:pt x="1278160" y="238125"/>
                    <a:pt x="1257300" y="281845"/>
                  </a:cubicBezTo>
                  <a:cubicBezTo>
                    <a:pt x="1214438" y="368998"/>
                    <a:pt x="1157192" y="447389"/>
                    <a:pt x="1094804" y="519875"/>
                  </a:cubicBezTo>
                  <a:cubicBezTo>
                    <a:pt x="1032224" y="592455"/>
                    <a:pt x="963359" y="658939"/>
                    <a:pt x="891350" y="721233"/>
                  </a:cubicBezTo>
                  <a:cubicBezTo>
                    <a:pt x="855250" y="752380"/>
                    <a:pt x="818198" y="782193"/>
                    <a:pt x="780669" y="811339"/>
                  </a:cubicBezTo>
                  <a:cubicBezTo>
                    <a:pt x="742855" y="840105"/>
                    <a:pt x="704469" y="868108"/>
                    <a:pt x="665321" y="895064"/>
                  </a:cubicBezTo>
                  <a:cubicBezTo>
                    <a:pt x="645700" y="908495"/>
                    <a:pt x="625983" y="921639"/>
                    <a:pt x="606076" y="934593"/>
                  </a:cubicBezTo>
                  <a:cubicBezTo>
                    <a:pt x="585502" y="947928"/>
                    <a:pt x="567500" y="959453"/>
                    <a:pt x="549307" y="972217"/>
                  </a:cubicBezTo>
                  <a:cubicBezTo>
                    <a:pt x="512921" y="997553"/>
                    <a:pt x="478727" y="1026128"/>
                    <a:pt x="445770" y="1056323"/>
                  </a:cubicBezTo>
                  <a:cubicBezTo>
                    <a:pt x="380143" y="1117092"/>
                    <a:pt x="321374" y="1186339"/>
                    <a:pt x="268510" y="1260443"/>
                  </a:cubicBezTo>
                  <a:cubicBezTo>
                    <a:pt x="215551" y="1334548"/>
                    <a:pt x="168593" y="1413700"/>
                    <a:pt x="126111" y="1495711"/>
                  </a:cubicBezTo>
                  <a:cubicBezTo>
                    <a:pt x="83439" y="1577626"/>
                    <a:pt x="45815" y="1662779"/>
                    <a:pt x="13145" y="1750123"/>
                  </a:cubicBezTo>
                  <a:lnTo>
                    <a:pt x="0" y="174726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C29F04A-E337-23B7-65AD-ABFADD8EA500}"/>
                </a:ext>
              </a:extLst>
            </p:cNvPr>
            <p:cNvSpPr/>
            <p:nvPr/>
          </p:nvSpPr>
          <p:spPr>
            <a:xfrm>
              <a:off x="2758916" y="1856612"/>
              <a:ext cx="358734" cy="1003839"/>
            </a:xfrm>
            <a:custGeom>
              <a:avLst/>
              <a:gdLst>
                <a:gd name="connsiteX0" fmla="*/ 6858 w 358734"/>
                <a:gd name="connsiteY0" fmla="*/ 0 h 1003839"/>
                <a:gd name="connsiteX1" fmla="*/ 126206 w 358734"/>
                <a:gd name="connsiteY1" fmla="*/ 78296 h 1003839"/>
                <a:gd name="connsiteX2" fmla="*/ 224028 w 358734"/>
                <a:gd name="connsiteY2" fmla="*/ 183833 h 1003839"/>
                <a:gd name="connsiteX3" fmla="*/ 341947 w 358734"/>
                <a:gd name="connsiteY3" fmla="*/ 447104 h 1003839"/>
                <a:gd name="connsiteX4" fmla="*/ 349091 w 358734"/>
                <a:gd name="connsiteY4" fmla="*/ 733997 h 1003839"/>
                <a:gd name="connsiteX5" fmla="*/ 265462 w 358734"/>
                <a:gd name="connsiteY5" fmla="*/ 1003840 h 1003839"/>
                <a:gd name="connsiteX6" fmla="*/ 252698 w 358734"/>
                <a:gd name="connsiteY6" fmla="*/ 999363 h 1003839"/>
                <a:gd name="connsiteX7" fmla="*/ 295085 w 358734"/>
                <a:gd name="connsiteY7" fmla="*/ 728186 h 1003839"/>
                <a:gd name="connsiteX8" fmla="*/ 276416 w 358734"/>
                <a:gd name="connsiteY8" fmla="*/ 461391 h 1003839"/>
                <a:gd name="connsiteX9" fmla="*/ 176594 w 358734"/>
                <a:gd name="connsiteY9" fmla="*/ 215932 h 1003839"/>
                <a:gd name="connsiteX10" fmla="*/ 97060 w 358734"/>
                <a:gd name="connsiteY10" fmla="*/ 107442 h 1003839"/>
                <a:gd name="connsiteX11" fmla="*/ 0 w 358734"/>
                <a:gd name="connsiteY11" fmla="*/ 11716 h 1003839"/>
                <a:gd name="connsiteX12" fmla="*/ 6858 w 358734"/>
                <a:gd name="connsiteY12" fmla="*/ 0 h 100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8734" h="1003839">
                  <a:moveTo>
                    <a:pt x="6858" y="0"/>
                  </a:moveTo>
                  <a:cubicBezTo>
                    <a:pt x="50863" y="19526"/>
                    <a:pt x="89630" y="47434"/>
                    <a:pt x="126206" y="78296"/>
                  </a:cubicBezTo>
                  <a:cubicBezTo>
                    <a:pt x="162496" y="109538"/>
                    <a:pt x="195263" y="145066"/>
                    <a:pt x="224028" y="183833"/>
                  </a:cubicBezTo>
                  <a:cubicBezTo>
                    <a:pt x="281750" y="261271"/>
                    <a:pt x="321755" y="352330"/>
                    <a:pt x="341947" y="447104"/>
                  </a:cubicBezTo>
                  <a:cubicBezTo>
                    <a:pt x="362426" y="541877"/>
                    <a:pt x="363379" y="639794"/>
                    <a:pt x="349091" y="733997"/>
                  </a:cubicBezTo>
                  <a:cubicBezTo>
                    <a:pt x="334423" y="828294"/>
                    <a:pt x="306229" y="919353"/>
                    <a:pt x="265462" y="1003840"/>
                  </a:cubicBezTo>
                  <a:lnTo>
                    <a:pt x="252698" y="999363"/>
                  </a:lnTo>
                  <a:cubicBezTo>
                    <a:pt x="273082" y="908780"/>
                    <a:pt x="289846" y="818578"/>
                    <a:pt x="295085" y="728186"/>
                  </a:cubicBezTo>
                  <a:cubicBezTo>
                    <a:pt x="300800" y="638080"/>
                    <a:pt x="295942" y="548069"/>
                    <a:pt x="276416" y="461391"/>
                  </a:cubicBezTo>
                  <a:cubicBezTo>
                    <a:pt x="257080" y="374809"/>
                    <a:pt x="223266" y="291941"/>
                    <a:pt x="176594" y="215932"/>
                  </a:cubicBezTo>
                  <a:cubicBezTo>
                    <a:pt x="153162" y="178022"/>
                    <a:pt x="126587" y="141637"/>
                    <a:pt x="97060" y="107442"/>
                  </a:cubicBezTo>
                  <a:cubicBezTo>
                    <a:pt x="67723" y="73152"/>
                    <a:pt x="35147" y="40672"/>
                    <a:pt x="0" y="11716"/>
                  </a:cubicBezTo>
                  <a:lnTo>
                    <a:pt x="685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B6E8152-7C95-1FBA-6A57-6CAA75014220}"/>
                </a:ext>
              </a:extLst>
            </p:cNvPr>
            <p:cNvSpPr/>
            <p:nvPr/>
          </p:nvSpPr>
          <p:spPr>
            <a:xfrm>
              <a:off x="3103816" y="2903315"/>
              <a:ext cx="344641" cy="651564"/>
            </a:xfrm>
            <a:custGeom>
              <a:avLst/>
              <a:gdLst>
                <a:gd name="connsiteX0" fmla="*/ 142018 w 344641"/>
                <a:gd name="connsiteY0" fmla="*/ 0 h 651564"/>
                <a:gd name="connsiteX1" fmla="*/ 262414 w 344641"/>
                <a:gd name="connsiteY1" fmla="*/ 205930 h 651564"/>
                <a:gd name="connsiteX2" fmla="*/ 309753 w 344641"/>
                <a:gd name="connsiteY2" fmla="*/ 316611 h 651564"/>
                <a:gd name="connsiteX3" fmla="*/ 341567 w 344641"/>
                <a:gd name="connsiteY3" fmla="*/ 435673 h 651564"/>
                <a:gd name="connsiteX4" fmla="*/ 343186 w 344641"/>
                <a:gd name="connsiteY4" fmla="*/ 501682 h 651564"/>
                <a:gd name="connsiteX5" fmla="*/ 334137 w 344641"/>
                <a:gd name="connsiteY5" fmla="*/ 537401 h 651564"/>
                <a:gd name="connsiteX6" fmla="*/ 329851 w 344641"/>
                <a:gd name="connsiteY6" fmla="*/ 546449 h 651564"/>
                <a:gd name="connsiteX7" fmla="*/ 326041 w 344641"/>
                <a:gd name="connsiteY7" fmla="*/ 553307 h 651564"/>
                <a:gd name="connsiteX8" fmla="*/ 316516 w 344641"/>
                <a:gd name="connsiteY8" fmla="*/ 568071 h 651564"/>
                <a:gd name="connsiteX9" fmla="*/ 207169 w 344641"/>
                <a:gd name="connsiteY9" fmla="*/ 643985 h 651564"/>
                <a:gd name="connsiteX10" fmla="*/ 141351 w 344641"/>
                <a:gd name="connsiteY10" fmla="*/ 651320 h 651564"/>
                <a:gd name="connsiteX11" fmla="*/ 76867 w 344641"/>
                <a:gd name="connsiteY11" fmla="*/ 636365 h 651564"/>
                <a:gd name="connsiteX12" fmla="*/ 24289 w 344641"/>
                <a:gd name="connsiteY12" fmla="*/ 596170 h 651564"/>
                <a:gd name="connsiteX13" fmla="*/ 0 w 344641"/>
                <a:gd name="connsiteY13" fmla="*/ 537020 h 651564"/>
                <a:gd name="connsiteX14" fmla="*/ 13145 w 344641"/>
                <a:gd name="connsiteY14" fmla="*/ 533686 h 651564"/>
                <a:gd name="connsiteX15" fmla="*/ 44482 w 344641"/>
                <a:gd name="connsiteY15" fmla="*/ 577501 h 651564"/>
                <a:gd name="connsiteX16" fmla="*/ 90011 w 344641"/>
                <a:gd name="connsiteY16" fmla="*/ 601504 h 651564"/>
                <a:gd name="connsiteX17" fmla="*/ 141446 w 344641"/>
                <a:gd name="connsiteY17" fmla="*/ 606743 h 651564"/>
                <a:gd name="connsiteX18" fmla="*/ 192119 w 344641"/>
                <a:gd name="connsiteY18" fmla="*/ 596265 h 651564"/>
                <a:gd name="connsiteX19" fmla="*/ 271558 w 344641"/>
                <a:gd name="connsiteY19" fmla="*/ 536734 h 651564"/>
                <a:gd name="connsiteX20" fmla="*/ 277940 w 344641"/>
                <a:gd name="connsiteY20" fmla="*/ 526637 h 651564"/>
                <a:gd name="connsiteX21" fmla="*/ 281274 w 344641"/>
                <a:gd name="connsiteY21" fmla="*/ 520541 h 651564"/>
                <a:gd name="connsiteX22" fmla="*/ 283369 w 344641"/>
                <a:gd name="connsiteY22" fmla="*/ 516255 h 651564"/>
                <a:gd name="connsiteX23" fmla="*/ 288989 w 344641"/>
                <a:gd name="connsiteY23" fmla="*/ 494824 h 651564"/>
                <a:gd name="connsiteX24" fmla="*/ 288227 w 344641"/>
                <a:gd name="connsiteY24" fmla="*/ 442913 h 651564"/>
                <a:gd name="connsiteX25" fmla="*/ 262509 w 344641"/>
                <a:gd name="connsiteY25" fmla="*/ 332804 h 651564"/>
                <a:gd name="connsiteX26" fmla="*/ 223361 w 344641"/>
                <a:gd name="connsiteY26" fmla="*/ 223266 h 651564"/>
                <a:gd name="connsiteX27" fmla="*/ 130302 w 344641"/>
                <a:gd name="connsiteY27" fmla="*/ 7048 h 651564"/>
                <a:gd name="connsiteX28" fmla="*/ 142018 w 344641"/>
                <a:gd name="connsiteY28" fmla="*/ 0 h 65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4641" h="651564">
                  <a:moveTo>
                    <a:pt x="142018" y="0"/>
                  </a:moveTo>
                  <a:cubicBezTo>
                    <a:pt x="187643" y="65246"/>
                    <a:pt x="227171" y="134207"/>
                    <a:pt x="262414" y="205930"/>
                  </a:cubicBezTo>
                  <a:cubicBezTo>
                    <a:pt x="279559" y="242030"/>
                    <a:pt x="296228" y="278511"/>
                    <a:pt x="309753" y="316611"/>
                  </a:cubicBezTo>
                  <a:cubicBezTo>
                    <a:pt x="323279" y="354711"/>
                    <a:pt x="335756" y="393668"/>
                    <a:pt x="341567" y="435673"/>
                  </a:cubicBezTo>
                  <a:cubicBezTo>
                    <a:pt x="344424" y="456724"/>
                    <a:pt x="345948" y="478441"/>
                    <a:pt x="343186" y="501682"/>
                  </a:cubicBezTo>
                  <a:cubicBezTo>
                    <a:pt x="341757" y="513302"/>
                    <a:pt x="339090" y="525304"/>
                    <a:pt x="334137" y="537401"/>
                  </a:cubicBezTo>
                  <a:cubicBezTo>
                    <a:pt x="332899" y="540448"/>
                    <a:pt x="331566" y="543306"/>
                    <a:pt x="329851" y="546449"/>
                  </a:cubicBezTo>
                  <a:cubicBezTo>
                    <a:pt x="328517" y="548735"/>
                    <a:pt x="327755" y="550450"/>
                    <a:pt x="326041" y="553307"/>
                  </a:cubicBezTo>
                  <a:cubicBezTo>
                    <a:pt x="322898" y="558737"/>
                    <a:pt x="319945" y="563404"/>
                    <a:pt x="316516" y="568071"/>
                  </a:cubicBezTo>
                  <a:cubicBezTo>
                    <a:pt x="290036" y="605885"/>
                    <a:pt x="249936" y="632174"/>
                    <a:pt x="207169" y="643985"/>
                  </a:cubicBezTo>
                  <a:cubicBezTo>
                    <a:pt x="185738" y="650081"/>
                    <a:pt x="163449" y="652367"/>
                    <a:pt x="141351" y="651320"/>
                  </a:cubicBezTo>
                  <a:cubicBezTo>
                    <a:pt x="119253" y="650462"/>
                    <a:pt x="97250" y="645509"/>
                    <a:pt x="76867" y="636365"/>
                  </a:cubicBezTo>
                  <a:cubicBezTo>
                    <a:pt x="56483" y="627412"/>
                    <a:pt x="38005" y="613601"/>
                    <a:pt x="24289" y="596170"/>
                  </a:cubicBezTo>
                  <a:cubicBezTo>
                    <a:pt x="10573" y="578739"/>
                    <a:pt x="2286" y="557784"/>
                    <a:pt x="0" y="537020"/>
                  </a:cubicBezTo>
                  <a:lnTo>
                    <a:pt x="13145" y="533686"/>
                  </a:lnTo>
                  <a:cubicBezTo>
                    <a:pt x="20479" y="551117"/>
                    <a:pt x="31052" y="566166"/>
                    <a:pt x="44482" y="577501"/>
                  </a:cubicBezTo>
                  <a:cubicBezTo>
                    <a:pt x="57626" y="589026"/>
                    <a:pt x="73533" y="596551"/>
                    <a:pt x="90011" y="601504"/>
                  </a:cubicBezTo>
                  <a:cubicBezTo>
                    <a:pt x="106680" y="606076"/>
                    <a:pt x="124206" y="607600"/>
                    <a:pt x="141446" y="606743"/>
                  </a:cubicBezTo>
                  <a:cubicBezTo>
                    <a:pt x="158782" y="605790"/>
                    <a:pt x="175927" y="601980"/>
                    <a:pt x="192119" y="596265"/>
                  </a:cubicBezTo>
                  <a:cubicBezTo>
                    <a:pt x="224504" y="584740"/>
                    <a:pt x="252794" y="563880"/>
                    <a:pt x="271558" y="536734"/>
                  </a:cubicBezTo>
                  <a:cubicBezTo>
                    <a:pt x="273939" y="533400"/>
                    <a:pt x="276225" y="529685"/>
                    <a:pt x="277940" y="526637"/>
                  </a:cubicBezTo>
                  <a:cubicBezTo>
                    <a:pt x="278797" y="525304"/>
                    <a:pt x="280130" y="522542"/>
                    <a:pt x="281274" y="520541"/>
                  </a:cubicBezTo>
                  <a:cubicBezTo>
                    <a:pt x="281940" y="519303"/>
                    <a:pt x="282702" y="517779"/>
                    <a:pt x="283369" y="516255"/>
                  </a:cubicBezTo>
                  <a:cubicBezTo>
                    <a:pt x="286036" y="510064"/>
                    <a:pt x="287941" y="502730"/>
                    <a:pt x="288989" y="494824"/>
                  </a:cubicBezTo>
                  <a:cubicBezTo>
                    <a:pt x="291179" y="478822"/>
                    <a:pt x="290417" y="460915"/>
                    <a:pt x="288227" y="442913"/>
                  </a:cubicBezTo>
                  <a:cubicBezTo>
                    <a:pt x="283369" y="406718"/>
                    <a:pt x="274130" y="369475"/>
                    <a:pt x="262509" y="332804"/>
                  </a:cubicBezTo>
                  <a:cubicBezTo>
                    <a:pt x="250698" y="296228"/>
                    <a:pt x="237935" y="259461"/>
                    <a:pt x="223361" y="223266"/>
                  </a:cubicBezTo>
                  <a:cubicBezTo>
                    <a:pt x="194977" y="150590"/>
                    <a:pt x="162878" y="78772"/>
                    <a:pt x="130302" y="7048"/>
                  </a:cubicBezTo>
                  <a:lnTo>
                    <a:pt x="14201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4B2AEA2-E1CC-5CA9-25E7-C081CA8D2CB4}"/>
                </a:ext>
              </a:extLst>
            </p:cNvPr>
            <p:cNvSpPr/>
            <p:nvPr/>
          </p:nvSpPr>
          <p:spPr>
            <a:xfrm>
              <a:off x="2650751" y="2960846"/>
              <a:ext cx="395064" cy="750285"/>
            </a:xfrm>
            <a:custGeom>
              <a:avLst/>
              <a:gdLst>
                <a:gd name="connsiteX0" fmla="*/ 255516 w 395064"/>
                <a:gd name="connsiteY0" fmla="*/ 0 h 750285"/>
                <a:gd name="connsiteX1" fmla="*/ 316667 w 395064"/>
                <a:gd name="connsiteY1" fmla="*/ 131636 h 750285"/>
                <a:gd name="connsiteX2" fmla="*/ 365245 w 395064"/>
                <a:gd name="connsiteY2" fmla="*/ 269081 h 750285"/>
                <a:gd name="connsiteX3" fmla="*/ 394296 w 395064"/>
                <a:gd name="connsiteY3" fmla="*/ 415290 h 750285"/>
                <a:gd name="connsiteX4" fmla="*/ 394391 w 395064"/>
                <a:gd name="connsiteY4" fmla="*/ 455009 h 750285"/>
                <a:gd name="connsiteX5" fmla="*/ 391629 w 395064"/>
                <a:gd name="connsiteY5" fmla="*/ 475964 h 750285"/>
                <a:gd name="connsiteX6" fmla="*/ 389248 w 395064"/>
                <a:gd name="connsiteY6" fmla="*/ 486442 h 750285"/>
                <a:gd name="connsiteX7" fmla="*/ 386962 w 395064"/>
                <a:gd name="connsiteY7" fmla="*/ 495205 h 750285"/>
                <a:gd name="connsiteX8" fmla="*/ 365625 w 395064"/>
                <a:gd name="connsiteY8" fmla="*/ 566071 h 750285"/>
                <a:gd name="connsiteX9" fmla="*/ 335241 w 395064"/>
                <a:gd name="connsiteY9" fmla="*/ 636080 h 750285"/>
                <a:gd name="connsiteX10" fmla="*/ 287425 w 395064"/>
                <a:gd name="connsiteY10" fmla="*/ 699897 h 750285"/>
                <a:gd name="connsiteX11" fmla="*/ 216273 w 395064"/>
                <a:gd name="connsiteY11" fmla="*/ 742474 h 750285"/>
                <a:gd name="connsiteX12" fmla="*/ 135501 w 395064"/>
                <a:gd name="connsiteY12" fmla="*/ 748760 h 750285"/>
                <a:gd name="connsiteX13" fmla="*/ 59301 w 395064"/>
                <a:gd name="connsiteY13" fmla="*/ 726757 h 750285"/>
                <a:gd name="connsiteX14" fmla="*/ 25583 w 395064"/>
                <a:gd name="connsiteY14" fmla="*/ 700945 h 750285"/>
                <a:gd name="connsiteX15" fmla="*/ 4438 w 395064"/>
                <a:gd name="connsiteY15" fmla="*/ 663226 h 750285"/>
                <a:gd name="connsiteX16" fmla="*/ 7771 w 395064"/>
                <a:gd name="connsiteY16" fmla="*/ 583978 h 750285"/>
                <a:gd name="connsiteX17" fmla="*/ 41109 w 395064"/>
                <a:gd name="connsiteY17" fmla="*/ 516922 h 750285"/>
                <a:gd name="connsiteX18" fmla="*/ 52634 w 395064"/>
                <a:gd name="connsiteY18" fmla="*/ 524065 h 750285"/>
                <a:gd name="connsiteX19" fmla="*/ 31393 w 395064"/>
                <a:gd name="connsiteY19" fmla="*/ 589788 h 750285"/>
                <a:gd name="connsiteX20" fmla="*/ 35394 w 395064"/>
                <a:gd name="connsiteY20" fmla="*/ 652558 h 750285"/>
                <a:gd name="connsiteX21" fmla="*/ 76447 w 395064"/>
                <a:gd name="connsiteY21" fmla="*/ 691324 h 750285"/>
                <a:gd name="connsiteX22" fmla="*/ 106736 w 395064"/>
                <a:gd name="connsiteY22" fmla="*/ 700088 h 750285"/>
                <a:gd name="connsiteX23" fmla="*/ 139312 w 395064"/>
                <a:gd name="connsiteY23" fmla="*/ 704088 h 750285"/>
                <a:gd name="connsiteX24" fmla="*/ 250849 w 395064"/>
                <a:gd name="connsiteY24" fmla="*/ 662845 h 750285"/>
                <a:gd name="connsiteX25" fmla="*/ 312952 w 395064"/>
                <a:gd name="connsiteY25" fmla="*/ 547878 h 750285"/>
                <a:gd name="connsiteX26" fmla="*/ 332764 w 395064"/>
                <a:gd name="connsiteY26" fmla="*/ 480727 h 750285"/>
                <a:gd name="connsiteX27" fmla="*/ 335050 w 395064"/>
                <a:gd name="connsiteY27" fmla="*/ 472154 h 750285"/>
                <a:gd name="connsiteX28" fmla="*/ 336765 w 395064"/>
                <a:gd name="connsiteY28" fmla="*/ 465106 h 750285"/>
                <a:gd name="connsiteX29" fmla="*/ 338765 w 395064"/>
                <a:gd name="connsiteY29" fmla="*/ 450437 h 750285"/>
                <a:gd name="connsiteX30" fmla="*/ 339241 w 395064"/>
                <a:gd name="connsiteY30" fmla="*/ 418243 h 750285"/>
                <a:gd name="connsiteX31" fmla="*/ 317810 w 395064"/>
                <a:gd name="connsiteY31" fmla="*/ 281273 h 750285"/>
                <a:gd name="connsiteX32" fmla="*/ 242943 w 395064"/>
                <a:gd name="connsiteY32" fmla="*/ 5048 h 750285"/>
                <a:gd name="connsiteX33" fmla="*/ 255516 w 395064"/>
                <a:gd name="connsiteY33" fmla="*/ 0 h 75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95064" h="750285">
                  <a:moveTo>
                    <a:pt x="255516" y="0"/>
                  </a:moveTo>
                  <a:cubicBezTo>
                    <a:pt x="278567" y="42767"/>
                    <a:pt x="298189" y="86868"/>
                    <a:pt x="316667" y="131636"/>
                  </a:cubicBezTo>
                  <a:cubicBezTo>
                    <a:pt x="334955" y="176498"/>
                    <a:pt x="351243" y="222218"/>
                    <a:pt x="365245" y="269081"/>
                  </a:cubicBezTo>
                  <a:cubicBezTo>
                    <a:pt x="378770" y="316135"/>
                    <a:pt x="390581" y="363950"/>
                    <a:pt x="394296" y="415290"/>
                  </a:cubicBezTo>
                  <a:cubicBezTo>
                    <a:pt x="395153" y="428149"/>
                    <a:pt x="395439" y="441388"/>
                    <a:pt x="394391" y="455009"/>
                  </a:cubicBezTo>
                  <a:cubicBezTo>
                    <a:pt x="393820" y="461867"/>
                    <a:pt x="393057" y="468821"/>
                    <a:pt x="391629" y="475964"/>
                  </a:cubicBezTo>
                  <a:cubicBezTo>
                    <a:pt x="390962" y="479393"/>
                    <a:pt x="390009" y="483584"/>
                    <a:pt x="389248" y="486442"/>
                  </a:cubicBezTo>
                  <a:lnTo>
                    <a:pt x="386962" y="495205"/>
                  </a:lnTo>
                  <a:cubicBezTo>
                    <a:pt x="380770" y="518731"/>
                    <a:pt x="373817" y="542449"/>
                    <a:pt x="365625" y="566071"/>
                  </a:cubicBezTo>
                  <a:cubicBezTo>
                    <a:pt x="357434" y="589693"/>
                    <a:pt x="347623" y="613220"/>
                    <a:pt x="335241" y="636080"/>
                  </a:cubicBezTo>
                  <a:cubicBezTo>
                    <a:pt x="322858" y="658844"/>
                    <a:pt x="307332" y="680942"/>
                    <a:pt x="287425" y="699897"/>
                  </a:cubicBezTo>
                  <a:cubicBezTo>
                    <a:pt x="267708" y="718947"/>
                    <a:pt x="243039" y="734282"/>
                    <a:pt x="216273" y="742474"/>
                  </a:cubicBezTo>
                  <a:cubicBezTo>
                    <a:pt x="189413" y="750570"/>
                    <a:pt x="161600" y="751808"/>
                    <a:pt x="135501" y="748760"/>
                  </a:cubicBezTo>
                  <a:cubicBezTo>
                    <a:pt x="109498" y="745617"/>
                    <a:pt x="84066" y="739712"/>
                    <a:pt x="59301" y="726757"/>
                  </a:cubicBezTo>
                  <a:cubicBezTo>
                    <a:pt x="47109" y="720280"/>
                    <a:pt x="35394" y="711803"/>
                    <a:pt x="25583" y="700945"/>
                  </a:cubicBezTo>
                  <a:cubicBezTo>
                    <a:pt x="15772" y="690181"/>
                    <a:pt x="8438" y="676942"/>
                    <a:pt x="4438" y="663226"/>
                  </a:cubicBezTo>
                  <a:cubicBezTo>
                    <a:pt x="-3468" y="635508"/>
                    <a:pt x="151" y="608076"/>
                    <a:pt x="7771" y="583978"/>
                  </a:cubicBezTo>
                  <a:cubicBezTo>
                    <a:pt x="15487" y="559594"/>
                    <a:pt x="26726" y="537496"/>
                    <a:pt x="41109" y="516922"/>
                  </a:cubicBezTo>
                  <a:lnTo>
                    <a:pt x="52634" y="524065"/>
                  </a:lnTo>
                  <a:cubicBezTo>
                    <a:pt x="42918" y="544925"/>
                    <a:pt x="35298" y="567595"/>
                    <a:pt x="31393" y="589788"/>
                  </a:cubicBezTo>
                  <a:cubicBezTo>
                    <a:pt x="27679" y="611981"/>
                    <a:pt x="27679" y="634555"/>
                    <a:pt x="35394" y="652558"/>
                  </a:cubicBezTo>
                  <a:cubicBezTo>
                    <a:pt x="43014" y="670560"/>
                    <a:pt x="57587" y="683419"/>
                    <a:pt x="76447" y="691324"/>
                  </a:cubicBezTo>
                  <a:cubicBezTo>
                    <a:pt x="85876" y="695325"/>
                    <a:pt x="96068" y="698087"/>
                    <a:pt x="106736" y="700088"/>
                  </a:cubicBezTo>
                  <a:cubicBezTo>
                    <a:pt x="117499" y="702183"/>
                    <a:pt x="128358" y="703612"/>
                    <a:pt x="139312" y="704088"/>
                  </a:cubicBezTo>
                  <a:cubicBezTo>
                    <a:pt x="182936" y="706660"/>
                    <a:pt x="222465" y="692753"/>
                    <a:pt x="250849" y="662845"/>
                  </a:cubicBezTo>
                  <a:cubicBezTo>
                    <a:pt x="279424" y="632936"/>
                    <a:pt x="298189" y="591217"/>
                    <a:pt x="312952" y="547878"/>
                  </a:cubicBezTo>
                  <a:cubicBezTo>
                    <a:pt x="320382" y="526066"/>
                    <a:pt x="326668" y="503587"/>
                    <a:pt x="332764" y="480727"/>
                  </a:cubicBezTo>
                  <a:lnTo>
                    <a:pt x="335050" y="472154"/>
                  </a:lnTo>
                  <a:cubicBezTo>
                    <a:pt x="335812" y="469201"/>
                    <a:pt x="336193" y="467582"/>
                    <a:pt x="336765" y="465106"/>
                  </a:cubicBezTo>
                  <a:cubicBezTo>
                    <a:pt x="337717" y="460534"/>
                    <a:pt x="338384" y="455581"/>
                    <a:pt x="338765" y="450437"/>
                  </a:cubicBezTo>
                  <a:cubicBezTo>
                    <a:pt x="339622" y="440150"/>
                    <a:pt x="339717" y="429292"/>
                    <a:pt x="339241" y="418243"/>
                  </a:cubicBezTo>
                  <a:cubicBezTo>
                    <a:pt x="336955" y="373666"/>
                    <a:pt x="328097" y="327184"/>
                    <a:pt x="317810" y="281273"/>
                  </a:cubicBezTo>
                  <a:cubicBezTo>
                    <a:pt x="297046" y="189071"/>
                    <a:pt x="269423" y="97346"/>
                    <a:pt x="242943" y="5048"/>
                  </a:cubicBezTo>
                  <a:lnTo>
                    <a:pt x="255516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1E9D337-3E57-E33B-8ADF-95BDDC6A181E}"/>
                </a:ext>
              </a:extLst>
            </p:cNvPr>
            <p:cNvSpPr/>
            <p:nvPr/>
          </p:nvSpPr>
          <p:spPr>
            <a:xfrm>
              <a:off x="1603438" y="3212877"/>
              <a:ext cx="650077" cy="998505"/>
            </a:xfrm>
            <a:custGeom>
              <a:avLst/>
              <a:gdLst>
                <a:gd name="connsiteX0" fmla="*/ 2667 w 650077"/>
                <a:gd name="connsiteY0" fmla="*/ 0 h 998505"/>
                <a:gd name="connsiteX1" fmla="*/ 164783 w 650077"/>
                <a:gd name="connsiteY1" fmla="*/ 34100 h 998505"/>
                <a:gd name="connsiteX2" fmla="*/ 316897 w 650077"/>
                <a:gd name="connsiteY2" fmla="*/ 104680 h 998505"/>
                <a:gd name="connsiteX3" fmla="*/ 557117 w 650077"/>
                <a:gd name="connsiteY3" fmla="*/ 345186 h 998505"/>
                <a:gd name="connsiteX4" fmla="*/ 649700 w 650077"/>
                <a:gd name="connsiteY4" fmla="*/ 672655 h 998505"/>
                <a:gd name="connsiteX5" fmla="*/ 636842 w 650077"/>
                <a:gd name="connsiteY5" fmla="*/ 839819 h 998505"/>
                <a:gd name="connsiteX6" fmla="*/ 590836 w 650077"/>
                <a:gd name="connsiteY6" fmla="*/ 998506 h 998505"/>
                <a:gd name="connsiteX7" fmla="*/ 577596 w 650077"/>
                <a:gd name="connsiteY7" fmla="*/ 995744 h 998505"/>
                <a:gd name="connsiteX8" fmla="*/ 578739 w 650077"/>
                <a:gd name="connsiteY8" fmla="*/ 835247 h 998505"/>
                <a:gd name="connsiteX9" fmla="*/ 565976 w 650077"/>
                <a:gd name="connsiteY9" fmla="*/ 679895 h 998505"/>
                <a:gd name="connsiteX10" fmla="*/ 471678 w 650077"/>
                <a:gd name="connsiteY10" fmla="*/ 394716 h 998505"/>
                <a:gd name="connsiteX11" fmla="*/ 272796 w 650077"/>
                <a:gd name="connsiteY11" fmla="*/ 168973 h 998505"/>
                <a:gd name="connsiteX12" fmla="*/ 0 w 650077"/>
                <a:gd name="connsiteY12" fmla="*/ 13240 h 998505"/>
                <a:gd name="connsiteX13" fmla="*/ 2667 w 650077"/>
                <a:gd name="connsiteY13" fmla="*/ 0 h 99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0077" h="998505">
                  <a:moveTo>
                    <a:pt x="2667" y="0"/>
                  </a:moveTo>
                  <a:cubicBezTo>
                    <a:pt x="58103" y="3524"/>
                    <a:pt x="112014" y="16478"/>
                    <a:pt x="164783" y="34100"/>
                  </a:cubicBezTo>
                  <a:cubicBezTo>
                    <a:pt x="217361" y="52006"/>
                    <a:pt x="268605" y="75438"/>
                    <a:pt x="316897" y="104680"/>
                  </a:cubicBezTo>
                  <a:cubicBezTo>
                    <a:pt x="413480" y="162687"/>
                    <a:pt x="498634" y="245269"/>
                    <a:pt x="557117" y="345186"/>
                  </a:cubicBezTo>
                  <a:cubicBezTo>
                    <a:pt x="616172" y="444722"/>
                    <a:pt x="646748" y="559880"/>
                    <a:pt x="649700" y="672655"/>
                  </a:cubicBezTo>
                  <a:cubicBezTo>
                    <a:pt x="651510" y="729139"/>
                    <a:pt x="646748" y="785241"/>
                    <a:pt x="636842" y="839819"/>
                  </a:cubicBezTo>
                  <a:cubicBezTo>
                    <a:pt x="626745" y="894397"/>
                    <a:pt x="611886" y="947642"/>
                    <a:pt x="590836" y="998506"/>
                  </a:cubicBezTo>
                  <a:lnTo>
                    <a:pt x="577596" y="995744"/>
                  </a:lnTo>
                  <a:cubicBezTo>
                    <a:pt x="578834" y="941261"/>
                    <a:pt x="580263" y="887921"/>
                    <a:pt x="578739" y="835247"/>
                  </a:cubicBezTo>
                  <a:cubicBezTo>
                    <a:pt x="577406" y="782574"/>
                    <a:pt x="573405" y="730663"/>
                    <a:pt x="565976" y="679895"/>
                  </a:cubicBezTo>
                  <a:cubicBezTo>
                    <a:pt x="551021" y="578453"/>
                    <a:pt x="521113" y="481489"/>
                    <a:pt x="471678" y="394716"/>
                  </a:cubicBezTo>
                  <a:cubicBezTo>
                    <a:pt x="422434" y="307848"/>
                    <a:pt x="353759" y="232315"/>
                    <a:pt x="272796" y="168973"/>
                  </a:cubicBezTo>
                  <a:cubicBezTo>
                    <a:pt x="191738" y="105823"/>
                    <a:pt x="99250" y="53721"/>
                    <a:pt x="0" y="13240"/>
                  </a:cubicBezTo>
                  <a:lnTo>
                    <a:pt x="2667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328C9B5-7A4A-6A77-5229-81225BB1D26D}"/>
                </a:ext>
              </a:extLst>
            </p:cNvPr>
            <p:cNvSpPr/>
            <p:nvPr/>
          </p:nvSpPr>
          <p:spPr>
            <a:xfrm>
              <a:off x="1959959" y="4416847"/>
              <a:ext cx="712091" cy="210874"/>
            </a:xfrm>
            <a:custGeom>
              <a:avLst/>
              <a:gdLst>
                <a:gd name="connsiteX0" fmla="*/ 0 w 712091"/>
                <a:gd name="connsiteY0" fmla="*/ 53616 h 210874"/>
                <a:gd name="connsiteX1" fmla="*/ 190500 w 712091"/>
                <a:gd name="connsiteY1" fmla="*/ 9325 h 210874"/>
                <a:gd name="connsiteX2" fmla="*/ 387286 w 712091"/>
                <a:gd name="connsiteY2" fmla="*/ 1705 h 210874"/>
                <a:gd name="connsiteX3" fmla="*/ 585311 w 712091"/>
                <a:gd name="connsiteY3" fmla="*/ 45806 h 210874"/>
                <a:gd name="connsiteX4" fmla="*/ 672656 w 712091"/>
                <a:gd name="connsiteY4" fmla="*/ 108480 h 210874"/>
                <a:gd name="connsiteX5" fmla="*/ 711994 w 712091"/>
                <a:gd name="connsiteY5" fmla="*/ 207445 h 210874"/>
                <a:gd name="connsiteX6" fmla="*/ 698944 w 712091"/>
                <a:gd name="connsiteY6" fmla="*/ 210874 h 210874"/>
                <a:gd name="connsiteX7" fmla="*/ 636079 w 712091"/>
                <a:gd name="connsiteY7" fmla="*/ 150962 h 210874"/>
                <a:gd name="connsiteX8" fmla="*/ 557308 w 712091"/>
                <a:gd name="connsiteY8" fmla="*/ 119434 h 210874"/>
                <a:gd name="connsiteX9" fmla="*/ 380238 w 712091"/>
                <a:gd name="connsiteY9" fmla="*/ 88383 h 210874"/>
                <a:gd name="connsiteX10" fmla="*/ 193453 w 712091"/>
                <a:gd name="connsiteY10" fmla="*/ 76000 h 210874"/>
                <a:gd name="connsiteX11" fmla="*/ 1905 w 712091"/>
                <a:gd name="connsiteY11" fmla="*/ 66856 h 210874"/>
                <a:gd name="connsiteX12" fmla="*/ 0 w 712091"/>
                <a:gd name="connsiteY12" fmla="*/ 53616 h 21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2091" h="210874">
                  <a:moveTo>
                    <a:pt x="0" y="53616"/>
                  </a:moveTo>
                  <a:cubicBezTo>
                    <a:pt x="61913" y="31423"/>
                    <a:pt x="125825" y="17993"/>
                    <a:pt x="190500" y="9325"/>
                  </a:cubicBezTo>
                  <a:cubicBezTo>
                    <a:pt x="255270" y="943"/>
                    <a:pt x="320992" y="-2295"/>
                    <a:pt x="387286" y="1705"/>
                  </a:cubicBezTo>
                  <a:cubicBezTo>
                    <a:pt x="453295" y="6087"/>
                    <a:pt x="521208" y="16088"/>
                    <a:pt x="585311" y="45806"/>
                  </a:cubicBezTo>
                  <a:cubicBezTo>
                    <a:pt x="617029" y="60665"/>
                    <a:pt x="648176" y="80667"/>
                    <a:pt x="672656" y="108480"/>
                  </a:cubicBezTo>
                  <a:cubicBezTo>
                    <a:pt x="697135" y="135913"/>
                    <a:pt x="713518" y="172393"/>
                    <a:pt x="711994" y="207445"/>
                  </a:cubicBezTo>
                  <a:lnTo>
                    <a:pt x="698944" y="210874"/>
                  </a:lnTo>
                  <a:cubicBezTo>
                    <a:pt x="681609" y="183728"/>
                    <a:pt x="660368" y="164868"/>
                    <a:pt x="636079" y="150962"/>
                  </a:cubicBezTo>
                  <a:cubicBezTo>
                    <a:pt x="611886" y="137055"/>
                    <a:pt x="585216" y="127340"/>
                    <a:pt x="557308" y="119434"/>
                  </a:cubicBezTo>
                  <a:cubicBezTo>
                    <a:pt x="501301" y="104289"/>
                    <a:pt x="441388" y="94669"/>
                    <a:pt x="380238" y="88383"/>
                  </a:cubicBezTo>
                  <a:cubicBezTo>
                    <a:pt x="318992" y="82191"/>
                    <a:pt x="256508" y="78858"/>
                    <a:pt x="193453" y="76000"/>
                  </a:cubicBezTo>
                  <a:cubicBezTo>
                    <a:pt x="130397" y="73333"/>
                    <a:pt x="66675" y="70952"/>
                    <a:pt x="1905" y="66856"/>
                  </a:cubicBezTo>
                  <a:lnTo>
                    <a:pt x="0" y="5361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FF955E7-BD60-2047-06EE-463FCBB3D2AB}"/>
                </a:ext>
              </a:extLst>
            </p:cNvPr>
            <p:cNvSpPr/>
            <p:nvPr/>
          </p:nvSpPr>
          <p:spPr>
            <a:xfrm>
              <a:off x="2311908" y="4251190"/>
              <a:ext cx="634815" cy="207366"/>
            </a:xfrm>
            <a:custGeom>
              <a:avLst/>
              <a:gdLst>
                <a:gd name="connsiteX0" fmla="*/ 0 w 634815"/>
                <a:gd name="connsiteY0" fmla="*/ 73635 h 207366"/>
                <a:gd name="connsiteX1" fmla="*/ 83249 w 634815"/>
                <a:gd name="connsiteY1" fmla="*/ 39726 h 207366"/>
                <a:gd name="connsiteX2" fmla="*/ 169545 w 634815"/>
                <a:gd name="connsiteY2" fmla="*/ 17057 h 207366"/>
                <a:gd name="connsiteX3" fmla="*/ 348710 w 634815"/>
                <a:gd name="connsiteY3" fmla="*/ 198 h 207366"/>
                <a:gd name="connsiteX4" fmla="*/ 533019 w 634815"/>
                <a:gd name="connsiteY4" fmla="*/ 40203 h 207366"/>
                <a:gd name="connsiteX5" fmla="*/ 611981 w 634815"/>
                <a:gd name="connsiteY5" fmla="*/ 107068 h 207366"/>
                <a:gd name="connsiteX6" fmla="*/ 632651 w 634815"/>
                <a:gd name="connsiteY6" fmla="*/ 155932 h 207366"/>
                <a:gd name="connsiteX7" fmla="*/ 631317 w 634815"/>
                <a:gd name="connsiteY7" fmla="*/ 205843 h 207366"/>
                <a:gd name="connsiteX8" fmla="*/ 617887 w 634815"/>
                <a:gd name="connsiteY8" fmla="*/ 207367 h 207366"/>
                <a:gd name="connsiteX9" fmla="*/ 499015 w 634815"/>
                <a:gd name="connsiteY9" fmla="*/ 126499 h 207366"/>
                <a:gd name="connsiteX10" fmla="*/ 423767 w 634815"/>
                <a:gd name="connsiteY10" fmla="*/ 112879 h 207366"/>
                <a:gd name="connsiteX11" fmla="*/ 343757 w 634815"/>
                <a:gd name="connsiteY11" fmla="*/ 104401 h 207366"/>
                <a:gd name="connsiteX12" fmla="*/ 176594 w 634815"/>
                <a:gd name="connsiteY12" fmla="*/ 96591 h 207366"/>
                <a:gd name="connsiteX13" fmla="*/ 90583 w 634815"/>
                <a:gd name="connsiteY13" fmla="*/ 93162 h 207366"/>
                <a:gd name="connsiteX14" fmla="*/ 2762 w 634815"/>
                <a:gd name="connsiteY14" fmla="*/ 86971 h 207366"/>
                <a:gd name="connsiteX15" fmla="*/ 0 w 634815"/>
                <a:gd name="connsiteY15" fmla="*/ 73635 h 207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4815" h="207366">
                  <a:moveTo>
                    <a:pt x="0" y="73635"/>
                  </a:moveTo>
                  <a:cubicBezTo>
                    <a:pt x="27051" y="59634"/>
                    <a:pt x="54959" y="49061"/>
                    <a:pt x="83249" y="39726"/>
                  </a:cubicBezTo>
                  <a:cubicBezTo>
                    <a:pt x="111538" y="30487"/>
                    <a:pt x="140398" y="22963"/>
                    <a:pt x="169545" y="17057"/>
                  </a:cubicBezTo>
                  <a:cubicBezTo>
                    <a:pt x="227838" y="5151"/>
                    <a:pt x="287655" y="-1231"/>
                    <a:pt x="348710" y="198"/>
                  </a:cubicBezTo>
                  <a:cubicBezTo>
                    <a:pt x="409480" y="1912"/>
                    <a:pt x="472821" y="9913"/>
                    <a:pt x="533019" y="40203"/>
                  </a:cubicBezTo>
                  <a:cubicBezTo>
                    <a:pt x="562642" y="55348"/>
                    <a:pt x="591883" y="76969"/>
                    <a:pt x="611981" y="107068"/>
                  </a:cubicBezTo>
                  <a:cubicBezTo>
                    <a:pt x="622078" y="121927"/>
                    <a:pt x="629222" y="138787"/>
                    <a:pt x="632651" y="155932"/>
                  </a:cubicBezTo>
                  <a:cubicBezTo>
                    <a:pt x="635984" y="173076"/>
                    <a:pt x="635413" y="190222"/>
                    <a:pt x="631317" y="205843"/>
                  </a:cubicBezTo>
                  <a:lnTo>
                    <a:pt x="617887" y="207367"/>
                  </a:lnTo>
                  <a:cubicBezTo>
                    <a:pt x="588169" y="154312"/>
                    <a:pt x="546926" y="139168"/>
                    <a:pt x="499015" y="126499"/>
                  </a:cubicBezTo>
                  <a:cubicBezTo>
                    <a:pt x="475012" y="120689"/>
                    <a:pt x="449771" y="116308"/>
                    <a:pt x="423767" y="112879"/>
                  </a:cubicBezTo>
                  <a:cubicBezTo>
                    <a:pt x="397764" y="109354"/>
                    <a:pt x="370999" y="106211"/>
                    <a:pt x="343757" y="104401"/>
                  </a:cubicBezTo>
                  <a:cubicBezTo>
                    <a:pt x="289274" y="100401"/>
                    <a:pt x="233363" y="98686"/>
                    <a:pt x="176594" y="96591"/>
                  </a:cubicBezTo>
                  <a:cubicBezTo>
                    <a:pt x="148209" y="95638"/>
                    <a:pt x="119539" y="94591"/>
                    <a:pt x="90583" y="93162"/>
                  </a:cubicBezTo>
                  <a:cubicBezTo>
                    <a:pt x="61627" y="91733"/>
                    <a:pt x="32480" y="90018"/>
                    <a:pt x="2762" y="86971"/>
                  </a:cubicBezTo>
                  <a:lnTo>
                    <a:pt x="0" y="7363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5E80FE1-ECEF-D2F9-3C3A-1BF5DA3ACD3D}"/>
                </a:ext>
              </a:extLst>
            </p:cNvPr>
            <p:cNvSpPr/>
            <p:nvPr/>
          </p:nvSpPr>
          <p:spPr>
            <a:xfrm>
              <a:off x="2310288" y="3712940"/>
              <a:ext cx="279408" cy="595407"/>
            </a:xfrm>
            <a:custGeom>
              <a:avLst/>
              <a:gdLst>
                <a:gd name="connsiteX0" fmla="*/ 0 w 279408"/>
                <a:gd name="connsiteY0" fmla="*/ 583216 h 595407"/>
                <a:gd name="connsiteX1" fmla="*/ 101632 w 279408"/>
                <a:gd name="connsiteY1" fmla="*/ 456724 h 595407"/>
                <a:gd name="connsiteX2" fmla="*/ 167068 w 279408"/>
                <a:gd name="connsiteY2" fmla="*/ 320516 h 595407"/>
                <a:gd name="connsiteX3" fmla="*/ 196596 w 279408"/>
                <a:gd name="connsiteY3" fmla="*/ 169640 h 595407"/>
                <a:gd name="connsiteX4" fmla="*/ 202787 w 279408"/>
                <a:gd name="connsiteY4" fmla="*/ 3620 h 595407"/>
                <a:gd name="connsiteX5" fmla="*/ 215836 w 279408"/>
                <a:gd name="connsiteY5" fmla="*/ 0 h 595407"/>
                <a:gd name="connsiteX6" fmla="*/ 275463 w 279408"/>
                <a:gd name="connsiteY6" fmla="*/ 167259 h 595407"/>
                <a:gd name="connsiteX7" fmla="*/ 260699 w 279408"/>
                <a:gd name="connsiteY7" fmla="*/ 350330 h 595407"/>
                <a:gd name="connsiteX8" fmla="*/ 164497 w 279408"/>
                <a:gd name="connsiteY8" fmla="*/ 509016 h 595407"/>
                <a:gd name="connsiteX9" fmla="*/ 91250 w 279408"/>
                <a:gd name="connsiteY9" fmla="*/ 564261 h 595407"/>
                <a:gd name="connsiteX10" fmla="*/ 50006 w 279408"/>
                <a:gd name="connsiteY10" fmla="*/ 583597 h 595407"/>
                <a:gd name="connsiteX11" fmla="*/ 5905 w 279408"/>
                <a:gd name="connsiteY11" fmla="*/ 595408 h 595407"/>
                <a:gd name="connsiteX12" fmla="*/ 0 w 279408"/>
                <a:gd name="connsiteY12" fmla="*/ 583216 h 5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408" h="595407">
                  <a:moveTo>
                    <a:pt x="0" y="583216"/>
                  </a:moveTo>
                  <a:cubicBezTo>
                    <a:pt x="39719" y="541877"/>
                    <a:pt x="73533" y="500158"/>
                    <a:pt x="101632" y="456724"/>
                  </a:cubicBezTo>
                  <a:cubicBezTo>
                    <a:pt x="129445" y="413195"/>
                    <a:pt x="151352" y="368237"/>
                    <a:pt x="167068" y="320516"/>
                  </a:cubicBezTo>
                  <a:cubicBezTo>
                    <a:pt x="182690" y="272796"/>
                    <a:pt x="191929" y="222409"/>
                    <a:pt x="196596" y="169640"/>
                  </a:cubicBezTo>
                  <a:cubicBezTo>
                    <a:pt x="201835" y="116777"/>
                    <a:pt x="201168" y="62008"/>
                    <a:pt x="202787" y="3620"/>
                  </a:cubicBezTo>
                  <a:lnTo>
                    <a:pt x="215836" y="0"/>
                  </a:lnTo>
                  <a:cubicBezTo>
                    <a:pt x="247650" y="50197"/>
                    <a:pt x="266795" y="107347"/>
                    <a:pt x="275463" y="167259"/>
                  </a:cubicBezTo>
                  <a:cubicBezTo>
                    <a:pt x="283559" y="227171"/>
                    <a:pt x="279464" y="290513"/>
                    <a:pt x="260699" y="350330"/>
                  </a:cubicBezTo>
                  <a:cubicBezTo>
                    <a:pt x="242316" y="410146"/>
                    <a:pt x="208883" y="465868"/>
                    <a:pt x="164497" y="509016"/>
                  </a:cubicBezTo>
                  <a:cubicBezTo>
                    <a:pt x="142399" y="530638"/>
                    <a:pt x="117824" y="549402"/>
                    <a:pt x="91250" y="564261"/>
                  </a:cubicBezTo>
                  <a:cubicBezTo>
                    <a:pt x="77914" y="571690"/>
                    <a:pt x="64198" y="578263"/>
                    <a:pt x="50006" y="583597"/>
                  </a:cubicBezTo>
                  <a:cubicBezTo>
                    <a:pt x="35814" y="589026"/>
                    <a:pt x="21336" y="593217"/>
                    <a:pt x="5905" y="595408"/>
                  </a:cubicBezTo>
                  <a:lnTo>
                    <a:pt x="0" y="583216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0A432DF-1618-593A-B6B9-3287AB3C2E70}"/>
                </a:ext>
              </a:extLst>
            </p:cNvPr>
            <p:cNvSpPr/>
            <p:nvPr/>
          </p:nvSpPr>
          <p:spPr>
            <a:xfrm>
              <a:off x="2351627" y="3491674"/>
              <a:ext cx="276415" cy="301561"/>
            </a:xfrm>
            <a:custGeom>
              <a:avLst/>
              <a:gdLst>
                <a:gd name="connsiteX0" fmla="*/ 0 w 276415"/>
                <a:gd name="connsiteY0" fmla="*/ 295370 h 301561"/>
                <a:gd name="connsiteX1" fmla="*/ 18193 w 276415"/>
                <a:gd name="connsiteY1" fmla="*/ 246983 h 301561"/>
                <a:gd name="connsiteX2" fmla="*/ 41338 w 276415"/>
                <a:gd name="connsiteY2" fmla="*/ 201073 h 301561"/>
                <a:gd name="connsiteX3" fmla="*/ 99632 w 276415"/>
                <a:gd name="connsiteY3" fmla="*/ 116015 h 301561"/>
                <a:gd name="connsiteX4" fmla="*/ 134398 w 276415"/>
                <a:gd name="connsiteY4" fmla="*/ 77438 h 301561"/>
                <a:gd name="connsiteX5" fmla="*/ 173641 w 276415"/>
                <a:gd name="connsiteY5" fmla="*/ 42863 h 301561"/>
                <a:gd name="connsiteX6" fmla="*/ 269939 w 276415"/>
                <a:gd name="connsiteY6" fmla="*/ 0 h 301561"/>
                <a:gd name="connsiteX7" fmla="*/ 276416 w 276415"/>
                <a:gd name="connsiteY7" fmla="*/ 11811 h 301561"/>
                <a:gd name="connsiteX8" fmla="*/ 208978 w 276415"/>
                <a:gd name="connsiteY8" fmla="*/ 84106 h 301561"/>
                <a:gd name="connsiteX9" fmla="*/ 174784 w 276415"/>
                <a:gd name="connsiteY9" fmla="*/ 117824 h 301561"/>
                <a:gd name="connsiteX10" fmla="*/ 141256 w 276415"/>
                <a:gd name="connsiteY10" fmla="*/ 152495 h 301561"/>
                <a:gd name="connsiteX11" fmla="*/ 11906 w 276415"/>
                <a:gd name="connsiteY11" fmla="*/ 301562 h 301561"/>
                <a:gd name="connsiteX12" fmla="*/ 0 w 276415"/>
                <a:gd name="connsiteY12" fmla="*/ 295370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415" h="301561">
                  <a:moveTo>
                    <a:pt x="0" y="295370"/>
                  </a:moveTo>
                  <a:cubicBezTo>
                    <a:pt x="4858" y="278606"/>
                    <a:pt x="11049" y="262604"/>
                    <a:pt x="18193" y="246983"/>
                  </a:cubicBezTo>
                  <a:cubicBezTo>
                    <a:pt x="25146" y="231267"/>
                    <a:pt x="32861" y="216027"/>
                    <a:pt x="41338" y="201073"/>
                  </a:cubicBezTo>
                  <a:cubicBezTo>
                    <a:pt x="58198" y="171164"/>
                    <a:pt x="77724" y="142780"/>
                    <a:pt x="99632" y="116015"/>
                  </a:cubicBezTo>
                  <a:cubicBezTo>
                    <a:pt x="110681" y="102679"/>
                    <a:pt x="122206" y="89726"/>
                    <a:pt x="134398" y="77438"/>
                  </a:cubicBezTo>
                  <a:cubicBezTo>
                    <a:pt x="146494" y="64961"/>
                    <a:pt x="159544" y="53340"/>
                    <a:pt x="173641" y="42863"/>
                  </a:cubicBezTo>
                  <a:cubicBezTo>
                    <a:pt x="201835" y="22289"/>
                    <a:pt x="233839" y="5239"/>
                    <a:pt x="269939" y="0"/>
                  </a:cubicBezTo>
                  <a:lnTo>
                    <a:pt x="276416" y="11811"/>
                  </a:lnTo>
                  <a:cubicBezTo>
                    <a:pt x="253936" y="38862"/>
                    <a:pt x="231553" y="61246"/>
                    <a:pt x="208978" y="84106"/>
                  </a:cubicBezTo>
                  <a:cubicBezTo>
                    <a:pt x="197644" y="95441"/>
                    <a:pt x="186309" y="106585"/>
                    <a:pt x="174784" y="117824"/>
                  </a:cubicBezTo>
                  <a:cubicBezTo>
                    <a:pt x="163449" y="129159"/>
                    <a:pt x="152209" y="140684"/>
                    <a:pt x="141256" y="152495"/>
                  </a:cubicBezTo>
                  <a:cubicBezTo>
                    <a:pt x="97155" y="199739"/>
                    <a:pt x="55340" y="250222"/>
                    <a:pt x="11906" y="301562"/>
                  </a:cubicBezTo>
                  <a:lnTo>
                    <a:pt x="0" y="29537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7EEF702-D204-5D58-8809-9B8311F6DFDA}"/>
                </a:ext>
              </a:extLst>
            </p:cNvPr>
            <p:cNvSpPr/>
            <p:nvPr/>
          </p:nvSpPr>
          <p:spPr>
            <a:xfrm>
              <a:off x="307484" y="821991"/>
              <a:ext cx="1378059" cy="545036"/>
            </a:xfrm>
            <a:custGeom>
              <a:avLst/>
              <a:gdLst>
                <a:gd name="connsiteX0" fmla="*/ 1296335 w 1378059"/>
                <a:gd name="connsiteY0" fmla="*/ 383397 h 545036"/>
                <a:gd name="connsiteX1" fmla="*/ 938576 w 1378059"/>
                <a:gd name="connsiteY1" fmla="*/ 376063 h 545036"/>
                <a:gd name="connsiteX2" fmla="*/ 761506 w 1378059"/>
                <a:gd name="connsiteY2" fmla="*/ 388827 h 545036"/>
                <a:gd name="connsiteX3" fmla="*/ 589009 w 1378059"/>
                <a:gd name="connsiteY3" fmla="*/ 420831 h 545036"/>
                <a:gd name="connsiteX4" fmla="*/ 507189 w 1378059"/>
                <a:gd name="connsiteY4" fmla="*/ 448263 h 545036"/>
                <a:gd name="connsiteX5" fmla="*/ 466898 w 1378059"/>
                <a:gd name="connsiteY5" fmla="*/ 466265 h 545036"/>
                <a:gd name="connsiteX6" fmla="*/ 424321 w 1378059"/>
                <a:gd name="connsiteY6" fmla="*/ 484267 h 545036"/>
                <a:gd name="connsiteX7" fmla="*/ 246394 w 1378059"/>
                <a:gd name="connsiteY7" fmla="*/ 535893 h 545036"/>
                <a:gd name="connsiteX8" fmla="*/ 152192 w 1378059"/>
                <a:gd name="connsiteY8" fmla="*/ 545037 h 545036"/>
                <a:gd name="connsiteX9" fmla="*/ 102948 w 1378059"/>
                <a:gd name="connsiteY9" fmla="*/ 541417 h 545036"/>
                <a:gd name="connsiteX10" fmla="*/ 52084 w 1378059"/>
                <a:gd name="connsiteY10" fmla="*/ 525415 h 545036"/>
                <a:gd name="connsiteX11" fmla="*/ 8650 w 1378059"/>
                <a:gd name="connsiteY11" fmla="*/ 482076 h 545036"/>
                <a:gd name="connsiteX12" fmla="*/ 1602 w 1378059"/>
                <a:gd name="connsiteY12" fmla="*/ 422355 h 545036"/>
                <a:gd name="connsiteX13" fmla="*/ 17604 w 1378059"/>
                <a:gd name="connsiteY13" fmla="*/ 372729 h 545036"/>
                <a:gd name="connsiteX14" fmla="*/ 41416 w 1378059"/>
                <a:gd name="connsiteY14" fmla="*/ 330343 h 545036"/>
                <a:gd name="connsiteX15" fmla="*/ 161717 w 1378059"/>
                <a:gd name="connsiteY15" fmla="*/ 189468 h 545036"/>
                <a:gd name="connsiteX16" fmla="*/ 313260 w 1378059"/>
                <a:gd name="connsiteY16" fmla="*/ 80407 h 545036"/>
                <a:gd name="connsiteX17" fmla="*/ 488615 w 1378059"/>
                <a:gd name="connsiteY17" fmla="*/ 20400 h 545036"/>
                <a:gd name="connsiteX18" fmla="*/ 671019 w 1378059"/>
                <a:gd name="connsiteY18" fmla="*/ 302 h 545036"/>
                <a:gd name="connsiteX19" fmla="*/ 853137 w 1378059"/>
                <a:gd name="connsiteY19" fmla="*/ 8589 h 545036"/>
                <a:gd name="connsiteX20" fmla="*/ 1032207 w 1378059"/>
                <a:gd name="connsiteY20" fmla="*/ 38021 h 545036"/>
                <a:gd name="connsiteX21" fmla="*/ 1378060 w 1378059"/>
                <a:gd name="connsiteY21" fmla="*/ 143367 h 545036"/>
                <a:gd name="connsiteX22" fmla="*/ 1373011 w 1378059"/>
                <a:gd name="connsiteY22" fmla="*/ 155940 h 545036"/>
                <a:gd name="connsiteX23" fmla="*/ 1201657 w 1378059"/>
                <a:gd name="connsiteY23" fmla="*/ 104029 h 545036"/>
                <a:gd name="connsiteX24" fmla="*/ 1026873 w 1378059"/>
                <a:gd name="connsiteY24" fmla="*/ 65739 h 545036"/>
                <a:gd name="connsiteX25" fmla="*/ 849898 w 1378059"/>
                <a:gd name="connsiteY25" fmla="*/ 43164 h 545036"/>
                <a:gd name="connsiteX26" fmla="*/ 672448 w 1378059"/>
                <a:gd name="connsiteY26" fmla="*/ 39735 h 545036"/>
                <a:gd name="connsiteX27" fmla="*/ 334786 w 1378059"/>
                <a:gd name="connsiteY27" fmla="*/ 122317 h 545036"/>
                <a:gd name="connsiteX28" fmla="*/ 197150 w 1378059"/>
                <a:gd name="connsiteY28" fmla="*/ 224997 h 545036"/>
                <a:gd name="connsiteX29" fmla="*/ 85422 w 1378059"/>
                <a:gd name="connsiteY29" fmla="*/ 358442 h 545036"/>
                <a:gd name="connsiteX30" fmla="*/ 54275 w 1378059"/>
                <a:gd name="connsiteY30" fmla="*/ 430451 h 545036"/>
                <a:gd name="connsiteX31" fmla="*/ 57228 w 1378059"/>
                <a:gd name="connsiteY31" fmla="*/ 458835 h 545036"/>
                <a:gd name="connsiteX32" fmla="*/ 77040 w 1378059"/>
                <a:gd name="connsiteY32" fmla="*/ 477123 h 545036"/>
                <a:gd name="connsiteX33" fmla="*/ 152287 w 1378059"/>
                <a:gd name="connsiteY33" fmla="*/ 490268 h 545036"/>
                <a:gd name="connsiteX34" fmla="*/ 236869 w 1378059"/>
                <a:gd name="connsiteY34" fmla="*/ 481600 h 545036"/>
                <a:gd name="connsiteX35" fmla="*/ 403843 w 1378059"/>
                <a:gd name="connsiteY35" fmla="*/ 432356 h 545036"/>
                <a:gd name="connsiteX36" fmla="*/ 444133 w 1378059"/>
                <a:gd name="connsiteY36" fmla="*/ 415211 h 545036"/>
                <a:gd name="connsiteX37" fmla="*/ 485948 w 1378059"/>
                <a:gd name="connsiteY37" fmla="*/ 396351 h 545036"/>
                <a:gd name="connsiteX38" fmla="*/ 574626 w 1378059"/>
                <a:gd name="connsiteY38" fmla="*/ 366633 h 545036"/>
                <a:gd name="connsiteX39" fmla="*/ 756172 w 1378059"/>
                <a:gd name="connsiteY39" fmla="*/ 335772 h 545036"/>
                <a:gd name="connsiteX40" fmla="*/ 938481 w 1378059"/>
                <a:gd name="connsiteY40" fmla="*/ 329962 h 545036"/>
                <a:gd name="connsiteX41" fmla="*/ 1119551 w 1378059"/>
                <a:gd name="connsiteY41" fmla="*/ 341773 h 545036"/>
                <a:gd name="connsiteX42" fmla="*/ 1298431 w 1378059"/>
                <a:gd name="connsiteY42" fmla="*/ 369967 h 545036"/>
                <a:gd name="connsiteX43" fmla="*/ 1296335 w 1378059"/>
                <a:gd name="connsiteY43" fmla="*/ 383397 h 54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78059" h="545036">
                  <a:moveTo>
                    <a:pt x="1296335" y="383397"/>
                  </a:moveTo>
                  <a:cubicBezTo>
                    <a:pt x="1176892" y="375682"/>
                    <a:pt x="1057258" y="372539"/>
                    <a:pt x="938576" y="376063"/>
                  </a:cubicBezTo>
                  <a:cubicBezTo>
                    <a:pt x="879235" y="378254"/>
                    <a:pt x="820085" y="381778"/>
                    <a:pt x="761506" y="388827"/>
                  </a:cubicBezTo>
                  <a:cubicBezTo>
                    <a:pt x="703023" y="396066"/>
                    <a:pt x="644920" y="405305"/>
                    <a:pt x="589009" y="420831"/>
                  </a:cubicBezTo>
                  <a:cubicBezTo>
                    <a:pt x="561100" y="428641"/>
                    <a:pt x="533573" y="437404"/>
                    <a:pt x="507189" y="448263"/>
                  </a:cubicBezTo>
                  <a:cubicBezTo>
                    <a:pt x="493854" y="453597"/>
                    <a:pt x="481567" y="459693"/>
                    <a:pt x="466898" y="466265"/>
                  </a:cubicBezTo>
                  <a:cubicBezTo>
                    <a:pt x="452801" y="472551"/>
                    <a:pt x="438609" y="478552"/>
                    <a:pt x="424321" y="484267"/>
                  </a:cubicBezTo>
                  <a:cubicBezTo>
                    <a:pt x="366981" y="506841"/>
                    <a:pt x="307831" y="524844"/>
                    <a:pt x="246394" y="535893"/>
                  </a:cubicBezTo>
                  <a:cubicBezTo>
                    <a:pt x="215724" y="541322"/>
                    <a:pt x="184387" y="545037"/>
                    <a:pt x="152192" y="545037"/>
                  </a:cubicBezTo>
                  <a:cubicBezTo>
                    <a:pt x="136095" y="545037"/>
                    <a:pt x="119712" y="544084"/>
                    <a:pt x="102948" y="541417"/>
                  </a:cubicBezTo>
                  <a:cubicBezTo>
                    <a:pt x="86279" y="538655"/>
                    <a:pt x="69039" y="534273"/>
                    <a:pt x="52084" y="525415"/>
                  </a:cubicBezTo>
                  <a:cubicBezTo>
                    <a:pt x="35320" y="516938"/>
                    <a:pt x="17985" y="502269"/>
                    <a:pt x="8650" y="482076"/>
                  </a:cubicBezTo>
                  <a:cubicBezTo>
                    <a:pt x="-875" y="461979"/>
                    <a:pt x="-1351" y="440452"/>
                    <a:pt x="1602" y="422355"/>
                  </a:cubicBezTo>
                  <a:cubicBezTo>
                    <a:pt x="4555" y="404067"/>
                    <a:pt x="10651" y="387874"/>
                    <a:pt x="17604" y="372729"/>
                  </a:cubicBezTo>
                  <a:cubicBezTo>
                    <a:pt x="24652" y="357680"/>
                    <a:pt x="32749" y="343678"/>
                    <a:pt x="41416" y="330343"/>
                  </a:cubicBezTo>
                  <a:cubicBezTo>
                    <a:pt x="76373" y="277289"/>
                    <a:pt x="118474" y="232426"/>
                    <a:pt x="161717" y="189468"/>
                  </a:cubicBezTo>
                  <a:cubicBezTo>
                    <a:pt x="205342" y="145368"/>
                    <a:pt x="257634" y="108125"/>
                    <a:pt x="313260" y="80407"/>
                  </a:cubicBezTo>
                  <a:cubicBezTo>
                    <a:pt x="368981" y="52499"/>
                    <a:pt x="428322" y="33068"/>
                    <a:pt x="488615" y="20400"/>
                  </a:cubicBezTo>
                  <a:cubicBezTo>
                    <a:pt x="548908" y="7541"/>
                    <a:pt x="610059" y="1826"/>
                    <a:pt x="671019" y="302"/>
                  </a:cubicBezTo>
                  <a:cubicBezTo>
                    <a:pt x="731979" y="-1032"/>
                    <a:pt x="792844" y="2111"/>
                    <a:pt x="853137" y="8589"/>
                  </a:cubicBezTo>
                  <a:cubicBezTo>
                    <a:pt x="913430" y="15351"/>
                    <a:pt x="973152" y="25448"/>
                    <a:pt x="1032207" y="38021"/>
                  </a:cubicBezTo>
                  <a:cubicBezTo>
                    <a:pt x="1150317" y="63548"/>
                    <a:pt x="1266236" y="97552"/>
                    <a:pt x="1378060" y="143367"/>
                  </a:cubicBezTo>
                  <a:lnTo>
                    <a:pt x="1373011" y="155940"/>
                  </a:lnTo>
                  <a:cubicBezTo>
                    <a:pt x="1317004" y="135747"/>
                    <a:pt x="1259283" y="119364"/>
                    <a:pt x="1201657" y="104029"/>
                  </a:cubicBezTo>
                  <a:cubicBezTo>
                    <a:pt x="1143840" y="88884"/>
                    <a:pt x="1085547" y="76026"/>
                    <a:pt x="1026873" y="65739"/>
                  </a:cubicBezTo>
                  <a:cubicBezTo>
                    <a:pt x="968199" y="55452"/>
                    <a:pt x="909144" y="47736"/>
                    <a:pt x="849898" y="43164"/>
                  </a:cubicBezTo>
                  <a:cubicBezTo>
                    <a:pt x="790748" y="38402"/>
                    <a:pt x="731407" y="36878"/>
                    <a:pt x="672448" y="39735"/>
                  </a:cubicBezTo>
                  <a:cubicBezTo>
                    <a:pt x="555004" y="45641"/>
                    <a:pt x="437275" y="68501"/>
                    <a:pt x="334786" y="122317"/>
                  </a:cubicBezTo>
                  <a:cubicBezTo>
                    <a:pt x="283447" y="149082"/>
                    <a:pt x="237536" y="183468"/>
                    <a:pt x="197150" y="224997"/>
                  </a:cubicBezTo>
                  <a:cubicBezTo>
                    <a:pt x="155812" y="266907"/>
                    <a:pt x="115902" y="310817"/>
                    <a:pt x="85422" y="358442"/>
                  </a:cubicBezTo>
                  <a:cubicBezTo>
                    <a:pt x="70468" y="382064"/>
                    <a:pt x="57799" y="407496"/>
                    <a:pt x="54275" y="430451"/>
                  </a:cubicBezTo>
                  <a:cubicBezTo>
                    <a:pt x="52561" y="441881"/>
                    <a:pt x="53608" y="451692"/>
                    <a:pt x="57228" y="458835"/>
                  </a:cubicBezTo>
                  <a:cubicBezTo>
                    <a:pt x="60752" y="466074"/>
                    <a:pt x="67229" y="472170"/>
                    <a:pt x="77040" y="477123"/>
                  </a:cubicBezTo>
                  <a:cubicBezTo>
                    <a:pt x="96852" y="487029"/>
                    <a:pt x="124855" y="490363"/>
                    <a:pt x="152287" y="490268"/>
                  </a:cubicBezTo>
                  <a:cubicBezTo>
                    <a:pt x="180100" y="490077"/>
                    <a:pt x="208580" y="486743"/>
                    <a:pt x="236869" y="481600"/>
                  </a:cubicBezTo>
                  <a:cubicBezTo>
                    <a:pt x="293543" y="471218"/>
                    <a:pt x="349741" y="453882"/>
                    <a:pt x="403843" y="432356"/>
                  </a:cubicBezTo>
                  <a:cubicBezTo>
                    <a:pt x="417368" y="426927"/>
                    <a:pt x="430798" y="421212"/>
                    <a:pt x="444133" y="415211"/>
                  </a:cubicBezTo>
                  <a:cubicBezTo>
                    <a:pt x="456802" y="409496"/>
                    <a:pt x="471375" y="402257"/>
                    <a:pt x="485948" y="396351"/>
                  </a:cubicBezTo>
                  <a:cubicBezTo>
                    <a:pt x="514999" y="384350"/>
                    <a:pt x="544622" y="374444"/>
                    <a:pt x="574626" y="366633"/>
                  </a:cubicBezTo>
                  <a:cubicBezTo>
                    <a:pt x="634633" y="351012"/>
                    <a:pt x="695308" y="341011"/>
                    <a:pt x="756172" y="335772"/>
                  </a:cubicBezTo>
                  <a:cubicBezTo>
                    <a:pt x="817037" y="330438"/>
                    <a:pt x="877807" y="328438"/>
                    <a:pt x="938481" y="329962"/>
                  </a:cubicBezTo>
                  <a:cubicBezTo>
                    <a:pt x="999060" y="331010"/>
                    <a:pt x="1059544" y="335391"/>
                    <a:pt x="1119551" y="341773"/>
                  </a:cubicBezTo>
                  <a:cubicBezTo>
                    <a:pt x="1179559" y="348631"/>
                    <a:pt x="1239280" y="357013"/>
                    <a:pt x="1298431" y="369967"/>
                  </a:cubicBezTo>
                  <a:lnTo>
                    <a:pt x="1296335" y="383397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75CF92C-5CF5-CAD1-66A2-EE01FC6AF253}"/>
                </a:ext>
              </a:extLst>
            </p:cNvPr>
            <p:cNvSpPr/>
            <p:nvPr/>
          </p:nvSpPr>
          <p:spPr>
            <a:xfrm>
              <a:off x="1020148" y="-239"/>
              <a:ext cx="903958" cy="889112"/>
            </a:xfrm>
            <a:custGeom>
              <a:avLst/>
              <a:gdLst>
                <a:gd name="connsiteX0" fmla="*/ 719022 w 903958"/>
                <a:gd name="connsiteY0" fmla="*/ 889113 h 889112"/>
                <a:gd name="connsiteX1" fmla="*/ 577480 w 903958"/>
                <a:gd name="connsiteY1" fmla="*/ 841107 h 889112"/>
                <a:gd name="connsiteX2" fmla="*/ 448226 w 903958"/>
                <a:gd name="connsiteY2" fmla="*/ 769003 h 889112"/>
                <a:gd name="connsiteX3" fmla="*/ 330497 w 903958"/>
                <a:gd name="connsiteY3" fmla="*/ 678229 h 889112"/>
                <a:gd name="connsiteX4" fmla="*/ 221912 w 903958"/>
                <a:gd name="connsiteY4" fmla="*/ 574121 h 889112"/>
                <a:gd name="connsiteX5" fmla="*/ 127138 w 903958"/>
                <a:gd name="connsiteY5" fmla="*/ 453154 h 889112"/>
                <a:gd name="connsiteX6" fmla="*/ 88752 w 903958"/>
                <a:gd name="connsiteY6" fmla="*/ 383907 h 889112"/>
                <a:gd name="connsiteX7" fmla="*/ 80561 w 903958"/>
                <a:gd name="connsiteY7" fmla="*/ 365524 h 889112"/>
                <a:gd name="connsiteX8" fmla="*/ 73322 w 903958"/>
                <a:gd name="connsiteY8" fmla="*/ 347140 h 889112"/>
                <a:gd name="connsiteX9" fmla="*/ 60558 w 903958"/>
                <a:gd name="connsiteY9" fmla="*/ 313231 h 889112"/>
                <a:gd name="connsiteX10" fmla="*/ 12076 w 903958"/>
                <a:gd name="connsiteY10" fmla="*/ 172071 h 889112"/>
                <a:gd name="connsiteX11" fmla="*/ 3123 w 903958"/>
                <a:gd name="connsiteY11" fmla="*/ 131971 h 889112"/>
                <a:gd name="connsiteX12" fmla="*/ 646 w 903958"/>
                <a:gd name="connsiteY12" fmla="*/ 82917 h 889112"/>
                <a:gd name="connsiteX13" fmla="*/ 9219 w 903958"/>
                <a:gd name="connsiteY13" fmla="*/ 50056 h 889112"/>
                <a:gd name="connsiteX14" fmla="*/ 36460 w 903958"/>
                <a:gd name="connsiteY14" fmla="*/ 16909 h 889112"/>
                <a:gd name="connsiteX15" fmla="*/ 71417 w 903958"/>
                <a:gd name="connsiteY15" fmla="*/ 2240 h 889112"/>
                <a:gd name="connsiteX16" fmla="*/ 99992 w 903958"/>
                <a:gd name="connsiteY16" fmla="*/ 49 h 889112"/>
                <a:gd name="connsiteX17" fmla="*/ 145045 w 903958"/>
                <a:gd name="connsiteY17" fmla="*/ 6526 h 889112"/>
                <a:gd name="connsiteX18" fmla="*/ 183717 w 903958"/>
                <a:gd name="connsiteY18" fmla="*/ 17861 h 889112"/>
                <a:gd name="connsiteX19" fmla="*/ 254583 w 903958"/>
                <a:gd name="connsiteY19" fmla="*/ 45769 h 889112"/>
                <a:gd name="connsiteX20" fmla="*/ 387171 w 903958"/>
                <a:gd name="connsiteY20" fmla="*/ 110063 h 889112"/>
                <a:gd name="connsiteX21" fmla="*/ 515758 w 903958"/>
                <a:gd name="connsiteY21" fmla="*/ 180262 h 889112"/>
                <a:gd name="connsiteX22" fmla="*/ 639393 w 903958"/>
                <a:gd name="connsiteY22" fmla="*/ 263130 h 889112"/>
                <a:gd name="connsiteX23" fmla="*/ 840275 w 903958"/>
                <a:gd name="connsiteY23" fmla="*/ 483157 h 889112"/>
                <a:gd name="connsiteX24" fmla="*/ 894948 w 903958"/>
                <a:gd name="connsiteY24" fmla="*/ 622603 h 889112"/>
                <a:gd name="connsiteX25" fmla="*/ 903902 w 903958"/>
                <a:gd name="connsiteY25" fmla="*/ 696803 h 889112"/>
                <a:gd name="connsiteX26" fmla="*/ 896377 w 903958"/>
                <a:gd name="connsiteY26" fmla="*/ 771289 h 889112"/>
                <a:gd name="connsiteX27" fmla="*/ 883233 w 903958"/>
                <a:gd name="connsiteY27" fmla="*/ 768145 h 889112"/>
                <a:gd name="connsiteX28" fmla="*/ 881804 w 903958"/>
                <a:gd name="connsiteY28" fmla="*/ 698518 h 889112"/>
                <a:gd name="connsiteX29" fmla="*/ 865897 w 903958"/>
                <a:gd name="connsiteY29" fmla="*/ 630414 h 889112"/>
                <a:gd name="connsiteX30" fmla="*/ 803032 w 903958"/>
                <a:gd name="connsiteY30" fmla="*/ 506684 h 889112"/>
                <a:gd name="connsiteX31" fmla="*/ 601007 w 903958"/>
                <a:gd name="connsiteY31" fmla="*/ 316660 h 889112"/>
                <a:gd name="connsiteX32" fmla="*/ 479658 w 903958"/>
                <a:gd name="connsiteY32" fmla="*/ 245985 h 889112"/>
                <a:gd name="connsiteX33" fmla="*/ 350785 w 903958"/>
                <a:gd name="connsiteY33" fmla="*/ 184453 h 889112"/>
                <a:gd name="connsiteX34" fmla="*/ 220483 w 903958"/>
                <a:gd name="connsiteY34" fmla="*/ 128351 h 889112"/>
                <a:gd name="connsiteX35" fmla="*/ 155808 w 903958"/>
                <a:gd name="connsiteY35" fmla="*/ 105872 h 889112"/>
                <a:gd name="connsiteX36" fmla="*/ 124852 w 903958"/>
                <a:gd name="connsiteY36" fmla="*/ 98062 h 889112"/>
                <a:gd name="connsiteX37" fmla="*/ 98373 w 903958"/>
                <a:gd name="connsiteY37" fmla="*/ 94918 h 889112"/>
                <a:gd name="connsiteX38" fmla="*/ 90943 w 903958"/>
                <a:gd name="connsiteY38" fmla="*/ 95680 h 889112"/>
                <a:gd name="connsiteX39" fmla="*/ 92753 w 903958"/>
                <a:gd name="connsiteY39" fmla="*/ 94823 h 889112"/>
                <a:gd name="connsiteX40" fmla="*/ 97611 w 903958"/>
                <a:gd name="connsiteY40" fmla="*/ 89584 h 889112"/>
                <a:gd name="connsiteX41" fmla="*/ 97706 w 903958"/>
                <a:gd name="connsiteY41" fmla="*/ 91680 h 889112"/>
                <a:gd name="connsiteX42" fmla="*/ 100182 w 903958"/>
                <a:gd name="connsiteY42" fmla="*/ 114540 h 889112"/>
                <a:gd name="connsiteX43" fmla="*/ 107993 w 903958"/>
                <a:gd name="connsiteY43" fmla="*/ 144734 h 889112"/>
                <a:gd name="connsiteX44" fmla="*/ 156666 w 903958"/>
                <a:gd name="connsiteY44" fmla="*/ 275893 h 889112"/>
                <a:gd name="connsiteX45" fmla="*/ 170191 w 903958"/>
                <a:gd name="connsiteY45" fmla="*/ 309421 h 889112"/>
                <a:gd name="connsiteX46" fmla="*/ 176478 w 903958"/>
                <a:gd name="connsiteY46" fmla="*/ 324566 h 889112"/>
                <a:gd name="connsiteX47" fmla="*/ 183145 w 903958"/>
                <a:gd name="connsiteY47" fmla="*/ 339044 h 889112"/>
                <a:gd name="connsiteX48" fmla="*/ 215625 w 903958"/>
                <a:gd name="connsiteY48" fmla="*/ 395718 h 889112"/>
                <a:gd name="connsiteX49" fmla="*/ 300398 w 903958"/>
                <a:gd name="connsiteY49" fmla="*/ 501064 h 889112"/>
                <a:gd name="connsiteX50" fmla="*/ 400982 w 903958"/>
                <a:gd name="connsiteY50" fmla="*/ 596505 h 889112"/>
                <a:gd name="connsiteX51" fmla="*/ 509853 w 903958"/>
                <a:gd name="connsiteY51" fmla="*/ 685278 h 889112"/>
                <a:gd name="connsiteX52" fmla="*/ 619104 w 903958"/>
                <a:gd name="connsiteY52" fmla="*/ 776718 h 889112"/>
                <a:gd name="connsiteX53" fmla="*/ 725880 w 903958"/>
                <a:gd name="connsiteY53" fmla="*/ 877016 h 889112"/>
                <a:gd name="connsiteX54" fmla="*/ 719022 w 903958"/>
                <a:gd name="connsiteY54" fmla="*/ 889113 h 88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03958" h="889112">
                  <a:moveTo>
                    <a:pt x="719022" y="889113"/>
                  </a:moveTo>
                  <a:cubicBezTo>
                    <a:pt x="668920" y="879302"/>
                    <a:pt x="622629" y="861395"/>
                    <a:pt x="577480" y="841107"/>
                  </a:cubicBezTo>
                  <a:cubicBezTo>
                    <a:pt x="532427" y="820628"/>
                    <a:pt x="489374" y="796244"/>
                    <a:pt x="448226" y="769003"/>
                  </a:cubicBezTo>
                  <a:cubicBezTo>
                    <a:pt x="406983" y="741761"/>
                    <a:pt x="368121" y="710900"/>
                    <a:pt x="330497" y="678229"/>
                  </a:cubicBezTo>
                  <a:cubicBezTo>
                    <a:pt x="292778" y="645654"/>
                    <a:pt x="256392" y="611173"/>
                    <a:pt x="221912" y="574121"/>
                  </a:cubicBezTo>
                  <a:cubicBezTo>
                    <a:pt x="187527" y="537069"/>
                    <a:pt x="155332" y="497064"/>
                    <a:pt x="127138" y="453154"/>
                  </a:cubicBezTo>
                  <a:cubicBezTo>
                    <a:pt x="113041" y="431151"/>
                    <a:pt x="100087" y="408196"/>
                    <a:pt x="88752" y="383907"/>
                  </a:cubicBezTo>
                  <a:cubicBezTo>
                    <a:pt x="85895" y="377811"/>
                    <a:pt x="83228" y="371715"/>
                    <a:pt x="80561" y="365524"/>
                  </a:cubicBezTo>
                  <a:cubicBezTo>
                    <a:pt x="77989" y="359523"/>
                    <a:pt x="75322" y="352474"/>
                    <a:pt x="73322" y="347140"/>
                  </a:cubicBezTo>
                  <a:lnTo>
                    <a:pt x="60558" y="313231"/>
                  </a:lnTo>
                  <a:cubicBezTo>
                    <a:pt x="43699" y="267702"/>
                    <a:pt x="26173" y="222458"/>
                    <a:pt x="12076" y="172071"/>
                  </a:cubicBezTo>
                  <a:cubicBezTo>
                    <a:pt x="8552" y="159403"/>
                    <a:pt x="5504" y="146258"/>
                    <a:pt x="3123" y="131971"/>
                  </a:cubicBezTo>
                  <a:cubicBezTo>
                    <a:pt x="932" y="117588"/>
                    <a:pt x="-1068" y="102348"/>
                    <a:pt x="646" y="82917"/>
                  </a:cubicBezTo>
                  <a:cubicBezTo>
                    <a:pt x="1694" y="73201"/>
                    <a:pt x="3694" y="62152"/>
                    <a:pt x="9219" y="50056"/>
                  </a:cubicBezTo>
                  <a:cubicBezTo>
                    <a:pt x="14553" y="38054"/>
                    <a:pt x="24459" y="25195"/>
                    <a:pt x="36460" y="16909"/>
                  </a:cubicBezTo>
                  <a:cubicBezTo>
                    <a:pt x="48462" y="8431"/>
                    <a:pt x="60844" y="4336"/>
                    <a:pt x="71417" y="2240"/>
                  </a:cubicBezTo>
                  <a:cubicBezTo>
                    <a:pt x="82085" y="145"/>
                    <a:pt x="91419" y="-141"/>
                    <a:pt x="99992" y="49"/>
                  </a:cubicBezTo>
                  <a:cubicBezTo>
                    <a:pt x="117042" y="621"/>
                    <a:pt x="131329" y="3383"/>
                    <a:pt x="145045" y="6526"/>
                  </a:cubicBezTo>
                  <a:cubicBezTo>
                    <a:pt x="158666" y="9765"/>
                    <a:pt x="171334" y="13670"/>
                    <a:pt x="183717" y="17861"/>
                  </a:cubicBezTo>
                  <a:cubicBezTo>
                    <a:pt x="208386" y="26243"/>
                    <a:pt x="231722" y="35768"/>
                    <a:pt x="254583" y="45769"/>
                  </a:cubicBezTo>
                  <a:cubicBezTo>
                    <a:pt x="300207" y="65772"/>
                    <a:pt x="344022" y="87489"/>
                    <a:pt x="387171" y="110063"/>
                  </a:cubicBezTo>
                  <a:cubicBezTo>
                    <a:pt x="430414" y="132828"/>
                    <a:pt x="472896" y="155116"/>
                    <a:pt x="515758" y="180262"/>
                  </a:cubicBezTo>
                  <a:cubicBezTo>
                    <a:pt x="558335" y="205504"/>
                    <a:pt x="599864" y="232840"/>
                    <a:pt x="639393" y="263130"/>
                  </a:cubicBezTo>
                  <a:cubicBezTo>
                    <a:pt x="718450" y="323137"/>
                    <a:pt x="789697" y="396385"/>
                    <a:pt x="840275" y="483157"/>
                  </a:cubicBezTo>
                  <a:cubicBezTo>
                    <a:pt x="865230" y="526687"/>
                    <a:pt x="884185" y="573740"/>
                    <a:pt x="894948" y="622603"/>
                  </a:cubicBezTo>
                  <a:cubicBezTo>
                    <a:pt x="900378" y="646987"/>
                    <a:pt x="903235" y="671943"/>
                    <a:pt x="903902" y="696803"/>
                  </a:cubicBezTo>
                  <a:cubicBezTo>
                    <a:pt x="904283" y="721759"/>
                    <a:pt x="902854" y="746333"/>
                    <a:pt x="896377" y="771289"/>
                  </a:cubicBezTo>
                  <a:lnTo>
                    <a:pt x="883233" y="768145"/>
                  </a:lnTo>
                  <a:cubicBezTo>
                    <a:pt x="885995" y="745666"/>
                    <a:pt x="884852" y="721568"/>
                    <a:pt x="881804" y="698518"/>
                  </a:cubicBezTo>
                  <a:cubicBezTo>
                    <a:pt x="878661" y="675277"/>
                    <a:pt x="873041" y="652607"/>
                    <a:pt x="865897" y="630414"/>
                  </a:cubicBezTo>
                  <a:cubicBezTo>
                    <a:pt x="851610" y="586123"/>
                    <a:pt x="829702" y="544689"/>
                    <a:pt x="803032" y="506684"/>
                  </a:cubicBezTo>
                  <a:cubicBezTo>
                    <a:pt x="750168" y="430198"/>
                    <a:pt x="678159" y="368857"/>
                    <a:pt x="601007" y="316660"/>
                  </a:cubicBezTo>
                  <a:cubicBezTo>
                    <a:pt x="562145" y="290657"/>
                    <a:pt x="521473" y="267321"/>
                    <a:pt x="479658" y="245985"/>
                  </a:cubicBezTo>
                  <a:cubicBezTo>
                    <a:pt x="437844" y="225125"/>
                    <a:pt x="393933" y="204361"/>
                    <a:pt x="350785" y="184453"/>
                  </a:cubicBezTo>
                  <a:cubicBezTo>
                    <a:pt x="307446" y="164641"/>
                    <a:pt x="263917" y="145306"/>
                    <a:pt x="220483" y="128351"/>
                  </a:cubicBezTo>
                  <a:cubicBezTo>
                    <a:pt x="198766" y="119969"/>
                    <a:pt x="177049" y="112159"/>
                    <a:pt x="155808" y="105872"/>
                  </a:cubicBezTo>
                  <a:cubicBezTo>
                    <a:pt x="145236" y="102824"/>
                    <a:pt x="134758" y="100062"/>
                    <a:pt x="124852" y="98062"/>
                  </a:cubicBezTo>
                  <a:cubicBezTo>
                    <a:pt x="114946" y="96061"/>
                    <a:pt x="105421" y="94823"/>
                    <a:pt x="98373" y="94918"/>
                  </a:cubicBezTo>
                  <a:cubicBezTo>
                    <a:pt x="94944" y="94918"/>
                    <a:pt x="92086" y="95299"/>
                    <a:pt x="90943" y="95680"/>
                  </a:cubicBezTo>
                  <a:cubicBezTo>
                    <a:pt x="89705" y="96061"/>
                    <a:pt x="90562" y="96157"/>
                    <a:pt x="92753" y="94823"/>
                  </a:cubicBezTo>
                  <a:cubicBezTo>
                    <a:pt x="94944" y="93490"/>
                    <a:pt x="97134" y="90537"/>
                    <a:pt x="97611" y="89584"/>
                  </a:cubicBezTo>
                  <a:cubicBezTo>
                    <a:pt x="98182" y="88441"/>
                    <a:pt x="97801" y="89489"/>
                    <a:pt x="97706" y="91680"/>
                  </a:cubicBezTo>
                  <a:cubicBezTo>
                    <a:pt x="97420" y="96347"/>
                    <a:pt x="98277" y="105301"/>
                    <a:pt x="100182" y="114540"/>
                  </a:cubicBezTo>
                  <a:cubicBezTo>
                    <a:pt x="102087" y="123970"/>
                    <a:pt x="104850" y="134257"/>
                    <a:pt x="107993" y="144734"/>
                  </a:cubicBezTo>
                  <a:cubicBezTo>
                    <a:pt x="120852" y="187025"/>
                    <a:pt x="138949" y="231507"/>
                    <a:pt x="156666" y="275893"/>
                  </a:cubicBezTo>
                  <a:lnTo>
                    <a:pt x="170191" y="309421"/>
                  </a:lnTo>
                  <a:lnTo>
                    <a:pt x="176478" y="324566"/>
                  </a:lnTo>
                  <a:cubicBezTo>
                    <a:pt x="178573" y="329424"/>
                    <a:pt x="180859" y="334282"/>
                    <a:pt x="183145" y="339044"/>
                  </a:cubicBezTo>
                  <a:cubicBezTo>
                    <a:pt x="192480" y="358285"/>
                    <a:pt x="203433" y="377239"/>
                    <a:pt x="215625" y="395718"/>
                  </a:cubicBezTo>
                  <a:cubicBezTo>
                    <a:pt x="240009" y="432675"/>
                    <a:pt x="269156" y="467632"/>
                    <a:pt x="300398" y="501064"/>
                  </a:cubicBezTo>
                  <a:cubicBezTo>
                    <a:pt x="331735" y="534497"/>
                    <a:pt x="365644" y="566215"/>
                    <a:pt x="400982" y="596505"/>
                  </a:cubicBezTo>
                  <a:cubicBezTo>
                    <a:pt x="436415" y="626794"/>
                    <a:pt x="473372" y="655560"/>
                    <a:pt x="509853" y="685278"/>
                  </a:cubicBezTo>
                  <a:cubicBezTo>
                    <a:pt x="546333" y="714996"/>
                    <a:pt x="582909" y="745190"/>
                    <a:pt x="619104" y="776718"/>
                  </a:cubicBezTo>
                  <a:cubicBezTo>
                    <a:pt x="655204" y="808436"/>
                    <a:pt x="691304" y="840535"/>
                    <a:pt x="725880" y="877016"/>
                  </a:cubicBezTo>
                  <a:lnTo>
                    <a:pt x="719022" y="889113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9B4AD78-F700-E5EB-992B-FB04AFC9FE42}"/>
                </a:ext>
              </a:extLst>
            </p:cNvPr>
            <p:cNvSpPr/>
            <p:nvPr/>
          </p:nvSpPr>
          <p:spPr>
            <a:xfrm>
              <a:off x="1958625" y="690578"/>
              <a:ext cx="1090517" cy="717850"/>
            </a:xfrm>
            <a:custGeom>
              <a:avLst/>
              <a:gdLst>
                <a:gd name="connsiteX0" fmla="*/ 0 w 1090517"/>
                <a:gd name="connsiteY0" fmla="*/ 72755 h 717850"/>
                <a:gd name="connsiteX1" fmla="*/ 102013 w 1090517"/>
                <a:gd name="connsiteY1" fmla="*/ 31321 h 717850"/>
                <a:gd name="connsiteX2" fmla="*/ 155353 w 1090517"/>
                <a:gd name="connsiteY2" fmla="*/ 17415 h 717850"/>
                <a:gd name="connsiteX3" fmla="*/ 209740 w 1090517"/>
                <a:gd name="connsiteY3" fmla="*/ 7604 h 717850"/>
                <a:gd name="connsiteX4" fmla="*/ 431768 w 1090517"/>
                <a:gd name="connsiteY4" fmla="*/ 9509 h 717850"/>
                <a:gd name="connsiteX5" fmla="*/ 642366 w 1090517"/>
                <a:gd name="connsiteY5" fmla="*/ 83518 h 717850"/>
                <a:gd name="connsiteX6" fmla="*/ 808482 w 1090517"/>
                <a:gd name="connsiteY6" fmla="*/ 228108 h 717850"/>
                <a:gd name="connsiteX7" fmla="*/ 805148 w 1090517"/>
                <a:gd name="connsiteY7" fmla="*/ 226298 h 717850"/>
                <a:gd name="connsiteX8" fmla="*/ 805244 w 1090517"/>
                <a:gd name="connsiteY8" fmla="*/ 226298 h 717850"/>
                <a:gd name="connsiteX9" fmla="*/ 889063 w 1090517"/>
                <a:gd name="connsiteY9" fmla="*/ 238109 h 717850"/>
                <a:gd name="connsiteX10" fmla="*/ 968597 w 1090517"/>
                <a:gd name="connsiteY10" fmla="*/ 270589 h 717850"/>
                <a:gd name="connsiteX11" fmla="*/ 1038797 w 1090517"/>
                <a:gd name="connsiteY11" fmla="*/ 326311 h 717850"/>
                <a:gd name="connsiteX12" fmla="*/ 1084231 w 1090517"/>
                <a:gd name="connsiteY12" fmla="*/ 409369 h 717850"/>
                <a:gd name="connsiteX13" fmla="*/ 1090517 w 1090517"/>
                <a:gd name="connsiteY13" fmla="*/ 457184 h 717850"/>
                <a:gd name="connsiteX14" fmla="*/ 1089089 w 1090517"/>
                <a:gd name="connsiteY14" fmla="*/ 499285 h 717850"/>
                <a:gd name="connsiteX15" fmla="*/ 1077944 w 1090517"/>
                <a:gd name="connsiteY15" fmla="*/ 583009 h 717850"/>
                <a:gd name="connsiteX16" fmla="*/ 1066609 w 1090517"/>
                <a:gd name="connsiteY16" fmla="*/ 624348 h 717850"/>
                <a:gd name="connsiteX17" fmla="*/ 1049464 w 1090517"/>
                <a:gd name="connsiteY17" fmla="*/ 664543 h 717850"/>
                <a:gd name="connsiteX18" fmla="*/ 1022223 w 1090517"/>
                <a:gd name="connsiteY18" fmla="*/ 700834 h 717850"/>
                <a:gd name="connsiteX19" fmla="*/ 1002030 w 1090517"/>
                <a:gd name="connsiteY19" fmla="*/ 714073 h 717850"/>
                <a:gd name="connsiteX20" fmla="*/ 977741 w 1090517"/>
                <a:gd name="connsiteY20" fmla="*/ 717407 h 717850"/>
                <a:gd name="connsiteX21" fmla="*/ 977741 w 1090517"/>
                <a:gd name="connsiteY21" fmla="*/ 703882 h 717850"/>
                <a:gd name="connsiteX22" fmla="*/ 1002792 w 1090517"/>
                <a:gd name="connsiteY22" fmla="*/ 683879 h 717850"/>
                <a:gd name="connsiteX23" fmla="*/ 1016698 w 1090517"/>
                <a:gd name="connsiteY23" fmla="*/ 650827 h 717850"/>
                <a:gd name="connsiteX24" fmla="*/ 1028224 w 1090517"/>
                <a:gd name="connsiteY24" fmla="*/ 575770 h 717850"/>
                <a:gd name="connsiteX25" fmla="*/ 1029557 w 1090517"/>
                <a:gd name="connsiteY25" fmla="*/ 497951 h 717850"/>
                <a:gd name="connsiteX26" fmla="*/ 1028033 w 1090517"/>
                <a:gd name="connsiteY26" fmla="*/ 458994 h 717850"/>
                <a:gd name="connsiteX27" fmla="*/ 1022128 w 1090517"/>
                <a:gd name="connsiteY27" fmla="*/ 426895 h 717850"/>
                <a:gd name="connsiteX28" fmla="*/ 936117 w 1090517"/>
                <a:gd name="connsiteY28" fmla="*/ 321072 h 717850"/>
                <a:gd name="connsiteX29" fmla="*/ 802291 w 1090517"/>
                <a:gd name="connsiteY29" fmla="*/ 239633 h 717850"/>
                <a:gd name="connsiteX30" fmla="*/ 802196 w 1090517"/>
                <a:gd name="connsiteY30" fmla="*/ 239633 h 717850"/>
                <a:gd name="connsiteX31" fmla="*/ 801243 w 1090517"/>
                <a:gd name="connsiteY31" fmla="*/ 239633 h 717850"/>
                <a:gd name="connsiteX32" fmla="*/ 798862 w 1090517"/>
                <a:gd name="connsiteY32" fmla="*/ 237823 h 717850"/>
                <a:gd name="connsiteX33" fmla="*/ 618649 w 1090517"/>
                <a:gd name="connsiteY33" fmla="*/ 130667 h 717850"/>
                <a:gd name="connsiteX34" fmla="*/ 421386 w 1090517"/>
                <a:gd name="connsiteY34" fmla="*/ 73993 h 717850"/>
                <a:gd name="connsiteX35" fmla="*/ 214789 w 1090517"/>
                <a:gd name="connsiteY35" fmla="*/ 63040 h 717850"/>
                <a:gd name="connsiteX36" fmla="*/ 4667 w 1090517"/>
                <a:gd name="connsiteY36" fmla="*/ 85614 h 717850"/>
                <a:gd name="connsiteX37" fmla="*/ 0 w 1090517"/>
                <a:gd name="connsiteY37" fmla="*/ 72755 h 7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90517" h="717850">
                  <a:moveTo>
                    <a:pt x="0" y="72755"/>
                  </a:moveTo>
                  <a:cubicBezTo>
                    <a:pt x="32480" y="54753"/>
                    <a:pt x="66961" y="42370"/>
                    <a:pt x="102013" y="31321"/>
                  </a:cubicBezTo>
                  <a:cubicBezTo>
                    <a:pt x="119634" y="26178"/>
                    <a:pt x="137446" y="21511"/>
                    <a:pt x="155353" y="17415"/>
                  </a:cubicBezTo>
                  <a:cubicBezTo>
                    <a:pt x="173355" y="13510"/>
                    <a:pt x="191452" y="10176"/>
                    <a:pt x="209740" y="7604"/>
                  </a:cubicBezTo>
                  <a:cubicBezTo>
                    <a:pt x="282797" y="-2969"/>
                    <a:pt x="358045" y="-2683"/>
                    <a:pt x="431768" y="9509"/>
                  </a:cubicBezTo>
                  <a:cubicBezTo>
                    <a:pt x="505396" y="21796"/>
                    <a:pt x="577691" y="46085"/>
                    <a:pt x="642366" y="83518"/>
                  </a:cubicBezTo>
                  <a:cubicBezTo>
                    <a:pt x="707136" y="120475"/>
                    <a:pt x="764572" y="169624"/>
                    <a:pt x="808482" y="228108"/>
                  </a:cubicBezTo>
                  <a:lnTo>
                    <a:pt x="805148" y="226298"/>
                  </a:lnTo>
                  <a:lnTo>
                    <a:pt x="805244" y="226298"/>
                  </a:lnTo>
                  <a:cubicBezTo>
                    <a:pt x="833914" y="226012"/>
                    <a:pt x="861631" y="230870"/>
                    <a:pt x="889063" y="238109"/>
                  </a:cubicBezTo>
                  <a:cubicBezTo>
                    <a:pt x="916400" y="245539"/>
                    <a:pt x="943165" y="256207"/>
                    <a:pt x="968597" y="270589"/>
                  </a:cubicBezTo>
                  <a:cubicBezTo>
                    <a:pt x="993934" y="284972"/>
                    <a:pt x="1018318" y="303070"/>
                    <a:pt x="1038797" y="326311"/>
                  </a:cubicBezTo>
                  <a:cubicBezTo>
                    <a:pt x="1059275" y="349361"/>
                    <a:pt x="1076039" y="377841"/>
                    <a:pt x="1084231" y="409369"/>
                  </a:cubicBezTo>
                  <a:cubicBezTo>
                    <a:pt x="1088517" y="424990"/>
                    <a:pt x="1090517" y="441182"/>
                    <a:pt x="1090517" y="457184"/>
                  </a:cubicBezTo>
                  <a:cubicBezTo>
                    <a:pt x="1090517" y="471376"/>
                    <a:pt x="1090041" y="485378"/>
                    <a:pt x="1089089" y="499285"/>
                  </a:cubicBezTo>
                  <a:cubicBezTo>
                    <a:pt x="1087374" y="527193"/>
                    <a:pt x="1083850" y="555196"/>
                    <a:pt x="1077944" y="583009"/>
                  </a:cubicBezTo>
                  <a:cubicBezTo>
                    <a:pt x="1074991" y="596916"/>
                    <a:pt x="1071086" y="610727"/>
                    <a:pt x="1066609" y="624348"/>
                  </a:cubicBezTo>
                  <a:cubicBezTo>
                    <a:pt x="1062133" y="638064"/>
                    <a:pt x="1056608" y="651589"/>
                    <a:pt x="1049464" y="664543"/>
                  </a:cubicBezTo>
                  <a:cubicBezTo>
                    <a:pt x="1042416" y="677497"/>
                    <a:pt x="1034034" y="690261"/>
                    <a:pt x="1022223" y="700834"/>
                  </a:cubicBezTo>
                  <a:cubicBezTo>
                    <a:pt x="1016413" y="706072"/>
                    <a:pt x="1009745" y="710930"/>
                    <a:pt x="1002030" y="714073"/>
                  </a:cubicBezTo>
                  <a:cubicBezTo>
                    <a:pt x="994410" y="717217"/>
                    <a:pt x="985838" y="718645"/>
                    <a:pt x="977741" y="717407"/>
                  </a:cubicBezTo>
                  <a:lnTo>
                    <a:pt x="977741" y="703882"/>
                  </a:lnTo>
                  <a:cubicBezTo>
                    <a:pt x="988790" y="701500"/>
                    <a:pt x="996601" y="693499"/>
                    <a:pt x="1002792" y="683879"/>
                  </a:cubicBezTo>
                  <a:cubicBezTo>
                    <a:pt x="1008793" y="674068"/>
                    <a:pt x="1013270" y="662638"/>
                    <a:pt x="1016698" y="650827"/>
                  </a:cubicBezTo>
                  <a:cubicBezTo>
                    <a:pt x="1023175" y="626920"/>
                    <a:pt x="1026795" y="601488"/>
                    <a:pt x="1028224" y="575770"/>
                  </a:cubicBezTo>
                  <a:cubicBezTo>
                    <a:pt x="1030033" y="550053"/>
                    <a:pt x="1030033" y="524050"/>
                    <a:pt x="1029557" y="497951"/>
                  </a:cubicBezTo>
                  <a:cubicBezTo>
                    <a:pt x="1029176" y="484902"/>
                    <a:pt x="1028700" y="471853"/>
                    <a:pt x="1028033" y="458994"/>
                  </a:cubicBezTo>
                  <a:cubicBezTo>
                    <a:pt x="1027176" y="447945"/>
                    <a:pt x="1025366" y="437277"/>
                    <a:pt x="1022128" y="426895"/>
                  </a:cubicBezTo>
                  <a:cubicBezTo>
                    <a:pt x="1009650" y="385270"/>
                    <a:pt x="975741" y="350885"/>
                    <a:pt x="936117" y="321072"/>
                  </a:cubicBezTo>
                  <a:cubicBezTo>
                    <a:pt x="896112" y="291259"/>
                    <a:pt x="849916" y="265732"/>
                    <a:pt x="802291" y="239633"/>
                  </a:cubicBezTo>
                  <a:lnTo>
                    <a:pt x="802196" y="239633"/>
                  </a:lnTo>
                  <a:lnTo>
                    <a:pt x="801243" y="239633"/>
                  </a:lnTo>
                  <a:lnTo>
                    <a:pt x="798862" y="237823"/>
                  </a:lnTo>
                  <a:cubicBezTo>
                    <a:pt x="741521" y="194866"/>
                    <a:pt x="681895" y="158194"/>
                    <a:pt x="618649" y="130667"/>
                  </a:cubicBezTo>
                  <a:cubicBezTo>
                    <a:pt x="555307" y="103426"/>
                    <a:pt x="489204" y="84471"/>
                    <a:pt x="421386" y="73993"/>
                  </a:cubicBezTo>
                  <a:cubicBezTo>
                    <a:pt x="353568" y="63325"/>
                    <a:pt x="284417" y="60658"/>
                    <a:pt x="214789" y="63040"/>
                  </a:cubicBezTo>
                  <a:cubicBezTo>
                    <a:pt x="145256" y="65707"/>
                    <a:pt x="74962" y="73327"/>
                    <a:pt x="4667" y="85614"/>
                  </a:cubicBezTo>
                  <a:lnTo>
                    <a:pt x="0" y="7275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06BD70D-ED3E-186C-526F-78741871543B}"/>
                </a:ext>
              </a:extLst>
            </p:cNvPr>
            <p:cNvSpPr/>
            <p:nvPr/>
          </p:nvSpPr>
          <p:spPr>
            <a:xfrm>
              <a:off x="2001012" y="1064610"/>
              <a:ext cx="238410" cy="153636"/>
            </a:xfrm>
            <a:custGeom>
              <a:avLst/>
              <a:gdLst>
                <a:gd name="connsiteX0" fmla="*/ 0 w 238410"/>
                <a:gd name="connsiteY0" fmla="*/ 98011 h 153636"/>
                <a:gd name="connsiteX1" fmla="*/ 238411 w 238410"/>
                <a:gd name="connsiteY1" fmla="*/ 12667 h 153636"/>
                <a:gd name="connsiteX2" fmla="*/ 0 w 238410"/>
                <a:gd name="connsiteY2" fmla="*/ 98011 h 1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410" h="153636">
                  <a:moveTo>
                    <a:pt x="0" y="98011"/>
                  </a:moveTo>
                  <a:cubicBezTo>
                    <a:pt x="0" y="98011"/>
                    <a:pt x="58007" y="-42007"/>
                    <a:pt x="238411" y="12667"/>
                  </a:cubicBezTo>
                  <a:cubicBezTo>
                    <a:pt x="238411" y="12667"/>
                    <a:pt x="234982" y="261460"/>
                    <a:pt x="0" y="98011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69A4AB3-BDFE-F410-5C57-36ED390D2A9E}"/>
                </a:ext>
              </a:extLst>
            </p:cNvPr>
            <p:cNvSpPr/>
            <p:nvPr/>
          </p:nvSpPr>
          <p:spPr>
            <a:xfrm>
              <a:off x="1675957" y="1339024"/>
              <a:ext cx="684527" cy="415073"/>
            </a:xfrm>
            <a:custGeom>
              <a:avLst/>
              <a:gdLst>
                <a:gd name="connsiteX0" fmla="*/ 13682 w 684527"/>
                <a:gd name="connsiteY0" fmla="*/ 0 h 415073"/>
                <a:gd name="connsiteX1" fmla="*/ 101883 w 684527"/>
                <a:gd name="connsiteY1" fmla="*/ 199549 h 415073"/>
                <a:gd name="connsiteX2" fmla="*/ 255808 w 684527"/>
                <a:gd name="connsiteY2" fmla="*/ 333280 h 415073"/>
                <a:gd name="connsiteX3" fmla="*/ 462976 w 684527"/>
                <a:gd name="connsiteY3" fmla="*/ 356997 h 415073"/>
                <a:gd name="connsiteX4" fmla="*/ 679003 w 684527"/>
                <a:gd name="connsiteY4" fmla="*/ 306800 h 415073"/>
                <a:gd name="connsiteX5" fmla="*/ 684528 w 684527"/>
                <a:gd name="connsiteY5" fmla="*/ 319183 h 415073"/>
                <a:gd name="connsiteX6" fmla="*/ 470501 w 684527"/>
                <a:gd name="connsiteY6" fmla="*/ 404431 h 415073"/>
                <a:gd name="connsiteX7" fmla="*/ 352105 w 684527"/>
                <a:gd name="connsiteY7" fmla="*/ 414623 h 415073"/>
                <a:gd name="connsiteX8" fmla="*/ 232852 w 684527"/>
                <a:gd name="connsiteY8" fmla="*/ 389477 h 415073"/>
                <a:gd name="connsiteX9" fmla="*/ 128935 w 684527"/>
                <a:gd name="connsiteY9" fmla="*/ 323564 h 415073"/>
                <a:gd name="connsiteX10" fmla="*/ 55402 w 684527"/>
                <a:gd name="connsiteY10" fmla="*/ 227457 h 415073"/>
                <a:gd name="connsiteX11" fmla="*/ 13301 w 684527"/>
                <a:gd name="connsiteY11" fmla="*/ 117062 h 415073"/>
                <a:gd name="connsiteX12" fmla="*/ 252 w 684527"/>
                <a:gd name="connsiteY12" fmla="*/ 1429 h 415073"/>
                <a:gd name="connsiteX13" fmla="*/ 13682 w 684527"/>
                <a:gd name="connsiteY13" fmla="*/ 0 h 4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4527" h="415073">
                  <a:moveTo>
                    <a:pt x="13682" y="0"/>
                  </a:moveTo>
                  <a:cubicBezTo>
                    <a:pt x="34447" y="71628"/>
                    <a:pt x="62545" y="140399"/>
                    <a:pt x="101883" y="199549"/>
                  </a:cubicBezTo>
                  <a:cubicBezTo>
                    <a:pt x="140841" y="258699"/>
                    <a:pt x="192657" y="306896"/>
                    <a:pt x="255808" y="333280"/>
                  </a:cubicBezTo>
                  <a:cubicBezTo>
                    <a:pt x="318863" y="359950"/>
                    <a:pt x="391063" y="364808"/>
                    <a:pt x="462976" y="356997"/>
                  </a:cubicBezTo>
                  <a:cubicBezTo>
                    <a:pt x="535176" y="349282"/>
                    <a:pt x="607090" y="329279"/>
                    <a:pt x="679003" y="306800"/>
                  </a:cubicBezTo>
                  <a:lnTo>
                    <a:pt x="684528" y="319183"/>
                  </a:lnTo>
                  <a:cubicBezTo>
                    <a:pt x="618996" y="357950"/>
                    <a:pt x="547368" y="388334"/>
                    <a:pt x="470501" y="404431"/>
                  </a:cubicBezTo>
                  <a:cubicBezTo>
                    <a:pt x="432115" y="412242"/>
                    <a:pt x="392301" y="416528"/>
                    <a:pt x="352105" y="414623"/>
                  </a:cubicBezTo>
                  <a:cubicBezTo>
                    <a:pt x="311910" y="412813"/>
                    <a:pt x="271238" y="404813"/>
                    <a:pt x="232852" y="389477"/>
                  </a:cubicBezTo>
                  <a:cubicBezTo>
                    <a:pt x="194562" y="374142"/>
                    <a:pt x="158938" y="351568"/>
                    <a:pt x="128935" y="323564"/>
                  </a:cubicBezTo>
                  <a:cubicBezTo>
                    <a:pt x="98931" y="295466"/>
                    <a:pt x="74356" y="262509"/>
                    <a:pt x="55402" y="227457"/>
                  </a:cubicBezTo>
                  <a:cubicBezTo>
                    <a:pt x="36352" y="192310"/>
                    <a:pt x="22636" y="154972"/>
                    <a:pt x="13301" y="117062"/>
                  </a:cubicBezTo>
                  <a:cubicBezTo>
                    <a:pt x="4252" y="79058"/>
                    <a:pt x="-1272" y="40576"/>
                    <a:pt x="252" y="1429"/>
                  </a:cubicBezTo>
                  <a:lnTo>
                    <a:pt x="13682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AB65990-41B2-50E9-B57A-3CD1870FF27B}"/>
                </a:ext>
              </a:extLst>
            </p:cNvPr>
            <p:cNvSpPr/>
            <p:nvPr/>
          </p:nvSpPr>
          <p:spPr>
            <a:xfrm>
              <a:off x="1005458" y="4620101"/>
              <a:ext cx="1353883" cy="167457"/>
            </a:xfrm>
            <a:custGeom>
              <a:avLst/>
              <a:gdLst>
                <a:gd name="connsiteX0" fmla="*/ 6096 w 1353883"/>
                <a:gd name="connsiteY0" fmla="*/ 0 h 167457"/>
                <a:gd name="connsiteX1" fmla="*/ 169736 w 1353883"/>
                <a:gd name="connsiteY1" fmla="*/ 33909 h 167457"/>
                <a:gd name="connsiteX2" fmla="*/ 333661 w 1353883"/>
                <a:gd name="connsiteY2" fmla="*/ 28670 h 167457"/>
                <a:gd name="connsiteX3" fmla="*/ 373571 w 1353883"/>
                <a:gd name="connsiteY3" fmla="*/ 21050 h 167457"/>
                <a:gd name="connsiteX4" fmla="*/ 420053 w 1353883"/>
                <a:gd name="connsiteY4" fmla="*/ 14002 h 167457"/>
                <a:gd name="connsiteX5" fmla="*/ 511112 w 1353883"/>
                <a:gd name="connsiteY5" fmla="*/ 15621 h 167457"/>
                <a:gd name="connsiteX6" fmla="*/ 598361 w 1353883"/>
                <a:gd name="connsiteY6" fmla="*/ 28194 h 167457"/>
                <a:gd name="connsiteX7" fmla="*/ 683038 w 1353883"/>
                <a:gd name="connsiteY7" fmla="*/ 45149 h 167457"/>
                <a:gd name="connsiteX8" fmla="*/ 1014698 w 1353883"/>
                <a:gd name="connsiteY8" fmla="*/ 104966 h 167457"/>
                <a:gd name="connsiteX9" fmla="*/ 1181767 w 1353883"/>
                <a:gd name="connsiteY9" fmla="*/ 113157 h 167457"/>
                <a:gd name="connsiteX10" fmla="*/ 1350645 w 1353883"/>
                <a:gd name="connsiteY10" fmla="*/ 101441 h 167457"/>
                <a:gd name="connsiteX11" fmla="*/ 1353884 w 1353883"/>
                <a:gd name="connsiteY11" fmla="*/ 114586 h 167457"/>
                <a:gd name="connsiteX12" fmla="*/ 1010603 w 1353883"/>
                <a:gd name="connsiteY12" fmla="*/ 166973 h 167457"/>
                <a:gd name="connsiteX13" fmla="*/ 667607 w 1353883"/>
                <a:gd name="connsiteY13" fmla="*/ 116681 h 167457"/>
                <a:gd name="connsiteX14" fmla="*/ 503206 w 1353883"/>
                <a:gd name="connsiteY14" fmla="*/ 84392 h 167457"/>
                <a:gd name="connsiteX15" fmla="*/ 423577 w 1353883"/>
                <a:gd name="connsiteY15" fmla="*/ 78962 h 167457"/>
                <a:gd name="connsiteX16" fmla="*/ 385191 w 1353883"/>
                <a:gd name="connsiteY16" fmla="*/ 82201 h 167457"/>
                <a:gd name="connsiteX17" fmla="*/ 340519 w 1353883"/>
                <a:gd name="connsiteY17" fmla="*/ 87440 h 167457"/>
                <a:gd name="connsiteX18" fmla="*/ 163449 w 1353883"/>
                <a:gd name="connsiteY18" fmla="*/ 74962 h 167457"/>
                <a:gd name="connsiteX19" fmla="*/ 79058 w 1353883"/>
                <a:gd name="connsiteY19" fmla="*/ 50006 h 167457"/>
                <a:gd name="connsiteX20" fmla="*/ 0 w 1353883"/>
                <a:gd name="connsiteY20" fmla="*/ 12097 h 167457"/>
                <a:gd name="connsiteX21" fmla="*/ 6096 w 1353883"/>
                <a:gd name="connsiteY21" fmla="*/ 0 h 16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53883" h="167457">
                  <a:moveTo>
                    <a:pt x="6096" y="0"/>
                  </a:moveTo>
                  <a:cubicBezTo>
                    <a:pt x="59055" y="18002"/>
                    <a:pt x="114681" y="29051"/>
                    <a:pt x="169736" y="33909"/>
                  </a:cubicBezTo>
                  <a:cubicBezTo>
                    <a:pt x="224885" y="38767"/>
                    <a:pt x="280035" y="37338"/>
                    <a:pt x="333661" y="28670"/>
                  </a:cubicBezTo>
                  <a:cubicBezTo>
                    <a:pt x="347091" y="26575"/>
                    <a:pt x="360426" y="24003"/>
                    <a:pt x="373571" y="21050"/>
                  </a:cubicBezTo>
                  <a:cubicBezTo>
                    <a:pt x="388525" y="17621"/>
                    <a:pt x="404717" y="15145"/>
                    <a:pt x="420053" y="14002"/>
                  </a:cubicBezTo>
                  <a:cubicBezTo>
                    <a:pt x="451104" y="11525"/>
                    <a:pt x="481489" y="12668"/>
                    <a:pt x="511112" y="15621"/>
                  </a:cubicBezTo>
                  <a:cubicBezTo>
                    <a:pt x="540830" y="18479"/>
                    <a:pt x="569786" y="22955"/>
                    <a:pt x="598361" y="28194"/>
                  </a:cubicBezTo>
                  <a:cubicBezTo>
                    <a:pt x="626936" y="33242"/>
                    <a:pt x="655130" y="39148"/>
                    <a:pt x="683038" y="45149"/>
                  </a:cubicBezTo>
                  <a:cubicBezTo>
                    <a:pt x="794671" y="69247"/>
                    <a:pt x="903732" y="93345"/>
                    <a:pt x="1014698" y="104966"/>
                  </a:cubicBezTo>
                  <a:cubicBezTo>
                    <a:pt x="1070134" y="110776"/>
                    <a:pt x="1125855" y="113729"/>
                    <a:pt x="1181767" y="113157"/>
                  </a:cubicBezTo>
                  <a:cubicBezTo>
                    <a:pt x="1237869" y="112967"/>
                    <a:pt x="1293971" y="108109"/>
                    <a:pt x="1350645" y="101441"/>
                  </a:cubicBezTo>
                  <a:lnTo>
                    <a:pt x="1353884" y="114586"/>
                  </a:lnTo>
                  <a:cubicBezTo>
                    <a:pt x="1245489" y="154972"/>
                    <a:pt x="1127284" y="170498"/>
                    <a:pt x="1010603" y="166973"/>
                  </a:cubicBezTo>
                  <a:cubicBezTo>
                    <a:pt x="893636" y="164116"/>
                    <a:pt x="778574" y="141446"/>
                    <a:pt x="667607" y="116681"/>
                  </a:cubicBezTo>
                  <a:cubicBezTo>
                    <a:pt x="612077" y="104585"/>
                    <a:pt x="557117" y="92012"/>
                    <a:pt x="503206" y="84392"/>
                  </a:cubicBezTo>
                  <a:cubicBezTo>
                    <a:pt x="476250" y="80772"/>
                    <a:pt x="449580" y="78296"/>
                    <a:pt x="423577" y="78962"/>
                  </a:cubicBezTo>
                  <a:cubicBezTo>
                    <a:pt x="410432" y="79343"/>
                    <a:pt x="398240" y="80201"/>
                    <a:pt x="385191" y="82201"/>
                  </a:cubicBezTo>
                  <a:cubicBezTo>
                    <a:pt x="370332" y="84487"/>
                    <a:pt x="355473" y="86296"/>
                    <a:pt x="340519" y="87440"/>
                  </a:cubicBezTo>
                  <a:cubicBezTo>
                    <a:pt x="280797" y="92107"/>
                    <a:pt x="220885" y="87630"/>
                    <a:pt x="163449" y="74962"/>
                  </a:cubicBezTo>
                  <a:cubicBezTo>
                    <a:pt x="134684" y="68390"/>
                    <a:pt x="106394" y="60484"/>
                    <a:pt x="79058" y="50006"/>
                  </a:cubicBezTo>
                  <a:cubicBezTo>
                    <a:pt x="51721" y="39529"/>
                    <a:pt x="25241" y="27718"/>
                    <a:pt x="0" y="12097"/>
                  </a:cubicBezTo>
                  <a:lnTo>
                    <a:pt x="6096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AE7CB98-FDEC-83BF-214C-00B3072779BB}"/>
                </a:ext>
              </a:extLst>
            </p:cNvPr>
            <p:cNvSpPr/>
            <p:nvPr/>
          </p:nvSpPr>
          <p:spPr>
            <a:xfrm>
              <a:off x="198" y="3661935"/>
              <a:ext cx="545488" cy="855442"/>
            </a:xfrm>
            <a:custGeom>
              <a:avLst/>
              <a:gdLst>
                <a:gd name="connsiteX0" fmla="*/ 543012 w 545488"/>
                <a:gd name="connsiteY0" fmla="*/ 32907 h 855442"/>
                <a:gd name="connsiteX1" fmla="*/ 363085 w 545488"/>
                <a:gd name="connsiteY1" fmla="*/ 45099 h 855442"/>
                <a:gd name="connsiteX2" fmla="*/ 278503 w 545488"/>
                <a:gd name="connsiteY2" fmla="*/ 68245 h 855442"/>
                <a:gd name="connsiteX3" fmla="*/ 203065 w 545488"/>
                <a:gd name="connsiteY3" fmla="*/ 106536 h 855442"/>
                <a:gd name="connsiteX4" fmla="*/ 104767 w 545488"/>
                <a:gd name="connsiteY4" fmla="*/ 231504 h 855442"/>
                <a:gd name="connsiteX5" fmla="*/ 93146 w 545488"/>
                <a:gd name="connsiteY5" fmla="*/ 270556 h 855442"/>
                <a:gd name="connsiteX6" fmla="*/ 89146 w 545488"/>
                <a:gd name="connsiteY6" fmla="*/ 290749 h 855442"/>
                <a:gd name="connsiteX7" fmla="*/ 87526 w 545488"/>
                <a:gd name="connsiteY7" fmla="*/ 301417 h 855442"/>
                <a:gd name="connsiteX8" fmla="*/ 86193 w 545488"/>
                <a:gd name="connsiteY8" fmla="*/ 311799 h 855442"/>
                <a:gd name="connsiteX9" fmla="*/ 83240 w 545488"/>
                <a:gd name="connsiteY9" fmla="*/ 396286 h 855442"/>
                <a:gd name="connsiteX10" fmla="*/ 119816 w 545488"/>
                <a:gd name="connsiteY10" fmla="*/ 561354 h 855442"/>
                <a:gd name="connsiteX11" fmla="*/ 206875 w 545488"/>
                <a:gd name="connsiteY11" fmla="*/ 705944 h 855442"/>
                <a:gd name="connsiteX12" fmla="*/ 341463 w 545488"/>
                <a:gd name="connsiteY12" fmla="*/ 801003 h 855442"/>
                <a:gd name="connsiteX13" fmla="*/ 508246 w 545488"/>
                <a:gd name="connsiteY13" fmla="*/ 790049 h 855442"/>
                <a:gd name="connsiteX14" fmla="*/ 515580 w 545488"/>
                <a:gd name="connsiteY14" fmla="*/ 801480 h 855442"/>
                <a:gd name="connsiteX15" fmla="*/ 430045 w 545488"/>
                <a:gd name="connsiteY15" fmla="*/ 847485 h 855442"/>
                <a:gd name="connsiteX16" fmla="*/ 329366 w 545488"/>
                <a:gd name="connsiteY16" fmla="*/ 851867 h 855442"/>
                <a:gd name="connsiteX17" fmla="*/ 233926 w 545488"/>
                <a:gd name="connsiteY17" fmla="*/ 817577 h 855442"/>
                <a:gd name="connsiteX18" fmla="*/ 153630 w 545488"/>
                <a:gd name="connsiteY18" fmla="*/ 757188 h 855442"/>
                <a:gd name="connsiteX19" fmla="*/ 277 w 545488"/>
                <a:gd name="connsiteY19" fmla="*/ 399905 h 855442"/>
                <a:gd name="connsiteX20" fmla="*/ 6278 w 545488"/>
                <a:gd name="connsiteY20" fmla="*/ 300560 h 855442"/>
                <a:gd name="connsiteX21" fmla="*/ 8374 w 545488"/>
                <a:gd name="connsiteY21" fmla="*/ 288177 h 855442"/>
                <a:gd name="connsiteX22" fmla="*/ 10755 w 545488"/>
                <a:gd name="connsiteY22" fmla="*/ 276080 h 855442"/>
                <a:gd name="connsiteX23" fmla="*/ 16660 w 545488"/>
                <a:gd name="connsiteY23" fmla="*/ 251220 h 855442"/>
                <a:gd name="connsiteX24" fmla="*/ 33424 w 545488"/>
                <a:gd name="connsiteY24" fmla="*/ 202643 h 855442"/>
                <a:gd name="connsiteX25" fmla="*/ 89146 w 545488"/>
                <a:gd name="connsiteY25" fmla="*/ 115203 h 855442"/>
                <a:gd name="connsiteX26" fmla="*/ 169632 w 545488"/>
                <a:gd name="connsiteY26" fmla="*/ 51576 h 855442"/>
                <a:gd name="connsiteX27" fmla="*/ 262215 w 545488"/>
                <a:gd name="connsiteY27" fmla="*/ 15286 h 855442"/>
                <a:gd name="connsiteX28" fmla="*/ 357846 w 545488"/>
                <a:gd name="connsiteY28" fmla="*/ 903 h 855442"/>
                <a:gd name="connsiteX29" fmla="*/ 452810 w 545488"/>
                <a:gd name="connsiteY29" fmla="*/ 2999 h 855442"/>
                <a:gd name="connsiteX30" fmla="*/ 545488 w 545488"/>
                <a:gd name="connsiteY30" fmla="*/ 19382 h 855442"/>
                <a:gd name="connsiteX31" fmla="*/ 543012 w 545488"/>
                <a:gd name="connsiteY31" fmla="*/ 32907 h 85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5488" h="855442">
                  <a:moveTo>
                    <a:pt x="543012" y="32907"/>
                  </a:moveTo>
                  <a:cubicBezTo>
                    <a:pt x="482338" y="30336"/>
                    <a:pt x="421282" y="34146"/>
                    <a:pt x="363085" y="45099"/>
                  </a:cubicBezTo>
                  <a:cubicBezTo>
                    <a:pt x="334033" y="50909"/>
                    <a:pt x="305554" y="58148"/>
                    <a:pt x="278503" y="68245"/>
                  </a:cubicBezTo>
                  <a:cubicBezTo>
                    <a:pt x="251452" y="78341"/>
                    <a:pt x="226115" y="91296"/>
                    <a:pt x="203065" y="106536"/>
                  </a:cubicBezTo>
                  <a:cubicBezTo>
                    <a:pt x="156773" y="137301"/>
                    <a:pt x="123340" y="180926"/>
                    <a:pt x="104767" y="231504"/>
                  </a:cubicBezTo>
                  <a:cubicBezTo>
                    <a:pt x="100195" y="244172"/>
                    <a:pt x="96194" y="257221"/>
                    <a:pt x="93146" y="270556"/>
                  </a:cubicBezTo>
                  <a:cubicBezTo>
                    <a:pt x="91622" y="277223"/>
                    <a:pt x="90289" y="284081"/>
                    <a:pt x="89146" y="290749"/>
                  </a:cubicBezTo>
                  <a:lnTo>
                    <a:pt x="87526" y="301417"/>
                  </a:lnTo>
                  <a:lnTo>
                    <a:pt x="86193" y="311799"/>
                  </a:lnTo>
                  <a:cubicBezTo>
                    <a:pt x="82669" y="339803"/>
                    <a:pt x="81621" y="368092"/>
                    <a:pt x="83240" y="396286"/>
                  </a:cubicBezTo>
                  <a:cubicBezTo>
                    <a:pt x="86098" y="452674"/>
                    <a:pt x="98766" y="508681"/>
                    <a:pt x="119816" y="561354"/>
                  </a:cubicBezTo>
                  <a:cubicBezTo>
                    <a:pt x="140581" y="614123"/>
                    <a:pt x="169918" y="663557"/>
                    <a:pt x="206875" y="705944"/>
                  </a:cubicBezTo>
                  <a:cubicBezTo>
                    <a:pt x="243832" y="748044"/>
                    <a:pt x="289075" y="783382"/>
                    <a:pt x="341463" y="801003"/>
                  </a:cubicBezTo>
                  <a:cubicBezTo>
                    <a:pt x="393565" y="819101"/>
                    <a:pt x="453001" y="815386"/>
                    <a:pt x="508246" y="790049"/>
                  </a:cubicBezTo>
                  <a:lnTo>
                    <a:pt x="515580" y="801480"/>
                  </a:lnTo>
                  <a:cubicBezTo>
                    <a:pt x="491577" y="822339"/>
                    <a:pt x="462240" y="838437"/>
                    <a:pt x="430045" y="847485"/>
                  </a:cubicBezTo>
                  <a:cubicBezTo>
                    <a:pt x="397756" y="855963"/>
                    <a:pt x="362894" y="858058"/>
                    <a:pt x="329366" y="851867"/>
                  </a:cubicBezTo>
                  <a:cubicBezTo>
                    <a:pt x="295838" y="845961"/>
                    <a:pt x="263263" y="834246"/>
                    <a:pt x="233926" y="817577"/>
                  </a:cubicBezTo>
                  <a:cubicBezTo>
                    <a:pt x="204398" y="801098"/>
                    <a:pt x="177633" y="780334"/>
                    <a:pt x="153630" y="757188"/>
                  </a:cubicBezTo>
                  <a:cubicBezTo>
                    <a:pt x="57904" y="663462"/>
                    <a:pt x="5135" y="532493"/>
                    <a:pt x="277" y="399905"/>
                  </a:cubicBezTo>
                  <a:cubicBezTo>
                    <a:pt x="-770" y="366758"/>
                    <a:pt x="1135" y="333421"/>
                    <a:pt x="6278" y="300560"/>
                  </a:cubicBezTo>
                  <a:lnTo>
                    <a:pt x="8374" y="288177"/>
                  </a:lnTo>
                  <a:lnTo>
                    <a:pt x="10755" y="276080"/>
                  </a:lnTo>
                  <a:cubicBezTo>
                    <a:pt x="12469" y="267698"/>
                    <a:pt x="14374" y="259507"/>
                    <a:pt x="16660" y="251220"/>
                  </a:cubicBezTo>
                  <a:cubicBezTo>
                    <a:pt x="21137" y="234837"/>
                    <a:pt x="26566" y="218454"/>
                    <a:pt x="33424" y="202643"/>
                  </a:cubicBezTo>
                  <a:cubicBezTo>
                    <a:pt x="47140" y="171020"/>
                    <a:pt x="65619" y="140825"/>
                    <a:pt x="89146" y="115203"/>
                  </a:cubicBezTo>
                  <a:cubicBezTo>
                    <a:pt x="112577" y="89486"/>
                    <a:pt x="140200" y="68150"/>
                    <a:pt x="169632" y="51576"/>
                  </a:cubicBezTo>
                  <a:cubicBezTo>
                    <a:pt x="199064" y="34812"/>
                    <a:pt x="230592" y="23382"/>
                    <a:pt x="262215" y="15286"/>
                  </a:cubicBezTo>
                  <a:cubicBezTo>
                    <a:pt x="293933" y="7285"/>
                    <a:pt x="325937" y="2427"/>
                    <a:pt x="357846" y="903"/>
                  </a:cubicBezTo>
                  <a:cubicBezTo>
                    <a:pt x="389755" y="-716"/>
                    <a:pt x="421473" y="-240"/>
                    <a:pt x="452810" y="2999"/>
                  </a:cubicBezTo>
                  <a:cubicBezTo>
                    <a:pt x="484147" y="6142"/>
                    <a:pt x="515008" y="11095"/>
                    <a:pt x="545488" y="19382"/>
                  </a:cubicBezTo>
                  <a:lnTo>
                    <a:pt x="543012" y="32907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9DF5396-7AA6-E44C-7F02-0852AFF9D8DE}"/>
                </a:ext>
              </a:extLst>
            </p:cNvPr>
            <p:cNvSpPr/>
            <p:nvPr/>
          </p:nvSpPr>
          <p:spPr>
            <a:xfrm>
              <a:off x="2589561" y="1400651"/>
              <a:ext cx="291139" cy="204794"/>
            </a:xfrm>
            <a:custGeom>
              <a:avLst/>
              <a:gdLst>
                <a:gd name="connsiteX0" fmla="*/ 0 w 291139"/>
                <a:gd name="connsiteY0" fmla="*/ 188404 h 204794"/>
                <a:gd name="connsiteX1" fmla="*/ 25527 w 291139"/>
                <a:gd name="connsiteY1" fmla="*/ 174879 h 204794"/>
                <a:gd name="connsiteX2" fmla="*/ 50102 w 291139"/>
                <a:gd name="connsiteY2" fmla="*/ 168688 h 204794"/>
                <a:gd name="connsiteX3" fmla="*/ 97250 w 291139"/>
                <a:gd name="connsiteY3" fmla="*/ 159639 h 204794"/>
                <a:gd name="connsiteX4" fmla="*/ 181261 w 291139"/>
                <a:gd name="connsiteY4" fmla="*/ 135446 h 204794"/>
                <a:gd name="connsiteX5" fmla="*/ 238411 w 291139"/>
                <a:gd name="connsiteY5" fmla="*/ 84868 h 204794"/>
                <a:gd name="connsiteX6" fmla="*/ 268319 w 291139"/>
                <a:gd name="connsiteY6" fmla="*/ 762 h 204794"/>
                <a:gd name="connsiteX7" fmla="*/ 281845 w 291139"/>
                <a:gd name="connsiteY7" fmla="*/ 0 h 204794"/>
                <a:gd name="connsiteX8" fmla="*/ 282512 w 291139"/>
                <a:gd name="connsiteY8" fmla="*/ 104870 h 204794"/>
                <a:gd name="connsiteX9" fmla="*/ 251746 w 291139"/>
                <a:gd name="connsiteY9" fmla="*/ 153829 h 204794"/>
                <a:gd name="connsiteX10" fmla="*/ 204406 w 291139"/>
                <a:gd name="connsiteY10" fmla="*/ 186023 h 204794"/>
                <a:gd name="connsiteX11" fmla="*/ 101155 w 291139"/>
                <a:gd name="connsiteY11" fmla="*/ 204788 h 204794"/>
                <a:gd name="connsiteX12" fmla="*/ 51911 w 291139"/>
                <a:gd name="connsiteY12" fmla="*/ 201644 h 204794"/>
                <a:gd name="connsiteX13" fmla="*/ 28385 w 291139"/>
                <a:gd name="connsiteY13" fmla="*/ 199168 h 204794"/>
                <a:gd name="connsiteX14" fmla="*/ 8192 w 291139"/>
                <a:gd name="connsiteY14" fmla="*/ 199168 h 204794"/>
                <a:gd name="connsiteX15" fmla="*/ 0 w 291139"/>
                <a:gd name="connsiteY15" fmla="*/ 188404 h 20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1139" h="204794">
                  <a:moveTo>
                    <a:pt x="0" y="188404"/>
                  </a:moveTo>
                  <a:cubicBezTo>
                    <a:pt x="8287" y="179927"/>
                    <a:pt x="17336" y="177737"/>
                    <a:pt x="25527" y="174879"/>
                  </a:cubicBezTo>
                  <a:cubicBezTo>
                    <a:pt x="33909" y="172117"/>
                    <a:pt x="42101" y="170593"/>
                    <a:pt x="50102" y="168688"/>
                  </a:cubicBezTo>
                  <a:cubicBezTo>
                    <a:pt x="66199" y="165259"/>
                    <a:pt x="81915" y="162592"/>
                    <a:pt x="97250" y="159639"/>
                  </a:cubicBezTo>
                  <a:cubicBezTo>
                    <a:pt x="127730" y="153829"/>
                    <a:pt x="156781" y="147066"/>
                    <a:pt x="181261" y="135446"/>
                  </a:cubicBezTo>
                  <a:cubicBezTo>
                    <a:pt x="205835" y="123825"/>
                    <a:pt x="224600" y="107823"/>
                    <a:pt x="238411" y="84868"/>
                  </a:cubicBezTo>
                  <a:cubicBezTo>
                    <a:pt x="252413" y="61913"/>
                    <a:pt x="260413" y="32575"/>
                    <a:pt x="268319" y="762"/>
                  </a:cubicBezTo>
                  <a:lnTo>
                    <a:pt x="281845" y="0"/>
                  </a:lnTo>
                  <a:cubicBezTo>
                    <a:pt x="292989" y="32099"/>
                    <a:pt x="295180" y="68866"/>
                    <a:pt x="282512" y="104870"/>
                  </a:cubicBezTo>
                  <a:cubicBezTo>
                    <a:pt x="276130" y="122682"/>
                    <a:pt x="265652" y="139922"/>
                    <a:pt x="251746" y="153829"/>
                  </a:cubicBezTo>
                  <a:cubicBezTo>
                    <a:pt x="238030" y="167926"/>
                    <a:pt x="221361" y="178498"/>
                    <a:pt x="204406" y="186023"/>
                  </a:cubicBezTo>
                  <a:cubicBezTo>
                    <a:pt x="170021" y="201073"/>
                    <a:pt x="134588" y="204978"/>
                    <a:pt x="101155" y="204788"/>
                  </a:cubicBezTo>
                  <a:cubicBezTo>
                    <a:pt x="84392" y="204692"/>
                    <a:pt x="67913" y="203359"/>
                    <a:pt x="51911" y="201644"/>
                  </a:cubicBezTo>
                  <a:lnTo>
                    <a:pt x="28385" y="199168"/>
                  </a:lnTo>
                  <a:cubicBezTo>
                    <a:pt x="20860" y="198596"/>
                    <a:pt x="13145" y="197929"/>
                    <a:pt x="8192" y="199168"/>
                  </a:cubicBezTo>
                  <a:lnTo>
                    <a:pt x="0" y="188404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373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vert="horz" wrap="square" rtlCol="0">
        <a:spAutoFit/>
        <a:scene3d>
          <a:camera prst="orthographicFront"/>
          <a:lightRig rig="threePt" dir="t"/>
        </a:scene3d>
        <a:sp3d>
          <a:bevelB w="190500" h="184150"/>
        </a:sp3d>
      </a:bodyPr>
      <a:lstStyle>
        <a:defPPr algn="ctr">
          <a:defRPr sz="3600" b="1" dirty="0" smtClean="0">
            <a:blipFill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atin typeface="阿里巴巴普惠体 2.0 55 Regular" panose="00020600040101010101" pitchFamily="18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572</TotalTime>
  <Words>568</Words>
  <Application>Microsoft Office PowerPoint</Application>
  <PresentationFormat>宽屏</PresentationFormat>
  <Paragraphs>100</Paragraphs>
  <Slides>20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MiSans Demibold</vt:lpstr>
      <vt:lpstr>阿里巴巴普惠体 2.0 55 Regular</vt:lpstr>
      <vt:lpstr>等线</vt:lpstr>
      <vt:lpstr>三极行楷简体-粗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喜庆春节风公司年终誓师表彰大会ppt模板</dc:title>
  <dc:subject>年会</dc:subject>
  <dc:creator>51PPT模板网</dc:creator>
  <cp:keywords>www.51pptmoban.com</cp:keywords>
  <dc:description>www.51pptmoban.com</dc:description>
  <cp:lastModifiedBy>Power user</cp:lastModifiedBy>
  <cp:revision>83</cp:revision>
  <dcterms:created xsi:type="dcterms:W3CDTF">2017-08-18T03:02:00Z</dcterms:created>
  <dcterms:modified xsi:type="dcterms:W3CDTF">2022-12-29T12:30:01Z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