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58" r:id="rId4"/>
    <p:sldId id="265" r:id="rId5"/>
    <p:sldId id="260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205" userDrawn="1">
          <p15:clr>
            <a:srgbClr val="A4A3A4"/>
          </p15:clr>
        </p15:guide>
        <p15:guide id="3" orient="horz" pos="10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7F0"/>
    <a:srgbClr val="FBFCFF"/>
    <a:srgbClr val="6A2A18"/>
    <a:srgbClr val="F7FBFF"/>
    <a:srgbClr val="FFFFFF"/>
    <a:srgbClr val="FDF8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11" autoAdjust="0"/>
    <p:restoredTop sz="96021" autoAdjust="0"/>
  </p:normalViewPr>
  <p:slideViewPr>
    <p:cSldViewPr snapToGrid="0" showGuides="1">
      <p:cViewPr>
        <p:scale>
          <a:sx n="33" d="100"/>
          <a:sy n="33" d="100"/>
        </p:scale>
        <p:origin x="2532" y="1644"/>
      </p:cViewPr>
      <p:guideLst>
        <p:guide pos="3205"/>
        <p:guide orient="horz" pos="104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B2519-F40E-4851-AE7B-F241B314DE69}" type="datetimeFigureOut">
              <a:rPr lang="en-US" smtClean="0"/>
              <a:t>1/2/2023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2038F-58A0-435F-B583-D4C664B417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540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2038F-58A0-435F-B583-D4C664B417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0704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12038F-58A0-435F-B583-D4C664B417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296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雪地里&#10;&#10;描述已自动生成">
            <a:extLst>
              <a:ext uri="{FF2B5EF4-FFF2-40B4-BE49-F238E27FC236}">
                <a16:creationId xmlns:a16="http://schemas.microsoft.com/office/drawing/2014/main" id="{8CA605A6-CEE1-5FBF-2FE3-9D436CD27C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2623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DEE7F0">
            <a:alpha val="2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背景图案&#10;&#10;描述已自动生成">
            <a:extLst>
              <a:ext uri="{FF2B5EF4-FFF2-40B4-BE49-F238E27FC236}">
                <a16:creationId xmlns:a16="http://schemas.microsoft.com/office/drawing/2014/main" id="{9C86B5BC-E7D8-778B-7AC8-76C6360F64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6600A861-47F0-7F11-B098-77ABA9969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4515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899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4088" userDrawn="1">
          <p15:clr>
            <a:srgbClr val="FBAE40"/>
          </p15:clr>
        </p15:guide>
        <p15:guide id="6" orient="horz" pos="595" userDrawn="1">
          <p15:clr>
            <a:srgbClr val="FBAE40"/>
          </p15:clr>
        </p15:guide>
        <p15:guide id="7" orient="horz" pos="23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886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496EC33D-EF2B-31B0-FCD2-ADDD3085E7EC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F0A25EFA-FF25-4DD0-E0E1-503D65B824E0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89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242" userDrawn="1">
          <p15:clr>
            <a:srgbClr val="F26B43"/>
          </p15:clr>
        </p15:guide>
        <p15:guide id="2" pos="4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image" Target="../media/image4.png"/><Relationship Id="rId18" Type="http://schemas.microsoft.com/office/2007/relationships/hdphoto" Target="../media/hdphoto4.wdp"/><Relationship Id="rId3" Type="http://schemas.openxmlformats.org/officeDocument/2006/relationships/tags" Target="../tags/tag7.xml"/><Relationship Id="rId21" Type="http://schemas.openxmlformats.org/officeDocument/2006/relationships/image" Target="../media/image8.png"/><Relationship Id="rId7" Type="http://schemas.openxmlformats.org/officeDocument/2006/relationships/tags" Target="../tags/tag11.xml"/><Relationship Id="rId12" Type="http://schemas.microsoft.com/office/2007/relationships/hdphoto" Target="../media/hdphoto1.wdp"/><Relationship Id="rId17" Type="http://schemas.openxmlformats.org/officeDocument/2006/relationships/image" Target="../media/image6.png"/><Relationship Id="rId2" Type="http://schemas.openxmlformats.org/officeDocument/2006/relationships/tags" Target="../tags/tag6.xml"/><Relationship Id="rId16" Type="http://schemas.microsoft.com/office/2007/relationships/hdphoto" Target="../media/hdphoto3.wdp"/><Relationship Id="rId20" Type="http://schemas.microsoft.com/office/2007/relationships/hdphoto" Target="../media/hdphoto5.wdp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image" Target="../media/image3.png"/><Relationship Id="rId24" Type="http://schemas.microsoft.com/office/2007/relationships/hdphoto" Target="../media/hdphoto7.wdp"/><Relationship Id="rId5" Type="http://schemas.openxmlformats.org/officeDocument/2006/relationships/tags" Target="../tags/tag9.xml"/><Relationship Id="rId15" Type="http://schemas.openxmlformats.org/officeDocument/2006/relationships/image" Target="../media/image5.png"/><Relationship Id="rId23" Type="http://schemas.openxmlformats.org/officeDocument/2006/relationships/image" Target="../media/image9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microsoft.com/office/2007/relationships/hdphoto" Target="../media/hdphoto2.wdp"/><Relationship Id="rId22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image" Target="../media/image11.png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tags" Target="../tags/tag29.xml"/><Relationship Id="rId7" Type="http://schemas.openxmlformats.org/officeDocument/2006/relationships/image" Target="../media/image14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zt/jingjichang/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3F751B8E-368F-6F22-3EE7-B9AA1CBF185B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913021" y="5274523"/>
            <a:ext cx="2387348" cy="299423"/>
          </a:xfrm>
          <a:prstGeom prst="roundRect">
            <a:avLst>
              <a:gd name="adj" fmla="val 50000"/>
            </a:avLst>
          </a:prstGeom>
          <a:noFill/>
          <a:ln w="2476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18872" tIns="59436" rIns="118872" bIns="59436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34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BCCBF64-6A6A-A2AF-044E-8265C9F48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9290" y="3597094"/>
            <a:ext cx="3773418" cy="48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119" tIns="44560" rIns="89119" bIns="4456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2600" dirty="0">
                <a:solidFill>
                  <a:srgbClr val="0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版式库网站推广方案</a:t>
            </a:r>
            <a:endParaRPr lang="en-US" altLang="zh-CN" sz="2600" dirty="0">
              <a:solidFill>
                <a:srgbClr val="0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4D6A25-E7F8-5730-DCF6-0056E3D8764F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227201" y="2095932"/>
            <a:ext cx="9737598" cy="117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9119" tIns="44560" rIns="89119" bIns="4456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8580" dirty="0">
                <a:gradFill>
                  <a:gsLst>
                    <a:gs pos="100000">
                      <a:schemeClr val="accent1">
                        <a:lumMod val="50000"/>
                      </a:schemeClr>
                    </a:gs>
                    <a:gs pos="51000">
                      <a:schemeClr val="accent1"/>
                    </a:gs>
                  </a:gsLst>
                  <a:lin ang="2700000" scaled="0"/>
                </a:gradFill>
                <a:effectLst>
                  <a:outerShdw blurRad="152400" sx="102000" sy="102000" algn="ctr" rotWithShape="0">
                    <a:schemeClr val="accent1"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操作为本  效率为王</a:t>
            </a:r>
            <a:endParaRPr lang="en-US" altLang="zh-CN" sz="8580" dirty="0">
              <a:gradFill>
                <a:gsLst>
                  <a:gs pos="100000">
                    <a:schemeClr val="accent1">
                      <a:lumMod val="50000"/>
                    </a:schemeClr>
                  </a:gs>
                  <a:gs pos="51000">
                    <a:schemeClr val="accent1"/>
                  </a:gs>
                </a:gsLst>
                <a:lin ang="2700000" scaled="0"/>
              </a:gradFill>
              <a:effectLst>
                <a:outerShdw blurRad="152400" sx="102000" sy="102000" algn="ctr" rotWithShape="0">
                  <a:schemeClr val="accent1">
                    <a:alpha val="40000"/>
                  </a:scheme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DA1368D7-E6D2-9E2F-3DBA-2AD7B29D5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1933" y="5274523"/>
            <a:ext cx="1989519" cy="27855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9119" tIns="44560" rIns="89119" bIns="4456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  <a:latin typeface="+mn-ea"/>
                <a:ea typeface="+mn-ea"/>
              </a:rPr>
              <a:t>www.pptcool.com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19D8C5-83DB-87E1-3D57-BB4E649E2380}"/>
              </a:ext>
            </a:extLst>
          </p:cNvPr>
          <p:cNvGrpSpPr/>
          <p:nvPr/>
        </p:nvGrpSpPr>
        <p:grpSpPr>
          <a:xfrm>
            <a:off x="5111933" y="830276"/>
            <a:ext cx="1968135" cy="429401"/>
            <a:chOff x="124179" y="-124134"/>
            <a:chExt cx="1968135" cy="42940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EF1F2FE-D92D-1B2E-43A4-A38330C77914}"/>
                </a:ext>
              </a:extLst>
            </p:cNvPr>
            <p:cNvSpPr/>
            <p:nvPr/>
          </p:nvSpPr>
          <p:spPr>
            <a:xfrm>
              <a:off x="124179" y="-124134"/>
              <a:ext cx="451348" cy="408724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E401FC4-4AD2-D587-5F9A-F3A3E648A2EB}"/>
                </a:ext>
              </a:extLst>
            </p:cNvPr>
            <p:cNvSpPr>
              <a:spLocks/>
            </p:cNvSpPr>
            <p:nvPr/>
          </p:nvSpPr>
          <p:spPr>
            <a:xfrm>
              <a:off x="1307562" y="-108093"/>
              <a:ext cx="784752" cy="247244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8872" tIns="59436" rIns="118872" bIns="594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40">
                <a:solidFill>
                  <a:schemeClr val="lt1"/>
                </a:solidFill>
              </a:endParaRPr>
            </a:p>
          </p:txBody>
        </p:sp>
        <p:sp>
          <p:nvSpPr>
            <p:cNvPr id="9" name="TextBox 25">
              <a:extLst>
                <a:ext uri="{FF2B5EF4-FFF2-40B4-BE49-F238E27FC236}">
                  <a16:creationId xmlns:a16="http://schemas.microsoft.com/office/drawing/2014/main" id="{53FCCB46-78E7-871A-DFCA-A84EE960878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56117" y="-100565"/>
              <a:ext cx="606226" cy="239230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664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10" name="TextBox 12">
              <a:extLst>
                <a:ext uri="{FF2B5EF4-FFF2-40B4-BE49-F238E27FC236}">
                  <a16:creationId xmlns:a16="http://schemas.microsoft.com/office/drawing/2014/main" id="{881990FE-976E-F2F0-CEEC-6CF4C134749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40926" y="200400"/>
              <a:ext cx="1412732" cy="1048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91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1" name="任意形状 65">
            <a:extLst>
              <a:ext uri="{FF2B5EF4-FFF2-40B4-BE49-F238E27FC236}">
                <a16:creationId xmlns:a16="http://schemas.microsoft.com/office/drawing/2014/main" id="{254822B3-BB34-6468-A10B-85D9444621E1}"/>
              </a:ext>
            </a:extLst>
          </p:cNvPr>
          <p:cNvSpPr/>
          <p:nvPr/>
        </p:nvSpPr>
        <p:spPr>
          <a:xfrm flipH="1">
            <a:off x="3303842" y="3718031"/>
            <a:ext cx="1190088" cy="241869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642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1372642" y="139485"/>
                </a:lnTo>
              </a:path>
            </a:pathLst>
          </a:custGeom>
          <a:noFill/>
          <a:ln w="3302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  <a:head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872" tIns="59436" rIns="118872" bIns="594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1" lang="zh-CN" altLang="en-US" sz="23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5">
            <a:extLst>
              <a:ext uri="{FF2B5EF4-FFF2-40B4-BE49-F238E27FC236}">
                <a16:creationId xmlns:a16="http://schemas.microsoft.com/office/drawing/2014/main" id="{037A86B6-F8C3-DE0B-3157-4F8D6BBCD2F9}"/>
              </a:ext>
            </a:extLst>
          </p:cNvPr>
          <p:cNvSpPr/>
          <p:nvPr/>
        </p:nvSpPr>
        <p:spPr>
          <a:xfrm>
            <a:off x="7698071" y="3725243"/>
            <a:ext cx="1190088" cy="241869"/>
          </a:xfrm>
          <a:custGeom>
            <a:avLst/>
            <a:gdLst>
              <a:gd name="connsiteX0" fmla="*/ 0 w 960895"/>
              <a:gd name="connsiteY0" fmla="*/ 147234 h 278970"/>
              <a:gd name="connsiteX1" fmla="*/ 216976 w 960895"/>
              <a:gd name="connsiteY1" fmla="*/ 147234 h 278970"/>
              <a:gd name="connsiteX2" fmla="*/ 309966 w 960895"/>
              <a:gd name="connsiteY2" fmla="*/ 0 h 278970"/>
              <a:gd name="connsiteX3" fmla="*/ 449450 w 960895"/>
              <a:gd name="connsiteY3" fmla="*/ 278970 h 278970"/>
              <a:gd name="connsiteX4" fmla="*/ 557939 w 960895"/>
              <a:gd name="connsiteY4" fmla="*/ 46495 h 278970"/>
              <a:gd name="connsiteX5" fmla="*/ 627681 w 960895"/>
              <a:gd name="connsiteY5" fmla="*/ 193729 h 278970"/>
              <a:gd name="connsiteX6" fmla="*/ 681925 w 960895"/>
              <a:gd name="connsiteY6" fmla="*/ 69743 h 278970"/>
              <a:gd name="connsiteX7" fmla="*/ 720671 w 960895"/>
              <a:gd name="connsiteY7" fmla="*/ 139485 h 278970"/>
              <a:gd name="connsiteX8" fmla="*/ 960895 w 960895"/>
              <a:gd name="connsiteY8" fmla="*/ 139485 h 278970"/>
              <a:gd name="connsiteX0" fmla="*/ 0 w 1372642"/>
              <a:gd name="connsiteY0" fmla="*/ 147234 h 278970"/>
              <a:gd name="connsiteX1" fmla="*/ 216976 w 1372642"/>
              <a:gd name="connsiteY1" fmla="*/ 147234 h 278970"/>
              <a:gd name="connsiteX2" fmla="*/ 309966 w 1372642"/>
              <a:gd name="connsiteY2" fmla="*/ 0 h 278970"/>
              <a:gd name="connsiteX3" fmla="*/ 449450 w 1372642"/>
              <a:gd name="connsiteY3" fmla="*/ 278970 h 278970"/>
              <a:gd name="connsiteX4" fmla="*/ 557939 w 1372642"/>
              <a:gd name="connsiteY4" fmla="*/ 46495 h 278970"/>
              <a:gd name="connsiteX5" fmla="*/ 627681 w 1372642"/>
              <a:gd name="connsiteY5" fmla="*/ 193729 h 278970"/>
              <a:gd name="connsiteX6" fmla="*/ 681925 w 1372642"/>
              <a:gd name="connsiteY6" fmla="*/ 69743 h 278970"/>
              <a:gd name="connsiteX7" fmla="*/ 720671 w 1372642"/>
              <a:gd name="connsiteY7" fmla="*/ 139485 h 278970"/>
              <a:gd name="connsiteX8" fmla="*/ 1372642 w 1372642"/>
              <a:gd name="connsiteY8" fmla="*/ 139485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72642" h="278970">
                <a:moveTo>
                  <a:pt x="0" y="147234"/>
                </a:moveTo>
                <a:lnTo>
                  <a:pt x="216976" y="147234"/>
                </a:lnTo>
                <a:lnTo>
                  <a:pt x="309966" y="0"/>
                </a:lnTo>
                <a:lnTo>
                  <a:pt x="449450" y="278970"/>
                </a:lnTo>
                <a:lnTo>
                  <a:pt x="557939" y="46495"/>
                </a:lnTo>
                <a:lnTo>
                  <a:pt x="627681" y="193729"/>
                </a:lnTo>
                <a:lnTo>
                  <a:pt x="681925" y="69743"/>
                </a:lnTo>
                <a:lnTo>
                  <a:pt x="720671" y="139485"/>
                </a:lnTo>
                <a:lnTo>
                  <a:pt x="1372642" y="139485"/>
                </a:lnTo>
              </a:path>
            </a:pathLst>
          </a:custGeom>
          <a:noFill/>
          <a:ln w="3302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0" scaled="0"/>
            </a:gradFill>
            <a:head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8872" tIns="59436" rIns="118872" bIns="59436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1" lang="zh-CN" altLang="en-US" sz="234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739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8D2A8D-467B-F396-3744-CA49A035A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2874" y="365122"/>
            <a:ext cx="10515600" cy="564515"/>
          </a:xfrm>
        </p:spPr>
        <p:txBody>
          <a:bodyPr/>
          <a:lstStyle/>
          <a:p>
            <a:r>
              <a:rPr lang="zh-CN" altLang="en-US" sz="3200" dirty="0"/>
              <a:t>资深团队，专业品牌打造</a:t>
            </a:r>
            <a:endParaRPr lang="en-US" sz="3200" dirty="0"/>
          </a:p>
        </p:txBody>
      </p:sp>
      <p:sp>
        <p:nvSpPr>
          <p:cNvPr id="1060" name="矩形: 圆角 1059">
            <a:extLst>
              <a:ext uri="{FF2B5EF4-FFF2-40B4-BE49-F238E27FC236}">
                <a16:creationId xmlns:a16="http://schemas.microsoft.com/office/drawing/2014/main" id="{0461EE9D-1FF6-B8AE-F7ED-FA563C531EAF}"/>
              </a:ext>
            </a:extLst>
          </p:cNvPr>
          <p:cNvSpPr/>
          <p:nvPr/>
        </p:nvSpPr>
        <p:spPr>
          <a:xfrm>
            <a:off x="692906" y="856623"/>
            <a:ext cx="2463585" cy="102067"/>
          </a:xfrm>
          <a:prstGeom prst="roundRect">
            <a:avLst>
              <a:gd name="adj" fmla="val 0"/>
            </a:avLst>
          </a:prstGeom>
          <a:gradFill>
            <a:gsLst>
              <a:gs pos="88000">
                <a:schemeClr val="accent1">
                  <a:alpha val="0"/>
                </a:schemeClr>
              </a:gs>
              <a:gs pos="0">
                <a:schemeClr val="accent1">
                  <a:alpha val="7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7B08235-9E58-5B2E-8548-A72C0E06BAA6}"/>
              </a:ext>
            </a:extLst>
          </p:cNvPr>
          <p:cNvGrpSpPr/>
          <p:nvPr/>
        </p:nvGrpSpPr>
        <p:grpSpPr>
          <a:xfrm>
            <a:off x="9459204" y="443460"/>
            <a:ext cx="1968135" cy="429401"/>
            <a:chOff x="124179" y="-124134"/>
            <a:chExt cx="1968135" cy="429401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9A316A4-C167-B38C-E301-0A83B2263C5A}"/>
                </a:ext>
              </a:extLst>
            </p:cNvPr>
            <p:cNvSpPr/>
            <p:nvPr/>
          </p:nvSpPr>
          <p:spPr>
            <a:xfrm>
              <a:off x="124179" y="-124134"/>
              <a:ext cx="451348" cy="408724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3913AC7-7399-575A-B306-F367789CB962}"/>
                </a:ext>
              </a:extLst>
            </p:cNvPr>
            <p:cNvSpPr>
              <a:spLocks/>
            </p:cNvSpPr>
            <p:nvPr/>
          </p:nvSpPr>
          <p:spPr>
            <a:xfrm>
              <a:off x="1307562" y="-108093"/>
              <a:ext cx="784752" cy="247244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8872" tIns="59436" rIns="118872" bIns="594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40">
                <a:solidFill>
                  <a:schemeClr val="lt1"/>
                </a:solidFill>
              </a:endParaRPr>
            </a:p>
          </p:txBody>
        </p:sp>
        <p:sp>
          <p:nvSpPr>
            <p:cNvPr id="21" name="TextBox 25">
              <a:extLst>
                <a:ext uri="{FF2B5EF4-FFF2-40B4-BE49-F238E27FC236}">
                  <a16:creationId xmlns:a16="http://schemas.microsoft.com/office/drawing/2014/main" id="{7080C55F-83CE-597F-F527-A3D93873E5B8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56117" y="-100565"/>
              <a:ext cx="606226" cy="239230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664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2" name="TextBox 12">
              <a:extLst>
                <a:ext uri="{FF2B5EF4-FFF2-40B4-BE49-F238E27FC236}">
                  <a16:creationId xmlns:a16="http://schemas.microsoft.com/office/drawing/2014/main" id="{AC59127E-EB36-AB62-5E7D-6EA31757F837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40926" y="200400"/>
              <a:ext cx="1412732" cy="1048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91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5F0A1230-64C1-D743-D751-64C18094C5FF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4393574" y="1253441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0F03AC96-3ECD-F61F-97D1-79DA8ADB40A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6447" y="1365447"/>
            <a:ext cx="1458708" cy="1886760"/>
          </a:xfrm>
          <a:prstGeom prst="rect">
            <a:avLst/>
          </a:prstGeom>
          <a:noFill/>
          <a:effectLst/>
        </p:spPr>
      </p:pic>
      <p:sp>
        <p:nvSpPr>
          <p:cNvPr id="35" name="矩形: 圆顶角 34">
            <a:extLst>
              <a:ext uri="{FF2B5EF4-FFF2-40B4-BE49-F238E27FC236}">
                <a16:creationId xmlns:a16="http://schemas.microsoft.com/office/drawing/2014/main" id="{84A15B83-9694-AE8F-29F4-9E8D5F5D859B}"/>
              </a:ext>
            </a:extLst>
          </p:cNvPr>
          <p:cNvSpPr/>
          <p:nvPr/>
        </p:nvSpPr>
        <p:spPr>
          <a:xfrm>
            <a:off x="4393574" y="3182646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54">
            <a:extLst>
              <a:ext uri="{FF2B5EF4-FFF2-40B4-BE49-F238E27FC236}">
                <a16:creationId xmlns:a16="http://schemas.microsoft.com/office/drawing/2014/main" id="{C9C85AC1-75BE-77ED-8E98-EA5F1BDC8E47}"/>
              </a:ext>
            </a:extLst>
          </p:cNvPr>
          <p:cNvSpPr txBox="1"/>
          <p:nvPr/>
        </p:nvSpPr>
        <p:spPr>
          <a:xfrm>
            <a:off x="4508379" y="3261793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r>
              <a:rPr lang="en-US" altLang="zh-CN" sz="1800" dirty="0"/>
              <a:t>[</a:t>
            </a:r>
            <a:r>
              <a:rPr lang="zh-CN" altLang="en-US" sz="1800" dirty="0"/>
              <a:t>运营组长</a:t>
            </a:r>
            <a:r>
              <a:rPr lang="en-US" altLang="zh-CN" sz="1800" dirty="0"/>
              <a:t>] </a:t>
            </a:r>
            <a:r>
              <a:rPr lang="zh-CN" altLang="en-US" sz="1800" dirty="0"/>
              <a:t>大玮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5DB002BE-5D10-C14C-4006-E92130EAA590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695325" y="1237797"/>
            <a:ext cx="3365150" cy="5255081"/>
          </a:xfrm>
          <a:prstGeom prst="roundRect">
            <a:avLst>
              <a:gd name="adj" fmla="val 6223"/>
            </a:avLst>
          </a:prstGeom>
          <a:gradFill flip="none" rotWithShape="1">
            <a:gsLst>
              <a:gs pos="59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CAEEFB98-DFCA-080A-E8C4-791A6CFF114A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screen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748" t="5472" r="16803" b="26871"/>
          <a:stretch/>
        </p:blipFill>
        <p:spPr>
          <a:xfrm flipH="1">
            <a:off x="1197158" y="1412069"/>
            <a:ext cx="2490922" cy="3984310"/>
          </a:xfrm>
          <a:custGeom>
            <a:avLst/>
            <a:gdLst>
              <a:gd name="connsiteX0" fmla="*/ 0 w 5481099"/>
              <a:gd name="connsiteY0" fmla="*/ 0 h 6437088"/>
              <a:gd name="connsiteX1" fmla="*/ 5481099 w 5481099"/>
              <a:gd name="connsiteY1" fmla="*/ 0 h 6437088"/>
              <a:gd name="connsiteX2" fmla="*/ 5481099 w 5481099"/>
              <a:gd name="connsiteY2" fmla="*/ 6437088 h 6437088"/>
              <a:gd name="connsiteX3" fmla="*/ 0 w 5481099"/>
              <a:gd name="connsiteY3" fmla="*/ 6437088 h 643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1099" h="6437088">
                <a:moveTo>
                  <a:pt x="0" y="0"/>
                </a:moveTo>
                <a:lnTo>
                  <a:pt x="5481099" y="0"/>
                </a:lnTo>
                <a:lnTo>
                  <a:pt x="5481099" y="6437088"/>
                </a:lnTo>
                <a:lnTo>
                  <a:pt x="0" y="6437088"/>
                </a:lnTo>
                <a:close/>
              </a:path>
            </a:pathLst>
          </a:custGeom>
          <a:effectLst/>
        </p:spPr>
      </p:pic>
      <p:sp>
        <p:nvSpPr>
          <p:cNvPr id="1038" name="矩形 1037">
            <a:extLst>
              <a:ext uri="{FF2B5EF4-FFF2-40B4-BE49-F238E27FC236}">
                <a16:creationId xmlns:a16="http://schemas.microsoft.com/office/drawing/2014/main" id="{D9BEB5B5-FBA0-14C6-5D3E-059D8DF59C75}"/>
              </a:ext>
            </a:extLst>
          </p:cNvPr>
          <p:cNvSpPr/>
          <p:nvPr/>
        </p:nvSpPr>
        <p:spPr>
          <a:xfrm>
            <a:off x="819420" y="4751994"/>
            <a:ext cx="3116960" cy="960402"/>
          </a:xfrm>
          <a:prstGeom prst="rect">
            <a:avLst/>
          </a:prstGeom>
          <a:gradFill flip="none" rotWithShape="1">
            <a:gsLst>
              <a:gs pos="58000">
                <a:srgbClr val="6A2A18"/>
              </a:gs>
              <a:gs pos="0">
                <a:srgbClr val="6A2A18">
                  <a:alpha val="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TextBox 54">
            <a:extLst>
              <a:ext uri="{FF2B5EF4-FFF2-40B4-BE49-F238E27FC236}">
                <a16:creationId xmlns:a16="http://schemas.microsoft.com/office/drawing/2014/main" id="{C816A13D-F890-8CF0-B877-EB517C1F9E1D}"/>
              </a:ext>
            </a:extLst>
          </p:cNvPr>
          <p:cNvSpPr txBox="1"/>
          <p:nvPr/>
        </p:nvSpPr>
        <p:spPr>
          <a:xfrm>
            <a:off x="1815284" y="5383195"/>
            <a:ext cx="1164806" cy="32271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97" dirty="0">
                <a:solidFill>
                  <a:srgbClr val="FFFFFF"/>
                </a:solidFill>
                <a:latin typeface="OPPOSans H"/>
                <a:ea typeface="OPPOSans H"/>
              </a:rPr>
              <a:t>创始人</a:t>
            </a:r>
          </a:p>
        </p:txBody>
      </p:sp>
      <p:sp>
        <p:nvSpPr>
          <p:cNvPr id="1040" name="TextBox 54">
            <a:extLst>
              <a:ext uri="{FF2B5EF4-FFF2-40B4-BE49-F238E27FC236}">
                <a16:creationId xmlns:a16="http://schemas.microsoft.com/office/drawing/2014/main" id="{2C8373C0-3D23-A8B0-DEBE-2D060B3B7347}"/>
              </a:ext>
            </a:extLst>
          </p:cNvPr>
          <p:cNvSpPr txBox="1"/>
          <p:nvPr/>
        </p:nvSpPr>
        <p:spPr>
          <a:xfrm>
            <a:off x="1610183" y="5661436"/>
            <a:ext cx="153543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defRPr sz="2800">
                <a:gradFill flip="none" rotWithShape="1">
                  <a:gsLst>
                    <a:gs pos="0">
                      <a:schemeClr val="bg1"/>
                    </a:gs>
                    <a:gs pos="95833">
                      <a:schemeClr val="bg1"/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effectLst/>
              </a:rPr>
              <a:t>陈老师</a:t>
            </a:r>
          </a:p>
        </p:txBody>
      </p:sp>
      <p:sp>
        <p:nvSpPr>
          <p:cNvPr id="1062" name="矩形: 圆角 1061">
            <a:extLst>
              <a:ext uri="{FF2B5EF4-FFF2-40B4-BE49-F238E27FC236}">
                <a16:creationId xmlns:a16="http://schemas.microsoft.com/office/drawing/2014/main" id="{9C37B7C0-2E4D-AA7E-C442-D55E8EB848FF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6870841" y="1253441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63" name="图片 1062">
            <a:extLst>
              <a:ext uri="{FF2B5EF4-FFF2-40B4-BE49-F238E27FC236}">
                <a16:creationId xmlns:a16="http://schemas.microsoft.com/office/drawing/2014/main" id="{78AE1834-37C4-FF6C-8267-6A00952BCBD4}"/>
              </a:ext>
            </a:extLst>
          </p:cNvPr>
          <p:cNvPicPr>
            <a:picLocks/>
          </p:cNvPicPr>
          <p:nvPr/>
        </p:nvPicPr>
        <p:blipFill rotWithShape="1">
          <a:blip r:embed="rId15" cstate="screen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100000">
                        <a14:foregroundMark x1="51392" y1="6732" x2="64454" y2="6854"/>
                        <a14:foregroundMark x1="58030" y1="25459" x2="62099" y2="362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4580" y="1357165"/>
            <a:ext cx="1356976" cy="1903324"/>
          </a:xfrm>
          <a:prstGeom prst="rect">
            <a:avLst/>
          </a:prstGeom>
          <a:noFill/>
          <a:effectLst/>
        </p:spPr>
      </p:pic>
      <p:sp>
        <p:nvSpPr>
          <p:cNvPr id="1064" name="矩形: 圆顶角 1063">
            <a:extLst>
              <a:ext uri="{FF2B5EF4-FFF2-40B4-BE49-F238E27FC236}">
                <a16:creationId xmlns:a16="http://schemas.microsoft.com/office/drawing/2014/main" id="{12A9FE83-366E-0E8F-E33A-803DB58B92DA}"/>
              </a:ext>
            </a:extLst>
          </p:cNvPr>
          <p:cNvSpPr/>
          <p:nvPr/>
        </p:nvSpPr>
        <p:spPr>
          <a:xfrm>
            <a:off x="6870841" y="3182646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5" name="TextBox 54">
            <a:extLst>
              <a:ext uri="{FF2B5EF4-FFF2-40B4-BE49-F238E27FC236}">
                <a16:creationId xmlns:a16="http://schemas.microsoft.com/office/drawing/2014/main" id="{89AEB91B-6101-CF97-DA3D-735ADDFDAE9D}"/>
              </a:ext>
            </a:extLst>
          </p:cNvPr>
          <p:cNvSpPr txBox="1"/>
          <p:nvPr/>
        </p:nvSpPr>
        <p:spPr>
          <a:xfrm>
            <a:off x="6985646" y="3261793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r>
              <a:rPr lang="en-US" altLang="zh-CN" sz="1800" dirty="0"/>
              <a:t>[</a:t>
            </a:r>
            <a:r>
              <a:rPr lang="zh-CN" altLang="en-US" sz="1800" dirty="0"/>
              <a:t>运营助理</a:t>
            </a:r>
            <a:r>
              <a:rPr lang="en-US" altLang="zh-CN" sz="1800" dirty="0"/>
              <a:t>]  </a:t>
            </a:r>
            <a:r>
              <a:rPr lang="zh-CN" altLang="en-US" sz="1800" dirty="0"/>
              <a:t>璐璐</a:t>
            </a:r>
          </a:p>
        </p:txBody>
      </p:sp>
      <p:sp>
        <p:nvSpPr>
          <p:cNvPr id="1067" name="矩形: 圆角 1066">
            <a:extLst>
              <a:ext uri="{FF2B5EF4-FFF2-40B4-BE49-F238E27FC236}">
                <a16:creationId xmlns:a16="http://schemas.microsoft.com/office/drawing/2014/main" id="{CF3703C0-EC3E-C95A-6228-B6BC94B07CD5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9348108" y="1253441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id="{8561AED1-EBE9-AA38-CA66-6BEFF7D922B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23117" y="1387139"/>
            <a:ext cx="1434437" cy="1843375"/>
          </a:xfrm>
          <a:prstGeom prst="rect">
            <a:avLst/>
          </a:prstGeom>
          <a:effectLst/>
        </p:spPr>
      </p:pic>
      <p:sp>
        <p:nvSpPr>
          <p:cNvPr id="1069" name="矩形: 圆顶角 1068">
            <a:extLst>
              <a:ext uri="{FF2B5EF4-FFF2-40B4-BE49-F238E27FC236}">
                <a16:creationId xmlns:a16="http://schemas.microsoft.com/office/drawing/2014/main" id="{00A4F7C9-FC3B-E0B4-D60D-7760BBE06559}"/>
              </a:ext>
            </a:extLst>
          </p:cNvPr>
          <p:cNvSpPr/>
          <p:nvPr/>
        </p:nvSpPr>
        <p:spPr>
          <a:xfrm>
            <a:off x="9348108" y="3182646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0" name="TextBox 54">
            <a:extLst>
              <a:ext uri="{FF2B5EF4-FFF2-40B4-BE49-F238E27FC236}">
                <a16:creationId xmlns:a16="http://schemas.microsoft.com/office/drawing/2014/main" id="{D7C9837E-9186-FBE8-E13B-F0BB13C70B64}"/>
              </a:ext>
            </a:extLst>
          </p:cNvPr>
          <p:cNvSpPr txBox="1"/>
          <p:nvPr/>
        </p:nvSpPr>
        <p:spPr>
          <a:xfrm>
            <a:off x="9462913" y="3261793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r>
              <a:rPr lang="en-US" altLang="zh-CN" sz="1800" dirty="0"/>
              <a:t>[</a:t>
            </a:r>
            <a:r>
              <a:rPr lang="zh-CN" altLang="en-US" sz="1800" dirty="0"/>
              <a:t>运营助理</a:t>
            </a:r>
            <a:r>
              <a:rPr lang="en-US" altLang="zh-CN" sz="1800" dirty="0"/>
              <a:t>] </a:t>
            </a:r>
            <a:r>
              <a:rPr lang="zh-CN" altLang="en-US" sz="1800" dirty="0"/>
              <a:t>琳琳</a:t>
            </a:r>
          </a:p>
        </p:txBody>
      </p:sp>
      <p:sp>
        <p:nvSpPr>
          <p:cNvPr id="1072" name="矩形: 圆角 1071">
            <a:extLst>
              <a:ext uri="{FF2B5EF4-FFF2-40B4-BE49-F238E27FC236}">
                <a16:creationId xmlns:a16="http://schemas.microsoft.com/office/drawing/2014/main" id="{89BDC4CB-8B75-6ED7-A51B-68172E005E4F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4393574" y="4081263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4AF39813-0289-8A5D-7087-F25BBB413770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screen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5529" y="4117766"/>
            <a:ext cx="1580545" cy="2037765"/>
          </a:xfrm>
          <a:prstGeom prst="rect">
            <a:avLst/>
          </a:prstGeom>
          <a:noFill/>
          <a:effectLst/>
        </p:spPr>
      </p:pic>
      <p:sp>
        <p:nvSpPr>
          <p:cNvPr id="1074" name="矩形: 圆顶角 1073">
            <a:extLst>
              <a:ext uri="{FF2B5EF4-FFF2-40B4-BE49-F238E27FC236}">
                <a16:creationId xmlns:a16="http://schemas.microsoft.com/office/drawing/2014/main" id="{FFBF0B67-E9B2-3ED3-AAF7-D642129517B6}"/>
              </a:ext>
            </a:extLst>
          </p:cNvPr>
          <p:cNvSpPr/>
          <p:nvPr/>
        </p:nvSpPr>
        <p:spPr>
          <a:xfrm>
            <a:off x="4393574" y="6010468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5" name="TextBox 54">
            <a:extLst>
              <a:ext uri="{FF2B5EF4-FFF2-40B4-BE49-F238E27FC236}">
                <a16:creationId xmlns:a16="http://schemas.microsoft.com/office/drawing/2014/main" id="{7B33FAC8-7C8E-04BA-1C2F-086A50474E2F}"/>
              </a:ext>
            </a:extLst>
          </p:cNvPr>
          <p:cNvSpPr txBox="1"/>
          <p:nvPr/>
        </p:nvSpPr>
        <p:spPr>
          <a:xfrm>
            <a:off x="4530174" y="6089615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r>
              <a:rPr lang="en-US" altLang="zh-CN" sz="1800" dirty="0"/>
              <a:t>[</a:t>
            </a:r>
            <a:r>
              <a:rPr lang="zh-CN" altLang="en-US" sz="1800" dirty="0"/>
              <a:t>设计总监</a:t>
            </a:r>
            <a:r>
              <a:rPr lang="en-US" altLang="zh-CN" sz="1800" dirty="0"/>
              <a:t>]  </a:t>
            </a:r>
            <a:r>
              <a:rPr lang="zh-CN" altLang="en-US" sz="1800" dirty="0"/>
              <a:t>璃璃</a:t>
            </a:r>
          </a:p>
        </p:txBody>
      </p:sp>
      <p:sp>
        <p:nvSpPr>
          <p:cNvPr id="1077" name="矩形: 圆角 1076">
            <a:extLst>
              <a:ext uri="{FF2B5EF4-FFF2-40B4-BE49-F238E27FC236}">
                <a16:creationId xmlns:a16="http://schemas.microsoft.com/office/drawing/2014/main" id="{79F42EC9-86F6-D344-D8FF-76ABC9A5AF00}"/>
              </a:ext>
            </a:extLst>
          </p:cNvPr>
          <p:cNvSpPr/>
          <p:nvPr>
            <p:custDataLst>
              <p:tags r:id="rId6"/>
            </p:custDataLst>
          </p:nvPr>
        </p:nvSpPr>
        <p:spPr bwMode="auto">
          <a:xfrm>
            <a:off x="6870841" y="4081263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9" name="图片 1028">
            <a:extLst>
              <a:ext uri="{FF2B5EF4-FFF2-40B4-BE49-F238E27FC236}">
                <a16:creationId xmlns:a16="http://schemas.microsoft.com/office/drawing/2014/main" id="{98DE9D63-7D61-FB40-DFB6-34A35E4035A6}"/>
              </a:ext>
            </a:extLst>
          </p:cNvPr>
          <p:cNvPicPr>
            <a:picLocks/>
          </p:cNvPicPr>
          <p:nvPr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216581" y="4267133"/>
            <a:ext cx="1492974" cy="1742843"/>
          </a:xfrm>
          <a:prstGeom prst="rect">
            <a:avLst/>
          </a:prstGeom>
          <a:effectLst/>
        </p:spPr>
      </p:pic>
      <p:sp>
        <p:nvSpPr>
          <p:cNvPr id="1079" name="矩形: 圆顶角 1078">
            <a:extLst>
              <a:ext uri="{FF2B5EF4-FFF2-40B4-BE49-F238E27FC236}">
                <a16:creationId xmlns:a16="http://schemas.microsoft.com/office/drawing/2014/main" id="{D8F06BD4-F7FD-FD07-0B00-01593400D8C7}"/>
              </a:ext>
            </a:extLst>
          </p:cNvPr>
          <p:cNvSpPr/>
          <p:nvPr/>
        </p:nvSpPr>
        <p:spPr>
          <a:xfrm>
            <a:off x="6870841" y="6010468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0" name="TextBox 54">
            <a:extLst>
              <a:ext uri="{FF2B5EF4-FFF2-40B4-BE49-F238E27FC236}">
                <a16:creationId xmlns:a16="http://schemas.microsoft.com/office/drawing/2014/main" id="{FD437B6F-D048-304D-22C5-769F06248E5E}"/>
              </a:ext>
            </a:extLst>
          </p:cNvPr>
          <p:cNvSpPr txBox="1"/>
          <p:nvPr/>
        </p:nvSpPr>
        <p:spPr>
          <a:xfrm>
            <a:off x="6985646" y="6089615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r>
              <a:rPr lang="en-US" altLang="zh-CN" sz="1800" dirty="0"/>
              <a:t>[</a:t>
            </a:r>
            <a:r>
              <a:rPr lang="zh-CN" altLang="en-US" sz="1800" dirty="0"/>
              <a:t>社群助教</a:t>
            </a:r>
            <a:r>
              <a:rPr lang="en-US" altLang="zh-CN" sz="1800" dirty="0"/>
              <a:t>] </a:t>
            </a:r>
            <a:r>
              <a:rPr lang="zh-CN" altLang="en-US" sz="1800" dirty="0"/>
              <a:t>瑶瑶</a:t>
            </a:r>
          </a:p>
        </p:txBody>
      </p:sp>
      <p:sp>
        <p:nvSpPr>
          <p:cNvPr id="1082" name="矩形: 圆角 1081">
            <a:extLst>
              <a:ext uri="{FF2B5EF4-FFF2-40B4-BE49-F238E27FC236}">
                <a16:creationId xmlns:a16="http://schemas.microsoft.com/office/drawing/2014/main" id="{60D1D712-B70C-7482-4127-771C70678B0B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9348108" y="4081263"/>
            <a:ext cx="2140864" cy="2370216"/>
          </a:xfrm>
          <a:prstGeom prst="roundRect">
            <a:avLst>
              <a:gd name="adj" fmla="val 9782"/>
            </a:avLst>
          </a:pr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249A14B3-0E9A-B7A0-9A0E-9076026421F0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screen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9706857" y="4191974"/>
            <a:ext cx="1466956" cy="1889351"/>
          </a:xfrm>
          <a:prstGeom prst="rect">
            <a:avLst/>
          </a:prstGeom>
          <a:noFill/>
          <a:effectLst/>
        </p:spPr>
      </p:pic>
      <p:sp>
        <p:nvSpPr>
          <p:cNvPr id="1084" name="矩形: 圆顶角 1083">
            <a:extLst>
              <a:ext uri="{FF2B5EF4-FFF2-40B4-BE49-F238E27FC236}">
                <a16:creationId xmlns:a16="http://schemas.microsoft.com/office/drawing/2014/main" id="{A11B0254-70E5-B7C4-DD6B-CAE76676888E}"/>
              </a:ext>
            </a:extLst>
          </p:cNvPr>
          <p:cNvSpPr/>
          <p:nvPr/>
        </p:nvSpPr>
        <p:spPr>
          <a:xfrm>
            <a:off x="9348108" y="6010468"/>
            <a:ext cx="2144168" cy="446725"/>
          </a:xfrm>
          <a:prstGeom prst="round2SameRect">
            <a:avLst>
              <a:gd name="adj1" fmla="val 853"/>
              <a:gd name="adj2" fmla="val 50000"/>
            </a:avLst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5" name="TextBox 54">
            <a:extLst>
              <a:ext uri="{FF2B5EF4-FFF2-40B4-BE49-F238E27FC236}">
                <a16:creationId xmlns:a16="http://schemas.microsoft.com/office/drawing/2014/main" id="{A226D2EC-AD24-A065-43FC-46B43BBC6845}"/>
              </a:ext>
            </a:extLst>
          </p:cNvPr>
          <p:cNvSpPr txBox="1"/>
          <p:nvPr/>
        </p:nvSpPr>
        <p:spPr>
          <a:xfrm>
            <a:off x="9462913" y="6089615"/>
            <a:ext cx="1911254" cy="276999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OPPOSans H"/>
                <a:ea typeface="OPPOSans H"/>
              </a:defRPr>
            </a:lvl1pPr>
          </a:lstStyle>
          <a:p>
            <a:pPr algn="ctr"/>
            <a:r>
              <a:rPr lang="en-US" altLang="zh-CN" sz="1800" dirty="0"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[</a:t>
            </a:r>
            <a:r>
              <a:rPr lang="zh-CN" altLang="en-US" sz="1800" dirty="0"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社群助教</a:t>
            </a:r>
            <a:r>
              <a:rPr lang="en-US" altLang="zh-CN" sz="1800" dirty="0"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</a:rPr>
              <a:t>]  </a:t>
            </a:r>
            <a:r>
              <a:rPr lang="zh-CN" altLang="en-US" sz="1800" dirty="0">
                <a:solidFill>
                  <a:srgbClr val="FFFFFF"/>
                </a:solidFill>
                <a:effectLst>
                  <a:outerShdw blurRad="38100" dist="38100" dir="2700000" algn="tl">
                    <a:schemeClr val="accent1">
                      <a:lumMod val="50000"/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珺珺</a:t>
            </a:r>
          </a:p>
        </p:txBody>
      </p:sp>
    </p:spTree>
    <p:extLst>
      <p:ext uri="{BB962C8B-B14F-4D97-AF65-F5344CB8AC3E}">
        <p14:creationId xmlns:p14="http://schemas.microsoft.com/office/powerpoint/2010/main" val="1984900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A7E484D-E895-BCAC-AD9C-C215716E6F09}"/>
              </a:ext>
            </a:extLst>
          </p:cNvPr>
          <p:cNvSpPr/>
          <p:nvPr/>
        </p:nvSpPr>
        <p:spPr bwMode="auto">
          <a:xfrm>
            <a:off x="-254598" y="5292720"/>
            <a:ext cx="12701196" cy="1254754"/>
          </a:xfrm>
          <a:custGeom>
            <a:avLst/>
            <a:gdLst>
              <a:gd name="connsiteX0" fmla="*/ 0 w 12192000"/>
              <a:gd name="connsiteY0" fmla="*/ 0 h 1254754"/>
              <a:gd name="connsiteX1" fmla="*/ 12192000 w 12192000"/>
              <a:gd name="connsiteY1" fmla="*/ 0 h 1254754"/>
              <a:gd name="connsiteX2" fmla="*/ 12192000 w 12192000"/>
              <a:gd name="connsiteY2" fmla="*/ 1254754 h 1254754"/>
              <a:gd name="connsiteX3" fmla="*/ 0 w 12192000"/>
              <a:gd name="connsiteY3" fmla="*/ 1254754 h 1254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54754">
                <a:moveTo>
                  <a:pt x="0" y="0"/>
                </a:moveTo>
                <a:lnTo>
                  <a:pt x="12192000" y="0"/>
                </a:lnTo>
                <a:lnTo>
                  <a:pt x="12192000" y="1254754"/>
                </a:lnTo>
                <a:lnTo>
                  <a:pt x="0" y="125475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50000"/>
            </a:schemeClr>
          </a:solidFill>
          <a:ln w="12700" cap="flat" cmpd="sng" algn="ctr">
            <a:solidFill>
              <a:schemeClr val="accent1">
                <a:alpha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0C5E5B2-5C55-1A27-43E2-657AA626A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673" y="368069"/>
            <a:ext cx="10515600" cy="564515"/>
          </a:xfrm>
        </p:spPr>
        <p:txBody>
          <a:bodyPr/>
          <a:lstStyle/>
          <a:p>
            <a:r>
              <a:rPr lang="zh-CN" altLang="en-US" sz="3200" dirty="0"/>
              <a:t>战略布局，打造职场一站式服务平台</a:t>
            </a:r>
            <a:endParaRPr lang="en-US" sz="3200" dirty="0"/>
          </a:p>
        </p:txBody>
      </p:sp>
      <p:sp>
        <p:nvSpPr>
          <p:cNvPr id="15" name="左大括号 14">
            <a:extLst>
              <a:ext uri="{FF2B5EF4-FFF2-40B4-BE49-F238E27FC236}">
                <a16:creationId xmlns:a16="http://schemas.microsoft.com/office/drawing/2014/main" id="{458AF313-AD2B-3A34-F757-E6BC2696ADF6}"/>
              </a:ext>
            </a:extLst>
          </p:cNvPr>
          <p:cNvSpPr/>
          <p:nvPr/>
        </p:nvSpPr>
        <p:spPr>
          <a:xfrm rot="5400000">
            <a:off x="5898054" y="1165821"/>
            <a:ext cx="369332" cy="1836420"/>
          </a:xfrm>
          <a:prstGeom prst="leftBrace">
            <a:avLst>
              <a:gd name="adj1" fmla="val 44561"/>
              <a:gd name="adj2" fmla="val 4998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FC34B7AB-F22F-2CC7-90B0-D29E3C2AE344}"/>
              </a:ext>
            </a:extLst>
          </p:cNvPr>
          <p:cNvSpPr/>
          <p:nvPr/>
        </p:nvSpPr>
        <p:spPr>
          <a:xfrm>
            <a:off x="4541627" y="1302831"/>
            <a:ext cx="3108746" cy="48627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80000">
                <a:schemeClr val="accent1">
                  <a:lumMod val="50000"/>
                </a:schemeClr>
              </a:gs>
              <a:gs pos="26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A865B4E-5648-68CF-18DB-6883211B0F6C}"/>
              </a:ext>
            </a:extLst>
          </p:cNvPr>
          <p:cNvSpPr/>
          <p:nvPr/>
        </p:nvSpPr>
        <p:spPr>
          <a:xfrm>
            <a:off x="747133" y="235878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1BEA516-CD65-05AD-A2B6-E7231B19CEC1}"/>
              </a:ext>
            </a:extLst>
          </p:cNvPr>
          <p:cNvSpPr txBox="1"/>
          <p:nvPr/>
        </p:nvSpPr>
        <p:spPr>
          <a:xfrm>
            <a:off x="842810" y="2343398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1600" dirty="0"/>
              <a:t>功能页面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DF52BBE4-BAFB-9839-AE6B-B99F614309E7}"/>
              </a:ext>
            </a:extLst>
          </p:cNvPr>
          <p:cNvSpPr txBox="1"/>
          <p:nvPr/>
        </p:nvSpPr>
        <p:spPr>
          <a:xfrm>
            <a:off x="5408296" y="1284359"/>
            <a:ext cx="13754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>
                <a:gradFill flip="none" rotWithShape="1">
                  <a:gsLst>
                    <a:gs pos="0">
                      <a:schemeClr val="bg1"/>
                    </a:gs>
                    <a:gs pos="95833">
                      <a:schemeClr val="bg1"/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版式库</a:t>
            </a:r>
            <a:endParaRPr lang="en-US" sz="2800" dirty="0">
              <a:gradFill flip="none" rotWithShape="1">
                <a:gsLst>
                  <a:gs pos="0">
                    <a:schemeClr val="bg1"/>
                  </a:gs>
                  <a:gs pos="95833">
                    <a:schemeClr val="bg1"/>
                  </a:gs>
                  <a:gs pos="5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chemeClr val="accent1">
                    <a:lumMod val="50000"/>
                    <a:alpha val="43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1" name="矩形: 圆角 210">
            <a:extLst>
              <a:ext uri="{FF2B5EF4-FFF2-40B4-BE49-F238E27FC236}">
                <a16:creationId xmlns:a16="http://schemas.microsoft.com/office/drawing/2014/main" id="{A7D06B65-5138-310E-5BFB-9E0A91EA4006}"/>
              </a:ext>
            </a:extLst>
          </p:cNvPr>
          <p:cNvSpPr/>
          <p:nvPr/>
        </p:nvSpPr>
        <p:spPr>
          <a:xfrm>
            <a:off x="2611598" y="235878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E12BAB34-B5BC-8E62-D716-20295542847D}"/>
              </a:ext>
            </a:extLst>
          </p:cNvPr>
          <p:cNvSpPr txBox="1"/>
          <p:nvPr/>
        </p:nvSpPr>
        <p:spPr>
          <a:xfrm>
            <a:off x="2707275" y="2343398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内容排版</a:t>
            </a:r>
          </a:p>
        </p:txBody>
      </p:sp>
      <p:sp>
        <p:nvSpPr>
          <p:cNvPr id="214" name="矩形: 圆角 213">
            <a:extLst>
              <a:ext uri="{FF2B5EF4-FFF2-40B4-BE49-F238E27FC236}">
                <a16:creationId xmlns:a16="http://schemas.microsoft.com/office/drawing/2014/main" id="{2F6E43E6-E49A-346A-B440-C3BE0F9F7C33}"/>
              </a:ext>
            </a:extLst>
          </p:cNvPr>
          <p:cNvSpPr/>
          <p:nvPr/>
        </p:nvSpPr>
        <p:spPr>
          <a:xfrm>
            <a:off x="4476063" y="235878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id="{9C8DBC24-01CA-F851-A853-D63ECEC62696}"/>
              </a:ext>
            </a:extLst>
          </p:cNvPr>
          <p:cNvSpPr txBox="1"/>
          <p:nvPr/>
        </p:nvSpPr>
        <p:spPr>
          <a:xfrm>
            <a:off x="4571740" y="2343398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图表美化</a:t>
            </a:r>
          </a:p>
        </p:txBody>
      </p:sp>
      <p:sp>
        <p:nvSpPr>
          <p:cNvPr id="217" name="矩形: 圆角 216">
            <a:extLst>
              <a:ext uri="{FF2B5EF4-FFF2-40B4-BE49-F238E27FC236}">
                <a16:creationId xmlns:a16="http://schemas.microsoft.com/office/drawing/2014/main" id="{E8BEEE09-8FAD-0D34-8C66-B53C42C9F944}"/>
              </a:ext>
            </a:extLst>
          </p:cNvPr>
          <p:cNvSpPr/>
          <p:nvPr/>
        </p:nvSpPr>
        <p:spPr>
          <a:xfrm>
            <a:off x="6340528" y="235878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33375E90-A673-9710-D83B-7F4CFF601985}"/>
              </a:ext>
            </a:extLst>
          </p:cNvPr>
          <p:cNvSpPr txBox="1"/>
          <p:nvPr/>
        </p:nvSpPr>
        <p:spPr>
          <a:xfrm>
            <a:off x="6436205" y="2343398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创意版式</a:t>
            </a:r>
          </a:p>
        </p:txBody>
      </p:sp>
      <p:sp>
        <p:nvSpPr>
          <p:cNvPr id="220" name="矩形: 圆角 219">
            <a:extLst>
              <a:ext uri="{FF2B5EF4-FFF2-40B4-BE49-F238E27FC236}">
                <a16:creationId xmlns:a16="http://schemas.microsoft.com/office/drawing/2014/main" id="{B7F6D7EF-A7CB-195F-BC12-CDA620478EF3}"/>
              </a:ext>
            </a:extLst>
          </p:cNvPr>
          <p:cNvSpPr/>
          <p:nvPr/>
        </p:nvSpPr>
        <p:spPr>
          <a:xfrm>
            <a:off x="8204993" y="2357496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1" name="文本框 220">
            <a:extLst>
              <a:ext uri="{FF2B5EF4-FFF2-40B4-BE49-F238E27FC236}">
                <a16:creationId xmlns:a16="http://schemas.microsoft.com/office/drawing/2014/main" id="{6D4EB1D1-EBCF-6CFD-2CAA-2FB38BA50A53}"/>
              </a:ext>
            </a:extLst>
          </p:cNvPr>
          <p:cNvSpPr txBox="1"/>
          <p:nvPr/>
        </p:nvSpPr>
        <p:spPr>
          <a:xfrm>
            <a:off x="8300670" y="2342107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定制设计</a:t>
            </a:r>
          </a:p>
        </p:txBody>
      </p:sp>
      <p:sp>
        <p:nvSpPr>
          <p:cNvPr id="223" name="矩形: 圆角 222">
            <a:extLst>
              <a:ext uri="{FF2B5EF4-FFF2-40B4-BE49-F238E27FC236}">
                <a16:creationId xmlns:a16="http://schemas.microsoft.com/office/drawing/2014/main" id="{F0A8CA61-FFE5-481F-D143-BC1B602050F7}"/>
              </a:ext>
            </a:extLst>
          </p:cNvPr>
          <p:cNvSpPr/>
          <p:nvPr/>
        </p:nvSpPr>
        <p:spPr>
          <a:xfrm>
            <a:off x="10069458" y="235878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24" name="文本框 223">
            <a:extLst>
              <a:ext uri="{FF2B5EF4-FFF2-40B4-BE49-F238E27FC236}">
                <a16:creationId xmlns:a16="http://schemas.microsoft.com/office/drawing/2014/main" id="{2081A78A-E011-7874-B689-E9C957BFDBD2}"/>
              </a:ext>
            </a:extLst>
          </p:cNvPr>
          <p:cNvSpPr txBox="1"/>
          <p:nvPr/>
        </p:nvSpPr>
        <p:spPr>
          <a:xfrm>
            <a:off x="10165135" y="2343398"/>
            <a:ext cx="11840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商业案例</a:t>
            </a:r>
          </a:p>
        </p:txBody>
      </p:sp>
      <p:sp>
        <p:nvSpPr>
          <p:cNvPr id="226" name="矩形: 圆角 225">
            <a:extLst>
              <a:ext uri="{FF2B5EF4-FFF2-40B4-BE49-F238E27FC236}">
                <a16:creationId xmlns:a16="http://schemas.microsoft.com/office/drawing/2014/main" id="{4B7ED409-1DF9-913A-7A23-0D33D530A97F}"/>
              </a:ext>
            </a:extLst>
          </p:cNvPr>
          <p:cNvSpPr/>
          <p:nvPr/>
        </p:nvSpPr>
        <p:spPr>
          <a:xfrm>
            <a:off x="741413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27" name="文本框 226">
            <a:extLst>
              <a:ext uri="{FF2B5EF4-FFF2-40B4-BE49-F238E27FC236}">
                <a16:creationId xmlns:a16="http://schemas.microsoft.com/office/drawing/2014/main" id="{4A7886D1-64FF-5313-E247-5D6D32C21B7C}"/>
              </a:ext>
            </a:extLst>
          </p:cNvPr>
          <p:cNvSpPr txBox="1"/>
          <p:nvPr/>
        </p:nvSpPr>
        <p:spPr>
          <a:xfrm>
            <a:off x="842810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封面页</a:t>
            </a:r>
          </a:p>
        </p:txBody>
      </p:sp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C1B84081-7EC7-C25B-B39B-AD95EF09BE0D}"/>
              </a:ext>
            </a:extLst>
          </p:cNvPr>
          <p:cNvSpPr/>
          <p:nvPr/>
        </p:nvSpPr>
        <p:spPr>
          <a:xfrm>
            <a:off x="2611598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0" name="文本框 229">
            <a:extLst>
              <a:ext uri="{FF2B5EF4-FFF2-40B4-BE49-F238E27FC236}">
                <a16:creationId xmlns:a16="http://schemas.microsoft.com/office/drawing/2014/main" id="{CBD6B481-BE8E-0816-0AD8-44961A0BA899}"/>
              </a:ext>
            </a:extLst>
          </p:cNvPr>
          <p:cNvSpPr txBox="1"/>
          <p:nvPr/>
        </p:nvSpPr>
        <p:spPr>
          <a:xfrm>
            <a:off x="2707275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并列</a:t>
            </a:r>
          </a:p>
        </p:txBody>
      </p:sp>
      <p:sp>
        <p:nvSpPr>
          <p:cNvPr id="232" name="矩形: 圆角 231">
            <a:extLst>
              <a:ext uri="{FF2B5EF4-FFF2-40B4-BE49-F238E27FC236}">
                <a16:creationId xmlns:a16="http://schemas.microsoft.com/office/drawing/2014/main" id="{08D119BF-01D0-3F72-83DD-01C164FE2BD2}"/>
              </a:ext>
            </a:extLst>
          </p:cNvPr>
          <p:cNvSpPr/>
          <p:nvPr/>
        </p:nvSpPr>
        <p:spPr>
          <a:xfrm>
            <a:off x="4479187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id="{F6AECB0E-5182-4220-478A-7F346C603DB5}"/>
              </a:ext>
            </a:extLst>
          </p:cNvPr>
          <p:cNvSpPr txBox="1"/>
          <p:nvPr/>
        </p:nvSpPr>
        <p:spPr>
          <a:xfrm>
            <a:off x="4574864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表格</a:t>
            </a:r>
          </a:p>
        </p:txBody>
      </p:sp>
      <p:sp>
        <p:nvSpPr>
          <p:cNvPr id="235" name="矩形: 圆角 234">
            <a:extLst>
              <a:ext uri="{FF2B5EF4-FFF2-40B4-BE49-F238E27FC236}">
                <a16:creationId xmlns:a16="http://schemas.microsoft.com/office/drawing/2014/main" id="{6EBDCA1E-41E2-FA73-908E-4F2FD1B5588D}"/>
              </a:ext>
            </a:extLst>
          </p:cNvPr>
          <p:cNvSpPr/>
          <p:nvPr/>
        </p:nvSpPr>
        <p:spPr>
          <a:xfrm>
            <a:off x="6347836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6" name="文本框 235">
            <a:extLst>
              <a:ext uri="{FF2B5EF4-FFF2-40B4-BE49-F238E27FC236}">
                <a16:creationId xmlns:a16="http://schemas.microsoft.com/office/drawing/2014/main" id="{E8144047-091A-9C58-CBD1-2C4B5F686294}"/>
              </a:ext>
            </a:extLst>
          </p:cNvPr>
          <p:cNvSpPr txBox="1"/>
          <p:nvPr/>
        </p:nvSpPr>
        <p:spPr>
          <a:xfrm>
            <a:off x="6443513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人物介绍</a:t>
            </a:r>
          </a:p>
        </p:txBody>
      </p:sp>
      <p:sp>
        <p:nvSpPr>
          <p:cNvPr id="238" name="矩形: 圆角 237">
            <a:extLst>
              <a:ext uri="{FF2B5EF4-FFF2-40B4-BE49-F238E27FC236}">
                <a16:creationId xmlns:a16="http://schemas.microsoft.com/office/drawing/2014/main" id="{B3B18261-2AE6-2FD9-B990-A373B18DCD85}"/>
              </a:ext>
            </a:extLst>
          </p:cNvPr>
          <p:cNvSpPr/>
          <p:nvPr/>
        </p:nvSpPr>
        <p:spPr>
          <a:xfrm>
            <a:off x="8204993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9" name="文本框 238">
            <a:extLst>
              <a:ext uri="{FF2B5EF4-FFF2-40B4-BE49-F238E27FC236}">
                <a16:creationId xmlns:a16="http://schemas.microsoft.com/office/drawing/2014/main" id="{CB9E34BA-37BC-6ACD-03B9-44DC2EF107A8}"/>
              </a:ext>
            </a:extLst>
          </p:cNvPr>
          <p:cNvSpPr txBox="1"/>
          <p:nvPr/>
        </p:nvSpPr>
        <p:spPr>
          <a:xfrm>
            <a:off x="8300670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标准定制</a:t>
            </a:r>
          </a:p>
        </p:txBody>
      </p:sp>
      <p:sp>
        <p:nvSpPr>
          <p:cNvPr id="241" name="矩形: 圆角 240">
            <a:extLst>
              <a:ext uri="{FF2B5EF4-FFF2-40B4-BE49-F238E27FC236}">
                <a16:creationId xmlns:a16="http://schemas.microsoft.com/office/drawing/2014/main" id="{56DF9AC5-0A8F-B19B-52E8-4C679D5C2DD4}"/>
              </a:ext>
            </a:extLst>
          </p:cNvPr>
          <p:cNvSpPr/>
          <p:nvPr/>
        </p:nvSpPr>
        <p:spPr>
          <a:xfrm>
            <a:off x="10069458" y="2804770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42" name="文本框 241">
            <a:extLst>
              <a:ext uri="{FF2B5EF4-FFF2-40B4-BE49-F238E27FC236}">
                <a16:creationId xmlns:a16="http://schemas.microsoft.com/office/drawing/2014/main" id="{C733F199-5774-4B6E-EDA5-85C7EC3B9F4D}"/>
              </a:ext>
            </a:extLst>
          </p:cNvPr>
          <p:cNvSpPr txBox="1"/>
          <p:nvPr/>
        </p:nvSpPr>
        <p:spPr>
          <a:xfrm>
            <a:off x="10165135" y="2804770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商务</a:t>
            </a:r>
          </a:p>
        </p:txBody>
      </p:sp>
      <p:sp>
        <p:nvSpPr>
          <p:cNvPr id="316" name="Left Brace 14+">
            <a:extLst>
              <a:ext uri="{FF2B5EF4-FFF2-40B4-BE49-F238E27FC236}">
                <a16:creationId xmlns:a16="http://schemas.microsoft.com/office/drawing/2014/main" id="{7CDC3145-B436-60FE-46C7-20380E485236}"/>
              </a:ext>
            </a:extLst>
          </p:cNvPr>
          <p:cNvSpPr/>
          <p:nvPr/>
        </p:nvSpPr>
        <p:spPr>
          <a:xfrm rot="5400000">
            <a:off x="5898054" y="-699387"/>
            <a:ext cx="369332" cy="5566836"/>
          </a:xfrm>
          <a:prstGeom prst="leftBrace">
            <a:avLst>
              <a:gd name="adj1" fmla="val 44561"/>
              <a:gd name="adj2" fmla="val 4998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7" name="Left Brace 14++">
            <a:extLst>
              <a:ext uri="{FF2B5EF4-FFF2-40B4-BE49-F238E27FC236}">
                <a16:creationId xmlns:a16="http://schemas.microsoft.com/office/drawing/2014/main" id="{685BB9D8-DD5D-E8F6-2222-D79DCB49F73A}"/>
              </a:ext>
            </a:extLst>
          </p:cNvPr>
          <p:cNvSpPr/>
          <p:nvPr/>
        </p:nvSpPr>
        <p:spPr>
          <a:xfrm rot="5400000">
            <a:off x="5908531" y="-2578457"/>
            <a:ext cx="369332" cy="9324975"/>
          </a:xfrm>
          <a:prstGeom prst="leftBrace">
            <a:avLst>
              <a:gd name="adj1" fmla="val 44561"/>
              <a:gd name="adj2" fmla="val 49987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8" name="椭圆 317">
            <a:extLst>
              <a:ext uri="{FF2B5EF4-FFF2-40B4-BE49-F238E27FC236}">
                <a16:creationId xmlns:a16="http://schemas.microsoft.com/office/drawing/2014/main" id="{3209315C-5BF9-C907-52AF-72BFCB1C0E3E}"/>
              </a:ext>
            </a:extLst>
          </p:cNvPr>
          <p:cNvSpPr/>
          <p:nvPr/>
        </p:nvSpPr>
        <p:spPr>
          <a:xfrm>
            <a:off x="1402878" y="2276650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>
            <a:extLst>
              <a:ext uri="{FF2B5EF4-FFF2-40B4-BE49-F238E27FC236}">
                <a16:creationId xmlns:a16="http://schemas.microsoft.com/office/drawing/2014/main" id="{DE2E054D-7CB3-B4FE-1FE7-897013A58046}"/>
              </a:ext>
            </a:extLst>
          </p:cNvPr>
          <p:cNvSpPr/>
          <p:nvPr/>
        </p:nvSpPr>
        <p:spPr>
          <a:xfrm>
            <a:off x="3267343" y="2274090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>
            <a:extLst>
              <a:ext uri="{FF2B5EF4-FFF2-40B4-BE49-F238E27FC236}">
                <a16:creationId xmlns:a16="http://schemas.microsoft.com/office/drawing/2014/main" id="{4D3B600D-F888-9D45-BFFE-F0D7250C5E96}"/>
              </a:ext>
            </a:extLst>
          </p:cNvPr>
          <p:cNvSpPr/>
          <p:nvPr/>
        </p:nvSpPr>
        <p:spPr>
          <a:xfrm>
            <a:off x="5131808" y="2274090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>
            <a:extLst>
              <a:ext uri="{FF2B5EF4-FFF2-40B4-BE49-F238E27FC236}">
                <a16:creationId xmlns:a16="http://schemas.microsoft.com/office/drawing/2014/main" id="{A4481499-24A0-66CF-2148-F2B31646E2C3}"/>
              </a:ext>
            </a:extLst>
          </p:cNvPr>
          <p:cNvSpPr/>
          <p:nvPr/>
        </p:nvSpPr>
        <p:spPr>
          <a:xfrm>
            <a:off x="6970028" y="2274090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>
            <a:extLst>
              <a:ext uri="{FF2B5EF4-FFF2-40B4-BE49-F238E27FC236}">
                <a16:creationId xmlns:a16="http://schemas.microsoft.com/office/drawing/2014/main" id="{88E30302-D470-6A3F-CBD9-9BBEFB89F8B2}"/>
              </a:ext>
            </a:extLst>
          </p:cNvPr>
          <p:cNvSpPr/>
          <p:nvPr/>
        </p:nvSpPr>
        <p:spPr>
          <a:xfrm>
            <a:off x="8834179" y="2271728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>
            <a:extLst>
              <a:ext uri="{FF2B5EF4-FFF2-40B4-BE49-F238E27FC236}">
                <a16:creationId xmlns:a16="http://schemas.microsoft.com/office/drawing/2014/main" id="{CEE26BE5-C3FD-43E2-8CCB-9936648FA281}"/>
              </a:ext>
            </a:extLst>
          </p:cNvPr>
          <p:cNvSpPr/>
          <p:nvPr/>
        </p:nvSpPr>
        <p:spPr>
          <a:xfrm>
            <a:off x="10725204" y="2274090"/>
            <a:ext cx="63920" cy="63710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矩形: 圆角 344">
            <a:extLst>
              <a:ext uri="{FF2B5EF4-FFF2-40B4-BE49-F238E27FC236}">
                <a16:creationId xmlns:a16="http://schemas.microsoft.com/office/drawing/2014/main" id="{EFF553B2-7A12-DC00-8B8C-D924A6B9A645}"/>
              </a:ext>
            </a:extLst>
          </p:cNvPr>
          <p:cNvSpPr/>
          <p:nvPr/>
        </p:nvSpPr>
        <p:spPr>
          <a:xfrm>
            <a:off x="741413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id="{911BE764-2967-1B49-4FE3-BD2AF8FB6523}"/>
              </a:ext>
            </a:extLst>
          </p:cNvPr>
          <p:cNvSpPr txBox="1"/>
          <p:nvPr/>
        </p:nvSpPr>
        <p:spPr>
          <a:xfrm>
            <a:off x="842810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目录页</a:t>
            </a:r>
          </a:p>
        </p:txBody>
      </p:sp>
      <p:sp>
        <p:nvSpPr>
          <p:cNvPr id="348" name="矩形: 圆角 347">
            <a:extLst>
              <a:ext uri="{FF2B5EF4-FFF2-40B4-BE49-F238E27FC236}">
                <a16:creationId xmlns:a16="http://schemas.microsoft.com/office/drawing/2014/main" id="{879FA219-4C80-413A-4BF3-32FC420D8939}"/>
              </a:ext>
            </a:extLst>
          </p:cNvPr>
          <p:cNvSpPr/>
          <p:nvPr/>
        </p:nvSpPr>
        <p:spPr>
          <a:xfrm>
            <a:off x="2611598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49" name="文本框 348">
            <a:extLst>
              <a:ext uri="{FF2B5EF4-FFF2-40B4-BE49-F238E27FC236}">
                <a16:creationId xmlns:a16="http://schemas.microsoft.com/office/drawing/2014/main" id="{983F7BCF-3D2E-C1B8-D032-8E391396C46B}"/>
              </a:ext>
            </a:extLst>
          </p:cNvPr>
          <p:cNvSpPr txBox="1"/>
          <p:nvPr/>
        </p:nvSpPr>
        <p:spPr>
          <a:xfrm>
            <a:off x="2707275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递进</a:t>
            </a:r>
          </a:p>
        </p:txBody>
      </p:sp>
      <p:sp>
        <p:nvSpPr>
          <p:cNvPr id="351" name="矩形: 圆角 350">
            <a:extLst>
              <a:ext uri="{FF2B5EF4-FFF2-40B4-BE49-F238E27FC236}">
                <a16:creationId xmlns:a16="http://schemas.microsoft.com/office/drawing/2014/main" id="{67DCABE8-B223-790E-207A-8D87450438AB}"/>
              </a:ext>
            </a:extLst>
          </p:cNvPr>
          <p:cNvSpPr/>
          <p:nvPr/>
        </p:nvSpPr>
        <p:spPr>
          <a:xfrm>
            <a:off x="4479187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52" name="文本框 351">
            <a:extLst>
              <a:ext uri="{FF2B5EF4-FFF2-40B4-BE49-F238E27FC236}">
                <a16:creationId xmlns:a16="http://schemas.microsoft.com/office/drawing/2014/main" id="{8C9B3BE0-F37F-A2B1-7F5C-0DDD1F01FC7C}"/>
              </a:ext>
            </a:extLst>
          </p:cNvPr>
          <p:cNvSpPr txBox="1"/>
          <p:nvPr/>
        </p:nvSpPr>
        <p:spPr>
          <a:xfrm>
            <a:off x="4574864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柱状图</a:t>
            </a:r>
          </a:p>
        </p:txBody>
      </p:sp>
      <p:sp>
        <p:nvSpPr>
          <p:cNvPr id="354" name="矩形: 圆角 353">
            <a:extLst>
              <a:ext uri="{FF2B5EF4-FFF2-40B4-BE49-F238E27FC236}">
                <a16:creationId xmlns:a16="http://schemas.microsoft.com/office/drawing/2014/main" id="{E8E9C8C3-2F84-7FF6-539C-93E7E12BE754}"/>
              </a:ext>
            </a:extLst>
          </p:cNvPr>
          <p:cNvSpPr/>
          <p:nvPr/>
        </p:nvSpPr>
        <p:spPr>
          <a:xfrm>
            <a:off x="6347836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55" name="文本框 354">
            <a:extLst>
              <a:ext uri="{FF2B5EF4-FFF2-40B4-BE49-F238E27FC236}">
                <a16:creationId xmlns:a16="http://schemas.microsoft.com/office/drawing/2014/main" id="{4DEFEF3F-54B9-7764-31F0-1D281C13ADD5}"/>
              </a:ext>
            </a:extLst>
          </p:cNvPr>
          <p:cNvSpPr txBox="1"/>
          <p:nvPr/>
        </p:nvSpPr>
        <p:spPr>
          <a:xfrm>
            <a:off x="6443513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荣誉奖项</a:t>
            </a:r>
          </a:p>
        </p:txBody>
      </p:sp>
      <p:sp>
        <p:nvSpPr>
          <p:cNvPr id="357" name="矩形: 圆角 356">
            <a:extLst>
              <a:ext uri="{FF2B5EF4-FFF2-40B4-BE49-F238E27FC236}">
                <a16:creationId xmlns:a16="http://schemas.microsoft.com/office/drawing/2014/main" id="{E1A9A46B-4800-63D3-1EBB-5E0D52201661}"/>
              </a:ext>
            </a:extLst>
          </p:cNvPr>
          <p:cNvSpPr/>
          <p:nvPr/>
        </p:nvSpPr>
        <p:spPr>
          <a:xfrm>
            <a:off x="8204993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id="{7D16891B-8838-4456-515F-386933A96A76}"/>
              </a:ext>
            </a:extLst>
          </p:cNvPr>
          <p:cNvSpPr txBox="1"/>
          <p:nvPr/>
        </p:nvSpPr>
        <p:spPr>
          <a:xfrm>
            <a:off x="8300670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高端定制</a:t>
            </a:r>
          </a:p>
        </p:txBody>
      </p:sp>
      <p:sp>
        <p:nvSpPr>
          <p:cNvPr id="360" name="矩形: 圆角 359">
            <a:extLst>
              <a:ext uri="{FF2B5EF4-FFF2-40B4-BE49-F238E27FC236}">
                <a16:creationId xmlns:a16="http://schemas.microsoft.com/office/drawing/2014/main" id="{BF5512F6-094B-6F98-31EB-D93E354B6E9D}"/>
              </a:ext>
            </a:extLst>
          </p:cNvPr>
          <p:cNvSpPr/>
          <p:nvPr/>
        </p:nvSpPr>
        <p:spPr>
          <a:xfrm>
            <a:off x="10069458" y="3253719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id="{344A51E6-687D-8AEB-BCE3-BCE8C8C9DDF2}"/>
              </a:ext>
            </a:extLst>
          </p:cNvPr>
          <p:cNvSpPr txBox="1"/>
          <p:nvPr/>
        </p:nvSpPr>
        <p:spPr>
          <a:xfrm>
            <a:off x="10165135" y="3253719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科技</a:t>
            </a:r>
          </a:p>
        </p:txBody>
      </p:sp>
      <p:sp>
        <p:nvSpPr>
          <p:cNvPr id="381" name="矩形: 圆角 380">
            <a:extLst>
              <a:ext uri="{FF2B5EF4-FFF2-40B4-BE49-F238E27FC236}">
                <a16:creationId xmlns:a16="http://schemas.microsoft.com/office/drawing/2014/main" id="{0D5AE80A-3851-CCF0-2054-82B23792BAFC}"/>
              </a:ext>
            </a:extLst>
          </p:cNvPr>
          <p:cNvSpPr/>
          <p:nvPr/>
        </p:nvSpPr>
        <p:spPr>
          <a:xfrm>
            <a:off x="741413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82" name="文本框 381">
            <a:extLst>
              <a:ext uri="{FF2B5EF4-FFF2-40B4-BE49-F238E27FC236}">
                <a16:creationId xmlns:a16="http://schemas.microsoft.com/office/drawing/2014/main" id="{323F6305-5AE5-F6EE-7719-DBF7BA97300C}"/>
              </a:ext>
            </a:extLst>
          </p:cNvPr>
          <p:cNvSpPr txBox="1"/>
          <p:nvPr/>
        </p:nvSpPr>
        <p:spPr>
          <a:xfrm>
            <a:off x="842810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章节页</a:t>
            </a:r>
          </a:p>
        </p:txBody>
      </p:sp>
      <p:sp>
        <p:nvSpPr>
          <p:cNvPr id="384" name="矩形: 圆角 383">
            <a:extLst>
              <a:ext uri="{FF2B5EF4-FFF2-40B4-BE49-F238E27FC236}">
                <a16:creationId xmlns:a16="http://schemas.microsoft.com/office/drawing/2014/main" id="{F89BE40D-2C90-F9B2-71B3-33C37FAF6491}"/>
              </a:ext>
            </a:extLst>
          </p:cNvPr>
          <p:cNvSpPr/>
          <p:nvPr/>
        </p:nvSpPr>
        <p:spPr>
          <a:xfrm>
            <a:off x="2611598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85" name="文本框 384">
            <a:extLst>
              <a:ext uri="{FF2B5EF4-FFF2-40B4-BE49-F238E27FC236}">
                <a16:creationId xmlns:a16="http://schemas.microsoft.com/office/drawing/2014/main" id="{0B20B65D-892F-9570-D7EA-CA53643CABA4}"/>
              </a:ext>
            </a:extLst>
          </p:cNvPr>
          <p:cNvSpPr txBox="1"/>
          <p:nvPr/>
        </p:nvSpPr>
        <p:spPr>
          <a:xfrm>
            <a:off x="2707275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循环</a:t>
            </a:r>
          </a:p>
        </p:txBody>
      </p:sp>
      <p:sp>
        <p:nvSpPr>
          <p:cNvPr id="387" name="矩形: 圆角 386">
            <a:extLst>
              <a:ext uri="{FF2B5EF4-FFF2-40B4-BE49-F238E27FC236}">
                <a16:creationId xmlns:a16="http://schemas.microsoft.com/office/drawing/2014/main" id="{B0E6D623-ECBA-64AB-3E8B-170459F6330C}"/>
              </a:ext>
            </a:extLst>
          </p:cNvPr>
          <p:cNvSpPr/>
          <p:nvPr/>
        </p:nvSpPr>
        <p:spPr>
          <a:xfrm>
            <a:off x="4479187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88" name="文本框 387">
            <a:extLst>
              <a:ext uri="{FF2B5EF4-FFF2-40B4-BE49-F238E27FC236}">
                <a16:creationId xmlns:a16="http://schemas.microsoft.com/office/drawing/2014/main" id="{789A7A8B-7477-DB36-E8EC-321E84015FC7}"/>
              </a:ext>
            </a:extLst>
          </p:cNvPr>
          <p:cNvSpPr txBox="1"/>
          <p:nvPr/>
        </p:nvSpPr>
        <p:spPr>
          <a:xfrm>
            <a:off x="4574864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折线图</a:t>
            </a:r>
          </a:p>
        </p:txBody>
      </p:sp>
      <p:sp>
        <p:nvSpPr>
          <p:cNvPr id="390" name="矩形: 圆角 389">
            <a:extLst>
              <a:ext uri="{FF2B5EF4-FFF2-40B4-BE49-F238E27FC236}">
                <a16:creationId xmlns:a16="http://schemas.microsoft.com/office/drawing/2014/main" id="{7A37BDBD-FEED-111E-3A86-4CA13414615E}"/>
              </a:ext>
            </a:extLst>
          </p:cNvPr>
          <p:cNvSpPr/>
          <p:nvPr/>
        </p:nvSpPr>
        <p:spPr>
          <a:xfrm>
            <a:off x="6347836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91" name="文本框 390">
            <a:extLst>
              <a:ext uri="{FF2B5EF4-FFF2-40B4-BE49-F238E27FC236}">
                <a16:creationId xmlns:a16="http://schemas.microsoft.com/office/drawing/2014/main" id="{F81E528E-2C9F-CA8F-D070-82CB3A2803ED}"/>
              </a:ext>
            </a:extLst>
          </p:cNvPr>
          <p:cNvSpPr txBox="1"/>
          <p:nvPr/>
        </p:nvSpPr>
        <p:spPr>
          <a:xfrm>
            <a:off x="6443513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时间轴</a:t>
            </a:r>
          </a:p>
        </p:txBody>
      </p:sp>
      <p:sp>
        <p:nvSpPr>
          <p:cNvPr id="393" name="矩形: 圆角 392">
            <a:extLst>
              <a:ext uri="{FF2B5EF4-FFF2-40B4-BE49-F238E27FC236}">
                <a16:creationId xmlns:a16="http://schemas.microsoft.com/office/drawing/2014/main" id="{6C02483E-F061-EF2F-1CCA-B8A20BA447E9}"/>
              </a:ext>
            </a:extLst>
          </p:cNvPr>
          <p:cNvSpPr/>
          <p:nvPr/>
        </p:nvSpPr>
        <p:spPr>
          <a:xfrm>
            <a:off x="8204993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94" name="文本框 393">
            <a:extLst>
              <a:ext uri="{FF2B5EF4-FFF2-40B4-BE49-F238E27FC236}">
                <a16:creationId xmlns:a16="http://schemas.microsoft.com/office/drawing/2014/main" id="{A0BF05ED-3EB2-91DD-3A4A-94704F35E5AE}"/>
              </a:ext>
            </a:extLst>
          </p:cNvPr>
          <p:cNvSpPr txBox="1"/>
          <p:nvPr/>
        </p:nvSpPr>
        <p:spPr>
          <a:xfrm>
            <a:off x="8300670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首席定制</a:t>
            </a:r>
          </a:p>
        </p:txBody>
      </p:sp>
      <p:sp>
        <p:nvSpPr>
          <p:cNvPr id="396" name="矩形: 圆角 395">
            <a:extLst>
              <a:ext uri="{FF2B5EF4-FFF2-40B4-BE49-F238E27FC236}">
                <a16:creationId xmlns:a16="http://schemas.microsoft.com/office/drawing/2014/main" id="{5AC6286D-6D4A-3AC2-4CDE-A905544C430A}"/>
              </a:ext>
            </a:extLst>
          </p:cNvPr>
          <p:cNvSpPr/>
          <p:nvPr/>
        </p:nvSpPr>
        <p:spPr>
          <a:xfrm>
            <a:off x="10069458" y="3702668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97" name="文本框 396">
            <a:extLst>
              <a:ext uri="{FF2B5EF4-FFF2-40B4-BE49-F238E27FC236}">
                <a16:creationId xmlns:a16="http://schemas.microsoft.com/office/drawing/2014/main" id="{EF73D37A-9701-6A64-BA3E-1C7A1591897B}"/>
              </a:ext>
            </a:extLst>
          </p:cNvPr>
          <p:cNvSpPr txBox="1"/>
          <p:nvPr/>
        </p:nvSpPr>
        <p:spPr>
          <a:xfrm>
            <a:off x="10165135" y="3702668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党政</a:t>
            </a:r>
          </a:p>
        </p:txBody>
      </p:sp>
      <p:sp>
        <p:nvSpPr>
          <p:cNvPr id="417" name="矩形: 圆角 416">
            <a:extLst>
              <a:ext uri="{FF2B5EF4-FFF2-40B4-BE49-F238E27FC236}">
                <a16:creationId xmlns:a16="http://schemas.microsoft.com/office/drawing/2014/main" id="{E21C8896-1199-4644-7F41-1EF6A742A71A}"/>
              </a:ext>
            </a:extLst>
          </p:cNvPr>
          <p:cNvSpPr/>
          <p:nvPr/>
        </p:nvSpPr>
        <p:spPr>
          <a:xfrm>
            <a:off x="741413" y="415161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18" name="文本框 417">
            <a:extLst>
              <a:ext uri="{FF2B5EF4-FFF2-40B4-BE49-F238E27FC236}">
                <a16:creationId xmlns:a16="http://schemas.microsoft.com/office/drawing/2014/main" id="{F816BA6E-F3B3-9DB2-40C2-4B45BE4BB1AC}"/>
              </a:ext>
            </a:extLst>
          </p:cNvPr>
          <p:cNvSpPr txBox="1"/>
          <p:nvPr/>
        </p:nvSpPr>
        <p:spPr>
          <a:xfrm>
            <a:off x="842810" y="4151617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标题样式</a:t>
            </a:r>
          </a:p>
        </p:txBody>
      </p:sp>
      <p:sp>
        <p:nvSpPr>
          <p:cNvPr id="420" name="矩形: 圆角 419">
            <a:extLst>
              <a:ext uri="{FF2B5EF4-FFF2-40B4-BE49-F238E27FC236}">
                <a16:creationId xmlns:a16="http://schemas.microsoft.com/office/drawing/2014/main" id="{4E00E041-3F9B-EA95-CE9A-426EB3D695F7}"/>
              </a:ext>
            </a:extLst>
          </p:cNvPr>
          <p:cNvSpPr/>
          <p:nvPr/>
        </p:nvSpPr>
        <p:spPr>
          <a:xfrm>
            <a:off x="2611598" y="415161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21" name="文本框 420">
            <a:extLst>
              <a:ext uri="{FF2B5EF4-FFF2-40B4-BE49-F238E27FC236}">
                <a16:creationId xmlns:a16="http://schemas.microsoft.com/office/drawing/2014/main" id="{87274DC1-C80D-5918-5450-E30441BFE29E}"/>
              </a:ext>
            </a:extLst>
          </p:cNvPr>
          <p:cNvSpPr txBox="1"/>
          <p:nvPr/>
        </p:nvSpPr>
        <p:spPr>
          <a:xfrm>
            <a:off x="2707275" y="4151617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对比</a:t>
            </a:r>
          </a:p>
        </p:txBody>
      </p:sp>
      <p:sp>
        <p:nvSpPr>
          <p:cNvPr id="423" name="矩形: 圆角 422">
            <a:extLst>
              <a:ext uri="{FF2B5EF4-FFF2-40B4-BE49-F238E27FC236}">
                <a16:creationId xmlns:a16="http://schemas.microsoft.com/office/drawing/2014/main" id="{6D06FED1-F0D0-3B2C-81CF-758609F4AE01}"/>
              </a:ext>
            </a:extLst>
          </p:cNvPr>
          <p:cNvSpPr/>
          <p:nvPr/>
        </p:nvSpPr>
        <p:spPr>
          <a:xfrm>
            <a:off x="4479187" y="4151655"/>
            <a:ext cx="1375410" cy="306814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24" name="文本框 423">
            <a:extLst>
              <a:ext uri="{FF2B5EF4-FFF2-40B4-BE49-F238E27FC236}">
                <a16:creationId xmlns:a16="http://schemas.microsoft.com/office/drawing/2014/main" id="{458552A7-6809-181C-0486-853159BE7A1D}"/>
              </a:ext>
            </a:extLst>
          </p:cNvPr>
          <p:cNvSpPr txBox="1"/>
          <p:nvPr/>
        </p:nvSpPr>
        <p:spPr>
          <a:xfrm>
            <a:off x="4574864" y="4151617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饼图</a:t>
            </a:r>
          </a:p>
        </p:txBody>
      </p:sp>
      <p:sp>
        <p:nvSpPr>
          <p:cNvPr id="426" name="矩形: 圆角 425">
            <a:extLst>
              <a:ext uri="{FF2B5EF4-FFF2-40B4-BE49-F238E27FC236}">
                <a16:creationId xmlns:a16="http://schemas.microsoft.com/office/drawing/2014/main" id="{4D4537E4-BA10-B027-E6D7-C03ABB667832}"/>
              </a:ext>
            </a:extLst>
          </p:cNvPr>
          <p:cNvSpPr/>
          <p:nvPr/>
        </p:nvSpPr>
        <p:spPr>
          <a:xfrm>
            <a:off x="6347836" y="415161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27" name="文本框 426">
            <a:extLst>
              <a:ext uri="{FF2B5EF4-FFF2-40B4-BE49-F238E27FC236}">
                <a16:creationId xmlns:a16="http://schemas.microsoft.com/office/drawing/2014/main" id="{7E0C86A9-35B8-C7BE-0FC4-CD5DEE8DE23F}"/>
              </a:ext>
            </a:extLst>
          </p:cNvPr>
          <p:cNvSpPr txBox="1"/>
          <p:nvPr/>
        </p:nvSpPr>
        <p:spPr>
          <a:xfrm>
            <a:off x="6443513" y="4151617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图片创意</a:t>
            </a:r>
          </a:p>
        </p:txBody>
      </p:sp>
      <p:sp>
        <p:nvSpPr>
          <p:cNvPr id="432" name="矩形: 圆角 431">
            <a:extLst>
              <a:ext uri="{FF2B5EF4-FFF2-40B4-BE49-F238E27FC236}">
                <a16:creationId xmlns:a16="http://schemas.microsoft.com/office/drawing/2014/main" id="{DAD7AC33-1FA6-02F0-7BE2-48216F891DF0}"/>
              </a:ext>
            </a:extLst>
          </p:cNvPr>
          <p:cNvSpPr/>
          <p:nvPr/>
        </p:nvSpPr>
        <p:spPr>
          <a:xfrm>
            <a:off x="10069458" y="4151617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33" name="文本框 432">
            <a:extLst>
              <a:ext uri="{FF2B5EF4-FFF2-40B4-BE49-F238E27FC236}">
                <a16:creationId xmlns:a16="http://schemas.microsoft.com/office/drawing/2014/main" id="{7FE1140D-52A5-4690-BC74-643E652CCD0A}"/>
              </a:ext>
            </a:extLst>
          </p:cNvPr>
          <p:cNvSpPr txBox="1"/>
          <p:nvPr/>
        </p:nvSpPr>
        <p:spPr>
          <a:xfrm>
            <a:off x="10165135" y="4151617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极简</a:t>
            </a:r>
          </a:p>
        </p:txBody>
      </p:sp>
      <p:sp>
        <p:nvSpPr>
          <p:cNvPr id="453" name="矩形: 圆角 452">
            <a:extLst>
              <a:ext uri="{FF2B5EF4-FFF2-40B4-BE49-F238E27FC236}">
                <a16:creationId xmlns:a16="http://schemas.microsoft.com/office/drawing/2014/main" id="{562ABB00-F116-203C-3355-A38C907F1243}"/>
              </a:ext>
            </a:extLst>
          </p:cNvPr>
          <p:cNvSpPr/>
          <p:nvPr/>
        </p:nvSpPr>
        <p:spPr>
          <a:xfrm>
            <a:off x="741413" y="4600566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54" name="文本框 453">
            <a:extLst>
              <a:ext uri="{FF2B5EF4-FFF2-40B4-BE49-F238E27FC236}">
                <a16:creationId xmlns:a16="http://schemas.microsoft.com/office/drawing/2014/main" id="{0C3DAA12-EF46-A232-5183-6C9964F0A912}"/>
              </a:ext>
            </a:extLst>
          </p:cNvPr>
          <p:cNvSpPr txBox="1"/>
          <p:nvPr/>
        </p:nvSpPr>
        <p:spPr>
          <a:xfrm>
            <a:off x="842810" y="4600566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结束页</a:t>
            </a:r>
          </a:p>
        </p:txBody>
      </p:sp>
      <p:sp>
        <p:nvSpPr>
          <p:cNvPr id="456" name="矩形: 圆角 455">
            <a:extLst>
              <a:ext uri="{FF2B5EF4-FFF2-40B4-BE49-F238E27FC236}">
                <a16:creationId xmlns:a16="http://schemas.microsoft.com/office/drawing/2014/main" id="{D09385D1-6F7C-7C86-8506-C23EE6F41356}"/>
              </a:ext>
            </a:extLst>
          </p:cNvPr>
          <p:cNvSpPr/>
          <p:nvPr/>
        </p:nvSpPr>
        <p:spPr>
          <a:xfrm>
            <a:off x="2611598" y="4600566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57" name="文本框 456">
            <a:extLst>
              <a:ext uri="{FF2B5EF4-FFF2-40B4-BE49-F238E27FC236}">
                <a16:creationId xmlns:a16="http://schemas.microsoft.com/office/drawing/2014/main" id="{764C9323-1720-B748-E294-6F2F47E5A09E}"/>
              </a:ext>
            </a:extLst>
          </p:cNvPr>
          <p:cNvSpPr txBox="1"/>
          <p:nvPr/>
        </p:nvSpPr>
        <p:spPr>
          <a:xfrm>
            <a:off x="2707275" y="4600566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总分</a:t>
            </a:r>
          </a:p>
        </p:txBody>
      </p:sp>
      <p:sp>
        <p:nvSpPr>
          <p:cNvPr id="462" name="矩形: 圆角 461">
            <a:extLst>
              <a:ext uri="{FF2B5EF4-FFF2-40B4-BE49-F238E27FC236}">
                <a16:creationId xmlns:a16="http://schemas.microsoft.com/office/drawing/2014/main" id="{70D80914-B5C1-BD50-BF48-AD14948FE700}"/>
              </a:ext>
            </a:extLst>
          </p:cNvPr>
          <p:cNvSpPr/>
          <p:nvPr/>
        </p:nvSpPr>
        <p:spPr>
          <a:xfrm>
            <a:off x="6347836" y="4600566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63" name="文本框 462">
            <a:extLst>
              <a:ext uri="{FF2B5EF4-FFF2-40B4-BE49-F238E27FC236}">
                <a16:creationId xmlns:a16="http://schemas.microsoft.com/office/drawing/2014/main" id="{3A02D522-68B9-9772-200E-2B1627A6F663}"/>
              </a:ext>
            </a:extLst>
          </p:cNvPr>
          <p:cNvSpPr txBox="1"/>
          <p:nvPr/>
        </p:nvSpPr>
        <p:spPr>
          <a:xfrm>
            <a:off x="6443513" y="4600566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商业模型</a:t>
            </a:r>
          </a:p>
        </p:txBody>
      </p:sp>
      <p:sp>
        <p:nvSpPr>
          <p:cNvPr id="468" name="矩形: 圆角 467">
            <a:extLst>
              <a:ext uri="{FF2B5EF4-FFF2-40B4-BE49-F238E27FC236}">
                <a16:creationId xmlns:a16="http://schemas.microsoft.com/office/drawing/2014/main" id="{B4C9A74C-1FE8-1BA8-7DF0-66D5FAA22FFF}"/>
              </a:ext>
            </a:extLst>
          </p:cNvPr>
          <p:cNvSpPr/>
          <p:nvPr/>
        </p:nvSpPr>
        <p:spPr>
          <a:xfrm>
            <a:off x="10069458" y="4600566"/>
            <a:ext cx="1375410" cy="307776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40000"/>
            </a:schemeClr>
          </a:solidFill>
          <a:ln w="12700" cap="flat" cmpd="sng" algn="ctr">
            <a:solidFill>
              <a:schemeClr val="tx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469" name="文本框 468">
            <a:extLst>
              <a:ext uri="{FF2B5EF4-FFF2-40B4-BE49-F238E27FC236}">
                <a16:creationId xmlns:a16="http://schemas.microsoft.com/office/drawing/2014/main" id="{715E5D80-6012-0871-53BC-902539B61732}"/>
              </a:ext>
            </a:extLst>
          </p:cNvPr>
          <p:cNvSpPr txBox="1"/>
          <p:nvPr/>
        </p:nvSpPr>
        <p:spPr>
          <a:xfrm>
            <a:off x="10165135" y="4600566"/>
            <a:ext cx="11840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latin typeface="+mn-ea"/>
              </a:rPr>
              <a:t>插画</a:t>
            </a:r>
          </a:p>
        </p:txBody>
      </p:sp>
      <p:sp>
        <p:nvSpPr>
          <p:cNvPr id="528" name="文本框 527">
            <a:extLst>
              <a:ext uri="{FF2B5EF4-FFF2-40B4-BE49-F238E27FC236}">
                <a16:creationId xmlns:a16="http://schemas.microsoft.com/office/drawing/2014/main" id="{FDEEF545-5C88-82C3-D93B-7C9F5B4DCA15}"/>
              </a:ext>
            </a:extLst>
          </p:cNvPr>
          <p:cNvSpPr txBox="1"/>
          <p:nvPr/>
        </p:nvSpPr>
        <p:spPr>
          <a:xfrm>
            <a:off x="1383515" y="5756108"/>
            <a:ext cx="2404205" cy="643766"/>
          </a:xfrm>
          <a:prstGeom prst="rect">
            <a:avLst/>
          </a:prstGeom>
          <a:noFill/>
          <a:effectLst/>
        </p:spPr>
        <p:txBody>
          <a:bodyPr wrap="square" lIns="100584" tIns="50292" rIns="100584" bIns="50292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en-US" sz="1400" b="0" i="0" u="none" strike="noStrike" cap="none" normalizeH="0" baseline="0">
                <a:ln>
                  <a:noFill/>
                </a:ln>
                <a:effectLst/>
                <a:latin typeface="+mn-ea"/>
                <a:ea typeface="+mn-ea"/>
              </a:rPr>
              <a:t>5</a:t>
            </a:r>
            <a:r>
              <a:rPr kumimoji="0" lang="zh-CN" altLang="en-US" sz="1400" b="0" i="0" u="none" strike="noStrike" cap="none" normalizeH="0" baseline="0">
                <a:ln>
                  <a:noFill/>
                </a:ln>
                <a:effectLst/>
                <a:latin typeface="+mn-ea"/>
                <a:ea typeface="+mn-ea"/>
              </a:rPr>
              <a:t>分钟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effectLst/>
                <a:latin typeface="+mn-ea"/>
                <a:ea typeface="+mn-ea"/>
              </a:rPr>
              <a:t>搞定一</a:t>
            </a:r>
            <a:r>
              <a:rPr lang="zh-CN" altLang="en-US" sz="1400" dirty="0">
                <a:latin typeface="+mn-ea"/>
                <a:ea typeface="+mn-ea"/>
              </a:rPr>
              <a:t>页</a:t>
            </a:r>
            <a:r>
              <a:rPr kumimoji="0" lang="en-US" altLang="zh-CN" sz="1400" b="0" i="0" u="none" strike="noStrike" cap="none" normalizeH="0" baseline="0">
                <a:ln>
                  <a:noFill/>
                </a:ln>
                <a:effectLst/>
                <a:latin typeface="+mn-ea"/>
                <a:ea typeface="+mn-ea"/>
              </a:rPr>
              <a:t>PPT</a:t>
            </a:r>
            <a:r>
              <a:rPr kumimoji="0" lang="zh-CN" altLang="en-US" sz="1400" b="0" i="0" u="none" strike="noStrike" cap="none" normalizeH="0" baseline="0">
                <a:ln>
                  <a:noFill/>
                </a:ln>
                <a:effectLst/>
                <a:latin typeface="+mn-ea"/>
                <a:ea typeface="+mn-ea"/>
              </a:rPr>
              <a:t>，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effectLst/>
                <a:latin typeface="+mn-ea"/>
                <a:ea typeface="+mn-ea"/>
              </a:rPr>
              <a:t>工作再急也不怕</a:t>
            </a:r>
            <a:r>
              <a:rPr lang="zh-CN" altLang="en-US" sz="1400" dirty="0">
                <a:latin typeface="+mn-ea"/>
                <a:ea typeface="+mn-ea"/>
              </a:rPr>
              <a:t>！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+mn-ea"/>
              <a:ea typeface="+mn-ea"/>
            </a:endParaRPr>
          </a:p>
        </p:txBody>
      </p:sp>
      <p:sp>
        <p:nvSpPr>
          <p:cNvPr id="530" name="文本框 529">
            <a:extLst>
              <a:ext uri="{FF2B5EF4-FFF2-40B4-BE49-F238E27FC236}">
                <a16:creationId xmlns:a16="http://schemas.microsoft.com/office/drawing/2014/main" id="{0F98CB58-10DD-5ECC-DD08-83B9ECECE5D8}"/>
              </a:ext>
            </a:extLst>
          </p:cNvPr>
          <p:cNvSpPr txBox="1"/>
          <p:nvPr/>
        </p:nvSpPr>
        <p:spPr>
          <a:xfrm>
            <a:off x="1360577" y="5440320"/>
            <a:ext cx="2126110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方便易用</a:t>
            </a:r>
            <a:endParaRPr lang="en-US" altLang="zh-CN" dirty="0"/>
          </a:p>
        </p:txBody>
      </p:sp>
      <p:sp>
        <p:nvSpPr>
          <p:cNvPr id="536" name="椭圆 535">
            <a:extLst>
              <a:ext uri="{FF2B5EF4-FFF2-40B4-BE49-F238E27FC236}">
                <a16:creationId xmlns:a16="http://schemas.microsoft.com/office/drawing/2014/main" id="{26F56CAF-54AC-8BA6-8ED7-CE7004A991B6}"/>
              </a:ext>
            </a:extLst>
          </p:cNvPr>
          <p:cNvSpPr/>
          <p:nvPr/>
        </p:nvSpPr>
        <p:spPr>
          <a:xfrm>
            <a:off x="696545" y="5506379"/>
            <a:ext cx="664032" cy="664030"/>
          </a:xfrm>
          <a:prstGeom prst="ellipse">
            <a:avLst/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2" name="文本框 541">
            <a:extLst>
              <a:ext uri="{FF2B5EF4-FFF2-40B4-BE49-F238E27FC236}">
                <a16:creationId xmlns:a16="http://schemas.microsoft.com/office/drawing/2014/main" id="{414D1496-0806-B9C2-6E9E-6368698EA460}"/>
              </a:ext>
            </a:extLst>
          </p:cNvPr>
          <p:cNvSpPr txBox="1"/>
          <p:nvPr/>
        </p:nvSpPr>
        <p:spPr>
          <a:xfrm>
            <a:off x="746374" y="5607562"/>
            <a:ext cx="56437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defRPr sz="2800">
                <a:gradFill flip="none" rotWithShape="1">
                  <a:gsLst>
                    <a:gs pos="0">
                      <a:schemeClr val="bg1"/>
                    </a:gs>
                    <a:gs pos="95833">
                      <a:schemeClr val="bg1"/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sz="2400" dirty="0"/>
              <a:t>01</a:t>
            </a:r>
          </a:p>
        </p:txBody>
      </p:sp>
      <p:sp>
        <p:nvSpPr>
          <p:cNvPr id="545" name="文本框 544">
            <a:extLst>
              <a:ext uri="{FF2B5EF4-FFF2-40B4-BE49-F238E27FC236}">
                <a16:creationId xmlns:a16="http://schemas.microsoft.com/office/drawing/2014/main" id="{028B205D-0AFF-56B1-0645-C714F0E6E7AA}"/>
              </a:ext>
            </a:extLst>
          </p:cNvPr>
          <p:cNvSpPr txBox="1"/>
          <p:nvPr/>
        </p:nvSpPr>
        <p:spPr>
          <a:xfrm>
            <a:off x="5394155" y="5756108"/>
            <a:ext cx="2404205" cy="643766"/>
          </a:xfrm>
          <a:prstGeom prst="rect">
            <a:avLst/>
          </a:prstGeom>
          <a:noFill/>
          <a:effectLst/>
        </p:spPr>
        <p:txBody>
          <a:bodyPr wrap="square" lIns="100584" tIns="50292" rIns="100584" bIns="50292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effectLst/>
                <a:latin typeface="+mn-ea"/>
                <a:ea typeface="+mn-ea"/>
              </a:rPr>
              <a:t>内容优秀有规范，值得参考有价值</a:t>
            </a:r>
          </a:p>
        </p:txBody>
      </p:sp>
      <p:sp>
        <p:nvSpPr>
          <p:cNvPr id="546" name="文本框 545">
            <a:extLst>
              <a:ext uri="{FF2B5EF4-FFF2-40B4-BE49-F238E27FC236}">
                <a16:creationId xmlns:a16="http://schemas.microsoft.com/office/drawing/2014/main" id="{A72931CD-FADA-319E-576F-1A216F99D13F}"/>
              </a:ext>
            </a:extLst>
          </p:cNvPr>
          <p:cNvSpPr txBox="1"/>
          <p:nvPr/>
        </p:nvSpPr>
        <p:spPr>
          <a:xfrm>
            <a:off x="5371217" y="5440320"/>
            <a:ext cx="2126110" cy="4093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专业专注</a:t>
            </a:r>
          </a:p>
        </p:txBody>
      </p:sp>
      <p:sp>
        <p:nvSpPr>
          <p:cNvPr id="547" name="椭圆 546">
            <a:extLst>
              <a:ext uri="{FF2B5EF4-FFF2-40B4-BE49-F238E27FC236}">
                <a16:creationId xmlns:a16="http://schemas.microsoft.com/office/drawing/2014/main" id="{4A21F98A-867D-5570-F5DD-62F00C2A2B65}"/>
              </a:ext>
            </a:extLst>
          </p:cNvPr>
          <p:cNvSpPr/>
          <p:nvPr/>
        </p:nvSpPr>
        <p:spPr>
          <a:xfrm>
            <a:off x="4707185" y="5506379"/>
            <a:ext cx="664032" cy="664030"/>
          </a:xfrm>
          <a:prstGeom prst="ellipse">
            <a:avLst/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8" name="文本框 547">
            <a:extLst>
              <a:ext uri="{FF2B5EF4-FFF2-40B4-BE49-F238E27FC236}">
                <a16:creationId xmlns:a16="http://schemas.microsoft.com/office/drawing/2014/main" id="{189E3A22-5CC7-EE77-5AEB-1B64D53E70AF}"/>
              </a:ext>
            </a:extLst>
          </p:cNvPr>
          <p:cNvSpPr txBox="1"/>
          <p:nvPr/>
        </p:nvSpPr>
        <p:spPr>
          <a:xfrm>
            <a:off x="4729169" y="5607562"/>
            <a:ext cx="6200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defRPr sz="2400">
                <a:gradFill flip="none" rotWithShape="1">
                  <a:gsLst>
                    <a:gs pos="0">
                      <a:schemeClr val="bg1"/>
                    </a:gs>
                    <a:gs pos="95833">
                      <a:schemeClr val="bg1"/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dirty="0"/>
              <a:t>02</a:t>
            </a:r>
          </a:p>
        </p:txBody>
      </p:sp>
      <p:sp>
        <p:nvSpPr>
          <p:cNvPr id="550" name="文本框 549">
            <a:extLst>
              <a:ext uri="{FF2B5EF4-FFF2-40B4-BE49-F238E27FC236}">
                <a16:creationId xmlns:a16="http://schemas.microsoft.com/office/drawing/2014/main" id="{79F0F899-C1E5-6E2B-1C17-A8379A4087D2}"/>
              </a:ext>
            </a:extLst>
          </p:cNvPr>
          <p:cNvSpPr txBox="1"/>
          <p:nvPr/>
        </p:nvSpPr>
        <p:spPr>
          <a:xfrm>
            <a:off x="9414378" y="5756108"/>
            <a:ext cx="2404205" cy="363689"/>
          </a:xfrm>
          <a:prstGeom prst="rect">
            <a:avLst/>
          </a:prstGeom>
          <a:noFill/>
          <a:effectLst/>
        </p:spPr>
        <p:txBody>
          <a:bodyPr wrap="square" lIns="100584" tIns="50292" rIns="100584" bIns="50292">
            <a:spAutoFit/>
          </a:bodyPr>
          <a:lstStyle/>
          <a:p>
            <a:pPr marL="0" marR="0" indent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effectLst/>
                <a:latin typeface="+mn-ea"/>
                <a:ea typeface="+mn-ea"/>
              </a:rPr>
              <a:t>检索快捷，不惧职场内卷</a:t>
            </a:r>
          </a:p>
        </p:txBody>
      </p:sp>
      <p:sp>
        <p:nvSpPr>
          <p:cNvPr id="551" name="文本框 550">
            <a:extLst>
              <a:ext uri="{FF2B5EF4-FFF2-40B4-BE49-F238E27FC236}">
                <a16:creationId xmlns:a16="http://schemas.microsoft.com/office/drawing/2014/main" id="{FFD0B640-9B11-1F2C-AD0F-434C57C31E87}"/>
              </a:ext>
            </a:extLst>
          </p:cNvPr>
          <p:cNvSpPr txBox="1"/>
          <p:nvPr/>
        </p:nvSpPr>
        <p:spPr>
          <a:xfrm>
            <a:off x="9391440" y="5440320"/>
            <a:ext cx="2126110" cy="4708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职场神器</a:t>
            </a:r>
          </a:p>
        </p:txBody>
      </p:sp>
      <p:sp>
        <p:nvSpPr>
          <p:cNvPr id="552" name="椭圆 551">
            <a:extLst>
              <a:ext uri="{FF2B5EF4-FFF2-40B4-BE49-F238E27FC236}">
                <a16:creationId xmlns:a16="http://schemas.microsoft.com/office/drawing/2014/main" id="{B1717518-6B7A-C9BB-BBEA-D75E1D533D88}"/>
              </a:ext>
            </a:extLst>
          </p:cNvPr>
          <p:cNvSpPr/>
          <p:nvPr/>
        </p:nvSpPr>
        <p:spPr>
          <a:xfrm>
            <a:off x="8727408" y="5506379"/>
            <a:ext cx="664032" cy="664030"/>
          </a:xfrm>
          <a:prstGeom prst="ellipse">
            <a:avLst/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215900" dist="139700" dir="5400000" sx="98000" sy="98000" algn="t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3" name="文本框 552">
            <a:extLst>
              <a:ext uri="{FF2B5EF4-FFF2-40B4-BE49-F238E27FC236}">
                <a16:creationId xmlns:a16="http://schemas.microsoft.com/office/drawing/2014/main" id="{6C77BF26-0999-77E6-5D47-13C2809A6284}"/>
              </a:ext>
            </a:extLst>
          </p:cNvPr>
          <p:cNvSpPr txBox="1"/>
          <p:nvPr/>
        </p:nvSpPr>
        <p:spPr>
          <a:xfrm>
            <a:off x="8717824" y="5607562"/>
            <a:ext cx="683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lvl="0" algn="ctr">
              <a:defRPr sz="2400">
                <a:gradFill flip="none" rotWithShape="1">
                  <a:gsLst>
                    <a:gs pos="0">
                      <a:schemeClr val="bg1"/>
                    </a:gs>
                    <a:gs pos="95833">
                      <a:schemeClr val="bg1"/>
                    </a:gs>
                    <a:gs pos="5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50000"/>
                      <a:alpha val="43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dirty="0"/>
              <a:t>03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C563B2D3-3244-5CD8-A56B-30191A379A36}"/>
              </a:ext>
            </a:extLst>
          </p:cNvPr>
          <p:cNvSpPr/>
          <p:nvPr/>
        </p:nvSpPr>
        <p:spPr>
          <a:xfrm>
            <a:off x="692906" y="856623"/>
            <a:ext cx="2463585" cy="102067"/>
          </a:xfrm>
          <a:prstGeom prst="roundRect">
            <a:avLst>
              <a:gd name="adj" fmla="val 0"/>
            </a:avLst>
          </a:prstGeom>
          <a:gradFill>
            <a:gsLst>
              <a:gs pos="88000">
                <a:schemeClr val="accent1">
                  <a:alpha val="0"/>
                </a:schemeClr>
              </a:gs>
              <a:gs pos="0">
                <a:schemeClr val="accent1">
                  <a:alpha val="7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19B10A4-D3F6-15D5-388F-728544661E19}"/>
              </a:ext>
            </a:extLst>
          </p:cNvPr>
          <p:cNvGrpSpPr/>
          <p:nvPr/>
        </p:nvGrpSpPr>
        <p:grpSpPr>
          <a:xfrm>
            <a:off x="9459204" y="443460"/>
            <a:ext cx="1968135" cy="429401"/>
            <a:chOff x="124179" y="-124134"/>
            <a:chExt cx="1968135" cy="42940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B35BE8B-F397-76D5-B261-3F822A750BA5}"/>
                </a:ext>
              </a:extLst>
            </p:cNvPr>
            <p:cNvSpPr/>
            <p:nvPr/>
          </p:nvSpPr>
          <p:spPr>
            <a:xfrm>
              <a:off x="124179" y="-124134"/>
              <a:ext cx="451348" cy="408724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BFAE5C0C-4105-E75C-6374-DFF89CD25B43}"/>
                </a:ext>
              </a:extLst>
            </p:cNvPr>
            <p:cNvSpPr>
              <a:spLocks/>
            </p:cNvSpPr>
            <p:nvPr/>
          </p:nvSpPr>
          <p:spPr>
            <a:xfrm>
              <a:off x="1307562" y="-108093"/>
              <a:ext cx="784752" cy="247244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8872" tIns="59436" rIns="118872" bIns="594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40">
                <a:solidFill>
                  <a:schemeClr val="lt1"/>
                </a:solidFill>
              </a:endParaRPr>
            </a:p>
          </p:txBody>
        </p:sp>
        <p:sp>
          <p:nvSpPr>
            <p:cNvPr id="6" name="TextBox 25">
              <a:extLst>
                <a:ext uri="{FF2B5EF4-FFF2-40B4-BE49-F238E27FC236}">
                  <a16:creationId xmlns:a16="http://schemas.microsoft.com/office/drawing/2014/main" id="{A092C99B-1EFE-9F03-0631-A08F1E48E6C8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56117" y="-100565"/>
              <a:ext cx="606226" cy="239230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664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8" name="TextBox 12">
              <a:extLst>
                <a:ext uri="{FF2B5EF4-FFF2-40B4-BE49-F238E27FC236}">
                  <a16:creationId xmlns:a16="http://schemas.microsoft.com/office/drawing/2014/main" id="{595A5C5E-03BF-DF0B-88A7-5F3ECC9DAC1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40926" y="200400"/>
              <a:ext cx="1412732" cy="1048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91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1607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>
            <a:extLst>
              <a:ext uri="{FF2B5EF4-FFF2-40B4-BE49-F238E27FC236}">
                <a16:creationId xmlns:a16="http://schemas.microsoft.com/office/drawing/2014/main" id="{90293951-FC53-F66F-BA70-FECCD8FA1CCC}"/>
              </a:ext>
            </a:extLst>
          </p:cNvPr>
          <p:cNvGrpSpPr/>
          <p:nvPr/>
        </p:nvGrpSpPr>
        <p:grpSpPr>
          <a:xfrm>
            <a:off x="3060097" y="384725"/>
            <a:ext cx="6071000" cy="6065385"/>
            <a:chOff x="13060334" y="1607123"/>
            <a:chExt cx="4018936" cy="4015218"/>
          </a:xfrm>
          <a:gradFill flip="none" rotWithShape="1">
            <a:gsLst>
              <a:gs pos="2000">
                <a:schemeClr val="accent1">
                  <a:lumMod val="20000"/>
                  <a:lumOff val="80000"/>
                </a:schemeClr>
              </a:gs>
              <a:gs pos="99000">
                <a:schemeClr val="accent1">
                  <a:lumMod val="20000"/>
                  <a:lumOff val="8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</p:grpSpPr>
        <p:sp>
          <p:nvSpPr>
            <p:cNvPr id="89" name="任意多边形: 形状 354">
              <a:extLst>
                <a:ext uri="{FF2B5EF4-FFF2-40B4-BE49-F238E27FC236}">
                  <a16:creationId xmlns:a16="http://schemas.microsoft.com/office/drawing/2014/main" id="{885189DB-3C43-2116-BF18-6B42AF19E2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060334" y="1607123"/>
              <a:ext cx="4018936" cy="401521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178277B-0EB5-ADA3-B437-12A2EF349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53279" y="1688913"/>
              <a:ext cx="3831187" cy="3283744"/>
            </a:xfrm>
            <a:custGeom>
              <a:avLst/>
              <a:gdLst>
                <a:gd name="connsiteX0" fmla="*/ 566964 w 3831187"/>
                <a:gd name="connsiteY0" fmla="*/ 3271660 h 3283744"/>
                <a:gd name="connsiteX1" fmla="*/ 569753 w 3831187"/>
                <a:gd name="connsiteY1" fmla="*/ 3273984 h 3283744"/>
                <a:gd name="connsiteX2" fmla="*/ 566964 w 3831187"/>
                <a:gd name="connsiteY2" fmla="*/ 3276308 h 3283744"/>
                <a:gd name="connsiteX3" fmla="*/ 564175 w 3831187"/>
                <a:gd name="connsiteY3" fmla="*/ 3273984 h 3283744"/>
                <a:gd name="connsiteX4" fmla="*/ 566964 w 3831187"/>
                <a:gd name="connsiteY4" fmla="*/ 3271660 h 3283744"/>
                <a:gd name="connsiteX5" fmla="*/ 3267478 w 3831187"/>
                <a:gd name="connsiteY5" fmla="*/ 3263295 h 3283744"/>
                <a:gd name="connsiteX6" fmla="*/ 3277238 w 3831187"/>
                <a:gd name="connsiteY6" fmla="*/ 3273055 h 3283744"/>
                <a:gd name="connsiteX7" fmla="*/ 3267478 w 3831187"/>
                <a:gd name="connsiteY7" fmla="*/ 3282815 h 3283744"/>
                <a:gd name="connsiteX8" fmla="*/ 3257718 w 3831187"/>
                <a:gd name="connsiteY8" fmla="*/ 3273055 h 3283744"/>
                <a:gd name="connsiteX9" fmla="*/ 3267478 w 3831187"/>
                <a:gd name="connsiteY9" fmla="*/ 3263295 h 3283744"/>
                <a:gd name="connsiteX10" fmla="*/ 677568 w 3831187"/>
                <a:gd name="connsiteY10" fmla="*/ 3240988 h 3283744"/>
                <a:gd name="connsiteX11" fmla="*/ 696157 w 3831187"/>
                <a:gd name="connsiteY11" fmla="*/ 3259577 h 3283744"/>
                <a:gd name="connsiteX12" fmla="*/ 677568 w 3831187"/>
                <a:gd name="connsiteY12" fmla="*/ 3278166 h 3283744"/>
                <a:gd name="connsiteX13" fmla="*/ 658979 w 3831187"/>
                <a:gd name="connsiteY13" fmla="*/ 3259577 h 3283744"/>
                <a:gd name="connsiteX14" fmla="*/ 677568 w 3831187"/>
                <a:gd name="connsiteY14" fmla="*/ 3240988 h 3283744"/>
                <a:gd name="connsiteX15" fmla="*/ 3041621 w 3831187"/>
                <a:gd name="connsiteY15" fmla="*/ 3237270 h 3283744"/>
                <a:gd name="connsiteX16" fmla="*/ 3044874 w 3831187"/>
                <a:gd name="connsiteY16" fmla="*/ 3240523 h 3283744"/>
                <a:gd name="connsiteX17" fmla="*/ 3041621 w 3831187"/>
                <a:gd name="connsiteY17" fmla="*/ 3243776 h 3283744"/>
                <a:gd name="connsiteX18" fmla="*/ 3038368 w 3831187"/>
                <a:gd name="connsiteY18" fmla="*/ 3240523 h 3283744"/>
                <a:gd name="connsiteX19" fmla="*/ 3041621 w 3831187"/>
                <a:gd name="connsiteY19" fmla="*/ 3237270 h 3283744"/>
                <a:gd name="connsiteX20" fmla="*/ 3156873 w 3831187"/>
                <a:gd name="connsiteY20" fmla="*/ 3234482 h 3283744"/>
                <a:gd name="connsiteX21" fmla="*/ 3181504 w 3831187"/>
                <a:gd name="connsiteY21" fmla="*/ 3259113 h 3283744"/>
                <a:gd name="connsiteX22" fmla="*/ 3156873 w 3831187"/>
                <a:gd name="connsiteY22" fmla="*/ 3283744 h 3283744"/>
                <a:gd name="connsiteX23" fmla="*/ 3132242 w 3831187"/>
                <a:gd name="connsiteY23" fmla="*/ 3259113 h 3283744"/>
                <a:gd name="connsiteX24" fmla="*/ 3156873 w 3831187"/>
                <a:gd name="connsiteY24" fmla="*/ 3234482 h 3283744"/>
                <a:gd name="connsiteX25" fmla="*/ 792355 w 3831187"/>
                <a:gd name="connsiteY25" fmla="*/ 3225187 h 3283744"/>
                <a:gd name="connsiteX26" fmla="*/ 807691 w 3831187"/>
                <a:gd name="connsiteY26" fmla="*/ 3240988 h 3283744"/>
                <a:gd name="connsiteX27" fmla="*/ 792355 w 3831187"/>
                <a:gd name="connsiteY27" fmla="*/ 3256789 h 3283744"/>
                <a:gd name="connsiteX28" fmla="*/ 777019 w 3831187"/>
                <a:gd name="connsiteY28" fmla="*/ 3240988 h 3283744"/>
                <a:gd name="connsiteX29" fmla="*/ 792355 w 3831187"/>
                <a:gd name="connsiteY29" fmla="*/ 3225187 h 3283744"/>
                <a:gd name="connsiteX30" fmla="*/ 906677 w 3831187"/>
                <a:gd name="connsiteY30" fmla="*/ 3218681 h 3283744"/>
                <a:gd name="connsiteX31" fmla="*/ 909930 w 3831187"/>
                <a:gd name="connsiteY31" fmla="*/ 3222399 h 3283744"/>
                <a:gd name="connsiteX32" fmla="*/ 906677 w 3831187"/>
                <a:gd name="connsiteY32" fmla="*/ 3226117 h 3283744"/>
                <a:gd name="connsiteX33" fmla="*/ 903424 w 3831187"/>
                <a:gd name="connsiteY33" fmla="*/ 3222399 h 3283744"/>
                <a:gd name="connsiteX34" fmla="*/ 906677 w 3831187"/>
                <a:gd name="connsiteY34" fmla="*/ 3218681 h 3283744"/>
                <a:gd name="connsiteX35" fmla="*/ 2927764 w 3831187"/>
                <a:gd name="connsiteY35" fmla="*/ 3209387 h 3283744"/>
                <a:gd name="connsiteX36" fmla="*/ 2940777 w 3831187"/>
                <a:gd name="connsiteY36" fmla="*/ 3221935 h 3283744"/>
                <a:gd name="connsiteX37" fmla="*/ 2927764 w 3831187"/>
                <a:gd name="connsiteY37" fmla="*/ 3234483 h 3283744"/>
                <a:gd name="connsiteX38" fmla="*/ 2914751 w 3831187"/>
                <a:gd name="connsiteY38" fmla="*/ 3221935 h 3283744"/>
                <a:gd name="connsiteX39" fmla="*/ 2927764 w 3831187"/>
                <a:gd name="connsiteY39" fmla="*/ 3209387 h 3283744"/>
                <a:gd name="connsiteX40" fmla="*/ 474485 w 3831187"/>
                <a:gd name="connsiteY40" fmla="*/ 3172209 h 3283744"/>
                <a:gd name="connsiteX41" fmla="*/ 475880 w 3831187"/>
                <a:gd name="connsiteY41" fmla="*/ 3174068 h 3283744"/>
                <a:gd name="connsiteX42" fmla="*/ 474485 w 3831187"/>
                <a:gd name="connsiteY42" fmla="*/ 3175927 h 3283744"/>
                <a:gd name="connsiteX43" fmla="*/ 473090 w 3831187"/>
                <a:gd name="connsiteY43" fmla="*/ 3174068 h 3283744"/>
                <a:gd name="connsiteX44" fmla="*/ 474485 w 3831187"/>
                <a:gd name="connsiteY44" fmla="*/ 3172209 h 3283744"/>
                <a:gd name="connsiteX45" fmla="*/ 3360422 w 3831187"/>
                <a:gd name="connsiteY45" fmla="*/ 3164773 h 3283744"/>
                <a:gd name="connsiteX46" fmla="*/ 3369252 w 3831187"/>
                <a:gd name="connsiteY46" fmla="*/ 3173603 h 3283744"/>
                <a:gd name="connsiteX47" fmla="*/ 3360422 w 3831187"/>
                <a:gd name="connsiteY47" fmla="*/ 3182433 h 3283744"/>
                <a:gd name="connsiteX48" fmla="*/ 3351592 w 3831187"/>
                <a:gd name="connsiteY48" fmla="*/ 3173603 h 3283744"/>
                <a:gd name="connsiteX49" fmla="*/ 3360422 w 3831187"/>
                <a:gd name="connsiteY49" fmla="*/ 3164773 h 3283744"/>
                <a:gd name="connsiteX50" fmla="*/ 581835 w 3831187"/>
                <a:gd name="connsiteY50" fmla="*/ 3146184 h 3283744"/>
                <a:gd name="connsiteX51" fmla="*/ 599495 w 3831187"/>
                <a:gd name="connsiteY51" fmla="*/ 3163844 h 3283744"/>
                <a:gd name="connsiteX52" fmla="*/ 581835 w 3831187"/>
                <a:gd name="connsiteY52" fmla="*/ 3181504 h 3283744"/>
                <a:gd name="connsiteX53" fmla="*/ 564175 w 3831187"/>
                <a:gd name="connsiteY53" fmla="*/ 3163844 h 3283744"/>
                <a:gd name="connsiteX54" fmla="*/ 581835 w 3831187"/>
                <a:gd name="connsiteY54" fmla="*/ 3146184 h 3283744"/>
                <a:gd name="connsiteX55" fmla="*/ 3142001 w 3831187"/>
                <a:gd name="connsiteY55" fmla="*/ 3145255 h 3283744"/>
                <a:gd name="connsiteX56" fmla="*/ 3145254 w 3831187"/>
                <a:gd name="connsiteY56" fmla="*/ 3148508 h 3283744"/>
                <a:gd name="connsiteX57" fmla="*/ 3142001 w 3831187"/>
                <a:gd name="connsiteY57" fmla="*/ 3151761 h 3283744"/>
                <a:gd name="connsiteX58" fmla="*/ 3138748 w 3831187"/>
                <a:gd name="connsiteY58" fmla="*/ 3148508 h 3283744"/>
                <a:gd name="connsiteX59" fmla="*/ 3142001 w 3831187"/>
                <a:gd name="connsiteY59" fmla="*/ 3145255 h 3283744"/>
                <a:gd name="connsiteX60" fmla="*/ 3253071 w 3831187"/>
                <a:gd name="connsiteY60" fmla="*/ 3138749 h 3283744"/>
                <a:gd name="connsiteX61" fmla="*/ 3277237 w 3831187"/>
                <a:gd name="connsiteY61" fmla="*/ 3162915 h 3283744"/>
                <a:gd name="connsiteX62" fmla="*/ 3253071 w 3831187"/>
                <a:gd name="connsiteY62" fmla="*/ 3187081 h 3283744"/>
                <a:gd name="connsiteX63" fmla="*/ 3228905 w 3831187"/>
                <a:gd name="connsiteY63" fmla="*/ 3162915 h 3283744"/>
                <a:gd name="connsiteX64" fmla="*/ 3253071 w 3831187"/>
                <a:gd name="connsiteY64" fmla="*/ 3138749 h 3283744"/>
                <a:gd name="connsiteX65" fmla="*/ 803044 w 3831187"/>
                <a:gd name="connsiteY65" fmla="*/ 3132242 h 3283744"/>
                <a:gd name="connsiteX66" fmla="*/ 805833 w 3831187"/>
                <a:gd name="connsiteY66" fmla="*/ 3134566 h 3283744"/>
                <a:gd name="connsiteX67" fmla="*/ 803044 w 3831187"/>
                <a:gd name="connsiteY67" fmla="*/ 3136890 h 3283744"/>
                <a:gd name="connsiteX68" fmla="*/ 800255 w 3831187"/>
                <a:gd name="connsiteY68" fmla="*/ 3134566 h 3283744"/>
                <a:gd name="connsiteX69" fmla="*/ 803044 w 3831187"/>
                <a:gd name="connsiteY69" fmla="*/ 3132242 h 3283744"/>
                <a:gd name="connsiteX70" fmla="*/ 692904 w 3831187"/>
                <a:gd name="connsiteY70" fmla="*/ 3131313 h 3283744"/>
                <a:gd name="connsiteX71" fmla="*/ 710099 w 3831187"/>
                <a:gd name="connsiteY71" fmla="*/ 3148508 h 3283744"/>
                <a:gd name="connsiteX72" fmla="*/ 692904 w 3831187"/>
                <a:gd name="connsiteY72" fmla="*/ 3165703 h 3283744"/>
                <a:gd name="connsiteX73" fmla="*/ 675709 w 3831187"/>
                <a:gd name="connsiteY73" fmla="*/ 3148508 h 3283744"/>
                <a:gd name="connsiteX74" fmla="*/ 692904 w 3831187"/>
                <a:gd name="connsiteY74" fmla="*/ 3131313 h 3283744"/>
                <a:gd name="connsiteX75" fmla="*/ 3031862 w 3831187"/>
                <a:gd name="connsiteY75" fmla="*/ 3121089 h 3283744"/>
                <a:gd name="connsiteX76" fmla="*/ 3044875 w 3831187"/>
                <a:gd name="connsiteY76" fmla="*/ 3134102 h 3283744"/>
                <a:gd name="connsiteX77" fmla="*/ 3031862 w 3831187"/>
                <a:gd name="connsiteY77" fmla="*/ 3147115 h 3283744"/>
                <a:gd name="connsiteX78" fmla="*/ 3018849 w 3831187"/>
                <a:gd name="connsiteY78" fmla="*/ 3134102 h 3283744"/>
                <a:gd name="connsiteX79" fmla="*/ 3031862 w 3831187"/>
                <a:gd name="connsiteY79" fmla="*/ 3121089 h 3283744"/>
                <a:gd name="connsiteX80" fmla="*/ 388510 w 3831187"/>
                <a:gd name="connsiteY80" fmla="*/ 3067181 h 3283744"/>
                <a:gd name="connsiteX81" fmla="*/ 390369 w 3831187"/>
                <a:gd name="connsiteY81" fmla="*/ 3068576 h 3283744"/>
                <a:gd name="connsiteX82" fmla="*/ 388510 w 3831187"/>
                <a:gd name="connsiteY82" fmla="*/ 3069971 h 3283744"/>
                <a:gd name="connsiteX83" fmla="*/ 386651 w 3831187"/>
                <a:gd name="connsiteY83" fmla="*/ 3068576 h 3283744"/>
                <a:gd name="connsiteX84" fmla="*/ 388510 w 3831187"/>
                <a:gd name="connsiteY84" fmla="*/ 3067181 h 3283744"/>
                <a:gd name="connsiteX85" fmla="*/ 3445932 w 3831187"/>
                <a:gd name="connsiteY85" fmla="*/ 3059745 h 3283744"/>
                <a:gd name="connsiteX86" fmla="*/ 3453833 w 3831187"/>
                <a:gd name="connsiteY86" fmla="*/ 3067646 h 3283744"/>
                <a:gd name="connsiteX87" fmla="*/ 3445932 w 3831187"/>
                <a:gd name="connsiteY87" fmla="*/ 3075547 h 3283744"/>
                <a:gd name="connsiteX88" fmla="*/ 3438031 w 3831187"/>
                <a:gd name="connsiteY88" fmla="*/ 3067646 h 3283744"/>
                <a:gd name="connsiteX89" fmla="*/ 3445932 w 3831187"/>
                <a:gd name="connsiteY89" fmla="*/ 3059745 h 3283744"/>
                <a:gd name="connsiteX90" fmla="*/ 3234016 w 3831187"/>
                <a:gd name="connsiteY90" fmla="*/ 3044874 h 3283744"/>
                <a:gd name="connsiteX91" fmla="*/ 3237269 w 3831187"/>
                <a:gd name="connsiteY91" fmla="*/ 3048592 h 3283744"/>
                <a:gd name="connsiteX92" fmla="*/ 3234016 w 3831187"/>
                <a:gd name="connsiteY92" fmla="*/ 3052310 h 3283744"/>
                <a:gd name="connsiteX93" fmla="*/ 3230763 w 3831187"/>
                <a:gd name="connsiteY93" fmla="*/ 3048592 h 3283744"/>
                <a:gd name="connsiteX94" fmla="*/ 3234016 w 3831187"/>
                <a:gd name="connsiteY94" fmla="*/ 3044874 h 3283744"/>
                <a:gd name="connsiteX95" fmla="*/ 492608 w 3831187"/>
                <a:gd name="connsiteY95" fmla="*/ 3043015 h 3283744"/>
                <a:gd name="connsiteX96" fmla="*/ 509338 w 3831187"/>
                <a:gd name="connsiteY96" fmla="*/ 3060210 h 3283744"/>
                <a:gd name="connsiteX97" fmla="*/ 492608 w 3831187"/>
                <a:gd name="connsiteY97" fmla="*/ 3077405 h 3283744"/>
                <a:gd name="connsiteX98" fmla="*/ 475878 w 3831187"/>
                <a:gd name="connsiteY98" fmla="*/ 3060210 h 3283744"/>
                <a:gd name="connsiteX99" fmla="*/ 492608 w 3831187"/>
                <a:gd name="connsiteY99" fmla="*/ 3043015 h 3283744"/>
                <a:gd name="connsiteX100" fmla="*/ 3342297 w 3831187"/>
                <a:gd name="connsiteY100" fmla="*/ 3036509 h 3283744"/>
                <a:gd name="connsiteX101" fmla="*/ 3365533 w 3831187"/>
                <a:gd name="connsiteY101" fmla="*/ 3059745 h 3283744"/>
                <a:gd name="connsiteX102" fmla="*/ 3342297 w 3831187"/>
                <a:gd name="connsiteY102" fmla="*/ 3082981 h 3283744"/>
                <a:gd name="connsiteX103" fmla="*/ 3319061 w 3831187"/>
                <a:gd name="connsiteY103" fmla="*/ 3059745 h 3283744"/>
                <a:gd name="connsiteX104" fmla="*/ 3342297 w 3831187"/>
                <a:gd name="connsiteY104" fmla="*/ 3036509 h 3283744"/>
                <a:gd name="connsiteX105" fmla="*/ 706381 w 3831187"/>
                <a:gd name="connsiteY105" fmla="*/ 3036509 h 3283744"/>
                <a:gd name="connsiteX106" fmla="*/ 708240 w 3831187"/>
                <a:gd name="connsiteY106" fmla="*/ 3038368 h 3283744"/>
                <a:gd name="connsiteX107" fmla="*/ 706381 w 3831187"/>
                <a:gd name="connsiteY107" fmla="*/ 3040227 h 3283744"/>
                <a:gd name="connsiteX108" fmla="*/ 704522 w 3831187"/>
                <a:gd name="connsiteY108" fmla="*/ 3038368 h 3283744"/>
                <a:gd name="connsiteX109" fmla="*/ 706381 w 3831187"/>
                <a:gd name="connsiteY109" fmla="*/ 3036509 h 3283744"/>
                <a:gd name="connsiteX110" fmla="*/ 600424 w 3831187"/>
                <a:gd name="connsiteY110" fmla="*/ 3030003 h 3283744"/>
                <a:gd name="connsiteX111" fmla="*/ 619013 w 3831187"/>
                <a:gd name="connsiteY111" fmla="*/ 3048592 h 3283744"/>
                <a:gd name="connsiteX112" fmla="*/ 600424 w 3831187"/>
                <a:gd name="connsiteY112" fmla="*/ 3067181 h 3283744"/>
                <a:gd name="connsiteX113" fmla="*/ 581835 w 3831187"/>
                <a:gd name="connsiteY113" fmla="*/ 3048592 h 3283744"/>
                <a:gd name="connsiteX114" fmla="*/ 600424 w 3831187"/>
                <a:gd name="connsiteY114" fmla="*/ 3030003 h 3283744"/>
                <a:gd name="connsiteX115" fmla="*/ 3127596 w 3831187"/>
                <a:gd name="connsiteY115" fmla="*/ 3025356 h 3283744"/>
                <a:gd name="connsiteX116" fmla="*/ 3140609 w 3831187"/>
                <a:gd name="connsiteY116" fmla="*/ 3038369 h 3283744"/>
                <a:gd name="connsiteX117" fmla="*/ 3127596 w 3831187"/>
                <a:gd name="connsiteY117" fmla="*/ 3051382 h 3283744"/>
                <a:gd name="connsiteX118" fmla="*/ 3114583 w 3831187"/>
                <a:gd name="connsiteY118" fmla="*/ 3038369 h 3283744"/>
                <a:gd name="connsiteX119" fmla="*/ 3127596 w 3831187"/>
                <a:gd name="connsiteY119" fmla="*/ 3025356 h 3283744"/>
                <a:gd name="connsiteX120" fmla="*/ 310902 w 3831187"/>
                <a:gd name="connsiteY120" fmla="*/ 2954718 h 3283744"/>
                <a:gd name="connsiteX121" fmla="*/ 312297 w 3831187"/>
                <a:gd name="connsiteY121" fmla="*/ 2956577 h 3283744"/>
                <a:gd name="connsiteX122" fmla="*/ 310902 w 3831187"/>
                <a:gd name="connsiteY122" fmla="*/ 2958436 h 3283744"/>
                <a:gd name="connsiteX123" fmla="*/ 309507 w 3831187"/>
                <a:gd name="connsiteY123" fmla="*/ 2956577 h 3283744"/>
                <a:gd name="connsiteX124" fmla="*/ 310902 w 3831187"/>
                <a:gd name="connsiteY124" fmla="*/ 2954718 h 3283744"/>
                <a:gd name="connsiteX125" fmla="*/ 3524005 w 3831187"/>
                <a:gd name="connsiteY125" fmla="*/ 2949141 h 3283744"/>
                <a:gd name="connsiteX126" fmla="*/ 3530976 w 3831187"/>
                <a:gd name="connsiteY126" fmla="*/ 2956112 h 3283744"/>
                <a:gd name="connsiteX127" fmla="*/ 3524005 w 3831187"/>
                <a:gd name="connsiteY127" fmla="*/ 2963083 h 3283744"/>
                <a:gd name="connsiteX128" fmla="*/ 3517034 w 3831187"/>
                <a:gd name="connsiteY128" fmla="*/ 2956112 h 3283744"/>
                <a:gd name="connsiteX129" fmla="*/ 3524005 w 3831187"/>
                <a:gd name="connsiteY129" fmla="*/ 2949141 h 3283744"/>
                <a:gd name="connsiteX130" fmla="*/ 3318597 w 3831187"/>
                <a:gd name="connsiteY130" fmla="*/ 2937988 h 3283744"/>
                <a:gd name="connsiteX131" fmla="*/ 3322781 w 3831187"/>
                <a:gd name="connsiteY131" fmla="*/ 2941706 h 3283744"/>
                <a:gd name="connsiteX132" fmla="*/ 3318597 w 3831187"/>
                <a:gd name="connsiteY132" fmla="*/ 2945424 h 3283744"/>
                <a:gd name="connsiteX133" fmla="*/ 3314414 w 3831187"/>
                <a:gd name="connsiteY133" fmla="*/ 2941706 h 3283744"/>
                <a:gd name="connsiteX134" fmla="*/ 3318597 w 3831187"/>
                <a:gd name="connsiteY134" fmla="*/ 2937988 h 3283744"/>
                <a:gd name="connsiteX135" fmla="*/ 619014 w 3831187"/>
                <a:gd name="connsiteY135" fmla="*/ 2934270 h 3283744"/>
                <a:gd name="connsiteX136" fmla="*/ 619944 w 3831187"/>
                <a:gd name="connsiteY136" fmla="*/ 2935200 h 3283744"/>
                <a:gd name="connsiteX137" fmla="*/ 619014 w 3831187"/>
                <a:gd name="connsiteY137" fmla="*/ 2936130 h 3283744"/>
                <a:gd name="connsiteX138" fmla="*/ 618084 w 3831187"/>
                <a:gd name="connsiteY138" fmla="*/ 2935200 h 3283744"/>
                <a:gd name="connsiteX139" fmla="*/ 619014 w 3831187"/>
                <a:gd name="connsiteY139" fmla="*/ 2934270 h 3283744"/>
                <a:gd name="connsiteX140" fmla="*/ 411282 w 3831187"/>
                <a:gd name="connsiteY140" fmla="*/ 2934270 h 3283744"/>
                <a:gd name="connsiteX141" fmla="*/ 427548 w 3831187"/>
                <a:gd name="connsiteY141" fmla="*/ 2951000 h 3283744"/>
                <a:gd name="connsiteX142" fmla="*/ 411282 w 3831187"/>
                <a:gd name="connsiteY142" fmla="*/ 2967730 h 3283744"/>
                <a:gd name="connsiteX143" fmla="*/ 395016 w 3831187"/>
                <a:gd name="connsiteY143" fmla="*/ 2951000 h 3283744"/>
                <a:gd name="connsiteX144" fmla="*/ 411282 w 3831187"/>
                <a:gd name="connsiteY144" fmla="*/ 2934270 h 3283744"/>
                <a:gd name="connsiteX145" fmla="*/ 3423160 w 3831187"/>
                <a:gd name="connsiteY145" fmla="*/ 2927764 h 3283744"/>
                <a:gd name="connsiteX146" fmla="*/ 3445467 w 3831187"/>
                <a:gd name="connsiteY146" fmla="*/ 2950536 h 3283744"/>
                <a:gd name="connsiteX147" fmla="*/ 3423160 w 3831187"/>
                <a:gd name="connsiteY147" fmla="*/ 2973308 h 3283744"/>
                <a:gd name="connsiteX148" fmla="*/ 3400853 w 3831187"/>
                <a:gd name="connsiteY148" fmla="*/ 2950536 h 3283744"/>
                <a:gd name="connsiteX149" fmla="*/ 3423160 w 3831187"/>
                <a:gd name="connsiteY149" fmla="*/ 2927764 h 3283744"/>
                <a:gd name="connsiteX150" fmla="*/ 515844 w 3831187"/>
                <a:gd name="connsiteY150" fmla="*/ 2923117 h 3283744"/>
                <a:gd name="connsiteX151" fmla="*/ 535363 w 3831187"/>
                <a:gd name="connsiteY151" fmla="*/ 2942636 h 3283744"/>
                <a:gd name="connsiteX152" fmla="*/ 515844 w 3831187"/>
                <a:gd name="connsiteY152" fmla="*/ 2962155 h 3283744"/>
                <a:gd name="connsiteX153" fmla="*/ 496325 w 3831187"/>
                <a:gd name="connsiteY153" fmla="*/ 2942636 h 3283744"/>
                <a:gd name="connsiteX154" fmla="*/ 515844 w 3831187"/>
                <a:gd name="connsiteY154" fmla="*/ 2923117 h 3283744"/>
                <a:gd name="connsiteX155" fmla="*/ 3215428 w 3831187"/>
                <a:gd name="connsiteY155" fmla="*/ 2921258 h 3283744"/>
                <a:gd name="connsiteX156" fmla="*/ 3228905 w 3831187"/>
                <a:gd name="connsiteY156" fmla="*/ 2934271 h 3283744"/>
                <a:gd name="connsiteX157" fmla="*/ 3215428 w 3831187"/>
                <a:gd name="connsiteY157" fmla="*/ 2947284 h 3283744"/>
                <a:gd name="connsiteX158" fmla="*/ 3201951 w 3831187"/>
                <a:gd name="connsiteY158" fmla="*/ 2934271 h 3283744"/>
                <a:gd name="connsiteX159" fmla="*/ 3215428 w 3831187"/>
                <a:gd name="connsiteY159" fmla="*/ 2921258 h 3283744"/>
                <a:gd name="connsiteX160" fmla="*/ 240727 w 3831187"/>
                <a:gd name="connsiteY160" fmla="*/ 2837607 h 3283744"/>
                <a:gd name="connsiteX161" fmla="*/ 242586 w 3831187"/>
                <a:gd name="connsiteY161" fmla="*/ 2839466 h 3283744"/>
                <a:gd name="connsiteX162" fmla="*/ 240727 w 3831187"/>
                <a:gd name="connsiteY162" fmla="*/ 2841325 h 3283744"/>
                <a:gd name="connsiteX163" fmla="*/ 238868 w 3831187"/>
                <a:gd name="connsiteY163" fmla="*/ 2839466 h 3283744"/>
                <a:gd name="connsiteX164" fmla="*/ 240727 w 3831187"/>
                <a:gd name="connsiteY164" fmla="*/ 2837607 h 3283744"/>
                <a:gd name="connsiteX165" fmla="*/ 3593714 w 3831187"/>
                <a:gd name="connsiteY165" fmla="*/ 2832960 h 3283744"/>
                <a:gd name="connsiteX166" fmla="*/ 3599756 w 3831187"/>
                <a:gd name="connsiteY166" fmla="*/ 2839002 h 3283744"/>
                <a:gd name="connsiteX167" fmla="*/ 3593714 w 3831187"/>
                <a:gd name="connsiteY167" fmla="*/ 2845044 h 3283744"/>
                <a:gd name="connsiteX168" fmla="*/ 3587672 w 3831187"/>
                <a:gd name="connsiteY168" fmla="*/ 2839002 h 3283744"/>
                <a:gd name="connsiteX169" fmla="*/ 3593714 w 3831187"/>
                <a:gd name="connsiteY169" fmla="*/ 2832960 h 3283744"/>
                <a:gd name="connsiteX170" fmla="*/ 3394346 w 3831187"/>
                <a:gd name="connsiteY170" fmla="*/ 2824595 h 3283744"/>
                <a:gd name="connsiteX171" fmla="*/ 3398993 w 3831187"/>
                <a:gd name="connsiteY171" fmla="*/ 2829242 h 3283744"/>
                <a:gd name="connsiteX172" fmla="*/ 3394346 w 3831187"/>
                <a:gd name="connsiteY172" fmla="*/ 2833889 h 3283744"/>
                <a:gd name="connsiteX173" fmla="*/ 3389699 w 3831187"/>
                <a:gd name="connsiteY173" fmla="*/ 2829242 h 3283744"/>
                <a:gd name="connsiteX174" fmla="*/ 3394346 w 3831187"/>
                <a:gd name="connsiteY174" fmla="*/ 2824595 h 3283744"/>
                <a:gd name="connsiteX175" fmla="*/ 539546 w 3831187"/>
                <a:gd name="connsiteY175" fmla="*/ 2822736 h 3283744"/>
                <a:gd name="connsiteX176" fmla="*/ 540941 w 3831187"/>
                <a:gd name="connsiteY176" fmla="*/ 2824131 h 3283744"/>
                <a:gd name="connsiteX177" fmla="*/ 539546 w 3831187"/>
                <a:gd name="connsiteY177" fmla="*/ 2825526 h 3283744"/>
                <a:gd name="connsiteX178" fmla="*/ 538151 w 3831187"/>
                <a:gd name="connsiteY178" fmla="*/ 2824131 h 3283744"/>
                <a:gd name="connsiteX179" fmla="*/ 539546 w 3831187"/>
                <a:gd name="connsiteY179" fmla="*/ 2822736 h 3283744"/>
                <a:gd name="connsiteX180" fmla="*/ 338320 w 3831187"/>
                <a:gd name="connsiteY180" fmla="*/ 2819948 h 3283744"/>
                <a:gd name="connsiteX181" fmla="*/ 354121 w 3831187"/>
                <a:gd name="connsiteY181" fmla="*/ 2835749 h 3283744"/>
                <a:gd name="connsiteX182" fmla="*/ 338320 w 3831187"/>
                <a:gd name="connsiteY182" fmla="*/ 2851550 h 3283744"/>
                <a:gd name="connsiteX183" fmla="*/ 322519 w 3831187"/>
                <a:gd name="connsiteY183" fmla="*/ 2835749 h 3283744"/>
                <a:gd name="connsiteX184" fmla="*/ 338320 w 3831187"/>
                <a:gd name="connsiteY184" fmla="*/ 2819948 h 3283744"/>
                <a:gd name="connsiteX185" fmla="*/ 3495657 w 3831187"/>
                <a:gd name="connsiteY185" fmla="*/ 2813442 h 3283744"/>
                <a:gd name="connsiteX186" fmla="*/ 3517964 w 3831187"/>
                <a:gd name="connsiteY186" fmla="*/ 2835284 h 3283744"/>
                <a:gd name="connsiteX187" fmla="*/ 3495657 w 3831187"/>
                <a:gd name="connsiteY187" fmla="*/ 2857126 h 3283744"/>
                <a:gd name="connsiteX188" fmla="*/ 3473350 w 3831187"/>
                <a:gd name="connsiteY188" fmla="*/ 2835284 h 3283744"/>
                <a:gd name="connsiteX189" fmla="*/ 3495657 w 3831187"/>
                <a:gd name="connsiteY189" fmla="*/ 2813442 h 3283744"/>
                <a:gd name="connsiteX190" fmla="*/ 3294896 w 3831187"/>
                <a:gd name="connsiteY190" fmla="*/ 2809724 h 3283744"/>
                <a:gd name="connsiteX191" fmla="*/ 3308838 w 3831187"/>
                <a:gd name="connsiteY191" fmla="*/ 2823666 h 3283744"/>
                <a:gd name="connsiteX192" fmla="*/ 3294896 w 3831187"/>
                <a:gd name="connsiteY192" fmla="*/ 2837608 h 3283744"/>
                <a:gd name="connsiteX193" fmla="*/ 3280954 w 3831187"/>
                <a:gd name="connsiteY193" fmla="*/ 2823666 h 3283744"/>
                <a:gd name="connsiteX194" fmla="*/ 3294896 w 3831187"/>
                <a:gd name="connsiteY194" fmla="*/ 2809724 h 3283744"/>
                <a:gd name="connsiteX195" fmla="*/ 440095 w 3831187"/>
                <a:gd name="connsiteY195" fmla="*/ 2808794 h 3283744"/>
                <a:gd name="connsiteX196" fmla="*/ 460079 w 3831187"/>
                <a:gd name="connsiteY196" fmla="*/ 2829242 h 3283744"/>
                <a:gd name="connsiteX197" fmla="*/ 440095 w 3831187"/>
                <a:gd name="connsiteY197" fmla="*/ 2849690 h 3283744"/>
                <a:gd name="connsiteX198" fmla="*/ 420111 w 3831187"/>
                <a:gd name="connsiteY198" fmla="*/ 2829242 h 3283744"/>
                <a:gd name="connsiteX199" fmla="*/ 440095 w 3831187"/>
                <a:gd name="connsiteY199" fmla="*/ 2808794 h 3283744"/>
                <a:gd name="connsiteX200" fmla="*/ 179849 w 3831187"/>
                <a:gd name="connsiteY200" fmla="*/ 2715849 h 3283744"/>
                <a:gd name="connsiteX201" fmla="*/ 182173 w 3831187"/>
                <a:gd name="connsiteY201" fmla="*/ 2718173 h 3283744"/>
                <a:gd name="connsiteX202" fmla="*/ 179849 w 3831187"/>
                <a:gd name="connsiteY202" fmla="*/ 2720497 h 3283744"/>
                <a:gd name="connsiteX203" fmla="*/ 177525 w 3831187"/>
                <a:gd name="connsiteY203" fmla="*/ 2718173 h 3283744"/>
                <a:gd name="connsiteX204" fmla="*/ 179849 w 3831187"/>
                <a:gd name="connsiteY204" fmla="*/ 2715849 h 3283744"/>
                <a:gd name="connsiteX205" fmla="*/ 3654593 w 3831187"/>
                <a:gd name="connsiteY205" fmla="*/ 2711202 h 3283744"/>
                <a:gd name="connsiteX206" fmla="*/ 3660169 w 3831187"/>
                <a:gd name="connsiteY206" fmla="*/ 2716779 h 3283744"/>
                <a:gd name="connsiteX207" fmla="*/ 3654593 w 3831187"/>
                <a:gd name="connsiteY207" fmla="*/ 2722356 h 3283744"/>
                <a:gd name="connsiteX208" fmla="*/ 3649015 w 3831187"/>
                <a:gd name="connsiteY208" fmla="*/ 2716779 h 3283744"/>
                <a:gd name="connsiteX209" fmla="*/ 3654593 w 3831187"/>
                <a:gd name="connsiteY209" fmla="*/ 2711202 h 3283744"/>
                <a:gd name="connsiteX210" fmla="*/ 469837 w 3831187"/>
                <a:gd name="connsiteY210" fmla="*/ 2706555 h 3283744"/>
                <a:gd name="connsiteX211" fmla="*/ 471232 w 3831187"/>
                <a:gd name="connsiteY211" fmla="*/ 2707485 h 3283744"/>
                <a:gd name="connsiteX212" fmla="*/ 469837 w 3831187"/>
                <a:gd name="connsiteY212" fmla="*/ 2708415 h 3283744"/>
                <a:gd name="connsiteX213" fmla="*/ 468442 w 3831187"/>
                <a:gd name="connsiteY213" fmla="*/ 2707485 h 3283744"/>
                <a:gd name="connsiteX214" fmla="*/ 469837 w 3831187"/>
                <a:gd name="connsiteY214" fmla="*/ 2706555 h 3283744"/>
                <a:gd name="connsiteX215" fmla="*/ 3460802 w 3831187"/>
                <a:gd name="connsiteY215" fmla="*/ 2705626 h 3283744"/>
                <a:gd name="connsiteX216" fmla="*/ 3465914 w 3831187"/>
                <a:gd name="connsiteY216" fmla="*/ 2710738 h 3283744"/>
                <a:gd name="connsiteX217" fmla="*/ 3460802 w 3831187"/>
                <a:gd name="connsiteY217" fmla="*/ 2715850 h 3283744"/>
                <a:gd name="connsiteX218" fmla="*/ 3455690 w 3831187"/>
                <a:gd name="connsiteY218" fmla="*/ 2710738 h 3283744"/>
                <a:gd name="connsiteX219" fmla="*/ 3460802 w 3831187"/>
                <a:gd name="connsiteY219" fmla="*/ 2705626 h 3283744"/>
                <a:gd name="connsiteX220" fmla="*/ 274652 w 3831187"/>
                <a:gd name="connsiteY220" fmla="*/ 2700049 h 3283744"/>
                <a:gd name="connsiteX221" fmla="*/ 289988 w 3831187"/>
                <a:gd name="connsiteY221" fmla="*/ 2715385 h 3283744"/>
                <a:gd name="connsiteX222" fmla="*/ 274652 w 3831187"/>
                <a:gd name="connsiteY222" fmla="*/ 2730721 h 3283744"/>
                <a:gd name="connsiteX223" fmla="*/ 259316 w 3831187"/>
                <a:gd name="connsiteY223" fmla="*/ 2715385 h 3283744"/>
                <a:gd name="connsiteX224" fmla="*/ 274652 w 3831187"/>
                <a:gd name="connsiteY224" fmla="*/ 2700049 h 3283744"/>
                <a:gd name="connsiteX225" fmla="*/ 3559789 w 3831187"/>
                <a:gd name="connsiteY225" fmla="*/ 2693543 h 3283744"/>
                <a:gd name="connsiteX226" fmla="*/ 3581167 w 3831187"/>
                <a:gd name="connsiteY226" fmla="*/ 2714921 h 3283744"/>
                <a:gd name="connsiteX227" fmla="*/ 3559789 w 3831187"/>
                <a:gd name="connsiteY227" fmla="*/ 2736299 h 3283744"/>
                <a:gd name="connsiteX228" fmla="*/ 3538411 w 3831187"/>
                <a:gd name="connsiteY228" fmla="*/ 2714921 h 3283744"/>
                <a:gd name="connsiteX229" fmla="*/ 3559789 w 3831187"/>
                <a:gd name="connsiteY229" fmla="*/ 2693543 h 3283744"/>
                <a:gd name="connsiteX230" fmla="*/ 3364604 w 3831187"/>
                <a:gd name="connsiteY230" fmla="*/ 2692613 h 3283744"/>
                <a:gd name="connsiteX231" fmla="*/ 3379475 w 3831187"/>
                <a:gd name="connsiteY231" fmla="*/ 2707484 h 3283744"/>
                <a:gd name="connsiteX232" fmla="*/ 3364604 w 3831187"/>
                <a:gd name="connsiteY232" fmla="*/ 2722355 h 3283744"/>
                <a:gd name="connsiteX233" fmla="*/ 3349733 w 3831187"/>
                <a:gd name="connsiteY233" fmla="*/ 2707484 h 3283744"/>
                <a:gd name="connsiteX234" fmla="*/ 3364604 w 3831187"/>
                <a:gd name="connsiteY234" fmla="*/ 2692613 h 3283744"/>
                <a:gd name="connsiteX235" fmla="*/ 373638 w 3831187"/>
                <a:gd name="connsiteY235" fmla="*/ 2690754 h 3283744"/>
                <a:gd name="connsiteX236" fmla="*/ 394086 w 3831187"/>
                <a:gd name="connsiteY236" fmla="*/ 2711202 h 3283744"/>
                <a:gd name="connsiteX237" fmla="*/ 373638 w 3831187"/>
                <a:gd name="connsiteY237" fmla="*/ 2731650 h 3283744"/>
                <a:gd name="connsiteX238" fmla="*/ 353190 w 3831187"/>
                <a:gd name="connsiteY238" fmla="*/ 2711202 h 3283744"/>
                <a:gd name="connsiteX239" fmla="*/ 373638 w 3831187"/>
                <a:gd name="connsiteY239" fmla="*/ 2690754 h 3283744"/>
                <a:gd name="connsiteX240" fmla="*/ 127799 w 3831187"/>
                <a:gd name="connsiteY240" fmla="*/ 2589444 h 3283744"/>
                <a:gd name="connsiteX241" fmla="*/ 131052 w 3831187"/>
                <a:gd name="connsiteY241" fmla="*/ 2592697 h 3283744"/>
                <a:gd name="connsiteX242" fmla="*/ 127799 w 3831187"/>
                <a:gd name="connsiteY242" fmla="*/ 2595950 h 3283744"/>
                <a:gd name="connsiteX243" fmla="*/ 124546 w 3831187"/>
                <a:gd name="connsiteY243" fmla="*/ 2592697 h 3283744"/>
                <a:gd name="connsiteX244" fmla="*/ 127799 w 3831187"/>
                <a:gd name="connsiteY244" fmla="*/ 2589444 h 3283744"/>
                <a:gd name="connsiteX245" fmla="*/ 3706641 w 3831187"/>
                <a:gd name="connsiteY245" fmla="*/ 2585727 h 3283744"/>
                <a:gd name="connsiteX246" fmla="*/ 3712217 w 3831187"/>
                <a:gd name="connsiteY246" fmla="*/ 2591304 h 3283744"/>
                <a:gd name="connsiteX247" fmla="*/ 3706641 w 3831187"/>
                <a:gd name="connsiteY247" fmla="*/ 2596881 h 3283744"/>
                <a:gd name="connsiteX248" fmla="*/ 3701065 w 3831187"/>
                <a:gd name="connsiteY248" fmla="*/ 2591304 h 3283744"/>
                <a:gd name="connsiteX249" fmla="*/ 3706641 w 3831187"/>
                <a:gd name="connsiteY249" fmla="*/ 2585727 h 3283744"/>
                <a:gd name="connsiteX250" fmla="*/ 409887 w 3831187"/>
                <a:gd name="connsiteY250" fmla="*/ 2583868 h 3283744"/>
                <a:gd name="connsiteX251" fmla="*/ 411746 w 3831187"/>
                <a:gd name="connsiteY251" fmla="*/ 2585727 h 3283744"/>
                <a:gd name="connsiteX252" fmla="*/ 409887 w 3831187"/>
                <a:gd name="connsiteY252" fmla="*/ 2587586 h 3283744"/>
                <a:gd name="connsiteX253" fmla="*/ 408028 w 3831187"/>
                <a:gd name="connsiteY253" fmla="*/ 2585727 h 3283744"/>
                <a:gd name="connsiteX254" fmla="*/ 409887 w 3831187"/>
                <a:gd name="connsiteY254" fmla="*/ 2583868 h 3283744"/>
                <a:gd name="connsiteX255" fmla="*/ 3517499 w 3831187"/>
                <a:gd name="connsiteY255" fmla="*/ 2581080 h 3283744"/>
                <a:gd name="connsiteX256" fmla="*/ 3523541 w 3831187"/>
                <a:gd name="connsiteY256" fmla="*/ 2587122 h 3283744"/>
                <a:gd name="connsiteX257" fmla="*/ 3517499 w 3831187"/>
                <a:gd name="connsiteY257" fmla="*/ 2593164 h 3283744"/>
                <a:gd name="connsiteX258" fmla="*/ 3511457 w 3831187"/>
                <a:gd name="connsiteY258" fmla="*/ 2587122 h 3283744"/>
                <a:gd name="connsiteX259" fmla="*/ 3517499 w 3831187"/>
                <a:gd name="connsiteY259" fmla="*/ 2581080 h 3283744"/>
                <a:gd name="connsiteX260" fmla="*/ 220279 w 3831187"/>
                <a:gd name="connsiteY260" fmla="*/ 2575503 h 3283744"/>
                <a:gd name="connsiteX261" fmla="*/ 235150 w 3831187"/>
                <a:gd name="connsiteY261" fmla="*/ 2590839 h 3283744"/>
                <a:gd name="connsiteX262" fmla="*/ 220279 w 3831187"/>
                <a:gd name="connsiteY262" fmla="*/ 2606175 h 3283744"/>
                <a:gd name="connsiteX263" fmla="*/ 205408 w 3831187"/>
                <a:gd name="connsiteY263" fmla="*/ 2590839 h 3283744"/>
                <a:gd name="connsiteX264" fmla="*/ 220279 w 3831187"/>
                <a:gd name="connsiteY264" fmla="*/ 2575503 h 3283744"/>
                <a:gd name="connsiteX265" fmla="*/ 3613696 w 3831187"/>
                <a:gd name="connsiteY265" fmla="*/ 2568996 h 3283744"/>
                <a:gd name="connsiteX266" fmla="*/ 3634145 w 3831187"/>
                <a:gd name="connsiteY266" fmla="*/ 2589909 h 3283744"/>
                <a:gd name="connsiteX267" fmla="*/ 3613696 w 3831187"/>
                <a:gd name="connsiteY267" fmla="*/ 2610822 h 3283744"/>
                <a:gd name="connsiteX268" fmla="*/ 3593248 w 3831187"/>
                <a:gd name="connsiteY268" fmla="*/ 2589909 h 3283744"/>
                <a:gd name="connsiteX269" fmla="*/ 3613696 w 3831187"/>
                <a:gd name="connsiteY269" fmla="*/ 2568996 h 3283744"/>
                <a:gd name="connsiteX270" fmla="*/ 3424089 w 3831187"/>
                <a:gd name="connsiteY270" fmla="*/ 2568996 h 3283744"/>
                <a:gd name="connsiteX271" fmla="*/ 3440819 w 3831187"/>
                <a:gd name="connsiteY271" fmla="*/ 2585262 h 3283744"/>
                <a:gd name="connsiteX272" fmla="*/ 3424089 w 3831187"/>
                <a:gd name="connsiteY272" fmla="*/ 2601528 h 3283744"/>
                <a:gd name="connsiteX273" fmla="*/ 3407359 w 3831187"/>
                <a:gd name="connsiteY273" fmla="*/ 2585262 h 3283744"/>
                <a:gd name="connsiteX274" fmla="*/ 3424089 w 3831187"/>
                <a:gd name="connsiteY274" fmla="*/ 2568996 h 3283744"/>
                <a:gd name="connsiteX275" fmla="*/ 316478 w 3831187"/>
                <a:gd name="connsiteY275" fmla="*/ 2567138 h 3283744"/>
                <a:gd name="connsiteX276" fmla="*/ 337391 w 3831187"/>
                <a:gd name="connsiteY276" fmla="*/ 2587586 h 3283744"/>
                <a:gd name="connsiteX277" fmla="*/ 316478 w 3831187"/>
                <a:gd name="connsiteY277" fmla="*/ 2608034 h 3283744"/>
                <a:gd name="connsiteX278" fmla="*/ 295565 w 3831187"/>
                <a:gd name="connsiteY278" fmla="*/ 2587586 h 3283744"/>
                <a:gd name="connsiteX279" fmla="*/ 316478 w 3831187"/>
                <a:gd name="connsiteY279" fmla="*/ 2567138 h 3283744"/>
                <a:gd name="connsiteX280" fmla="*/ 84115 w 3831187"/>
                <a:gd name="connsiteY280" fmla="*/ 2459322 h 3283744"/>
                <a:gd name="connsiteX281" fmla="*/ 88299 w 3831187"/>
                <a:gd name="connsiteY281" fmla="*/ 2463505 h 3283744"/>
                <a:gd name="connsiteX282" fmla="*/ 84115 w 3831187"/>
                <a:gd name="connsiteY282" fmla="*/ 2467689 h 3283744"/>
                <a:gd name="connsiteX283" fmla="*/ 79932 w 3831187"/>
                <a:gd name="connsiteY283" fmla="*/ 2463505 h 3283744"/>
                <a:gd name="connsiteX284" fmla="*/ 84115 w 3831187"/>
                <a:gd name="connsiteY284" fmla="*/ 2459322 h 3283744"/>
                <a:gd name="connsiteX285" fmla="*/ 3749861 w 3831187"/>
                <a:gd name="connsiteY285" fmla="*/ 2456533 h 3283744"/>
                <a:gd name="connsiteX286" fmla="*/ 3754973 w 3831187"/>
                <a:gd name="connsiteY286" fmla="*/ 2462110 h 3283744"/>
                <a:gd name="connsiteX287" fmla="*/ 3749861 w 3831187"/>
                <a:gd name="connsiteY287" fmla="*/ 2467687 h 3283744"/>
                <a:gd name="connsiteX288" fmla="*/ 3744749 w 3831187"/>
                <a:gd name="connsiteY288" fmla="*/ 2462110 h 3283744"/>
                <a:gd name="connsiteX289" fmla="*/ 3749861 w 3831187"/>
                <a:gd name="connsiteY289" fmla="*/ 2456533 h 3283744"/>
                <a:gd name="connsiteX290" fmla="*/ 360162 w 3831187"/>
                <a:gd name="connsiteY290" fmla="*/ 2456533 h 3283744"/>
                <a:gd name="connsiteX291" fmla="*/ 362486 w 3831187"/>
                <a:gd name="connsiteY291" fmla="*/ 2459322 h 3283744"/>
                <a:gd name="connsiteX292" fmla="*/ 360162 w 3831187"/>
                <a:gd name="connsiteY292" fmla="*/ 2462111 h 3283744"/>
                <a:gd name="connsiteX293" fmla="*/ 357838 w 3831187"/>
                <a:gd name="connsiteY293" fmla="*/ 2459322 h 3283744"/>
                <a:gd name="connsiteX294" fmla="*/ 360162 w 3831187"/>
                <a:gd name="connsiteY294" fmla="*/ 2456533 h 3283744"/>
                <a:gd name="connsiteX295" fmla="*/ 3564900 w 3831187"/>
                <a:gd name="connsiteY295" fmla="*/ 2452816 h 3283744"/>
                <a:gd name="connsiteX296" fmla="*/ 3571871 w 3831187"/>
                <a:gd name="connsiteY296" fmla="*/ 2459787 h 3283744"/>
                <a:gd name="connsiteX297" fmla="*/ 3564900 w 3831187"/>
                <a:gd name="connsiteY297" fmla="*/ 2466758 h 3283744"/>
                <a:gd name="connsiteX298" fmla="*/ 3557929 w 3831187"/>
                <a:gd name="connsiteY298" fmla="*/ 2459787 h 3283744"/>
                <a:gd name="connsiteX299" fmla="*/ 3564900 w 3831187"/>
                <a:gd name="connsiteY299" fmla="*/ 2452816 h 3283744"/>
                <a:gd name="connsiteX300" fmla="*/ 174736 w 3831187"/>
                <a:gd name="connsiteY300" fmla="*/ 2447239 h 3283744"/>
                <a:gd name="connsiteX301" fmla="*/ 189607 w 3831187"/>
                <a:gd name="connsiteY301" fmla="*/ 2462110 h 3283744"/>
                <a:gd name="connsiteX302" fmla="*/ 174736 w 3831187"/>
                <a:gd name="connsiteY302" fmla="*/ 2476981 h 3283744"/>
                <a:gd name="connsiteX303" fmla="*/ 159865 w 3831187"/>
                <a:gd name="connsiteY303" fmla="*/ 2462110 h 3283744"/>
                <a:gd name="connsiteX304" fmla="*/ 174736 w 3831187"/>
                <a:gd name="connsiteY304" fmla="*/ 2447239 h 3283744"/>
                <a:gd name="connsiteX305" fmla="*/ 3659241 w 3831187"/>
                <a:gd name="connsiteY305" fmla="*/ 2441662 h 3283744"/>
                <a:gd name="connsiteX306" fmla="*/ 3678759 w 3831187"/>
                <a:gd name="connsiteY306" fmla="*/ 2461646 h 3283744"/>
                <a:gd name="connsiteX307" fmla="*/ 3659241 w 3831187"/>
                <a:gd name="connsiteY307" fmla="*/ 2481630 h 3283744"/>
                <a:gd name="connsiteX308" fmla="*/ 3639721 w 3831187"/>
                <a:gd name="connsiteY308" fmla="*/ 2461646 h 3283744"/>
                <a:gd name="connsiteX309" fmla="*/ 3659241 w 3831187"/>
                <a:gd name="connsiteY309" fmla="*/ 2441662 h 3283744"/>
                <a:gd name="connsiteX310" fmla="*/ 269540 w 3831187"/>
                <a:gd name="connsiteY310" fmla="*/ 2441662 h 3283744"/>
                <a:gd name="connsiteX311" fmla="*/ 288129 w 3831187"/>
                <a:gd name="connsiteY311" fmla="*/ 2460251 h 3283744"/>
                <a:gd name="connsiteX312" fmla="*/ 269540 w 3831187"/>
                <a:gd name="connsiteY312" fmla="*/ 2478840 h 3283744"/>
                <a:gd name="connsiteX313" fmla="*/ 250951 w 3831187"/>
                <a:gd name="connsiteY313" fmla="*/ 2460251 h 3283744"/>
                <a:gd name="connsiteX314" fmla="*/ 269540 w 3831187"/>
                <a:gd name="connsiteY314" fmla="*/ 2441662 h 3283744"/>
                <a:gd name="connsiteX315" fmla="*/ 3473815 w 3831187"/>
                <a:gd name="connsiteY315" fmla="*/ 2440733 h 3283744"/>
                <a:gd name="connsiteX316" fmla="*/ 3491940 w 3831187"/>
                <a:gd name="connsiteY316" fmla="*/ 2458858 h 3283744"/>
                <a:gd name="connsiteX317" fmla="*/ 3473815 w 3831187"/>
                <a:gd name="connsiteY317" fmla="*/ 2476983 h 3283744"/>
                <a:gd name="connsiteX318" fmla="*/ 3455690 w 3831187"/>
                <a:gd name="connsiteY318" fmla="*/ 2458858 h 3283744"/>
                <a:gd name="connsiteX319" fmla="*/ 3473815 w 3831187"/>
                <a:gd name="connsiteY319" fmla="*/ 2440733 h 3283744"/>
                <a:gd name="connsiteX320" fmla="*/ 50655 w 3831187"/>
                <a:gd name="connsiteY320" fmla="*/ 2326411 h 3283744"/>
                <a:gd name="connsiteX321" fmla="*/ 55767 w 3831187"/>
                <a:gd name="connsiteY321" fmla="*/ 2331058 h 3283744"/>
                <a:gd name="connsiteX322" fmla="*/ 50655 w 3831187"/>
                <a:gd name="connsiteY322" fmla="*/ 2335705 h 3283744"/>
                <a:gd name="connsiteX323" fmla="*/ 45543 w 3831187"/>
                <a:gd name="connsiteY323" fmla="*/ 2331058 h 3283744"/>
                <a:gd name="connsiteX324" fmla="*/ 50655 w 3831187"/>
                <a:gd name="connsiteY324" fmla="*/ 2326411 h 3283744"/>
                <a:gd name="connsiteX325" fmla="*/ 3783785 w 3831187"/>
                <a:gd name="connsiteY325" fmla="*/ 2325481 h 3283744"/>
                <a:gd name="connsiteX326" fmla="*/ 3788433 w 3831187"/>
                <a:gd name="connsiteY326" fmla="*/ 2330128 h 3283744"/>
                <a:gd name="connsiteX327" fmla="*/ 3783785 w 3831187"/>
                <a:gd name="connsiteY327" fmla="*/ 2334775 h 3283744"/>
                <a:gd name="connsiteX328" fmla="*/ 3779137 w 3831187"/>
                <a:gd name="connsiteY328" fmla="*/ 2330128 h 3283744"/>
                <a:gd name="connsiteX329" fmla="*/ 3783785 w 3831187"/>
                <a:gd name="connsiteY329" fmla="*/ 2325481 h 3283744"/>
                <a:gd name="connsiteX330" fmla="*/ 321589 w 3831187"/>
                <a:gd name="connsiteY330" fmla="*/ 2325481 h 3283744"/>
                <a:gd name="connsiteX331" fmla="*/ 325307 w 3831187"/>
                <a:gd name="connsiteY331" fmla="*/ 2328734 h 3283744"/>
                <a:gd name="connsiteX332" fmla="*/ 321589 w 3831187"/>
                <a:gd name="connsiteY332" fmla="*/ 2331987 h 3283744"/>
                <a:gd name="connsiteX333" fmla="*/ 317871 w 3831187"/>
                <a:gd name="connsiteY333" fmla="*/ 2328734 h 3283744"/>
                <a:gd name="connsiteX334" fmla="*/ 321589 w 3831187"/>
                <a:gd name="connsiteY334" fmla="*/ 2325481 h 3283744"/>
                <a:gd name="connsiteX335" fmla="*/ 3601614 w 3831187"/>
                <a:gd name="connsiteY335" fmla="*/ 2321763 h 3283744"/>
                <a:gd name="connsiteX336" fmla="*/ 3609050 w 3831187"/>
                <a:gd name="connsiteY336" fmla="*/ 2329199 h 3283744"/>
                <a:gd name="connsiteX337" fmla="*/ 3601614 w 3831187"/>
                <a:gd name="connsiteY337" fmla="*/ 2336635 h 3283744"/>
                <a:gd name="connsiteX338" fmla="*/ 3594178 w 3831187"/>
                <a:gd name="connsiteY338" fmla="*/ 2329199 h 3283744"/>
                <a:gd name="connsiteX339" fmla="*/ 3601614 w 3831187"/>
                <a:gd name="connsiteY339" fmla="*/ 2321763 h 3283744"/>
                <a:gd name="connsiteX340" fmla="*/ 232363 w 3831187"/>
                <a:gd name="connsiteY340" fmla="*/ 2316186 h 3283744"/>
                <a:gd name="connsiteX341" fmla="*/ 246305 w 3831187"/>
                <a:gd name="connsiteY341" fmla="*/ 2329663 h 3283744"/>
                <a:gd name="connsiteX342" fmla="*/ 232363 w 3831187"/>
                <a:gd name="connsiteY342" fmla="*/ 2343140 h 3283744"/>
                <a:gd name="connsiteX343" fmla="*/ 218421 w 3831187"/>
                <a:gd name="connsiteY343" fmla="*/ 2329663 h 3283744"/>
                <a:gd name="connsiteX344" fmla="*/ 232363 w 3831187"/>
                <a:gd name="connsiteY344" fmla="*/ 2316186 h 3283744"/>
                <a:gd name="connsiteX345" fmla="*/ 139883 w 3831187"/>
                <a:gd name="connsiteY345" fmla="*/ 2316186 h 3283744"/>
                <a:gd name="connsiteX346" fmla="*/ 154290 w 3831187"/>
                <a:gd name="connsiteY346" fmla="*/ 2331057 h 3283744"/>
                <a:gd name="connsiteX347" fmla="*/ 139883 w 3831187"/>
                <a:gd name="connsiteY347" fmla="*/ 2345928 h 3283744"/>
                <a:gd name="connsiteX348" fmla="*/ 125476 w 3831187"/>
                <a:gd name="connsiteY348" fmla="*/ 2331057 h 3283744"/>
                <a:gd name="connsiteX349" fmla="*/ 139883 w 3831187"/>
                <a:gd name="connsiteY349" fmla="*/ 2316186 h 3283744"/>
                <a:gd name="connsiteX350" fmla="*/ 3694559 w 3831187"/>
                <a:gd name="connsiteY350" fmla="*/ 2310610 h 3283744"/>
                <a:gd name="connsiteX351" fmla="*/ 3713149 w 3831187"/>
                <a:gd name="connsiteY351" fmla="*/ 2329664 h 3283744"/>
                <a:gd name="connsiteX352" fmla="*/ 3694559 w 3831187"/>
                <a:gd name="connsiteY352" fmla="*/ 2348718 h 3283744"/>
                <a:gd name="connsiteX353" fmla="*/ 3675969 w 3831187"/>
                <a:gd name="connsiteY353" fmla="*/ 2329664 h 3283744"/>
                <a:gd name="connsiteX354" fmla="*/ 3694559 w 3831187"/>
                <a:gd name="connsiteY354" fmla="*/ 2310610 h 3283744"/>
                <a:gd name="connsiteX355" fmla="*/ 3512387 w 3831187"/>
                <a:gd name="connsiteY355" fmla="*/ 2308751 h 3283744"/>
                <a:gd name="connsiteX356" fmla="*/ 3531906 w 3831187"/>
                <a:gd name="connsiteY356" fmla="*/ 2328270 h 3283744"/>
                <a:gd name="connsiteX357" fmla="*/ 3512387 w 3831187"/>
                <a:gd name="connsiteY357" fmla="*/ 2347789 h 3283744"/>
                <a:gd name="connsiteX358" fmla="*/ 3492868 w 3831187"/>
                <a:gd name="connsiteY358" fmla="*/ 2328270 h 3283744"/>
                <a:gd name="connsiteX359" fmla="*/ 3512387 w 3831187"/>
                <a:gd name="connsiteY359" fmla="*/ 2308751 h 3283744"/>
                <a:gd name="connsiteX360" fmla="*/ 3807951 w 3831187"/>
                <a:gd name="connsiteY360" fmla="*/ 2191640 h 3283744"/>
                <a:gd name="connsiteX361" fmla="*/ 3812597 w 3831187"/>
                <a:gd name="connsiteY361" fmla="*/ 2196287 h 3283744"/>
                <a:gd name="connsiteX362" fmla="*/ 3807951 w 3831187"/>
                <a:gd name="connsiteY362" fmla="*/ 2200934 h 3283744"/>
                <a:gd name="connsiteX363" fmla="*/ 3803305 w 3831187"/>
                <a:gd name="connsiteY363" fmla="*/ 2196287 h 3283744"/>
                <a:gd name="connsiteX364" fmla="*/ 3807951 w 3831187"/>
                <a:gd name="connsiteY364" fmla="*/ 2191640 h 3283744"/>
                <a:gd name="connsiteX365" fmla="*/ 294171 w 3831187"/>
                <a:gd name="connsiteY365" fmla="*/ 2191640 h 3283744"/>
                <a:gd name="connsiteX366" fmla="*/ 298355 w 3831187"/>
                <a:gd name="connsiteY366" fmla="*/ 2195823 h 3283744"/>
                <a:gd name="connsiteX367" fmla="*/ 294171 w 3831187"/>
                <a:gd name="connsiteY367" fmla="*/ 2200007 h 3283744"/>
                <a:gd name="connsiteX368" fmla="*/ 289988 w 3831187"/>
                <a:gd name="connsiteY368" fmla="*/ 2195823 h 3283744"/>
                <a:gd name="connsiteX369" fmla="*/ 294171 w 3831187"/>
                <a:gd name="connsiteY369" fmla="*/ 2191640 h 3283744"/>
                <a:gd name="connsiteX370" fmla="*/ 26954 w 3831187"/>
                <a:gd name="connsiteY370" fmla="*/ 2191640 h 3283744"/>
                <a:gd name="connsiteX371" fmla="*/ 32531 w 3831187"/>
                <a:gd name="connsiteY371" fmla="*/ 2197217 h 3283744"/>
                <a:gd name="connsiteX372" fmla="*/ 26954 w 3831187"/>
                <a:gd name="connsiteY372" fmla="*/ 2202794 h 3283744"/>
                <a:gd name="connsiteX373" fmla="*/ 21377 w 3831187"/>
                <a:gd name="connsiteY373" fmla="*/ 2197217 h 3283744"/>
                <a:gd name="connsiteX374" fmla="*/ 26954 w 3831187"/>
                <a:gd name="connsiteY374" fmla="*/ 2191640 h 3283744"/>
                <a:gd name="connsiteX375" fmla="*/ 205873 w 3831187"/>
                <a:gd name="connsiteY375" fmla="*/ 2188852 h 3283744"/>
                <a:gd name="connsiteX376" fmla="*/ 212844 w 3831187"/>
                <a:gd name="connsiteY376" fmla="*/ 2196288 h 3283744"/>
                <a:gd name="connsiteX377" fmla="*/ 205873 w 3831187"/>
                <a:gd name="connsiteY377" fmla="*/ 2203724 h 3283744"/>
                <a:gd name="connsiteX378" fmla="*/ 198902 w 3831187"/>
                <a:gd name="connsiteY378" fmla="*/ 2196288 h 3283744"/>
                <a:gd name="connsiteX379" fmla="*/ 205873 w 3831187"/>
                <a:gd name="connsiteY379" fmla="*/ 2188852 h 3283744"/>
                <a:gd name="connsiteX380" fmla="*/ 3628569 w 3831187"/>
                <a:gd name="connsiteY380" fmla="*/ 2186993 h 3283744"/>
                <a:gd name="connsiteX381" fmla="*/ 3636933 w 3831187"/>
                <a:gd name="connsiteY381" fmla="*/ 2195358 h 3283744"/>
                <a:gd name="connsiteX382" fmla="*/ 3628569 w 3831187"/>
                <a:gd name="connsiteY382" fmla="*/ 2203723 h 3283744"/>
                <a:gd name="connsiteX383" fmla="*/ 3620203 w 3831187"/>
                <a:gd name="connsiteY383" fmla="*/ 2195358 h 3283744"/>
                <a:gd name="connsiteX384" fmla="*/ 3628569 w 3831187"/>
                <a:gd name="connsiteY384" fmla="*/ 2186993 h 3283744"/>
                <a:gd name="connsiteX385" fmla="*/ 114322 w 3831187"/>
                <a:gd name="connsiteY385" fmla="*/ 2182346 h 3283744"/>
                <a:gd name="connsiteX386" fmla="*/ 129193 w 3831187"/>
                <a:gd name="connsiteY386" fmla="*/ 2197217 h 3283744"/>
                <a:gd name="connsiteX387" fmla="*/ 114322 w 3831187"/>
                <a:gd name="connsiteY387" fmla="*/ 2212088 h 3283744"/>
                <a:gd name="connsiteX388" fmla="*/ 99451 w 3831187"/>
                <a:gd name="connsiteY388" fmla="*/ 2197217 h 3283744"/>
                <a:gd name="connsiteX389" fmla="*/ 114322 w 3831187"/>
                <a:gd name="connsiteY389" fmla="*/ 2182346 h 3283744"/>
                <a:gd name="connsiteX390" fmla="*/ 3720119 w 3831187"/>
                <a:gd name="connsiteY390" fmla="*/ 2177699 h 3283744"/>
                <a:gd name="connsiteX391" fmla="*/ 3738245 w 3831187"/>
                <a:gd name="connsiteY391" fmla="*/ 2196288 h 3283744"/>
                <a:gd name="connsiteX392" fmla="*/ 3720119 w 3831187"/>
                <a:gd name="connsiteY392" fmla="*/ 2214877 h 3283744"/>
                <a:gd name="connsiteX393" fmla="*/ 3701993 w 3831187"/>
                <a:gd name="connsiteY393" fmla="*/ 2196288 h 3283744"/>
                <a:gd name="connsiteX394" fmla="*/ 3720119 w 3831187"/>
                <a:gd name="connsiteY394" fmla="*/ 2177699 h 3283744"/>
                <a:gd name="connsiteX395" fmla="*/ 3540270 w 3831187"/>
                <a:gd name="connsiteY395" fmla="*/ 2174910 h 3283744"/>
                <a:gd name="connsiteX396" fmla="*/ 3561648 w 3831187"/>
                <a:gd name="connsiteY396" fmla="*/ 2195823 h 3283744"/>
                <a:gd name="connsiteX397" fmla="*/ 3540270 w 3831187"/>
                <a:gd name="connsiteY397" fmla="*/ 2216736 h 3283744"/>
                <a:gd name="connsiteX398" fmla="*/ 3518892 w 3831187"/>
                <a:gd name="connsiteY398" fmla="*/ 2195823 h 3283744"/>
                <a:gd name="connsiteX399" fmla="*/ 3540270 w 3831187"/>
                <a:gd name="connsiteY399" fmla="*/ 2174910 h 3283744"/>
                <a:gd name="connsiteX400" fmla="*/ 189608 w 3831187"/>
                <a:gd name="connsiteY400" fmla="*/ 2058729 h 3283744"/>
                <a:gd name="connsiteX401" fmla="*/ 192397 w 3831187"/>
                <a:gd name="connsiteY401" fmla="*/ 2061518 h 3283744"/>
                <a:gd name="connsiteX402" fmla="*/ 189608 w 3831187"/>
                <a:gd name="connsiteY402" fmla="*/ 2064307 h 3283744"/>
                <a:gd name="connsiteX403" fmla="*/ 186819 w 3831187"/>
                <a:gd name="connsiteY403" fmla="*/ 2061518 h 3283744"/>
                <a:gd name="connsiteX404" fmla="*/ 189608 w 3831187"/>
                <a:gd name="connsiteY404" fmla="*/ 2058729 h 3283744"/>
                <a:gd name="connsiteX405" fmla="*/ 3821893 w 3831187"/>
                <a:gd name="connsiteY405" fmla="*/ 2055941 h 3283744"/>
                <a:gd name="connsiteX406" fmla="*/ 3826541 w 3831187"/>
                <a:gd name="connsiteY406" fmla="*/ 2060588 h 3283744"/>
                <a:gd name="connsiteX407" fmla="*/ 3821893 w 3831187"/>
                <a:gd name="connsiteY407" fmla="*/ 2065235 h 3283744"/>
                <a:gd name="connsiteX408" fmla="*/ 3817245 w 3831187"/>
                <a:gd name="connsiteY408" fmla="*/ 2060588 h 3283744"/>
                <a:gd name="connsiteX409" fmla="*/ 3821893 w 3831187"/>
                <a:gd name="connsiteY409" fmla="*/ 2055941 h 3283744"/>
                <a:gd name="connsiteX410" fmla="*/ 276976 w 3831187"/>
                <a:gd name="connsiteY410" fmla="*/ 2055941 h 3283744"/>
                <a:gd name="connsiteX411" fmla="*/ 281623 w 3831187"/>
                <a:gd name="connsiteY411" fmla="*/ 2061053 h 3283744"/>
                <a:gd name="connsiteX412" fmla="*/ 276976 w 3831187"/>
                <a:gd name="connsiteY412" fmla="*/ 2066165 h 3283744"/>
                <a:gd name="connsiteX413" fmla="*/ 272329 w 3831187"/>
                <a:gd name="connsiteY413" fmla="*/ 2061053 h 3283744"/>
                <a:gd name="connsiteX414" fmla="*/ 276976 w 3831187"/>
                <a:gd name="connsiteY414" fmla="*/ 2055941 h 3283744"/>
                <a:gd name="connsiteX415" fmla="*/ 12083 w 3831187"/>
                <a:gd name="connsiteY415" fmla="*/ 2055941 h 3283744"/>
                <a:gd name="connsiteX416" fmla="*/ 18589 w 3831187"/>
                <a:gd name="connsiteY416" fmla="*/ 2061983 h 3283744"/>
                <a:gd name="connsiteX417" fmla="*/ 12083 w 3831187"/>
                <a:gd name="connsiteY417" fmla="*/ 2068025 h 3283744"/>
                <a:gd name="connsiteX418" fmla="*/ 5577 w 3831187"/>
                <a:gd name="connsiteY418" fmla="*/ 2061983 h 3283744"/>
                <a:gd name="connsiteX419" fmla="*/ 12083 w 3831187"/>
                <a:gd name="connsiteY419" fmla="*/ 2055941 h 3283744"/>
                <a:gd name="connsiteX420" fmla="*/ 3643905 w 3831187"/>
                <a:gd name="connsiteY420" fmla="*/ 2051294 h 3283744"/>
                <a:gd name="connsiteX421" fmla="*/ 3653665 w 3831187"/>
                <a:gd name="connsiteY421" fmla="*/ 2060589 h 3283744"/>
                <a:gd name="connsiteX422" fmla="*/ 3643905 w 3831187"/>
                <a:gd name="connsiteY422" fmla="*/ 2069884 h 3283744"/>
                <a:gd name="connsiteX423" fmla="*/ 3634145 w 3831187"/>
                <a:gd name="connsiteY423" fmla="*/ 2060589 h 3283744"/>
                <a:gd name="connsiteX424" fmla="*/ 3643905 w 3831187"/>
                <a:gd name="connsiteY424" fmla="*/ 2051294 h 3283744"/>
                <a:gd name="connsiteX425" fmla="*/ 98987 w 3831187"/>
                <a:gd name="connsiteY425" fmla="*/ 2047576 h 3283744"/>
                <a:gd name="connsiteX426" fmla="*/ 113394 w 3831187"/>
                <a:gd name="connsiteY426" fmla="*/ 2061983 h 3283744"/>
                <a:gd name="connsiteX427" fmla="*/ 98987 w 3831187"/>
                <a:gd name="connsiteY427" fmla="*/ 2076390 h 3283744"/>
                <a:gd name="connsiteX428" fmla="*/ 84580 w 3831187"/>
                <a:gd name="connsiteY428" fmla="*/ 2061983 h 3283744"/>
                <a:gd name="connsiteX429" fmla="*/ 98987 w 3831187"/>
                <a:gd name="connsiteY429" fmla="*/ 2047576 h 3283744"/>
                <a:gd name="connsiteX430" fmla="*/ 3734989 w 3831187"/>
                <a:gd name="connsiteY430" fmla="*/ 2042929 h 3283744"/>
                <a:gd name="connsiteX431" fmla="*/ 3752185 w 3831187"/>
                <a:gd name="connsiteY431" fmla="*/ 2060589 h 3283744"/>
                <a:gd name="connsiteX432" fmla="*/ 3734989 w 3831187"/>
                <a:gd name="connsiteY432" fmla="*/ 2078249 h 3283744"/>
                <a:gd name="connsiteX433" fmla="*/ 3717795 w 3831187"/>
                <a:gd name="connsiteY433" fmla="*/ 2060589 h 3283744"/>
                <a:gd name="connsiteX434" fmla="*/ 3734989 w 3831187"/>
                <a:gd name="connsiteY434" fmla="*/ 2042929 h 3283744"/>
                <a:gd name="connsiteX435" fmla="*/ 3557001 w 3831187"/>
                <a:gd name="connsiteY435" fmla="*/ 2039211 h 3283744"/>
                <a:gd name="connsiteX436" fmla="*/ 3578379 w 3831187"/>
                <a:gd name="connsiteY436" fmla="*/ 2061053 h 3283744"/>
                <a:gd name="connsiteX437" fmla="*/ 3557001 w 3831187"/>
                <a:gd name="connsiteY437" fmla="*/ 2082895 h 3283744"/>
                <a:gd name="connsiteX438" fmla="*/ 3535623 w 3831187"/>
                <a:gd name="connsiteY438" fmla="*/ 2061053 h 3283744"/>
                <a:gd name="connsiteX439" fmla="*/ 3557001 w 3831187"/>
                <a:gd name="connsiteY439" fmla="*/ 2039211 h 3283744"/>
                <a:gd name="connsiteX440" fmla="*/ 184497 w 3831187"/>
                <a:gd name="connsiteY440" fmla="*/ 1923959 h 3283744"/>
                <a:gd name="connsiteX441" fmla="*/ 185892 w 3831187"/>
                <a:gd name="connsiteY441" fmla="*/ 1925354 h 3283744"/>
                <a:gd name="connsiteX442" fmla="*/ 184497 w 3831187"/>
                <a:gd name="connsiteY442" fmla="*/ 1926749 h 3283744"/>
                <a:gd name="connsiteX443" fmla="*/ 183102 w 3831187"/>
                <a:gd name="connsiteY443" fmla="*/ 1925354 h 3283744"/>
                <a:gd name="connsiteX444" fmla="*/ 184497 w 3831187"/>
                <a:gd name="connsiteY444" fmla="*/ 1923959 h 3283744"/>
                <a:gd name="connsiteX445" fmla="*/ 271399 w 3831187"/>
                <a:gd name="connsiteY445" fmla="*/ 1920241 h 3283744"/>
                <a:gd name="connsiteX446" fmla="*/ 276976 w 3831187"/>
                <a:gd name="connsiteY446" fmla="*/ 1925818 h 3283744"/>
                <a:gd name="connsiteX447" fmla="*/ 271399 w 3831187"/>
                <a:gd name="connsiteY447" fmla="*/ 1931395 h 3283744"/>
                <a:gd name="connsiteX448" fmla="*/ 265822 w 3831187"/>
                <a:gd name="connsiteY448" fmla="*/ 1925818 h 3283744"/>
                <a:gd name="connsiteX449" fmla="*/ 271399 w 3831187"/>
                <a:gd name="connsiteY449" fmla="*/ 1920241 h 3283744"/>
                <a:gd name="connsiteX450" fmla="*/ 3826541 w 3831187"/>
                <a:gd name="connsiteY450" fmla="*/ 1919312 h 3283744"/>
                <a:gd name="connsiteX451" fmla="*/ 3831187 w 3831187"/>
                <a:gd name="connsiteY451" fmla="*/ 1924424 h 3283744"/>
                <a:gd name="connsiteX452" fmla="*/ 3826541 w 3831187"/>
                <a:gd name="connsiteY452" fmla="*/ 1929536 h 3283744"/>
                <a:gd name="connsiteX453" fmla="*/ 3821893 w 3831187"/>
                <a:gd name="connsiteY453" fmla="*/ 1924424 h 3283744"/>
                <a:gd name="connsiteX454" fmla="*/ 3826541 w 3831187"/>
                <a:gd name="connsiteY454" fmla="*/ 1919312 h 3283744"/>
                <a:gd name="connsiteX455" fmla="*/ 6971 w 3831187"/>
                <a:gd name="connsiteY455" fmla="*/ 1918382 h 3283744"/>
                <a:gd name="connsiteX456" fmla="*/ 13942 w 3831187"/>
                <a:gd name="connsiteY456" fmla="*/ 1925818 h 3283744"/>
                <a:gd name="connsiteX457" fmla="*/ 6971 w 3831187"/>
                <a:gd name="connsiteY457" fmla="*/ 1933254 h 3283744"/>
                <a:gd name="connsiteX458" fmla="*/ 0 w 3831187"/>
                <a:gd name="connsiteY458" fmla="*/ 1925818 h 3283744"/>
                <a:gd name="connsiteX459" fmla="*/ 6971 w 3831187"/>
                <a:gd name="connsiteY459" fmla="*/ 1918382 h 3283744"/>
                <a:gd name="connsiteX460" fmla="*/ 3649481 w 3831187"/>
                <a:gd name="connsiteY460" fmla="*/ 1914665 h 3283744"/>
                <a:gd name="connsiteX461" fmla="*/ 3660169 w 3831187"/>
                <a:gd name="connsiteY461" fmla="*/ 1924889 h 3283744"/>
                <a:gd name="connsiteX462" fmla="*/ 3649481 w 3831187"/>
                <a:gd name="connsiteY462" fmla="*/ 1935113 h 3283744"/>
                <a:gd name="connsiteX463" fmla="*/ 3638793 w 3831187"/>
                <a:gd name="connsiteY463" fmla="*/ 1924889 h 3283744"/>
                <a:gd name="connsiteX464" fmla="*/ 3649481 w 3831187"/>
                <a:gd name="connsiteY464" fmla="*/ 1914665 h 3283744"/>
                <a:gd name="connsiteX465" fmla="*/ 94339 w 3831187"/>
                <a:gd name="connsiteY465" fmla="*/ 1910947 h 3283744"/>
                <a:gd name="connsiteX466" fmla="*/ 108746 w 3831187"/>
                <a:gd name="connsiteY466" fmla="*/ 1925354 h 3283744"/>
                <a:gd name="connsiteX467" fmla="*/ 94339 w 3831187"/>
                <a:gd name="connsiteY467" fmla="*/ 1939761 h 3283744"/>
                <a:gd name="connsiteX468" fmla="*/ 79932 w 3831187"/>
                <a:gd name="connsiteY468" fmla="*/ 1925354 h 3283744"/>
                <a:gd name="connsiteX469" fmla="*/ 94339 w 3831187"/>
                <a:gd name="connsiteY469" fmla="*/ 1910947 h 3283744"/>
                <a:gd name="connsiteX470" fmla="*/ 3739637 w 3831187"/>
                <a:gd name="connsiteY470" fmla="*/ 1907229 h 3283744"/>
                <a:gd name="connsiteX471" fmla="*/ 3756833 w 3831187"/>
                <a:gd name="connsiteY471" fmla="*/ 1924424 h 3283744"/>
                <a:gd name="connsiteX472" fmla="*/ 3739637 w 3831187"/>
                <a:gd name="connsiteY472" fmla="*/ 1941619 h 3283744"/>
                <a:gd name="connsiteX473" fmla="*/ 3722441 w 3831187"/>
                <a:gd name="connsiteY473" fmla="*/ 1924424 h 3283744"/>
                <a:gd name="connsiteX474" fmla="*/ 3739637 w 3831187"/>
                <a:gd name="connsiteY474" fmla="*/ 1907229 h 3283744"/>
                <a:gd name="connsiteX475" fmla="*/ 3562577 w 3831187"/>
                <a:gd name="connsiteY475" fmla="*/ 1902582 h 3283744"/>
                <a:gd name="connsiteX476" fmla="*/ 3584884 w 3831187"/>
                <a:gd name="connsiteY476" fmla="*/ 1924889 h 3283744"/>
                <a:gd name="connsiteX477" fmla="*/ 3562577 w 3831187"/>
                <a:gd name="connsiteY477" fmla="*/ 1947196 h 3283744"/>
                <a:gd name="connsiteX478" fmla="*/ 3540270 w 3831187"/>
                <a:gd name="connsiteY478" fmla="*/ 1924889 h 3283744"/>
                <a:gd name="connsiteX479" fmla="*/ 3562577 w 3831187"/>
                <a:gd name="connsiteY479" fmla="*/ 1902582 h 3283744"/>
                <a:gd name="connsiteX480" fmla="*/ 190073 w 3831187"/>
                <a:gd name="connsiteY480" fmla="*/ 1788260 h 3283744"/>
                <a:gd name="connsiteX481" fmla="*/ 191468 w 3831187"/>
                <a:gd name="connsiteY481" fmla="*/ 1789655 h 3283744"/>
                <a:gd name="connsiteX482" fmla="*/ 190073 w 3831187"/>
                <a:gd name="connsiteY482" fmla="*/ 1791050 h 3283744"/>
                <a:gd name="connsiteX483" fmla="*/ 188678 w 3831187"/>
                <a:gd name="connsiteY483" fmla="*/ 1789655 h 3283744"/>
                <a:gd name="connsiteX484" fmla="*/ 190073 w 3831187"/>
                <a:gd name="connsiteY484" fmla="*/ 1788260 h 3283744"/>
                <a:gd name="connsiteX485" fmla="*/ 276976 w 3831187"/>
                <a:gd name="connsiteY485" fmla="*/ 1783613 h 3283744"/>
                <a:gd name="connsiteX486" fmla="*/ 283482 w 3831187"/>
                <a:gd name="connsiteY486" fmla="*/ 1789655 h 3283744"/>
                <a:gd name="connsiteX487" fmla="*/ 276976 w 3831187"/>
                <a:gd name="connsiteY487" fmla="*/ 1795697 h 3283744"/>
                <a:gd name="connsiteX488" fmla="*/ 270470 w 3831187"/>
                <a:gd name="connsiteY488" fmla="*/ 1789655 h 3283744"/>
                <a:gd name="connsiteX489" fmla="*/ 276976 w 3831187"/>
                <a:gd name="connsiteY489" fmla="*/ 1783613 h 3283744"/>
                <a:gd name="connsiteX490" fmla="*/ 3821893 w 3831187"/>
                <a:gd name="connsiteY490" fmla="*/ 1782683 h 3283744"/>
                <a:gd name="connsiteX491" fmla="*/ 3828399 w 3831187"/>
                <a:gd name="connsiteY491" fmla="*/ 1788260 h 3283744"/>
                <a:gd name="connsiteX492" fmla="*/ 3821893 w 3831187"/>
                <a:gd name="connsiteY492" fmla="*/ 1793837 h 3283744"/>
                <a:gd name="connsiteX493" fmla="*/ 3815387 w 3831187"/>
                <a:gd name="connsiteY493" fmla="*/ 1788260 h 3283744"/>
                <a:gd name="connsiteX494" fmla="*/ 3821893 w 3831187"/>
                <a:gd name="connsiteY494" fmla="*/ 1782683 h 3283744"/>
                <a:gd name="connsiteX495" fmla="*/ 11619 w 3831187"/>
                <a:gd name="connsiteY495" fmla="*/ 1781754 h 3283744"/>
                <a:gd name="connsiteX496" fmla="*/ 19520 w 3831187"/>
                <a:gd name="connsiteY496" fmla="*/ 1789655 h 3283744"/>
                <a:gd name="connsiteX497" fmla="*/ 11619 w 3831187"/>
                <a:gd name="connsiteY497" fmla="*/ 1797556 h 3283744"/>
                <a:gd name="connsiteX498" fmla="*/ 3718 w 3831187"/>
                <a:gd name="connsiteY498" fmla="*/ 1789655 h 3283744"/>
                <a:gd name="connsiteX499" fmla="*/ 11619 w 3831187"/>
                <a:gd name="connsiteY499" fmla="*/ 1781754 h 3283744"/>
                <a:gd name="connsiteX500" fmla="*/ 98987 w 3831187"/>
                <a:gd name="connsiteY500" fmla="*/ 1778036 h 3283744"/>
                <a:gd name="connsiteX501" fmla="*/ 110606 w 3831187"/>
                <a:gd name="connsiteY501" fmla="*/ 1789655 h 3283744"/>
                <a:gd name="connsiteX502" fmla="*/ 98987 w 3831187"/>
                <a:gd name="connsiteY502" fmla="*/ 1801274 h 3283744"/>
                <a:gd name="connsiteX503" fmla="*/ 87368 w 3831187"/>
                <a:gd name="connsiteY503" fmla="*/ 1789655 h 3283744"/>
                <a:gd name="connsiteX504" fmla="*/ 98987 w 3831187"/>
                <a:gd name="connsiteY504" fmla="*/ 1778036 h 3283744"/>
                <a:gd name="connsiteX505" fmla="*/ 3643905 w 3831187"/>
                <a:gd name="connsiteY505" fmla="*/ 1776177 h 3283744"/>
                <a:gd name="connsiteX506" fmla="*/ 3656453 w 3831187"/>
                <a:gd name="connsiteY506" fmla="*/ 1788725 h 3283744"/>
                <a:gd name="connsiteX507" fmla="*/ 3643905 w 3831187"/>
                <a:gd name="connsiteY507" fmla="*/ 1801273 h 3283744"/>
                <a:gd name="connsiteX508" fmla="*/ 3631357 w 3831187"/>
                <a:gd name="connsiteY508" fmla="*/ 1788725 h 3283744"/>
                <a:gd name="connsiteX509" fmla="*/ 3643905 w 3831187"/>
                <a:gd name="connsiteY509" fmla="*/ 1776177 h 3283744"/>
                <a:gd name="connsiteX510" fmla="*/ 3734989 w 3831187"/>
                <a:gd name="connsiteY510" fmla="*/ 1771530 h 3283744"/>
                <a:gd name="connsiteX511" fmla="*/ 3752185 w 3831187"/>
                <a:gd name="connsiteY511" fmla="*/ 1788725 h 3283744"/>
                <a:gd name="connsiteX512" fmla="*/ 3734989 w 3831187"/>
                <a:gd name="connsiteY512" fmla="*/ 1805920 h 3283744"/>
                <a:gd name="connsiteX513" fmla="*/ 3717795 w 3831187"/>
                <a:gd name="connsiteY513" fmla="*/ 1788725 h 3283744"/>
                <a:gd name="connsiteX514" fmla="*/ 3734989 w 3831187"/>
                <a:gd name="connsiteY514" fmla="*/ 1771530 h 3283744"/>
                <a:gd name="connsiteX515" fmla="*/ 3557000 w 3831187"/>
                <a:gd name="connsiteY515" fmla="*/ 1765953 h 3283744"/>
                <a:gd name="connsiteX516" fmla="*/ 3580236 w 3831187"/>
                <a:gd name="connsiteY516" fmla="*/ 1788725 h 3283744"/>
                <a:gd name="connsiteX517" fmla="*/ 3557000 w 3831187"/>
                <a:gd name="connsiteY517" fmla="*/ 1811497 h 3283744"/>
                <a:gd name="connsiteX518" fmla="*/ 3533764 w 3831187"/>
                <a:gd name="connsiteY518" fmla="*/ 1788725 h 3283744"/>
                <a:gd name="connsiteX519" fmla="*/ 3557000 w 3831187"/>
                <a:gd name="connsiteY519" fmla="*/ 1765953 h 3283744"/>
                <a:gd name="connsiteX520" fmla="*/ 205408 w 3831187"/>
                <a:gd name="connsiteY520" fmla="*/ 1653490 h 3283744"/>
                <a:gd name="connsiteX521" fmla="*/ 207267 w 3831187"/>
                <a:gd name="connsiteY521" fmla="*/ 1654885 h 3283744"/>
                <a:gd name="connsiteX522" fmla="*/ 205408 w 3831187"/>
                <a:gd name="connsiteY522" fmla="*/ 1656280 h 3283744"/>
                <a:gd name="connsiteX523" fmla="*/ 203549 w 3831187"/>
                <a:gd name="connsiteY523" fmla="*/ 1654885 h 3283744"/>
                <a:gd name="connsiteX524" fmla="*/ 205408 w 3831187"/>
                <a:gd name="connsiteY524" fmla="*/ 1653490 h 3283744"/>
                <a:gd name="connsiteX525" fmla="*/ 293706 w 3831187"/>
                <a:gd name="connsiteY525" fmla="*/ 1648842 h 3283744"/>
                <a:gd name="connsiteX526" fmla="*/ 300212 w 3831187"/>
                <a:gd name="connsiteY526" fmla="*/ 1655348 h 3283744"/>
                <a:gd name="connsiteX527" fmla="*/ 293706 w 3831187"/>
                <a:gd name="connsiteY527" fmla="*/ 1661854 h 3283744"/>
                <a:gd name="connsiteX528" fmla="*/ 287200 w 3831187"/>
                <a:gd name="connsiteY528" fmla="*/ 1655348 h 3283744"/>
                <a:gd name="connsiteX529" fmla="*/ 293706 w 3831187"/>
                <a:gd name="connsiteY529" fmla="*/ 1648842 h 3283744"/>
                <a:gd name="connsiteX530" fmla="*/ 3807021 w 3831187"/>
                <a:gd name="connsiteY530" fmla="*/ 1646054 h 3283744"/>
                <a:gd name="connsiteX531" fmla="*/ 3814457 w 3831187"/>
                <a:gd name="connsiteY531" fmla="*/ 1653025 h 3283744"/>
                <a:gd name="connsiteX532" fmla="*/ 3807021 w 3831187"/>
                <a:gd name="connsiteY532" fmla="*/ 1659996 h 3283744"/>
                <a:gd name="connsiteX533" fmla="*/ 3799585 w 3831187"/>
                <a:gd name="connsiteY533" fmla="*/ 1653025 h 3283744"/>
                <a:gd name="connsiteX534" fmla="*/ 3807021 w 3831187"/>
                <a:gd name="connsiteY534" fmla="*/ 1646054 h 3283744"/>
                <a:gd name="connsiteX535" fmla="*/ 26490 w 3831187"/>
                <a:gd name="connsiteY535" fmla="*/ 1646054 h 3283744"/>
                <a:gd name="connsiteX536" fmla="*/ 35320 w 3831187"/>
                <a:gd name="connsiteY536" fmla="*/ 1654419 h 3283744"/>
                <a:gd name="connsiteX537" fmla="*/ 26490 w 3831187"/>
                <a:gd name="connsiteY537" fmla="*/ 1662784 h 3283744"/>
                <a:gd name="connsiteX538" fmla="*/ 17660 w 3831187"/>
                <a:gd name="connsiteY538" fmla="*/ 1654419 h 3283744"/>
                <a:gd name="connsiteX539" fmla="*/ 26490 w 3831187"/>
                <a:gd name="connsiteY539" fmla="*/ 1646054 h 3283744"/>
                <a:gd name="connsiteX540" fmla="*/ 113858 w 3831187"/>
                <a:gd name="connsiteY540" fmla="*/ 1641407 h 3283744"/>
                <a:gd name="connsiteX541" fmla="*/ 126406 w 3831187"/>
                <a:gd name="connsiteY541" fmla="*/ 1653955 h 3283744"/>
                <a:gd name="connsiteX542" fmla="*/ 113858 w 3831187"/>
                <a:gd name="connsiteY542" fmla="*/ 1666503 h 3283744"/>
                <a:gd name="connsiteX543" fmla="*/ 101310 w 3831187"/>
                <a:gd name="connsiteY543" fmla="*/ 1653955 h 3283744"/>
                <a:gd name="connsiteX544" fmla="*/ 113858 w 3831187"/>
                <a:gd name="connsiteY544" fmla="*/ 1641407 h 3283744"/>
                <a:gd name="connsiteX545" fmla="*/ 3628103 w 3831187"/>
                <a:gd name="connsiteY545" fmla="*/ 1636760 h 3283744"/>
                <a:gd name="connsiteX546" fmla="*/ 3645297 w 3831187"/>
                <a:gd name="connsiteY546" fmla="*/ 1653955 h 3283744"/>
                <a:gd name="connsiteX547" fmla="*/ 3628103 w 3831187"/>
                <a:gd name="connsiteY547" fmla="*/ 1671150 h 3283744"/>
                <a:gd name="connsiteX548" fmla="*/ 3610908 w 3831187"/>
                <a:gd name="connsiteY548" fmla="*/ 1653955 h 3283744"/>
                <a:gd name="connsiteX549" fmla="*/ 3628103 w 3831187"/>
                <a:gd name="connsiteY549" fmla="*/ 1636760 h 3283744"/>
                <a:gd name="connsiteX550" fmla="*/ 3719653 w 3831187"/>
                <a:gd name="connsiteY550" fmla="*/ 1635830 h 3283744"/>
                <a:gd name="connsiteX551" fmla="*/ 3737313 w 3831187"/>
                <a:gd name="connsiteY551" fmla="*/ 1653490 h 3283744"/>
                <a:gd name="connsiteX552" fmla="*/ 3719653 w 3831187"/>
                <a:gd name="connsiteY552" fmla="*/ 1671150 h 3283744"/>
                <a:gd name="connsiteX553" fmla="*/ 3701993 w 3831187"/>
                <a:gd name="connsiteY553" fmla="*/ 1653490 h 3283744"/>
                <a:gd name="connsiteX554" fmla="*/ 3719653 w 3831187"/>
                <a:gd name="connsiteY554" fmla="*/ 1635830 h 3283744"/>
                <a:gd name="connsiteX555" fmla="*/ 3540270 w 3831187"/>
                <a:gd name="connsiteY555" fmla="*/ 1631183 h 3283744"/>
                <a:gd name="connsiteX556" fmla="*/ 3563506 w 3831187"/>
                <a:gd name="connsiteY556" fmla="*/ 1654419 h 3283744"/>
                <a:gd name="connsiteX557" fmla="*/ 3540270 w 3831187"/>
                <a:gd name="connsiteY557" fmla="*/ 1677655 h 3283744"/>
                <a:gd name="connsiteX558" fmla="*/ 3517034 w 3831187"/>
                <a:gd name="connsiteY558" fmla="*/ 1654419 h 3283744"/>
                <a:gd name="connsiteX559" fmla="*/ 3540270 w 3831187"/>
                <a:gd name="connsiteY559" fmla="*/ 1631183 h 3283744"/>
                <a:gd name="connsiteX560" fmla="*/ 232362 w 3831187"/>
                <a:gd name="connsiteY560" fmla="*/ 1519649 h 3283744"/>
                <a:gd name="connsiteX561" fmla="*/ 234221 w 3831187"/>
                <a:gd name="connsiteY561" fmla="*/ 1521508 h 3283744"/>
                <a:gd name="connsiteX562" fmla="*/ 232362 w 3831187"/>
                <a:gd name="connsiteY562" fmla="*/ 1523367 h 3283744"/>
                <a:gd name="connsiteX563" fmla="*/ 230503 w 3831187"/>
                <a:gd name="connsiteY563" fmla="*/ 1521508 h 3283744"/>
                <a:gd name="connsiteX564" fmla="*/ 232362 w 3831187"/>
                <a:gd name="connsiteY564" fmla="*/ 1519649 h 3283744"/>
                <a:gd name="connsiteX565" fmla="*/ 321589 w 3831187"/>
                <a:gd name="connsiteY565" fmla="*/ 1515002 h 3283744"/>
                <a:gd name="connsiteX566" fmla="*/ 328095 w 3831187"/>
                <a:gd name="connsiteY566" fmla="*/ 1521973 h 3283744"/>
                <a:gd name="connsiteX567" fmla="*/ 321589 w 3831187"/>
                <a:gd name="connsiteY567" fmla="*/ 1528944 h 3283744"/>
                <a:gd name="connsiteX568" fmla="*/ 315083 w 3831187"/>
                <a:gd name="connsiteY568" fmla="*/ 1521973 h 3283744"/>
                <a:gd name="connsiteX569" fmla="*/ 321589 w 3831187"/>
                <a:gd name="connsiteY569" fmla="*/ 1515002 h 3283744"/>
                <a:gd name="connsiteX570" fmla="*/ 50655 w 3831187"/>
                <a:gd name="connsiteY570" fmla="*/ 1511284 h 3283744"/>
                <a:gd name="connsiteX571" fmla="*/ 59485 w 3831187"/>
                <a:gd name="connsiteY571" fmla="*/ 1520114 h 3283744"/>
                <a:gd name="connsiteX572" fmla="*/ 50655 w 3831187"/>
                <a:gd name="connsiteY572" fmla="*/ 1528944 h 3283744"/>
                <a:gd name="connsiteX573" fmla="*/ 41825 w 3831187"/>
                <a:gd name="connsiteY573" fmla="*/ 1520114 h 3283744"/>
                <a:gd name="connsiteX574" fmla="*/ 50655 w 3831187"/>
                <a:gd name="connsiteY574" fmla="*/ 1511284 h 3283744"/>
                <a:gd name="connsiteX575" fmla="*/ 3782857 w 3831187"/>
                <a:gd name="connsiteY575" fmla="*/ 1510355 h 3283744"/>
                <a:gd name="connsiteX576" fmla="*/ 3792151 w 3831187"/>
                <a:gd name="connsiteY576" fmla="*/ 1519185 h 3283744"/>
                <a:gd name="connsiteX577" fmla="*/ 3782857 w 3831187"/>
                <a:gd name="connsiteY577" fmla="*/ 1528015 h 3283744"/>
                <a:gd name="connsiteX578" fmla="*/ 3773561 w 3831187"/>
                <a:gd name="connsiteY578" fmla="*/ 1519185 h 3283744"/>
                <a:gd name="connsiteX579" fmla="*/ 3782857 w 3831187"/>
                <a:gd name="connsiteY579" fmla="*/ 1510355 h 3283744"/>
                <a:gd name="connsiteX580" fmla="*/ 139418 w 3831187"/>
                <a:gd name="connsiteY580" fmla="*/ 1506637 h 3283744"/>
                <a:gd name="connsiteX581" fmla="*/ 153360 w 3831187"/>
                <a:gd name="connsiteY581" fmla="*/ 1520114 h 3283744"/>
                <a:gd name="connsiteX582" fmla="*/ 139418 w 3831187"/>
                <a:gd name="connsiteY582" fmla="*/ 1533591 h 3283744"/>
                <a:gd name="connsiteX583" fmla="*/ 125476 w 3831187"/>
                <a:gd name="connsiteY583" fmla="*/ 1520114 h 3283744"/>
                <a:gd name="connsiteX584" fmla="*/ 139418 w 3831187"/>
                <a:gd name="connsiteY584" fmla="*/ 1506637 h 3283744"/>
                <a:gd name="connsiteX585" fmla="*/ 3694095 w 3831187"/>
                <a:gd name="connsiteY585" fmla="*/ 1501989 h 3283744"/>
                <a:gd name="connsiteX586" fmla="*/ 3712221 w 3831187"/>
                <a:gd name="connsiteY586" fmla="*/ 1519649 h 3283744"/>
                <a:gd name="connsiteX587" fmla="*/ 3694095 w 3831187"/>
                <a:gd name="connsiteY587" fmla="*/ 1537309 h 3283744"/>
                <a:gd name="connsiteX588" fmla="*/ 3675969 w 3831187"/>
                <a:gd name="connsiteY588" fmla="*/ 1519649 h 3283744"/>
                <a:gd name="connsiteX589" fmla="*/ 3694095 w 3831187"/>
                <a:gd name="connsiteY589" fmla="*/ 1501989 h 3283744"/>
                <a:gd name="connsiteX590" fmla="*/ 3512387 w 3831187"/>
                <a:gd name="connsiteY590" fmla="*/ 1499201 h 3283744"/>
                <a:gd name="connsiteX591" fmla="*/ 3534694 w 3831187"/>
                <a:gd name="connsiteY591" fmla="*/ 1521508 h 3283744"/>
                <a:gd name="connsiteX592" fmla="*/ 3512387 w 3831187"/>
                <a:gd name="connsiteY592" fmla="*/ 1543815 h 3283744"/>
                <a:gd name="connsiteX593" fmla="*/ 3490080 w 3831187"/>
                <a:gd name="connsiteY593" fmla="*/ 1521508 h 3283744"/>
                <a:gd name="connsiteX594" fmla="*/ 3512387 w 3831187"/>
                <a:gd name="connsiteY594" fmla="*/ 1499201 h 3283744"/>
                <a:gd name="connsiteX595" fmla="*/ 3601613 w 3831187"/>
                <a:gd name="connsiteY595" fmla="*/ 1498272 h 3283744"/>
                <a:gd name="connsiteX596" fmla="*/ 3624849 w 3831187"/>
                <a:gd name="connsiteY596" fmla="*/ 1521044 h 3283744"/>
                <a:gd name="connsiteX597" fmla="*/ 3601613 w 3831187"/>
                <a:gd name="connsiteY597" fmla="*/ 1543816 h 3283744"/>
                <a:gd name="connsiteX598" fmla="*/ 3578377 w 3831187"/>
                <a:gd name="connsiteY598" fmla="*/ 1521044 h 3283744"/>
                <a:gd name="connsiteX599" fmla="*/ 3601613 w 3831187"/>
                <a:gd name="connsiteY599" fmla="*/ 1498272 h 3283744"/>
                <a:gd name="connsiteX600" fmla="*/ 269076 w 3831187"/>
                <a:gd name="connsiteY600" fmla="*/ 1388597 h 3283744"/>
                <a:gd name="connsiteX601" fmla="*/ 271400 w 3831187"/>
                <a:gd name="connsiteY601" fmla="*/ 1390921 h 3283744"/>
                <a:gd name="connsiteX602" fmla="*/ 269076 w 3831187"/>
                <a:gd name="connsiteY602" fmla="*/ 1393245 h 3283744"/>
                <a:gd name="connsiteX603" fmla="*/ 266752 w 3831187"/>
                <a:gd name="connsiteY603" fmla="*/ 1390921 h 3283744"/>
                <a:gd name="connsiteX604" fmla="*/ 269076 w 3831187"/>
                <a:gd name="connsiteY604" fmla="*/ 1388597 h 3283744"/>
                <a:gd name="connsiteX605" fmla="*/ 360161 w 3831187"/>
                <a:gd name="connsiteY605" fmla="*/ 1384879 h 3283744"/>
                <a:gd name="connsiteX606" fmla="*/ 367132 w 3831187"/>
                <a:gd name="connsiteY606" fmla="*/ 1391850 h 3283744"/>
                <a:gd name="connsiteX607" fmla="*/ 360161 w 3831187"/>
                <a:gd name="connsiteY607" fmla="*/ 1398821 h 3283744"/>
                <a:gd name="connsiteX608" fmla="*/ 353190 w 3831187"/>
                <a:gd name="connsiteY608" fmla="*/ 1391850 h 3283744"/>
                <a:gd name="connsiteX609" fmla="*/ 360161 w 3831187"/>
                <a:gd name="connsiteY609" fmla="*/ 1384879 h 3283744"/>
                <a:gd name="connsiteX610" fmla="*/ 84580 w 3831187"/>
                <a:gd name="connsiteY610" fmla="*/ 1379302 h 3283744"/>
                <a:gd name="connsiteX611" fmla="*/ 93875 w 3831187"/>
                <a:gd name="connsiteY611" fmla="*/ 1388132 h 3283744"/>
                <a:gd name="connsiteX612" fmla="*/ 84580 w 3831187"/>
                <a:gd name="connsiteY612" fmla="*/ 1396962 h 3283744"/>
                <a:gd name="connsiteX613" fmla="*/ 75285 w 3831187"/>
                <a:gd name="connsiteY613" fmla="*/ 1388132 h 3283744"/>
                <a:gd name="connsiteX614" fmla="*/ 84580 w 3831187"/>
                <a:gd name="connsiteY614" fmla="*/ 1379302 h 3283744"/>
                <a:gd name="connsiteX615" fmla="*/ 3749397 w 3831187"/>
                <a:gd name="connsiteY615" fmla="*/ 1376514 h 3283744"/>
                <a:gd name="connsiteX616" fmla="*/ 3760549 w 3831187"/>
                <a:gd name="connsiteY616" fmla="*/ 1387203 h 3283744"/>
                <a:gd name="connsiteX617" fmla="*/ 3749397 w 3831187"/>
                <a:gd name="connsiteY617" fmla="*/ 1397892 h 3283744"/>
                <a:gd name="connsiteX618" fmla="*/ 3738241 w 3831187"/>
                <a:gd name="connsiteY618" fmla="*/ 1387203 h 3283744"/>
                <a:gd name="connsiteX619" fmla="*/ 3749397 w 3831187"/>
                <a:gd name="connsiteY619" fmla="*/ 1376514 h 3283744"/>
                <a:gd name="connsiteX620" fmla="*/ 174737 w 3831187"/>
                <a:gd name="connsiteY620" fmla="*/ 1372796 h 3283744"/>
                <a:gd name="connsiteX621" fmla="*/ 190538 w 3831187"/>
                <a:gd name="connsiteY621" fmla="*/ 1388597 h 3283744"/>
                <a:gd name="connsiteX622" fmla="*/ 174737 w 3831187"/>
                <a:gd name="connsiteY622" fmla="*/ 1404398 h 3283744"/>
                <a:gd name="connsiteX623" fmla="*/ 158936 w 3831187"/>
                <a:gd name="connsiteY623" fmla="*/ 1388597 h 3283744"/>
                <a:gd name="connsiteX624" fmla="*/ 174737 w 3831187"/>
                <a:gd name="connsiteY624" fmla="*/ 1372796 h 3283744"/>
                <a:gd name="connsiteX625" fmla="*/ 3658777 w 3831187"/>
                <a:gd name="connsiteY625" fmla="*/ 1370008 h 3283744"/>
                <a:gd name="connsiteX626" fmla="*/ 3676901 w 3831187"/>
                <a:gd name="connsiteY626" fmla="*/ 1388133 h 3283744"/>
                <a:gd name="connsiteX627" fmla="*/ 3658777 w 3831187"/>
                <a:gd name="connsiteY627" fmla="*/ 1406258 h 3283744"/>
                <a:gd name="connsiteX628" fmla="*/ 3640651 w 3831187"/>
                <a:gd name="connsiteY628" fmla="*/ 1388133 h 3283744"/>
                <a:gd name="connsiteX629" fmla="*/ 3658777 w 3831187"/>
                <a:gd name="connsiteY629" fmla="*/ 1370008 h 3283744"/>
                <a:gd name="connsiteX630" fmla="*/ 3473350 w 3831187"/>
                <a:gd name="connsiteY630" fmla="*/ 1369079 h 3283744"/>
                <a:gd name="connsiteX631" fmla="*/ 3495657 w 3831187"/>
                <a:gd name="connsiteY631" fmla="*/ 1391386 h 3283744"/>
                <a:gd name="connsiteX632" fmla="*/ 3473350 w 3831187"/>
                <a:gd name="connsiteY632" fmla="*/ 1413693 h 3283744"/>
                <a:gd name="connsiteX633" fmla="*/ 3451043 w 3831187"/>
                <a:gd name="connsiteY633" fmla="*/ 1391386 h 3283744"/>
                <a:gd name="connsiteX634" fmla="*/ 3473350 w 3831187"/>
                <a:gd name="connsiteY634" fmla="*/ 1369079 h 3283744"/>
                <a:gd name="connsiteX635" fmla="*/ 3564436 w 3831187"/>
                <a:gd name="connsiteY635" fmla="*/ 1362572 h 3283744"/>
                <a:gd name="connsiteX636" fmla="*/ 3592320 w 3831187"/>
                <a:gd name="connsiteY636" fmla="*/ 1389991 h 3283744"/>
                <a:gd name="connsiteX637" fmla="*/ 3564436 w 3831187"/>
                <a:gd name="connsiteY637" fmla="*/ 1417410 h 3283744"/>
                <a:gd name="connsiteX638" fmla="*/ 3536552 w 3831187"/>
                <a:gd name="connsiteY638" fmla="*/ 1389991 h 3283744"/>
                <a:gd name="connsiteX639" fmla="*/ 3564436 w 3831187"/>
                <a:gd name="connsiteY639" fmla="*/ 1362572 h 3283744"/>
                <a:gd name="connsiteX640" fmla="*/ 316478 w 3831187"/>
                <a:gd name="connsiteY640" fmla="*/ 1261263 h 3283744"/>
                <a:gd name="connsiteX641" fmla="*/ 318802 w 3831187"/>
                <a:gd name="connsiteY641" fmla="*/ 1263587 h 3283744"/>
                <a:gd name="connsiteX642" fmla="*/ 316478 w 3831187"/>
                <a:gd name="connsiteY642" fmla="*/ 1265911 h 3283744"/>
                <a:gd name="connsiteX643" fmla="*/ 314154 w 3831187"/>
                <a:gd name="connsiteY643" fmla="*/ 1263587 h 3283744"/>
                <a:gd name="connsiteX644" fmla="*/ 316478 w 3831187"/>
                <a:gd name="connsiteY644" fmla="*/ 1261263 h 3283744"/>
                <a:gd name="connsiteX645" fmla="*/ 409887 w 3831187"/>
                <a:gd name="connsiteY645" fmla="*/ 1257545 h 3283744"/>
                <a:gd name="connsiteX646" fmla="*/ 417323 w 3831187"/>
                <a:gd name="connsiteY646" fmla="*/ 1264981 h 3283744"/>
                <a:gd name="connsiteX647" fmla="*/ 409887 w 3831187"/>
                <a:gd name="connsiteY647" fmla="*/ 1272417 h 3283744"/>
                <a:gd name="connsiteX648" fmla="*/ 402451 w 3831187"/>
                <a:gd name="connsiteY648" fmla="*/ 1264981 h 3283744"/>
                <a:gd name="connsiteX649" fmla="*/ 409887 w 3831187"/>
                <a:gd name="connsiteY649" fmla="*/ 1257545 h 3283744"/>
                <a:gd name="connsiteX650" fmla="*/ 127334 w 3831187"/>
                <a:gd name="connsiteY650" fmla="*/ 1249179 h 3283744"/>
                <a:gd name="connsiteX651" fmla="*/ 137558 w 3831187"/>
                <a:gd name="connsiteY651" fmla="*/ 1258939 h 3283744"/>
                <a:gd name="connsiteX652" fmla="*/ 127334 w 3831187"/>
                <a:gd name="connsiteY652" fmla="*/ 1268699 h 3283744"/>
                <a:gd name="connsiteX653" fmla="*/ 117110 w 3831187"/>
                <a:gd name="connsiteY653" fmla="*/ 1258939 h 3283744"/>
                <a:gd name="connsiteX654" fmla="*/ 127334 w 3831187"/>
                <a:gd name="connsiteY654" fmla="*/ 1249179 h 3283744"/>
                <a:gd name="connsiteX655" fmla="*/ 3706177 w 3831187"/>
                <a:gd name="connsiteY655" fmla="*/ 1245462 h 3283744"/>
                <a:gd name="connsiteX656" fmla="*/ 3718725 w 3831187"/>
                <a:gd name="connsiteY656" fmla="*/ 1258010 h 3283744"/>
                <a:gd name="connsiteX657" fmla="*/ 3706177 w 3831187"/>
                <a:gd name="connsiteY657" fmla="*/ 1270558 h 3283744"/>
                <a:gd name="connsiteX658" fmla="*/ 3693629 w 3831187"/>
                <a:gd name="connsiteY658" fmla="*/ 1258010 h 3283744"/>
                <a:gd name="connsiteX659" fmla="*/ 3706177 w 3831187"/>
                <a:gd name="connsiteY659" fmla="*/ 1245462 h 3283744"/>
                <a:gd name="connsiteX660" fmla="*/ 3424090 w 3831187"/>
                <a:gd name="connsiteY660" fmla="*/ 1243603 h 3283744"/>
                <a:gd name="connsiteX661" fmla="*/ 3445468 w 3831187"/>
                <a:gd name="connsiteY661" fmla="*/ 1264981 h 3283744"/>
                <a:gd name="connsiteX662" fmla="*/ 3424090 w 3831187"/>
                <a:gd name="connsiteY662" fmla="*/ 1286359 h 3283744"/>
                <a:gd name="connsiteX663" fmla="*/ 3402712 w 3831187"/>
                <a:gd name="connsiteY663" fmla="*/ 1264981 h 3283744"/>
                <a:gd name="connsiteX664" fmla="*/ 3424090 w 3831187"/>
                <a:gd name="connsiteY664" fmla="*/ 1243603 h 3283744"/>
                <a:gd name="connsiteX665" fmla="*/ 219815 w 3831187"/>
                <a:gd name="connsiteY665" fmla="*/ 1242674 h 3283744"/>
                <a:gd name="connsiteX666" fmla="*/ 237010 w 3831187"/>
                <a:gd name="connsiteY666" fmla="*/ 1259869 h 3283744"/>
                <a:gd name="connsiteX667" fmla="*/ 219815 w 3831187"/>
                <a:gd name="connsiteY667" fmla="*/ 1277064 h 3283744"/>
                <a:gd name="connsiteX668" fmla="*/ 202620 w 3831187"/>
                <a:gd name="connsiteY668" fmla="*/ 1259869 h 3283744"/>
                <a:gd name="connsiteX669" fmla="*/ 219815 w 3831187"/>
                <a:gd name="connsiteY669" fmla="*/ 1242674 h 3283744"/>
                <a:gd name="connsiteX670" fmla="*/ 3613696 w 3831187"/>
                <a:gd name="connsiteY670" fmla="*/ 1241744 h 3283744"/>
                <a:gd name="connsiteX671" fmla="*/ 3632285 w 3831187"/>
                <a:gd name="connsiteY671" fmla="*/ 1259869 h 3283744"/>
                <a:gd name="connsiteX672" fmla="*/ 3613696 w 3831187"/>
                <a:gd name="connsiteY672" fmla="*/ 1277994 h 3283744"/>
                <a:gd name="connsiteX673" fmla="*/ 3595107 w 3831187"/>
                <a:gd name="connsiteY673" fmla="*/ 1259869 h 3283744"/>
                <a:gd name="connsiteX674" fmla="*/ 3613696 w 3831187"/>
                <a:gd name="connsiteY674" fmla="*/ 1241744 h 3283744"/>
                <a:gd name="connsiteX675" fmla="*/ 3517499 w 3831187"/>
                <a:gd name="connsiteY675" fmla="*/ 1233379 h 3283744"/>
                <a:gd name="connsiteX676" fmla="*/ 3546777 w 3831187"/>
                <a:gd name="connsiteY676" fmla="*/ 1262657 h 3283744"/>
                <a:gd name="connsiteX677" fmla="*/ 3517499 w 3831187"/>
                <a:gd name="connsiteY677" fmla="*/ 1291935 h 3283744"/>
                <a:gd name="connsiteX678" fmla="*/ 3488221 w 3831187"/>
                <a:gd name="connsiteY678" fmla="*/ 1262657 h 3283744"/>
                <a:gd name="connsiteX679" fmla="*/ 3517499 w 3831187"/>
                <a:gd name="connsiteY679" fmla="*/ 1233379 h 3283744"/>
                <a:gd name="connsiteX680" fmla="*/ 373639 w 3831187"/>
                <a:gd name="connsiteY680" fmla="*/ 1136716 h 3283744"/>
                <a:gd name="connsiteX681" fmla="*/ 376428 w 3831187"/>
                <a:gd name="connsiteY681" fmla="*/ 1139969 h 3283744"/>
                <a:gd name="connsiteX682" fmla="*/ 373639 w 3831187"/>
                <a:gd name="connsiteY682" fmla="*/ 1143222 h 3283744"/>
                <a:gd name="connsiteX683" fmla="*/ 370850 w 3831187"/>
                <a:gd name="connsiteY683" fmla="*/ 1139969 h 3283744"/>
                <a:gd name="connsiteX684" fmla="*/ 373639 w 3831187"/>
                <a:gd name="connsiteY684" fmla="*/ 1136716 h 3283744"/>
                <a:gd name="connsiteX685" fmla="*/ 469837 w 3831187"/>
                <a:gd name="connsiteY685" fmla="*/ 1135787 h 3283744"/>
                <a:gd name="connsiteX686" fmla="*/ 477738 w 3831187"/>
                <a:gd name="connsiteY686" fmla="*/ 1143223 h 3283744"/>
                <a:gd name="connsiteX687" fmla="*/ 469837 w 3831187"/>
                <a:gd name="connsiteY687" fmla="*/ 1150659 h 3283744"/>
                <a:gd name="connsiteX688" fmla="*/ 461936 w 3831187"/>
                <a:gd name="connsiteY688" fmla="*/ 1143223 h 3283744"/>
                <a:gd name="connsiteX689" fmla="*/ 469837 w 3831187"/>
                <a:gd name="connsiteY689" fmla="*/ 1135787 h 3283744"/>
                <a:gd name="connsiteX690" fmla="*/ 179384 w 3831187"/>
                <a:gd name="connsiteY690" fmla="*/ 1122774 h 3283744"/>
                <a:gd name="connsiteX691" fmla="*/ 189608 w 3831187"/>
                <a:gd name="connsiteY691" fmla="*/ 1132998 h 3283744"/>
                <a:gd name="connsiteX692" fmla="*/ 179384 w 3831187"/>
                <a:gd name="connsiteY692" fmla="*/ 1143222 h 3283744"/>
                <a:gd name="connsiteX693" fmla="*/ 169160 w 3831187"/>
                <a:gd name="connsiteY693" fmla="*/ 1132998 h 3283744"/>
                <a:gd name="connsiteX694" fmla="*/ 179384 w 3831187"/>
                <a:gd name="connsiteY694" fmla="*/ 1122774 h 3283744"/>
                <a:gd name="connsiteX695" fmla="*/ 3364140 w 3831187"/>
                <a:gd name="connsiteY695" fmla="*/ 1121845 h 3283744"/>
                <a:gd name="connsiteX696" fmla="*/ 3385053 w 3831187"/>
                <a:gd name="connsiteY696" fmla="*/ 1142758 h 3283744"/>
                <a:gd name="connsiteX697" fmla="*/ 3364140 w 3831187"/>
                <a:gd name="connsiteY697" fmla="*/ 1163671 h 3283744"/>
                <a:gd name="connsiteX698" fmla="*/ 3343227 w 3831187"/>
                <a:gd name="connsiteY698" fmla="*/ 1142758 h 3283744"/>
                <a:gd name="connsiteX699" fmla="*/ 3364140 w 3831187"/>
                <a:gd name="connsiteY699" fmla="*/ 1121845 h 3283744"/>
                <a:gd name="connsiteX700" fmla="*/ 3654129 w 3831187"/>
                <a:gd name="connsiteY700" fmla="*/ 1118127 h 3283744"/>
                <a:gd name="connsiteX701" fmla="*/ 3668535 w 3831187"/>
                <a:gd name="connsiteY701" fmla="*/ 1132534 h 3283744"/>
                <a:gd name="connsiteX702" fmla="*/ 3654129 w 3831187"/>
                <a:gd name="connsiteY702" fmla="*/ 1146941 h 3283744"/>
                <a:gd name="connsiteX703" fmla="*/ 3639721 w 3831187"/>
                <a:gd name="connsiteY703" fmla="*/ 1132534 h 3283744"/>
                <a:gd name="connsiteX704" fmla="*/ 3654129 w 3831187"/>
                <a:gd name="connsiteY704" fmla="*/ 1118127 h 3283744"/>
                <a:gd name="connsiteX705" fmla="*/ 3558859 w 3831187"/>
                <a:gd name="connsiteY705" fmla="*/ 1116269 h 3283744"/>
                <a:gd name="connsiteX706" fmla="*/ 3577448 w 3831187"/>
                <a:gd name="connsiteY706" fmla="*/ 1134858 h 3283744"/>
                <a:gd name="connsiteX707" fmla="*/ 3558859 w 3831187"/>
                <a:gd name="connsiteY707" fmla="*/ 1153447 h 3283744"/>
                <a:gd name="connsiteX708" fmla="*/ 3540270 w 3831187"/>
                <a:gd name="connsiteY708" fmla="*/ 1134858 h 3283744"/>
                <a:gd name="connsiteX709" fmla="*/ 3558859 w 3831187"/>
                <a:gd name="connsiteY709" fmla="*/ 1116269 h 3283744"/>
                <a:gd name="connsiteX710" fmla="*/ 274653 w 3831187"/>
                <a:gd name="connsiteY710" fmla="*/ 1116269 h 3283744"/>
                <a:gd name="connsiteX711" fmla="*/ 293707 w 3831187"/>
                <a:gd name="connsiteY711" fmla="*/ 1135323 h 3283744"/>
                <a:gd name="connsiteX712" fmla="*/ 274653 w 3831187"/>
                <a:gd name="connsiteY712" fmla="*/ 1154377 h 3283744"/>
                <a:gd name="connsiteX713" fmla="*/ 255599 w 3831187"/>
                <a:gd name="connsiteY713" fmla="*/ 1135323 h 3283744"/>
                <a:gd name="connsiteX714" fmla="*/ 274653 w 3831187"/>
                <a:gd name="connsiteY714" fmla="*/ 1116269 h 3283744"/>
                <a:gd name="connsiteX715" fmla="*/ 3460338 w 3831187"/>
                <a:gd name="connsiteY715" fmla="*/ 1109762 h 3283744"/>
                <a:gd name="connsiteX716" fmla="*/ 3490081 w 3831187"/>
                <a:gd name="connsiteY716" fmla="*/ 1139040 h 3283744"/>
                <a:gd name="connsiteX717" fmla="*/ 3460338 w 3831187"/>
                <a:gd name="connsiteY717" fmla="*/ 1168318 h 3283744"/>
                <a:gd name="connsiteX718" fmla="*/ 3430595 w 3831187"/>
                <a:gd name="connsiteY718" fmla="*/ 1139040 h 3283744"/>
                <a:gd name="connsiteX719" fmla="*/ 3460338 w 3831187"/>
                <a:gd name="connsiteY719" fmla="*/ 1109762 h 3283744"/>
                <a:gd name="connsiteX720" fmla="*/ 539545 w 3831187"/>
                <a:gd name="connsiteY720" fmla="*/ 1018676 h 3283744"/>
                <a:gd name="connsiteX721" fmla="*/ 547446 w 3831187"/>
                <a:gd name="connsiteY721" fmla="*/ 1026577 h 3283744"/>
                <a:gd name="connsiteX722" fmla="*/ 539545 w 3831187"/>
                <a:gd name="connsiteY722" fmla="*/ 1034478 h 3283744"/>
                <a:gd name="connsiteX723" fmla="*/ 531644 w 3831187"/>
                <a:gd name="connsiteY723" fmla="*/ 1026577 h 3283744"/>
                <a:gd name="connsiteX724" fmla="*/ 539545 w 3831187"/>
                <a:gd name="connsiteY724" fmla="*/ 1018676 h 3283744"/>
                <a:gd name="connsiteX725" fmla="*/ 439630 w 3831187"/>
                <a:gd name="connsiteY725" fmla="*/ 1017747 h 3283744"/>
                <a:gd name="connsiteX726" fmla="*/ 443348 w 3831187"/>
                <a:gd name="connsiteY726" fmla="*/ 1021465 h 3283744"/>
                <a:gd name="connsiteX727" fmla="*/ 439630 w 3831187"/>
                <a:gd name="connsiteY727" fmla="*/ 1025183 h 3283744"/>
                <a:gd name="connsiteX728" fmla="*/ 435912 w 3831187"/>
                <a:gd name="connsiteY728" fmla="*/ 1021465 h 3283744"/>
                <a:gd name="connsiteX729" fmla="*/ 439630 w 3831187"/>
                <a:gd name="connsiteY729" fmla="*/ 1017747 h 3283744"/>
                <a:gd name="connsiteX730" fmla="*/ 3293966 w 3831187"/>
                <a:gd name="connsiteY730" fmla="*/ 1005664 h 3283744"/>
                <a:gd name="connsiteX731" fmla="*/ 3314414 w 3831187"/>
                <a:gd name="connsiteY731" fmla="*/ 1026112 h 3283744"/>
                <a:gd name="connsiteX732" fmla="*/ 3293966 w 3831187"/>
                <a:gd name="connsiteY732" fmla="*/ 1046560 h 3283744"/>
                <a:gd name="connsiteX733" fmla="*/ 3273518 w 3831187"/>
                <a:gd name="connsiteY733" fmla="*/ 1026112 h 3283744"/>
                <a:gd name="connsiteX734" fmla="*/ 3293966 w 3831187"/>
                <a:gd name="connsiteY734" fmla="*/ 1005664 h 3283744"/>
                <a:gd name="connsiteX735" fmla="*/ 241192 w 3831187"/>
                <a:gd name="connsiteY735" fmla="*/ 1001017 h 3283744"/>
                <a:gd name="connsiteX736" fmla="*/ 251881 w 3831187"/>
                <a:gd name="connsiteY736" fmla="*/ 1011706 h 3283744"/>
                <a:gd name="connsiteX737" fmla="*/ 241192 w 3831187"/>
                <a:gd name="connsiteY737" fmla="*/ 1022395 h 3283744"/>
                <a:gd name="connsiteX738" fmla="*/ 230503 w 3831187"/>
                <a:gd name="connsiteY738" fmla="*/ 1011706 h 3283744"/>
                <a:gd name="connsiteX739" fmla="*/ 241192 w 3831187"/>
                <a:gd name="connsiteY739" fmla="*/ 1001017 h 3283744"/>
                <a:gd name="connsiteX740" fmla="*/ 3495192 w 3831187"/>
                <a:gd name="connsiteY740" fmla="*/ 995440 h 3283744"/>
                <a:gd name="connsiteX741" fmla="*/ 3514246 w 3831187"/>
                <a:gd name="connsiteY741" fmla="*/ 1014494 h 3283744"/>
                <a:gd name="connsiteX742" fmla="*/ 3495192 w 3831187"/>
                <a:gd name="connsiteY742" fmla="*/ 1033548 h 3283744"/>
                <a:gd name="connsiteX743" fmla="*/ 3476138 w 3831187"/>
                <a:gd name="connsiteY743" fmla="*/ 1014494 h 3283744"/>
                <a:gd name="connsiteX744" fmla="*/ 3495192 w 3831187"/>
                <a:gd name="connsiteY744" fmla="*/ 995440 h 3283744"/>
                <a:gd name="connsiteX745" fmla="*/ 3592784 w 3831187"/>
                <a:gd name="connsiteY745" fmla="*/ 994510 h 3283744"/>
                <a:gd name="connsiteX746" fmla="*/ 3609050 w 3831187"/>
                <a:gd name="connsiteY746" fmla="*/ 1010776 h 3283744"/>
                <a:gd name="connsiteX747" fmla="*/ 3592784 w 3831187"/>
                <a:gd name="connsiteY747" fmla="*/ 1027042 h 3283744"/>
                <a:gd name="connsiteX748" fmla="*/ 3576518 w 3831187"/>
                <a:gd name="connsiteY748" fmla="*/ 1010776 h 3283744"/>
                <a:gd name="connsiteX749" fmla="*/ 3592784 w 3831187"/>
                <a:gd name="connsiteY749" fmla="*/ 994510 h 3283744"/>
                <a:gd name="connsiteX750" fmla="*/ 338319 w 3831187"/>
                <a:gd name="connsiteY750" fmla="*/ 994510 h 3283744"/>
                <a:gd name="connsiteX751" fmla="*/ 358767 w 3831187"/>
                <a:gd name="connsiteY751" fmla="*/ 1015423 h 3283744"/>
                <a:gd name="connsiteX752" fmla="*/ 338319 w 3831187"/>
                <a:gd name="connsiteY752" fmla="*/ 1036336 h 3283744"/>
                <a:gd name="connsiteX753" fmla="*/ 317871 w 3831187"/>
                <a:gd name="connsiteY753" fmla="*/ 1015423 h 3283744"/>
                <a:gd name="connsiteX754" fmla="*/ 338319 w 3831187"/>
                <a:gd name="connsiteY754" fmla="*/ 994510 h 3283744"/>
                <a:gd name="connsiteX755" fmla="*/ 3393418 w 3831187"/>
                <a:gd name="connsiteY755" fmla="*/ 991722 h 3283744"/>
                <a:gd name="connsiteX756" fmla="*/ 3423161 w 3831187"/>
                <a:gd name="connsiteY756" fmla="*/ 1021000 h 3283744"/>
                <a:gd name="connsiteX757" fmla="*/ 3393418 w 3831187"/>
                <a:gd name="connsiteY757" fmla="*/ 1050278 h 3283744"/>
                <a:gd name="connsiteX758" fmla="*/ 3363675 w 3831187"/>
                <a:gd name="connsiteY758" fmla="*/ 1021000 h 3283744"/>
                <a:gd name="connsiteX759" fmla="*/ 3393418 w 3831187"/>
                <a:gd name="connsiteY759" fmla="*/ 991722 h 3283744"/>
                <a:gd name="connsiteX760" fmla="*/ 619013 w 3831187"/>
                <a:gd name="connsiteY760" fmla="*/ 908072 h 3283744"/>
                <a:gd name="connsiteX761" fmla="*/ 627378 w 3831187"/>
                <a:gd name="connsiteY761" fmla="*/ 916437 h 3283744"/>
                <a:gd name="connsiteX762" fmla="*/ 619013 w 3831187"/>
                <a:gd name="connsiteY762" fmla="*/ 924802 h 3283744"/>
                <a:gd name="connsiteX763" fmla="*/ 610648 w 3831187"/>
                <a:gd name="connsiteY763" fmla="*/ 916437 h 3283744"/>
                <a:gd name="connsiteX764" fmla="*/ 619013 w 3831187"/>
                <a:gd name="connsiteY764" fmla="*/ 908072 h 3283744"/>
                <a:gd name="connsiteX765" fmla="*/ 515844 w 3831187"/>
                <a:gd name="connsiteY765" fmla="*/ 904354 h 3283744"/>
                <a:gd name="connsiteX766" fmla="*/ 520491 w 3831187"/>
                <a:gd name="connsiteY766" fmla="*/ 909001 h 3283744"/>
                <a:gd name="connsiteX767" fmla="*/ 515844 w 3831187"/>
                <a:gd name="connsiteY767" fmla="*/ 913648 h 3283744"/>
                <a:gd name="connsiteX768" fmla="*/ 511197 w 3831187"/>
                <a:gd name="connsiteY768" fmla="*/ 909001 h 3283744"/>
                <a:gd name="connsiteX769" fmla="*/ 515844 w 3831187"/>
                <a:gd name="connsiteY769" fmla="*/ 904354 h 3283744"/>
                <a:gd name="connsiteX770" fmla="*/ 3214963 w 3831187"/>
                <a:gd name="connsiteY770" fmla="*/ 895989 h 3283744"/>
                <a:gd name="connsiteX771" fmla="*/ 3234482 w 3831187"/>
                <a:gd name="connsiteY771" fmla="*/ 915508 h 3283744"/>
                <a:gd name="connsiteX772" fmla="*/ 3214963 w 3831187"/>
                <a:gd name="connsiteY772" fmla="*/ 935027 h 3283744"/>
                <a:gd name="connsiteX773" fmla="*/ 3195444 w 3831187"/>
                <a:gd name="connsiteY773" fmla="*/ 915508 h 3283744"/>
                <a:gd name="connsiteX774" fmla="*/ 3214963 w 3831187"/>
                <a:gd name="connsiteY774" fmla="*/ 895989 h 3283744"/>
                <a:gd name="connsiteX775" fmla="*/ 310436 w 3831187"/>
                <a:gd name="connsiteY775" fmla="*/ 882977 h 3283744"/>
                <a:gd name="connsiteX776" fmla="*/ 321590 w 3831187"/>
                <a:gd name="connsiteY776" fmla="*/ 894131 h 3283744"/>
                <a:gd name="connsiteX777" fmla="*/ 310436 w 3831187"/>
                <a:gd name="connsiteY777" fmla="*/ 905285 h 3283744"/>
                <a:gd name="connsiteX778" fmla="*/ 299282 w 3831187"/>
                <a:gd name="connsiteY778" fmla="*/ 894131 h 3283744"/>
                <a:gd name="connsiteX779" fmla="*/ 310436 w 3831187"/>
                <a:gd name="connsiteY779" fmla="*/ 882977 h 3283744"/>
                <a:gd name="connsiteX780" fmla="*/ 3422695 w 3831187"/>
                <a:gd name="connsiteY780" fmla="*/ 880189 h 3283744"/>
                <a:gd name="connsiteX781" fmla="*/ 3441749 w 3831187"/>
                <a:gd name="connsiteY781" fmla="*/ 899243 h 3283744"/>
                <a:gd name="connsiteX782" fmla="*/ 3422695 w 3831187"/>
                <a:gd name="connsiteY782" fmla="*/ 918297 h 3283744"/>
                <a:gd name="connsiteX783" fmla="*/ 3403641 w 3831187"/>
                <a:gd name="connsiteY783" fmla="*/ 899243 h 3283744"/>
                <a:gd name="connsiteX784" fmla="*/ 3422695 w 3831187"/>
                <a:gd name="connsiteY784" fmla="*/ 880189 h 3283744"/>
                <a:gd name="connsiteX785" fmla="*/ 3317667 w 3831187"/>
                <a:gd name="connsiteY785" fmla="*/ 879259 h 3283744"/>
                <a:gd name="connsiteX786" fmla="*/ 3346945 w 3831187"/>
                <a:gd name="connsiteY786" fmla="*/ 908537 h 3283744"/>
                <a:gd name="connsiteX787" fmla="*/ 3317667 w 3831187"/>
                <a:gd name="connsiteY787" fmla="*/ 937815 h 3283744"/>
                <a:gd name="connsiteX788" fmla="*/ 3288389 w 3831187"/>
                <a:gd name="connsiteY788" fmla="*/ 908537 h 3283744"/>
                <a:gd name="connsiteX789" fmla="*/ 3317667 w 3831187"/>
                <a:gd name="connsiteY789" fmla="*/ 879259 h 3283744"/>
                <a:gd name="connsiteX790" fmla="*/ 411281 w 3831187"/>
                <a:gd name="connsiteY790" fmla="*/ 878330 h 3283744"/>
                <a:gd name="connsiteX791" fmla="*/ 433123 w 3831187"/>
                <a:gd name="connsiteY791" fmla="*/ 900172 h 3283744"/>
                <a:gd name="connsiteX792" fmla="*/ 411281 w 3831187"/>
                <a:gd name="connsiteY792" fmla="*/ 922014 h 3283744"/>
                <a:gd name="connsiteX793" fmla="*/ 389439 w 3831187"/>
                <a:gd name="connsiteY793" fmla="*/ 900172 h 3283744"/>
                <a:gd name="connsiteX794" fmla="*/ 411281 w 3831187"/>
                <a:gd name="connsiteY794" fmla="*/ 878330 h 3283744"/>
                <a:gd name="connsiteX795" fmla="*/ 3522611 w 3831187"/>
                <a:gd name="connsiteY795" fmla="*/ 875541 h 3283744"/>
                <a:gd name="connsiteX796" fmla="*/ 3540271 w 3831187"/>
                <a:gd name="connsiteY796" fmla="*/ 893201 h 3283744"/>
                <a:gd name="connsiteX797" fmla="*/ 3522611 w 3831187"/>
                <a:gd name="connsiteY797" fmla="*/ 910861 h 3283744"/>
                <a:gd name="connsiteX798" fmla="*/ 3504951 w 3831187"/>
                <a:gd name="connsiteY798" fmla="*/ 893201 h 3283744"/>
                <a:gd name="connsiteX799" fmla="*/ 3522611 w 3831187"/>
                <a:gd name="connsiteY799" fmla="*/ 875541 h 3283744"/>
                <a:gd name="connsiteX800" fmla="*/ 706846 w 3831187"/>
                <a:gd name="connsiteY800" fmla="*/ 803974 h 3283744"/>
                <a:gd name="connsiteX801" fmla="*/ 715676 w 3831187"/>
                <a:gd name="connsiteY801" fmla="*/ 812804 h 3283744"/>
                <a:gd name="connsiteX802" fmla="*/ 706846 w 3831187"/>
                <a:gd name="connsiteY802" fmla="*/ 821634 h 3283744"/>
                <a:gd name="connsiteX803" fmla="*/ 698016 w 3831187"/>
                <a:gd name="connsiteY803" fmla="*/ 812804 h 3283744"/>
                <a:gd name="connsiteX804" fmla="*/ 706846 w 3831187"/>
                <a:gd name="connsiteY804" fmla="*/ 803974 h 3283744"/>
                <a:gd name="connsiteX805" fmla="*/ 600424 w 3831187"/>
                <a:gd name="connsiteY805" fmla="*/ 796538 h 3283744"/>
                <a:gd name="connsiteX806" fmla="*/ 606001 w 3831187"/>
                <a:gd name="connsiteY806" fmla="*/ 802115 h 3283744"/>
                <a:gd name="connsiteX807" fmla="*/ 600424 w 3831187"/>
                <a:gd name="connsiteY807" fmla="*/ 807692 h 3283744"/>
                <a:gd name="connsiteX808" fmla="*/ 594847 w 3831187"/>
                <a:gd name="connsiteY808" fmla="*/ 802115 h 3283744"/>
                <a:gd name="connsiteX809" fmla="*/ 600424 w 3831187"/>
                <a:gd name="connsiteY809" fmla="*/ 796538 h 3283744"/>
                <a:gd name="connsiteX810" fmla="*/ 3126666 w 3831187"/>
                <a:gd name="connsiteY810" fmla="*/ 792820 h 3283744"/>
                <a:gd name="connsiteX811" fmla="*/ 3146185 w 3831187"/>
                <a:gd name="connsiteY811" fmla="*/ 811874 h 3283744"/>
                <a:gd name="connsiteX812" fmla="*/ 3126666 w 3831187"/>
                <a:gd name="connsiteY812" fmla="*/ 830928 h 3283744"/>
                <a:gd name="connsiteX813" fmla="*/ 3107147 w 3831187"/>
                <a:gd name="connsiteY813" fmla="*/ 811874 h 3283744"/>
                <a:gd name="connsiteX814" fmla="*/ 3126666 w 3831187"/>
                <a:gd name="connsiteY814" fmla="*/ 792820 h 3283744"/>
                <a:gd name="connsiteX815" fmla="*/ 3233088 w 3831187"/>
                <a:gd name="connsiteY815" fmla="*/ 772373 h 3283744"/>
                <a:gd name="connsiteX816" fmla="*/ 3262366 w 3831187"/>
                <a:gd name="connsiteY816" fmla="*/ 801651 h 3283744"/>
                <a:gd name="connsiteX817" fmla="*/ 3233088 w 3831187"/>
                <a:gd name="connsiteY817" fmla="*/ 830929 h 3283744"/>
                <a:gd name="connsiteX818" fmla="*/ 3203810 w 3831187"/>
                <a:gd name="connsiteY818" fmla="*/ 801651 h 3283744"/>
                <a:gd name="connsiteX819" fmla="*/ 3233088 w 3831187"/>
                <a:gd name="connsiteY819" fmla="*/ 772373 h 3283744"/>
                <a:gd name="connsiteX820" fmla="*/ 388510 w 3831187"/>
                <a:gd name="connsiteY820" fmla="*/ 771443 h 3283744"/>
                <a:gd name="connsiteX821" fmla="*/ 400593 w 3831187"/>
                <a:gd name="connsiteY821" fmla="*/ 783062 h 3283744"/>
                <a:gd name="connsiteX822" fmla="*/ 388510 w 3831187"/>
                <a:gd name="connsiteY822" fmla="*/ 794681 h 3283744"/>
                <a:gd name="connsiteX823" fmla="*/ 376427 w 3831187"/>
                <a:gd name="connsiteY823" fmla="*/ 783062 h 3283744"/>
                <a:gd name="connsiteX824" fmla="*/ 388510 w 3831187"/>
                <a:gd name="connsiteY824" fmla="*/ 771443 h 3283744"/>
                <a:gd name="connsiteX825" fmla="*/ 3341368 w 3831187"/>
                <a:gd name="connsiteY825" fmla="*/ 770514 h 3283744"/>
                <a:gd name="connsiteX826" fmla="*/ 3360887 w 3831187"/>
                <a:gd name="connsiteY826" fmla="*/ 790033 h 3283744"/>
                <a:gd name="connsiteX827" fmla="*/ 3341368 w 3831187"/>
                <a:gd name="connsiteY827" fmla="*/ 809552 h 3283744"/>
                <a:gd name="connsiteX828" fmla="*/ 3321849 w 3831187"/>
                <a:gd name="connsiteY828" fmla="*/ 790033 h 3283744"/>
                <a:gd name="connsiteX829" fmla="*/ 3341368 w 3831187"/>
                <a:gd name="connsiteY829" fmla="*/ 770514 h 3283744"/>
                <a:gd name="connsiteX830" fmla="*/ 491679 w 3831187"/>
                <a:gd name="connsiteY830" fmla="*/ 768655 h 3283744"/>
                <a:gd name="connsiteX831" fmla="*/ 513986 w 3831187"/>
                <a:gd name="connsiteY831" fmla="*/ 790962 h 3283744"/>
                <a:gd name="connsiteX832" fmla="*/ 491679 w 3831187"/>
                <a:gd name="connsiteY832" fmla="*/ 813269 h 3283744"/>
                <a:gd name="connsiteX833" fmla="*/ 469372 w 3831187"/>
                <a:gd name="connsiteY833" fmla="*/ 790962 h 3283744"/>
                <a:gd name="connsiteX834" fmla="*/ 491679 w 3831187"/>
                <a:gd name="connsiteY834" fmla="*/ 768655 h 3283744"/>
                <a:gd name="connsiteX835" fmla="*/ 3444537 w 3831187"/>
                <a:gd name="connsiteY835" fmla="*/ 763078 h 3283744"/>
                <a:gd name="connsiteX836" fmla="*/ 3463126 w 3831187"/>
                <a:gd name="connsiteY836" fmla="*/ 781667 h 3283744"/>
                <a:gd name="connsiteX837" fmla="*/ 3444537 w 3831187"/>
                <a:gd name="connsiteY837" fmla="*/ 800256 h 3283744"/>
                <a:gd name="connsiteX838" fmla="*/ 3425948 w 3831187"/>
                <a:gd name="connsiteY838" fmla="*/ 781667 h 3283744"/>
                <a:gd name="connsiteX839" fmla="*/ 3444537 w 3831187"/>
                <a:gd name="connsiteY839" fmla="*/ 763078 h 3283744"/>
                <a:gd name="connsiteX840" fmla="*/ 803044 w 3831187"/>
                <a:gd name="connsiteY840" fmla="*/ 707311 h 3283744"/>
                <a:gd name="connsiteX841" fmla="*/ 812339 w 3831187"/>
                <a:gd name="connsiteY841" fmla="*/ 716606 h 3283744"/>
                <a:gd name="connsiteX842" fmla="*/ 803044 w 3831187"/>
                <a:gd name="connsiteY842" fmla="*/ 725901 h 3283744"/>
                <a:gd name="connsiteX843" fmla="*/ 793749 w 3831187"/>
                <a:gd name="connsiteY843" fmla="*/ 716606 h 3283744"/>
                <a:gd name="connsiteX844" fmla="*/ 803044 w 3831187"/>
                <a:gd name="connsiteY844" fmla="*/ 707311 h 3283744"/>
                <a:gd name="connsiteX845" fmla="*/ 3030932 w 3831187"/>
                <a:gd name="connsiteY845" fmla="*/ 697087 h 3283744"/>
                <a:gd name="connsiteX846" fmla="*/ 3049521 w 3831187"/>
                <a:gd name="connsiteY846" fmla="*/ 716141 h 3283744"/>
                <a:gd name="connsiteX847" fmla="*/ 3030932 w 3831187"/>
                <a:gd name="connsiteY847" fmla="*/ 735195 h 3283744"/>
                <a:gd name="connsiteX848" fmla="*/ 3012343 w 3831187"/>
                <a:gd name="connsiteY848" fmla="*/ 716141 h 3283744"/>
                <a:gd name="connsiteX849" fmla="*/ 3030932 w 3831187"/>
                <a:gd name="connsiteY849" fmla="*/ 697087 h 3283744"/>
                <a:gd name="connsiteX850" fmla="*/ 692439 w 3831187"/>
                <a:gd name="connsiteY850" fmla="*/ 696158 h 3283744"/>
                <a:gd name="connsiteX851" fmla="*/ 698945 w 3831187"/>
                <a:gd name="connsiteY851" fmla="*/ 702664 h 3283744"/>
                <a:gd name="connsiteX852" fmla="*/ 692439 w 3831187"/>
                <a:gd name="connsiteY852" fmla="*/ 709170 h 3283744"/>
                <a:gd name="connsiteX853" fmla="*/ 685933 w 3831187"/>
                <a:gd name="connsiteY853" fmla="*/ 702664 h 3283744"/>
                <a:gd name="connsiteX854" fmla="*/ 692439 w 3831187"/>
                <a:gd name="connsiteY854" fmla="*/ 696158 h 3283744"/>
                <a:gd name="connsiteX855" fmla="*/ 3141073 w 3831187"/>
                <a:gd name="connsiteY855" fmla="*/ 673851 h 3283744"/>
                <a:gd name="connsiteX856" fmla="*/ 3169422 w 3831187"/>
                <a:gd name="connsiteY856" fmla="*/ 701735 h 3283744"/>
                <a:gd name="connsiteX857" fmla="*/ 3141073 w 3831187"/>
                <a:gd name="connsiteY857" fmla="*/ 729619 h 3283744"/>
                <a:gd name="connsiteX858" fmla="*/ 3112724 w 3831187"/>
                <a:gd name="connsiteY858" fmla="*/ 701735 h 3283744"/>
                <a:gd name="connsiteX859" fmla="*/ 3141073 w 3831187"/>
                <a:gd name="connsiteY859" fmla="*/ 673851 h 3283744"/>
                <a:gd name="connsiteX860" fmla="*/ 3252141 w 3831187"/>
                <a:gd name="connsiteY860" fmla="*/ 667345 h 3283744"/>
                <a:gd name="connsiteX861" fmla="*/ 3271660 w 3831187"/>
                <a:gd name="connsiteY861" fmla="*/ 686864 h 3283744"/>
                <a:gd name="connsiteX862" fmla="*/ 3252141 w 3831187"/>
                <a:gd name="connsiteY862" fmla="*/ 706383 h 3283744"/>
                <a:gd name="connsiteX863" fmla="*/ 3232622 w 3831187"/>
                <a:gd name="connsiteY863" fmla="*/ 686864 h 3283744"/>
                <a:gd name="connsiteX864" fmla="*/ 3252141 w 3831187"/>
                <a:gd name="connsiteY864" fmla="*/ 667345 h 3283744"/>
                <a:gd name="connsiteX865" fmla="*/ 580906 w 3831187"/>
                <a:gd name="connsiteY865" fmla="*/ 665486 h 3283744"/>
                <a:gd name="connsiteX866" fmla="*/ 603213 w 3831187"/>
                <a:gd name="connsiteY866" fmla="*/ 687793 h 3283744"/>
                <a:gd name="connsiteX867" fmla="*/ 580906 w 3831187"/>
                <a:gd name="connsiteY867" fmla="*/ 710100 h 3283744"/>
                <a:gd name="connsiteX868" fmla="*/ 558599 w 3831187"/>
                <a:gd name="connsiteY868" fmla="*/ 687793 h 3283744"/>
                <a:gd name="connsiteX869" fmla="*/ 580906 w 3831187"/>
                <a:gd name="connsiteY869" fmla="*/ 665486 h 3283744"/>
                <a:gd name="connsiteX870" fmla="*/ 474019 w 3831187"/>
                <a:gd name="connsiteY870" fmla="*/ 664557 h 3283744"/>
                <a:gd name="connsiteX871" fmla="*/ 486102 w 3831187"/>
                <a:gd name="connsiteY871" fmla="*/ 676640 h 3283744"/>
                <a:gd name="connsiteX872" fmla="*/ 474019 w 3831187"/>
                <a:gd name="connsiteY872" fmla="*/ 688723 h 3283744"/>
                <a:gd name="connsiteX873" fmla="*/ 461936 w 3831187"/>
                <a:gd name="connsiteY873" fmla="*/ 676640 h 3283744"/>
                <a:gd name="connsiteX874" fmla="*/ 474019 w 3831187"/>
                <a:gd name="connsiteY874" fmla="*/ 664557 h 3283744"/>
                <a:gd name="connsiteX875" fmla="*/ 3359492 w 3831187"/>
                <a:gd name="connsiteY875" fmla="*/ 657121 h 3283744"/>
                <a:gd name="connsiteX876" fmla="*/ 3378546 w 3831187"/>
                <a:gd name="connsiteY876" fmla="*/ 676175 h 3283744"/>
                <a:gd name="connsiteX877" fmla="*/ 3359492 w 3831187"/>
                <a:gd name="connsiteY877" fmla="*/ 695229 h 3283744"/>
                <a:gd name="connsiteX878" fmla="*/ 3340438 w 3831187"/>
                <a:gd name="connsiteY878" fmla="*/ 676175 h 3283744"/>
                <a:gd name="connsiteX879" fmla="*/ 3359492 w 3831187"/>
                <a:gd name="connsiteY879" fmla="*/ 657121 h 3283744"/>
                <a:gd name="connsiteX880" fmla="*/ 906678 w 3831187"/>
                <a:gd name="connsiteY880" fmla="*/ 619013 h 3283744"/>
                <a:gd name="connsiteX881" fmla="*/ 916438 w 3831187"/>
                <a:gd name="connsiteY881" fmla="*/ 628773 h 3283744"/>
                <a:gd name="connsiteX882" fmla="*/ 906678 w 3831187"/>
                <a:gd name="connsiteY882" fmla="*/ 638533 h 3283744"/>
                <a:gd name="connsiteX883" fmla="*/ 896918 w 3831187"/>
                <a:gd name="connsiteY883" fmla="*/ 628773 h 3283744"/>
                <a:gd name="connsiteX884" fmla="*/ 906678 w 3831187"/>
                <a:gd name="connsiteY884" fmla="*/ 619013 h 3283744"/>
                <a:gd name="connsiteX885" fmla="*/ 2927299 w 3831187"/>
                <a:gd name="connsiteY885" fmla="*/ 610649 h 3283744"/>
                <a:gd name="connsiteX886" fmla="*/ 2945424 w 3831187"/>
                <a:gd name="connsiteY886" fmla="*/ 628309 h 3283744"/>
                <a:gd name="connsiteX887" fmla="*/ 2927299 w 3831187"/>
                <a:gd name="connsiteY887" fmla="*/ 645969 h 3283744"/>
                <a:gd name="connsiteX888" fmla="*/ 2909174 w 3831187"/>
                <a:gd name="connsiteY888" fmla="*/ 628309 h 3283744"/>
                <a:gd name="connsiteX889" fmla="*/ 2927299 w 3831187"/>
                <a:gd name="connsiteY889" fmla="*/ 610649 h 3283744"/>
                <a:gd name="connsiteX890" fmla="*/ 792355 w 3831187"/>
                <a:gd name="connsiteY890" fmla="*/ 602283 h 3283744"/>
                <a:gd name="connsiteX891" fmla="*/ 799326 w 3831187"/>
                <a:gd name="connsiteY891" fmla="*/ 609719 h 3283744"/>
                <a:gd name="connsiteX892" fmla="*/ 792355 w 3831187"/>
                <a:gd name="connsiteY892" fmla="*/ 617155 h 3283744"/>
                <a:gd name="connsiteX893" fmla="*/ 785384 w 3831187"/>
                <a:gd name="connsiteY893" fmla="*/ 609719 h 3283744"/>
                <a:gd name="connsiteX894" fmla="*/ 792355 w 3831187"/>
                <a:gd name="connsiteY894" fmla="*/ 602283 h 3283744"/>
                <a:gd name="connsiteX895" fmla="*/ 3041156 w 3831187"/>
                <a:gd name="connsiteY895" fmla="*/ 582765 h 3283744"/>
                <a:gd name="connsiteX896" fmla="*/ 3068110 w 3831187"/>
                <a:gd name="connsiteY896" fmla="*/ 609719 h 3283744"/>
                <a:gd name="connsiteX897" fmla="*/ 3041156 w 3831187"/>
                <a:gd name="connsiteY897" fmla="*/ 636673 h 3283744"/>
                <a:gd name="connsiteX898" fmla="*/ 3014202 w 3831187"/>
                <a:gd name="connsiteY898" fmla="*/ 609719 h 3283744"/>
                <a:gd name="connsiteX899" fmla="*/ 3041156 w 3831187"/>
                <a:gd name="connsiteY899" fmla="*/ 582765 h 3283744"/>
                <a:gd name="connsiteX900" fmla="*/ 3155944 w 3831187"/>
                <a:gd name="connsiteY900" fmla="*/ 570682 h 3283744"/>
                <a:gd name="connsiteX901" fmla="*/ 3175928 w 3831187"/>
                <a:gd name="connsiteY901" fmla="*/ 590666 h 3283744"/>
                <a:gd name="connsiteX902" fmla="*/ 3155944 w 3831187"/>
                <a:gd name="connsiteY902" fmla="*/ 610650 h 3283744"/>
                <a:gd name="connsiteX903" fmla="*/ 3135960 w 3831187"/>
                <a:gd name="connsiteY903" fmla="*/ 590666 h 3283744"/>
                <a:gd name="connsiteX904" fmla="*/ 3155944 w 3831187"/>
                <a:gd name="connsiteY904" fmla="*/ 570682 h 3283744"/>
                <a:gd name="connsiteX905" fmla="*/ 677568 w 3831187"/>
                <a:gd name="connsiteY905" fmla="*/ 568823 h 3283744"/>
                <a:gd name="connsiteX906" fmla="*/ 699875 w 3831187"/>
                <a:gd name="connsiteY906" fmla="*/ 591130 h 3283744"/>
                <a:gd name="connsiteX907" fmla="*/ 677568 w 3831187"/>
                <a:gd name="connsiteY907" fmla="*/ 613437 h 3283744"/>
                <a:gd name="connsiteX908" fmla="*/ 655261 w 3831187"/>
                <a:gd name="connsiteY908" fmla="*/ 591130 h 3283744"/>
                <a:gd name="connsiteX909" fmla="*/ 677568 w 3831187"/>
                <a:gd name="connsiteY909" fmla="*/ 568823 h 3283744"/>
                <a:gd name="connsiteX910" fmla="*/ 566964 w 3831187"/>
                <a:gd name="connsiteY910" fmla="*/ 564176 h 3283744"/>
                <a:gd name="connsiteX911" fmla="*/ 579977 w 3831187"/>
                <a:gd name="connsiteY911" fmla="*/ 577189 h 3283744"/>
                <a:gd name="connsiteX912" fmla="*/ 566964 w 3831187"/>
                <a:gd name="connsiteY912" fmla="*/ 590202 h 3283744"/>
                <a:gd name="connsiteX913" fmla="*/ 553951 w 3831187"/>
                <a:gd name="connsiteY913" fmla="*/ 577189 h 3283744"/>
                <a:gd name="connsiteX914" fmla="*/ 566964 w 3831187"/>
                <a:gd name="connsiteY914" fmla="*/ 564176 h 3283744"/>
                <a:gd name="connsiteX915" fmla="*/ 3266547 w 3831187"/>
                <a:gd name="connsiteY915" fmla="*/ 557670 h 3283744"/>
                <a:gd name="connsiteX916" fmla="*/ 3285601 w 3831187"/>
                <a:gd name="connsiteY916" fmla="*/ 576259 h 3283744"/>
                <a:gd name="connsiteX917" fmla="*/ 3266547 w 3831187"/>
                <a:gd name="connsiteY917" fmla="*/ 594848 h 3283744"/>
                <a:gd name="connsiteX918" fmla="*/ 3247493 w 3831187"/>
                <a:gd name="connsiteY918" fmla="*/ 576259 h 3283744"/>
                <a:gd name="connsiteX919" fmla="*/ 3266547 w 3831187"/>
                <a:gd name="connsiteY919" fmla="*/ 557670 h 3283744"/>
                <a:gd name="connsiteX920" fmla="*/ 1016817 w 3831187"/>
                <a:gd name="connsiteY920" fmla="*/ 539081 h 3283744"/>
                <a:gd name="connsiteX921" fmla="*/ 1027041 w 3831187"/>
                <a:gd name="connsiteY921" fmla="*/ 549305 h 3283744"/>
                <a:gd name="connsiteX922" fmla="*/ 1016817 w 3831187"/>
                <a:gd name="connsiteY922" fmla="*/ 559529 h 3283744"/>
                <a:gd name="connsiteX923" fmla="*/ 1006593 w 3831187"/>
                <a:gd name="connsiteY923" fmla="*/ 549305 h 3283744"/>
                <a:gd name="connsiteX924" fmla="*/ 1016817 w 3831187"/>
                <a:gd name="connsiteY924" fmla="*/ 539081 h 3283744"/>
                <a:gd name="connsiteX925" fmla="*/ 2816230 w 3831187"/>
                <a:gd name="connsiteY925" fmla="*/ 531645 h 3283744"/>
                <a:gd name="connsiteX926" fmla="*/ 2833890 w 3831187"/>
                <a:gd name="connsiteY926" fmla="*/ 549305 h 3283744"/>
                <a:gd name="connsiteX927" fmla="*/ 2816230 w 3831187"/>
                <a:gd name="connsiteY927" fmla="*/ 566965 h 3283744"/>
                <a:gd name="connsiteX928" fmla="*/ 2798570 w 3831187"/>
                <a:gd name="connsiteY928" fmla="*/ 549305 h 3283744"/>
                <a:gd name="connsiteX929" fmla="*/ 2816230 w 3831187"/>
                <a:gd name="connsiteY929" fmla="*/ 531645 h 3283744"/>
                <a:gd name="connsiteX930" fmla="*/ 898777 w 3831187"/>
                <a:gd name="connsiteY930" fmla="*/ 517704 h 3283744"/>
                <a:gd name="connsiteX931" fmla="*/ 907142 w 3831187"/>
                <a:gd name="connsiteY931" fmla="*/ 526069 h 3283744"/>
                <a:gd name="connsiteX932" fmla="*/ 898777 w 3831187"/>
                <a:gd name="connsiteY932" fmla="*/ 534434 h 3283744"/>
                <a:gd name="connsiteX933" fmla="*/ 890412 w 3831187"/>
                <a:gd name="connsiteY933" fmla="*/ 526069 h 3283744"/>
                <a:gd name="connsiteX934" fmla="*/ 898777 w 3831187"/>
                <a:gd name="connsiteY934" fmla="*/ 517704 h 3283744"/>
                <a:gd name="connsiteX935" fmla="*/ 2934735 w 3831187"/>
                <a:gd name="connsiteY935" fmla="*/ 499115 h 3283744"/>
                <a:gd name="connsiteX936" fmla="*/ 2961225 w 3831187"/>
                <a:gd name="connsiteY936" fmla="*/ 525605 h 3283744"/>
                <a:gd name="connsiteX937" fmla="*/ 2934735 w 3831187"/>
                <a:gd name="connsiteY937" fmla="*/ 552095 h 3283744"/>
                <a:gd name="connsiteX938" fmla="*/ 2908245 w 3831187"/>
                <a:gd name="connsiteY938" fmla="*/ 525605 h 3283744"/>
                <a:gd name="connsiteX939" fmla="*/ 2934735 w 3831187"/>
                <a:gd name="connsiteY939" fmla="*/ 499115 h 3283744"/>
                <a:gd name="connsiteX940" fmla="*/ 3052775 w 3831187"/>
                <a:gd name="connsiteY940" fmla="*/ 481455 h 3283744"/>
                <a:gd name="connsiteX941" fmla="*/ 3072759 w 3831187"/>
                <a:gd name="connsiteY941" fmla="*/ 501439 h 3283744"/>
                <a:gd name="connsiteX942" fmla="*/ 3052775 w 3831187"/>
                <a:gd name="connsiteY942" fmla="*/ 521423 h 3283744"/>
                <a:gd name="connsiteX943" fmla="*/ 3032791 w 3831187"/>
                <a:gd name="connsiteY943" fmla="*/ 501439 h 3283744"/>
                <a:gd name="connsiteX944" fmla="*/ 3052775 w 3831187"/>
                <a:gd name="connsiteY944" fmla="*/ 481455 h 3283744"/>
                <a:gd name="connsiteX945" fmla="*/ 780737 w 3831187"/>
                <a:gd name="connsiteY945" fmla="*/ 480526 h 3283744"/>
                <a:gd name="connsiteX946" fmla="*/ 803044 w 3831187"/>
                <a:gd name="connsiteY946" fmla="*/ 502368 h 3283744"/>
                <a:gd name="connsiteX947" fmla="*/ 780737 w 3831187"/>
                <a:gd name="connsiteY947" fmla="*/ 524210 h 3283744"/>
                <a:gd name="connsiteX948" fmla="*/ 758430 w 3831187"/>
                <a:gd name="connsiteY948" fmla="*/ 502368 h 3283744"/>
                <a:gd name="connsiteX949" fmla="*/ 780737 w 3831187"/>
                <a:gd name="connsiteY949" fmla="*/ 480526 h 3283744"/>
                <a:gd name="connsiteX950" fmla="*/ 666416 w 3831187"/>
                <a:gd name="connsiteY950" fmla="*/ 471231 h 3283744"/>
                <a:gd name="connsiteX951" fmla="*/ 679429 w 3831187"/>
                <a:gd name="connsiteY951" fmla="*/ 484244 h 3283744"/>
                <a:gd name="connsiteX952" fmla="*/ 666416 w 3831187"/>
                <a:gd name="connsiteY952" fmla="*/ 497257 h 3283744"/>
                <a:gd name="connsiteX953" fmla="*/ 653403 w 3831187"/>
                <a:gd name="connsiteY953" fmla="*/ 484244 h 3283744"/>
                <a:gd name="connsiteX954" fmla="*/ 666416 w 3831187"/>
                <a:gd name="connsiteY954" fmla="*/ 471231 h 3283744"/>
                <a:gd name="connsiteX955" fmla="*/ 1133928 w 3831187"/>
                <a:gd name="connsiteY955" fmla="*/ 468443 h 3283744"/>
                <a:gd name="connsiteX956" fmla="*/ 1145082 w 3831187"/>
                <a:gd name="connsiteY956" fmla="*/ 479597 h 3283744"/>
                <a:gd name="connsiteX957" fmla="*/ 1133928 w 3831187"/>
                <a:gd name="connsiteY957" fmla="*/ 490751 h 3283744"/>
                <a:gd name="connsiteX958" fmla="*/ 1122774 w 3831187"/>
                <a:gd name="connsiteY958" fmla="*/ 479597 h 3283744"/>
                <a:gd name="connsiteX959" fmla="*/ 1133928 w 3831187"/>
                <a:gd name="connsiteY959" fmla="*/ 468443 h 3283744"/>
                <a:gd name="connsiteX960" fmla="*/ 3166632 w 3831187"/>
                <a:gd name="connsiteY960" fmla="*/ 464725 h 3283744"/>
                <a:gd name="connsiteX961" fmla="*/ 3185221 w 3831187"/>
                <a:gd name="connsiteY961" fmla="*/ 483314 h 3283744"/>
                <a:gd name="connsiteX962" fmla="*/ 3166632 w 3831187"/>
                <a:gd name="connsiteY962" fmla="*/ 501903 h 3283744"/>
                <a:gd name="connsiteX963" fmla="*/ 3148043 w 3831187"/>
                <a:gd name="connsiteY963" fmla="*/ 483314 h 3283744"/>
                <a:gd name="connsiteX964" fmla="*/ 3166632 w 3831187"/>
                <a:gd name="connsiteY964" fmla="*/ 464725 h 3283744"/>
                <a:gd name="connsiteX965" fmla="*/ 2699584 w 3831187"/>
                <a:gd name="connsiteY965" fmla="*/ 461937 h 3283744"/>
                <a:gd name="connsiteX966" fmla="*/ 2716779 w 3831187"/>
                <a:gd name="connsiteY966" fmla="*/ 479132 h 3283744"/>
                <a:gd name="connsiteX967" fmla="*/ 2699584 w 3831187"/>
                <a:gd name="connsiteY967" fmla="*/ 496327 h 3283744"/>
                <a:gd name="connsiteX968" fmla="*/ 2682389 w 3831187"/>
                <a:gd name="connsiteY968" fmla="*/ 479132 h 3283744"/>
                <a:gd name="connsiteX969" fmla="*/ 2699584 w 3831187"/>
                <a:gd name="connsiteY969" fmla="*/ 461937 h 3283744"/>
                <a:gd name="connsiteX970" fmla="*/ 1012170 w 3831187"/>
                <a:gd name="connsiteY970" fmla="*/ 440559 h 3283744"/>
                <a:gd name="connsiteX971" fmla="*/ 1021465 w 3831187"/>
                <a:gd name="connsiteY971" fmla="*/ 450319 h 3283744"/>
                <a:gd name="connsiteX972" fmla="*/ 1012170 w 3831187"/>
                <a:gd name="connsiteY972" fmla="*/ 460079 h 3283744"/>
                <a:gd name="connsiteX973" fmla="*/ 1002875 w 3831187"/>
                <a:gd name="connsiteY973" fmla="*/ 450319 h 3283744"/>
                <a:gd name="connsiteX974" fmla="*/ 1012170 w 3831187"/>
                <a:gd name="connsiteY974" fmla="*/ 440559 h 3283744"/>
                <a:gd name="connsiteX975" fmla="*/ 2821806 w 3831187"/>
                <a:gd name="connsiteY975" fmla="*/ 424759 h 3283744"/>
                <a:gd name="connsiteX976" fmla="*/ 2846901 w 3831187"/>
                <a:gd name="connsiteY976" fmla="*/ 449854 h 3283744"/>
                <a:gd name="connsiteX977" fmla="*/ 2821806 w 3831187"/>
                <a:gd name="connsiteY977" fmla="*/ 474949 h 3283744"/>
                <a:gd name="connsiteX978" fmla="*/ 2796711 w 3831187"/>
                <a:gd name="connsiteY978" fmla="*/ 449854 h 3283744"/>
                <a:gd name="connsiteX979" fmla="*/ 2821806 w 3831187"/>
                <a:gd name="connsiteY979" fmla="*/ 424759 h 3283744"/>
                <a:gd name="connsiteX980" fmla="*/ 1255686 w 3831187"/>
                <a:gd name="connsiteY980" fmla="*/ 408029 h 3283744"/>
                <a:gd name="connsiteX981" fmla="*/ 1266840 w 3831187"/>
                <a:gd name="connsiteY981" fmla="*/ 419648 h 3283744"/>
                <a:gd name="connsiteX982" fmla="*/ 1255686 w 3831187"/>
                <a:gd name="connsiteY982" fmla="*/ 431267 h 3283744"/>
                <a:gd name="connsiteX983" fmla="*/ 1244532 w 3831187"/>
                <a:gd name="connsiteY983" fmla="*/ 419648 h 3283744"/>
                <a:gd name="connsiteX984" fmla="*/ 1255686 w 3831187"/>
                <a:gd name="connsiteY984" fmla="*/ 408029 h 3283744"/>
                <a:gd name="connsiteX985" fmla="*/ 2577826 w 3831187"/>
                <a:gd name="connsiteY985" fmla="*/ 403381 h 3283744"/>
                <a:gd name="connsiteX986" fmla="*/ 2594092 w 3831187"/>
                <a:gd name="connsiteY986" fmla="*/ 419647 h 3283744"/>
                <a:gd name="connsiteX987" fmla="*/ 2577826 w 3831187"/>
                <a:gd name="connsiteY987" fmla="*/ 435913 h 3283744"/>
                <a:gd name="connsiteX988" fmla="*/ 2561560 w 3831187"/>
                <a:gd name="connsiteY988" fmla="*/ 419647 h 3283744"/>
                <a:gd name="connsiteX989" fmla="*/ 2577826 w 3831187"/>
                <a:gd name="connsiteY989" fmla="*/ 403381 h 3283744"/>
                <a:gd name="connsiteX990" fmla="*/ 2943100 w 3831187"/>
                <a:gd name="connsiteY990" fmla="*/ 400593 h 3283744"/>
                <a:gd name="connsiteX991" fmla="*/ 2963084 w 3831187"/>
                <a:gd name="connsiteY991" fmla="*/ 421041 h 3283744"/>
                <a:gd name="connsiteX992" fmla="*/ 2943100 w 3831187"/>
                <a:gd name="connsiteY992" fmla="*/ 441489 h 3283744"/>
                <a:gd name="connsiteX993" fmla="*/ 2923116 w 3831187"/>
                <a:gd name="connsiteY993" fmla="*/ 421041 h 3283744"/>
                <a:gd name="connsiteX994" fmla="*/ 2943100 w 3831187"/>
                <a:gd name="connsiteY994" fmla="*/ 400593 h 3283744"/>
                <a:gd name="connsiteX995" fmla="*/ 890412 w 3831187"/>
                <a:gd name="connsiteY995" fmla="*/ 399663 h 3283744"/>
                <a:gd name="connsiteX996" fmla="*/ 912719 w 3831187"/>
                <a:gd name="connsiteY996" fmla="*/ 421505 h 3283744"/>
                <a:gd name="connsiteX997" fmla="*/ 890412 w 3831187"/>
                <a:gd name="connsiteY997" fmla="*/ 443347 h 3283744"/>
                <a:gd name="connsiteX998" fmla="*/ 868105 w 3831187"/>
                <a:gd name="connsiteY998" fmla="*/ 421505 h 3283744"/>
                <a:gd name="connsiteX999" fmla="*/ 890412 w 3831187"/>
                <a:gd name="connsiteY999" fmla="*/ 399663 h 3283744"/>
                <a:gd name="connsiteX1000" fmla="*/ 772837 w 3831187"/>
                <a:gd name="connsiteY1000" fmla="*/ 385723 h 3283744"/>
                <a:gd name="connsiteX1001" fmla="*/ 786314 w 3831187"/>
                <a:gd name="connsiteY1001" fmla="*/ 399199 h 3283744"/>
                <a:gd name="connsiteX1002" fmla="*/ 772837 w 3831187"/>
                <a:gd name="connsiteY1002" fmla="*/ 412676 h 3283744"/>
                <a:gd name="connsiteX1003" fmla="*/ 759360 w 3831187"/>
                <a:gd name="connsiteY1003" fmla="*/ 399199 h 3283744"/>
                <a:gd name="connsiteX1004" fmla="*/ 772837 w 3831187"/>
                <a:gd name="connsiteY1004" fmla="*/ 385723 h 3283744"/>
                <a:gd name="connsiteX1005" fmla="*/ 3060675 w 3831187"/>
                <a:gd name="connsiteY1005" fmla="*/ 379216 h 3283744"/>
                <a:gd name="connsiteX1006" fmla="*/ 3079264 w 3831187"/>
                <a:gd name="connsiteY1006" fmla="*/ 397805 h 3283744"/>
                <a:gd name="connsiteX1007" fmla="*/ 3060675 w 3831187"/>
                <a:gd name="connsiteY1007" fmla="*/ 416394 h 3283744"/>
                <a:gd name="connsiteX1008" fmla="*/ 3042086 w 3831187"/>
                <a:gd name="connsiteY1008" fmla="*/ 397805 h 3283744"/>
                <a:gd name="connsiteX1009" fmla="*/ 3060675 w 3831187"/>
                <a:gd name="connsiteY1009" fmla="*/ 379216 h 3283744"/>
                <a:gd name="connsiteX1010" fmla="*/ 1130675 w 3831187"/>
                <a:gd name="connsiteY1010" fmla="*/ 372710 h 3283744"/>
                <a:gd name="connsiteX1011" fmla="*/ 1141364 w 3831187"/>
                <a:gd name="connsiteY1011" fmla="*/ 383399 h 3283744"/>
                <a:gd name="connsiteX1012" fmla="*/ 1130675 w 3831187"/>
                <a:gd name="connsiteY1012" fmla="*/ 394088 h 3283744"/>
                <a:gd name="connsiteX1013" fmla="*/ 1119986 w 3831187"/>
                <a:gd name="connsiteY1013" fmla="*/ 383399 h 3283744"/>
                <a:gd name="connsiteX1014" fmla="*/ 1130675 w 3831187"/>
                <a:gd name="connsiteY1014" fmla="*/ 372710 h 3283744"/>
                <a:gd name="connsiteX1015" fmla="*/ 2702837 w 3831187"/>
                <a:gd name="connsiteY1015" fmla="*/ 359697 h 3283744"/>
                <a:gd name="connsiteX1016" fmla="*/ 2727003 w 3831187"/>
                <a:gd name="connsiteY1016" fmla="*/ 383398 h 3283744"/>
                <a:gd name="connsiteX1017" fmla="*/ 2702837 w 3831187"/>
                <a:gd name="connsiteY1017" fmla="*/ 407099 h 3283744"/>
                <a:gd name="connsiteX1018" fmla="*/ 2678671 w 3831187"/>
                <a:gd name="connsiteY1018" fmla="*/ 383398 h 3283744"/>
                <a:gd name="connsiteX1019" fmla="*/ 2702837 w 3831187"/>
                <a:gd name="connsiteY1019" fmla="*/ 359697 h 3283744"/>
                <a:gd name="connsiteX1020" fmla="*/ 1382556 w 3831187"/>
                <a:gd name="connsiteY1020" fmla="*/ 358768 h 3283744"/>
                <a:gd name="connsiteX1021" fmla="*/ 1394175 w 3831187"/>
                <a:gd name="connsiteY1021" fmla="*/ 370851 h 3283744"/>
                <a:gd name="connsiteX1022" fmla="*/ 1382556 w 3831187"/>
                <a:gd name="connsiteY1022" fmla="*/ 382934 h 3283744"/>
                <a:gd name="connsiteX1023" fmla="*/ 1370937 w 3831187"/>
                <a:gd name="connsiteY1023" fmla="*/ 370851 h 3283744"/>
                <a:gd name="connsiteX1024" fmla="*/ 1382556 w 3831187"/>
                <a:gd name="connsiteY1024" fmla="*/ 358768 h 3283744"/>
                <a:gd name="connsiteX1025" fmla="*/ 2450956 w 3831187"/>
                <a:gd name="connsiteY1025" fmla="*/ 354121 h 3283744"/>
                <a:gd name="connsiteX1026" fmla="*/ 2466757 w 3831187"/>
                <a:gd name="connsiteY1026" fmla="*/ 369922 h 3283744"/>
                <a:gd name="connsiteX1027" fmla="*/ 2450956 w 3831187"/>
                <a:gd name="connsiteY1027" fmla="*/ 385723 h 3283744"/>
                <a:gd name="connsiteX1028" fmla="*/ 2435155 w 3831187"/>
                <a:gd name="connsiteY1028" fmla="*/ 369922 h 3283744"/>
                <a:gd name="connsiteX1029" fmla="*/ 2450956 w 3831187"/>
                <a:gd name="connsiteY1029" fmla="*/ 354121 h 3283744"/>
                <a:gd name="connsiteX1030" fmla="*/ 2827383 w 3831187"/>
                <a:gd name="connsiteY1030" fmla="*/ 328096 h 3283744"/>
                <a:gd name="connsiteX1031" fmla="*/ 2847831 w 3831187"/>
                <a:gd name="connsiteY1031" fmla="*/ 348544 h 3283744"/>
                <a:gd name="connsiteX1032" fmla="*/ 2827383 w 3831187"/>
                <a:gd name="connsiteY1032" fmla="*/ 368992 h 3283744"/>
                <a:gd name="connsiteX1033" fmla="*/ 2806935 w 3831187"/>
                <a:gd name="connsiteY1033" fmla="*/ 348544 h 3283744"/>
                <a:gd name="connsiteX1034" fmla="*/ 2827383 w 3831187"/>
                <a:gd name="connsiteY1034" fmla="*/ 328096 h 3283744"/>
                <a:gd name="connsiteX1035" fmla="*/ 1005199 w 3831187"/>
                <a:gd name="connsiteY1035" fmla="*/ 326237 h 3283744"/>
                <a:gd name="connsiteX1036" fmla="*/ 1027041 w 3831187"/>
                <a:gd name="connsiteY1036" fmla="*/ 348544 h 3283744"/>
                <a:gd name="connsiteX1037" fmla="*/ 1005199 w 3831187"/>
                <a:gd name="connsiteY1037" fmla="*/ 370851 h 3283744"/>
                <a:gd name="connsiteX1038" fmla="*/ 983357 w 3831187"/>
                <a:gd name="connsiteY1038" fmla="*/ 348544 h 3283744"/>
                <a:gd name="connsiteX1039" fmla="*/ 1005199 w 3831187"/>
                <a:gd name="connsiteY1039" fmla="*/ 326237 h 3283744"/>
                <a:gd name="connsiteX1040" fmla="*/ 1512678 w 3831187"/>
                <a:gd name="connsiteY1040" fmla="*/ 318802 h 3283744"/>
                <a:gd name="connsiteX1041" fmla="*/ 1525226 w 3831187"/>
                <a:gd name="connsiteY1041" fmla="*/ 331350 h 3283744"/>
                <a:gd name="connsiteX1042" fmla="*/ 1512678 w 3831187"/>
                <a:gd name="connsiteY1042" fmla="*/ 343898 h 3283744"/>
                <a:gd name="connsiteX1043" fmla="*/ 1500130 w 3831187"/>
                <a:gd name="connsiteY1043" fmla="*/ 331350 h 3283744"/>
                <a:gd name="connsiteX1044" fmla="*/ 1512678 w 3831187"/>
                <a:gd name="connsiteY1044" fmla="*/ 318802 h 3283744"/>
                <a:gd name="connsiteX1045" fmla="*/ 2320369 w 3831187"/>
                <a:gd name="connsiteY1045" fmla="*/ 316013 h 3283744"/>
                <a:gd name="connsiteX1046" fmla="*/ 2335705 w 3831187"/>
                <a:gd name="connsiteY1046" fmla="*/ 331349 h 3283744"/>
                <a:gd name="connsiteX1047" fmla="*/ 2320369 w 3831187"/>
                <a:gd name="connsiteY1047" fmla="*/ 346685 h 3283744"/>
                <a:gd name="connsiteX1048" fmla="*/ 2305033 w 3831187"/>
                <a:gd name="connsiteY1048" fmla="*/ 331349 h 3283744"/>
                <a:gd name="connsiteX1049" fmla="*/ 2320369 w 3831187"/>
                <a:gd name="connsiteY1049" fmla="*/ 316013 h 3283744"/>
                <a:gd name="connsiteX1050" fmla="*/ 1253826 w 3831187"/>
                <a:gd name="connsiteY1050" fmla="*/ 315084 h 3283744"/>
                <a:gd name="connsiteX1051" fmla="*/ 1265909 w 3831187"/>
                <a:gd name="connsiteY1051" fmla="*/ 326703 h 3283744"/>
                <a:gd name="connsiteX1052" fmla="*/ 1253826 w 3831187"/>
                <a:gd name="connsiteY1052" fmla="*/ 338322 h 3283744"/>
                <a:gd name="connsiteX1053" fmla="*/ 1241743 w 3831187"/>
                <a:gd name="connsiteY1053" fmla="*/ 326703 h 3283744"/>
                <a:gd name="connsiteX1054" fmla="*/ 1253826 w 3831187"/>
                <a:gd name="connsiteY1054" fmla="*/ 315084 h 3283744"/>
                <a:gd name="connsiteX1055" fmla="*/ 884371 w 3831187"/>
                <a:gd name="connsiteY1055" fmla="*/ 306719 h 3283744"/>
                <a:gd name="connsiteX1056" fmla="*/ 898778 w 3831187"/>
                <a:gd name="connsiteY1056" fmla="*/ 320661 h 3283744"/>
                <a:gd name="connsiteX1057" fmla="*/ 884371 w 3831187"/>
                <a:gd name="connsiteY1057" fmla="*/ 334603 h 3283744"/>
                <a:gd name="connsiteX1058" fmla="*/ 869964 w 3831187"/>
                <a:gd name="connsiteY1058" fmla="*/ 320661 h 3283744"/>
                <a:gd name="connsiteX1059" fmla="*/ 884371 w 3831187"/>
                <a:gd name="connsiteY1059" fmla="*/ 306719 h 3283744"/>
                <a:gd name="connsiteX1060" fmla="*/ 2579685 w 3831187"/>
                <a:gd name="connsiteY1060" fmla="*/ 303930 h 3283744"/>
                <a:gd name="connsiteX1061" fmla="*/ 2602457 w 3831187"/>
                <a:gd name="connsiteY1061" fmla="*/ 326702 h 3283744"/>
                <a:gd name="connsiteX1062" fmla="*/ 2579685 w 3831187"/>
                <a:gd name="connsiteY1062" fmla="*/ 349474 h 3283744"/>
                <a:gd name="connsiteX1063" fmla="*/ 2556913 w 3831187"/>
                <a:gd name="connsiteY1063" fmla="*/ 326702 h 3283744"/>
                <a:gd name="connsiteX1064" fmla="*/ 2579685 w 3831187"/>
                <a:gd name="connsiteY1064" fmla="*/ 303930 h 3283744"/>
                <a:gd name="connsiteX1065" fmla="*/ 2948211 w 3831187"/>
                <a:gd name="connsiteY1065" fmla="*/ 302072 h 3283744"/>
                <a:gd name="connsiteX1066" fmla="*/ 2966800 w 3831187"/>
                <a:gd name="connsiteY1066" fmla="*/ 320661 h 3283744"/>
                <a:gd name="connsiteX1067" fmla="*/ 2948211 w 3831187"/>
                <a:gd name="connsiteY1067" fmla="*/ 339250 h 3283744"/>
                <a:gd name="connsiteX1068" fmla="*/ 2929622 w 3831187"/>
                <a:gd name="connsiteY1068" fmla="*/ 320661 h 3283744"/>
                <a:gd name="connsiteX1069" fmla="*/ 2948211 w 3831187"/>
                <a:gd name="connsiteY1069" fmla="*/ 302072 h 3283744"/>
                <a:gd name="connsiteX1070" fmla="*/ 1646054 w 3831187"/>
                <a:gd name="connsiteY1070" fmla="*/ 290918 h 3283744"/>
                <a:gd name="connsiteX1071" fmla="*/ 1659067 w 3831187"/>
                <a:gd name="connsiteY1071" fmla="*/ 303931 h 3283744"/>
                <a:gd name="connsiteX1072" fmla="*/ 1646054 w 3831187"/>
                <a:gd name="connsiteY1072" fmla="*/ 316944 h 3283744"/>
                <a:gd name="connsiteX1073" fmla="*/ 1633041 w 3831187"/>
                <a:gd name="connsiteY1073" fmla="*/ 303931 h 3283744"/>
                <a:gd name="connsiteX1074" fmla="*/ 1646054 w 3831187"/>
                <a:gd name="connsiteY1074" fmla="*/ 290918 h 3283744"/>
                <a:gd name="connsiteX1075" fmla="*/ 2187458 w 3831187"/>
                <a:gd name="connsiteY1075" fmla="*/ 288130 h 3283744"/>
                <a:gd name="connsiteX1076" fmla="*/ 2202794 w 3831187"/>
                <a:gd name="connsiteY1076" fmla="*/ 303466 h 3283744"/>
                <a:gd name="connsiteX1077" fmla="*/ 2187458 w 3831187"/>
                <a:gd name="connsiteY1077" fmla="*/ 318802 h 3283744"/>
                <a:gd name="connsiteX1078" fmla="*/ 2172122 w 3831187"/>
                <a:gd name="connsiteY1078" fmla="*/ 303466 h 3283744"/>
                <a:gd name="connsiteX1079" fmla="*/ 2187458 w 3831187"/>
                <a:gd name="connsiteY1079" fmla="*/ 288130 h 3283744"/>
                <a:gd name="connsiteX1080" fmla="*/ 1780359 w 3831187"/>
                <a:gd name="connsiteY1080" fmla="*/ 273258 h 3283744"/>
                <a:gd name="connsiteX1081" fmla="*/ 1793836 w 3831187"/>
                <a:gd name="connsiteY1081" fmla="*/ 286735 h 3283744"/>
                <a:gd name="connsiteX1082" fmla="*/ 1780359 w 3831187"/>
                <a:gd name="connsiteY1082" fmla="*/ 300212 h 3283744"/>
                <a:gd name="connsiteX1083" fmla="*/ 1766882 w 3831187"/>
                <a:gd name="connsiteY1083" fmla="*/ 286735 h 3283744"/>
                <a:gd name="connsiteX1084" fmla="*/ 1780359 w 3831187"/>
                <a:gd name="connsiteY1084" fmla="*/ 273258 h 3283744"/>
                <a:gd name="connsiteX1085" fmla="*/ 2052688 w 3831187"/>
                <a:gd name="connsiteY1085" fmla="*/ 272329 h 3283744"/>
                <a:gd name="connsiteX1086" fmla="*/ 2067095 w 3831187"/>
                <a:gd name="connsiteY1086" fmla="*/ 286736 h 3283744"/>
                <a:gd name="connsiteX1087" fmla="*/ 2052688 w 3831187"/>
                <a:gd name="connsiteY1087" fmla="*/ 301143 h 3283744"/>
                <a:gd name="connsiteX1088" fmla="*/ 2038281 w 3831187"/>
                <a:gd name="connsiteY1088" fmla="*/ 286736 h 3283744"/>
                <a:gd name="connsiteX1089" fmla="*/ 2052688 w 3831187"/>
                <a:gd name="connsiteY1089" fmla="*/ 272329 h 3283744"/>
                <a:gd name="connsiteX1090" fmla="*/ 1916524 w 3831187"/>
                <a:gd name="connsiteY1090" fmla="*/ 267682 h 3283744"/>
                <a:gd name="connsiteX1091" fmla="*/ 1930466 w 3831187"/>
                <a:gd name="connsiteY1091" fmla="*/ 281624 h 3283744"/>
                <a:gd name="connsiteX1092" fmla="*/ 1916524 w 3831187"/>
                <a:gd name="connsiteY1092" fmla="*/ 295566 h 3283744"/>
                <a:gd name="connsiteX1093" fmla="*/ 1902582 w 3831187"/>
                <a:gd name="connsiteY1093" fmla="*/ 281624 h 3283744"/>
                <a:gd name="connsiteX1094" fmla="*/ 1916524 w 3831187"/>
                <a:gd name="connsiteY1094" fmla="*/ 267682 h 3283744"/>
                <a:gd name="connsiteX1095" fmla="*/ 1381626 w 3831187"/>
                <a:gd name="connsiteY1095" fmla="*/ 266753 h 3283744"/>
                <a:gd name="connsiteX1096" fmla="*/ 1394174 w 3831187"/>
                <a:gd name="connsiteY1096" fmla="*/ 279301 h 3283744"/>
                <a:gd name="connsiteX1097" fmla="*/ 1381626 w 3831187"/>
                <a:gd name="connsiteY1097" fmla="*/ 291849 h 3283744"/>
                <a:gd name="connsiteX1098" fmla="*/ 1369078 w 3831187"/>
                <a:gd name="connsiteY1098" fmla="*/ 279301 h 3283744"/>
                <a:gd name="connsiteX1099" fmla="*/ 1381626 w 3831187"/>
                <a:gd name="connsiteY1099" fmla="*/ 266753 h 3283744"/>
                <a:gd name="connsiteX1100" fmla="*/ 2707019 w 3831187"/>
                <a:gd name="connsiteY1100" fmla="*/ 263964 h 3283744"/>
                <a:gd name="connsiteX1101" fmla="*/ 2727932 w 3831187"/>
                <a:gd name="connsiteY1101" fmla="*/ 284412 h 3283744"/>
                <a:gd name="connsiteX1102" fmla="*/ 2707019 w 3831187"/>
                <a:gd name="connsiteY1102" fmla="*/ 304860 h 3283744"/>
                <a:gd name="connsiteX1103" fmla="*/ 2686106 w 3831187"/>
                <a:gd name="connsiteY1103" fmla="*/ 284412 h 3283744"/>
                <a:gd name="connsiteX1104" fmla="*/ 2707019 w 3831187"/>
                <a:gd name="connsiteY1104" fmla="*/ 263964 h 3283744"/>
                <a:gd name="connsiteX1105" fmla="*/ 1126027 w 3831187"/>
                <a:gd name="connsiteY1105" fmla="*/ 263035 h 3283744"/>
                <a:gd name="connsiteX1106" fmla="*/ 1147869 w 3831187"/>
                <a:gd name="connsiteY1106" fmla="*/ 284877 h 3283744"/>
                <a:gd name="connsiteX1107" fmla="*/ 1126027 w 3831187"/>
                <a:gd name="connsiteY1107" fmla="*/ 306719 h 3283744"/>
                <a:gd name="connsiteX1108" fmla="*/ 1104185 w 3831187"/>
                <a:gd name="connsiteY1108" fmla="*/ 284877 h 3283744"/>
                <a:gd name="connsiteX1109" fmla="*/ 1126027 w 3831187"/>
                <a:gd name="connsiteY1109" fmla="*/ 263035 h 3283744"/>
                <a:gd name="connsiteX1110" fmla="*/ 2451886 w 3831187"/>
                <a:gd name="connsiteY1110" fmla="*/ 258387 h 3283744"/>
                <a:gd name="connsiteX1111" fmla="*/ 2473264 w 3831187"/>
                <a:gd name="connsiteY1111" fmla="*/ 279300 h 3283744"/>
                <a:gd name="connsiteX1112" fmla="*/ 2451886 w 3831187"/>
                <a:gd name="connsiteY1112" fmla="*/ 300213 h 3283744"/>
                <a:gd name="connsiteX1113" fmla="*/ 2430508 w 3831187"/>
                <a:gd name="connsiteY1113" fmla="*/ 279300 h 3283744"/>
                <a:gd name="connsiteX1114" fmla="*/ 2451886 w 3831187"/>
                <a:gd name="connsiteY1114" fmla="*/ 258387 h 3283744"/>
                <a:gd name="connsiteX1115" fmla="*/ 1001481 w 3831187"/>
                <a:gd name="connsiteY1115" fmla="*/ 237010 h 3283744"/>
                <a:gd name="connsiteX1116" fmla="*/ 1015888 w 3831187"/>
                <a:gd name="connsiteY1116" fmla="*/ 251417 h 3283744"/>
                <a:gd name="connsiteX1117" fmla="*/ 1001481 w 3831187"/>
                <a:gd name="connsiteY1117" fmla="*/ 265824 h 3283744"/>
                <a:gd name="connsiteX1118" fmla="*/ 987074 w 3831187"/>
                <a:gd name="connsiteY1118" fmla="*/ 251417 h 3283744"/>
                <a:gd name="connsiteX1119" fmla="*/ 1001481 w 3831187"/>
                <a:gd name="connsiteY1119" fmla="*/ 237010 h 3283744"/>
                <a:gd name="connsiteX1120" fmla="*/ 2831101 w 3831187"/>
                <a:gd name="connsiteY1120" fmla="*/ 232363 h 3283744"/>
                <a:gd name="connsiteX1121" fmla="*/ 2849690 w 3831187"/>
                <a:gd name="connsiteY1121" fmla="*/ 250952 h 3283744"/>
                <a:gd name="connsiteX1122" fmla="*/ 2831101 w 3831187"/>
                <a:gd name="connsiteY1122" fmla="*/ 269541 h 3283744"/>
                <a:gd name="connsiteX1123" fmla="*/ 2812512 w 3831187"/>
                <a:gd name="connsiteY1123" fmla="*/ 250952 h 3283744"/>
                <a:gd name="connsiteX1124" fmla="*/ 2831101 w 3831187"/>
                <a:gd name="connsiteY1124" fmla="*/ 232363 h 3283744"/>
                <a:gd name="connsiteX1125" fmla="*/ 1512213 w 3831187"/>
                <a:gd name="connsiteY1125" fmla="*/ 228645 h 3283744"/>
                <a:gd name="connsiteX1126" fmla="*/ 1526155 w 3831187"/>
                <a:gd name="connsiteY1126" fmla="*/ 242587 h 3283744"/>
                <a:gd name="connsiteX1127" fmla="*/ 1512213 w 3831187"/>
                <a:gd name="connsiteY1127" fmla="*/ 256529 h 3283744"/>
                <a:gd name="connsiteX1128" fmla="*/ 1498271 w 3831187"/>
                <a:gd name="connsiteY1128" fmla="*/ 242587 h 3283744"/>
                <a:gd name="connsiteX1129" fmla="*/ 1512213 w 3831187"/>
                <a:gd name="connsiteY1129" fmla="*/ 228645 h 3283744"/>
                <a:gd name="connsiteX1130" fmla="*/ 2320834 w 3831187"/>
                <a:gd name="connsiteY1130" fmla="*/ 222139 h 3283744"/>
                <a:gd name="connsiteX1131" fmla="*/ 2341282 w 3831187"/>
                <a:gd name="connsiteY1131" fmla="*/ 242123 h 3283744"/>
                <a:gd name="connsiteX1132" fmla="*/ 2320834 w 3831187"/>
                <a:gd name="connsiteY1132" fmla="*/ 262107 h 3283744"/>
                <a:gd name="connsiteX1133" fmla="*/ 2300386 w 3831187"/>
                <a:gd name="connsiteY1133" fmla="*/ 242123 h 3283744"/>
                <a:gd name="connsiteX1134" fmla="*/ 2320834 w 3831187"/>
                <a:gd name="connsiteY1134" fmla="*/ 222139 h 3283744"/>
                <a:gd name="connsiteX1135" fmla="*/ 2582473 w 3831187"/>
                <a:gd name="connsiteY1135" fmla="*/ 209127 h 3283744"/>
                <a:gd name="connsiteX1136" fmla="*/ 2603386 w 3831187"/>
                <a:gd name="connsiteY1136" fmla="*/ 230040 h 3283744"/>
                <a:gd name="connsiteX1137" fmla="*/ 2582473 w 3831187"/>
                <a:gd name="connsiteY1137" fmla="*/ 250953 h 3283744"/>
                <a:gd name="connsiteX1138" fmla="*/ 2561560 w 3831187"/>
                <a:gd name="connsiteY1138" fmla="*/ 230040 h 3283744"/>
                <a:gd name="connsiteX1139" fmla="*/ 2582473 w 3831187"/>
                <a:gd name="connsiteY1139" fmla="*/ 209127 h 3283744"/>
                <a:gd name="connsiteX1140" fmla="*/ 1250573 w 3831187"/>
                <a:gd name="connsiteY1140" fmla="*/ 208197 h 3283744"/>
                <a:gd name="connsiteX1141" fmla="*/ 1272415 w 3831187"/>
                <a:gd name="connsiteY1141" fmla="*/ 230039 h 3283744"/>
                <a:gd name="connsiteX1142" fmla="*/ 1250573 w 3831187"/>
                <a:gd name="connsiteY1142" fmla="*/ 251881 h 3283744"/>
                <a:gd name="connsiteX1143" fmla="*/ 1228731 w 3831187"/>
                <a:gd name="connsiteY1143" fmla="*/ 230039 h 3283744"/>
                <a:gd name="connsiteX1144" fmla="*/ 1250573 w 3831187"/>
                <a:gd name="connsiteY1144" fmla="*/ 208197 h 3283744"/>
                <a:gd name="connsiteX1145" fmla="*/ 1646054 w 3831187"/>
                <a:gd name="connsiteY1145" fmla="*/ 200761 h 3283744"/>
                <a:gd name="connsiteX1146" fmla="*/ 1660925 w 3831187"/>
                <a:gd name="connsiteY1146" fmla="*/ 216097 h 3283744"/>
                <a:gd name="connsiteX1147" fmla="*/ 1646054 w 3831187"/>
                <a:gd name="connsiteY1147" fmla="*/ 231433 h 3283744"/>
                <a:gd name="connsiteX1148" fmla="*/ 1631183 w 3831187"/>
                <a:gd name="connsiteY1148" fmla="*/ 216097 h 3283744"/>
                <a:gd name="connsiteX1149" fmla="*/ 1646054 w 3831187"/>
                <a:gd name="connsiteY1149" fmla="*/ 200761 h 3283744"/>
                <a:gd name="connsiteX1150" fmla="*/ 2187458 w 3831187"/>
                <a:gd name="connsiteY1150" fmla="*/ 197044 h 3283744"/>
                <a:gd name="connsiteX1151" fmla="*/ 2206512 w 3831187"/>
                <a:gd name="connsiteY1151" fmla="*/ 216098 h 3283744"/>
                <a:gd name="connsiteX1152" fmla="*/ 2187458 w 3831187"/>
                <a:gd name="connsiteY1152" fmla="*/ 235152 h 3283744"/>
                <a:gd name="connsiteX1153" fmla="*/ 2168404 w 3831187"/>
                <a:gd name="connsiteY1153" fmla="*/ 216098 h 3283744"/>
                <a:gd name="connsiteX1154" fmla="*/ 2187458 w 3831187"/>
                <a:gd name="connsiteY1154" fmla="*/ 197044 h 3283744"/>
                <a:gd name="connsiteX1155" fmla="*/ 1780824 w 3831187"/>
                <a:gd name="connsiteY1155" fmla="*/ 184031 h 3283744"/>
                <a:gd name="connsiteX1156" fmla="*/ 1796625 w 3831187"/>
                <a:gd name="connsiteY1156" fmla="*/ 199832 h 3283744"/>
                <a:gd name="connsiteX1157" fmla="*/ 1780824 w 3831187"/>
                <a:gd name="connsiteY1157" fmla="*/ 215633 h 3283744"/>
                <a:gd name="connsiteX1158" fmla="*/ 1765023 w 3831187"/>
                <a:gd name="connsiteY1158" fmla="*/ 199832 h 3283744"/>
                <a:gd name="connsiteX1159" fmla="*/ 1780824 w 3831187"/>
                <a:gd name="connsiteY1159" fmla="*/ 184031 h 3283744"/>
                <a:gd name="connsiteX1160" fmla="*/ 2052688 w 3831187"/>
                <a:gd name="connsiteY1160" fmla="*/ 182172 h 3283744"/>
                <a:gd name="connsiteX1161" fmla="*/ 2070813 w 3831187"/>
                <a:gd name="connsiteY1161" fmla="*/ 200297 h 3283744"/>
                <a:gd name="connsiteX1162" fmla="*/ 2052688 w 3831187"/>
                <a:gd name="connsiteY1162" fmla="*/ 218422 h 3283744"/>
                <a:gd name="connsiteX1163" fmla="*/ 2034563 w 3831187"/>
                <a:gd name="connsiteY1163" fmla="*/ 200297 h 3283744"/>
                <a:gd name="connsiteX1164" fmla="*/ 2052688 w 3831187"/>
                <a:gd name="connsiteY1164" fmla="*/ 182172 h 3283744"/>
                <a:gd name="connsiteX1165" fmla="*/ 1916523 w 3831187"/>
                <a:gd name="connsiteY1165" fmla="*/ 177525 h 3283744"/>
                <a:gd name="connsiteX1166" fmla="*/ 1933253 w 3831187"/>
                <a:gd name="connsiteY1166" fmla="*/ 194720 h 3283744"/>
                <a:gd name="connsiteX1167" fmla="*/ 1916523 w 3831187"/>
                <a:gd name="connsiteY1167" fmla="*/ 211915 h 3283744"/>
                <a:gd name="connsiteX1168" fmla="*/ 1899793 w 3831187"/>
                <a:gd name="connsiteY1168" fmla="*/ 194720 h 3283744"/>
                <a:gd name="connsiteX1169" fmla="*/ 1916523 w 3831187"/>
                <a:gd name="connsiteY1169" fmla="*/ 177525 h 3283744"/>
                <a:gd name="connsiteX1170" fmla="*/ 1123703 w 3831187"/>
                <a:gd name="connsiteY1170" fmla="*/ 174737 h 3283744"/>
                <a:gd name="connsiteX1171" fmla="*/ 1138574 w 3831187"/>
                <a:gd name="connsiteY1171" fmla="*/ 190073 h 3283744"/>
                <a:gd name="connsiteX1172" fmla="*/ 1123703 w 3831187"/>
                <a:gd name="connsiteY1172" fmla="*/ 205409 h 3283744"/>
                <a:gd name="connsiteX1173" fmla="*/ 1108832 w 3831187"/>
                <a:gd name="connsiteY1173" fmla="*/ 190073 h 3283744"/>
                <a:gd name="connsiteX1174" fmla="*/ 1123703 w 3831187"/>
                <a:gd name="connsiteY1174" fmla="*/ 174737 h 3283744"/>
                <a:gd name="connsiteX1175" fmla="*/ 2709343 w 3831187"/>
                <a:gd name="connsiteY1175" fmla="*/ 171019 h 3283744"/>
                <a:gd name="connsiteX1176" fmla="*/ 2727932 w 3831187"/>
                <a:gd name="connsiteY1176" fmla="*/ 189608 h 3283744"/>
                <a:gd name="connsiteX1177" fmla="*/ 2709343 w 3831187"/>
                <a:gd name="connsiteY1177" fmla="*/ 208197 h 3283744"/>
                <a:gd name="connsiteX1178" fmla="*/ 2690754 w 3831187"/>
                <a:gd name="connsiteY1178" fmla="*/ 189608 h 3283744"/>
                <a:gd name="connsiteX1179" fmla="*/ 2709343 w 3831187"/>
                <a:gd name="connsiteY1179" fmla="*/ 171019 h 3283744"/>
                <a:gd name="connsiteX1180" fmla="*/ 2453745 w 3831187"/>
                <a:gd name="connsiteY1180" fmla="*/ 163583 h 3283744"/>
                <a:gd name="connsiteX1181" fmla="*/ 2475123 w 3831187"/>
                <a:gd name="connsiteY1181" fmla="*/ 184961 h 3283744"/>
                <a:gd name="connsiteX1182" fmla="*/ 2453745 w 3831187"/>
                <a:gd name="connsiteY1182" fmla="*/ 206339 h 3283744"/>
                <a:gd name="connsiteX1183" fmla="*/ 2432367 w 3831187"/>
                <a:gd name="connsiteY1183" fmla="*/ 184961 h 3283744"/>
                <a:gd name="connsiteX1184" fmla="*/ 2453745 w 3831187"/>
                <a:gd name="connsiteY1184" fmla="*/ 163583 h 3283744"/>
                <a:gd name="connsiteX1185" fmla="*/ 1379767 w 3831187"/>
                <a:gd name="connsiteY1185" fmla="*/ 163583 h 3283744"/>
                <a:gd name="connsiteX1186" fmla="*/ 1401609 w 3831187"/>
                <a:gd name="connsiteY1186" fmla="*/ 185425 h 3283744"/>
                <a:gd name="connsiteX1187" fmla="*/ 1379767 w 3831187"/>
                <a:gd name="connsiteY1187" fmla="*/ 207267 h 3283744"/>
                <a:gd name="connsiteX1188" fmla="*/ 1357925 w 3831187"/>
                <a:gd name="connsiteY1188" fmla="*/ 185425 h 3283744"/>
                <a:gd name="connsiteX1189" fmla="*/ 1379767 w 3831187"/>
                <a:gd name="connsiteY1189" fmla="*/ 163583 h 3283744"/>
                <a:gd name="connsiteX1190" fmla="*/ 2322228 w 3831187"/>
                <a:gd name="connsiteY1190" fmla="*/ 128264 h 3283744"/>
                <a:gd name="connsiteX1191" fmla="*/ 2343141 w 3831187"/>
                <a:gd name="connsiteY1191" fmla="*/ 149642 h 3283744"/>
                <a:gd name="connsiteX1192" fmla="*/ 2322228 w 3831187"/>
                <a:gd name="connsiteY1192" fmla="*/ 171020 h 3283744"/>
                <a:gd name="connsiteX1193" fmla="*/ 2301315 w 3831187"/>
                <a:gd name="connsiteY1193" fmla="*/ 149642 h 3283744"/>
                <a:gd name="connsiteX1194" fmla="*/ 2322228 w 3831187"/>
                <a:gd name="connsiteY1194" fmla="*/ 128264 h 3283744"/>
                <a:gd name="connsiteX1195" fmla="*/ 1510819 w 3831187"/>
                <a:gd name="connsiteY1195" fmla="*/ 128264 h 3283744"/>
                <a:gd name="connsiteX1196" fmla="*/ 1532661 w 3831187"/>
                <a:gd name="connsiteY1196" fmla="*/ 150106 h 3283744"/>
                <a:gd name="connsiteX1197" fmla="*/ 1510819 w 3831187"/>
                <a:gd name="connsiteY1197" fmla="*/ 171948 h 3283744"/>
                <a:gd name="connsiteX1198" fmla="*/ 1488977 w 3831187"/>
                <a:gd name="connsiteY1198" fmla="*/ 150106 h 3283744"/>
                <a:gd name="connsiteX1199" fmla="*/ 1510819 w 3831187"/>
                <a:gd name="connsiteY1199" fmla="*/ 128264 h 3283744"/>
                <a:gd name="connsiteX1200" fmla="*/ 1249180 w 3831187"/>
                <a:gd name="connsiteY1200" fmla="*/ 122688 h 3283744"/>
                <a:gd name="connsiteX1201" fmla="*/ 1264981 w 3831187"/>
                <a:gd name="connsiteY1201" fmla="*/ 138024 h 3283744"/>
                <a:gd name="connsiteX1202" fmla="*/ 1249180 w 3831187"/>
                <a:gd name="connsiteY1202" fmla="*/ 153360 h 3283744"/>
                <a:gd name="connsiteX1203" fmla="*/ 1233379 w 3831187"/>
                <a:gd name="connsiteY1203" fmla="*/ 138024 h 3283744"/>
                <a:gd name="connsiteX1204" fmla="*/ 1249180 w 3831187"/>
                <a:gd name="connsiteY1204" fmla="*/ 122688 h 3283744"/>
                <a:gd name="connsiteX1205" fmla="*/ 2583867 w 3831187"/>
                <a:gd name="connsiteY1205" fmla="*/ 118970 h 3283744"/>
                <a:gd name="connsiteX1206" fmla="*/ 2602456 w 3831187"/>
                <a:gd name="connsiteY1206" fmla="*/ 137559 h 3283744"/>
                <a:gd name="connsiteX1207" fmla="*/ 2583867 w 3831187"/>
                <a:gd name="connsiteY1207" fmla="*/ 156148 h 3283744"/>
                <a:gd name="connsiteX1208" fmla="*/ 2565278 w 3831187"/>
                <a:gd name="connsiteY1208" fmla="*/ 137559 h 3283744"/>
                <a:gd name="connsiteX1209" fmla="*/ 2583867 w 3831187"/>
                <a:gd name="connsiteY1209" fmla="*/ 118970 h 3283744"/>
                <a:gd name="connsiteX1210" fmla="*/ 2188387 w 3831187"/>
                <a:gd name="connsiteY1210" fmla="*/ 103170 h 3283744"/>
                <a:gd name="connsiteX1211" fmla="*/ 2209300 w 3831187"/>
                <a:gd name="connsiteY1211" fmla="*/ 124548 h 3283744"/>
                <a:gd name="connsiteX1212" fmla="*/ 2188387 w 3831187"/>
                <a:gd name="connsiteY1212" fmla="*/ 145926 h 3283744"/>
                <a:gd name="connsiteX1213" fmla="*/ 2167474 w 3831187"/>
                <a:gd name="connsiteY1213" fmla="*/ 124548 h 3283744"/>
                <a:gd name="connsiteX1214" fmla="*/ 2188387 w 3831187"/>
                <a:gd name="connsiteY1214" fmla="*/ 103170 h 3283744"/>
                <a:gd name="connsiteX1215" fmla="*/ 1644659 w 3831187"/>
                <a:gd name="connsiteY1215" fmla="*/ 103170 h 3283744"/>
                <a:gd name="connsiteX1216" fmla="*/ 1666501 w 3831187"/>
                <a:gd name="connsiteY1216" fmla="*/ 124548 h 3283744"/>
                <a:gd name="connsiteX1217" fmla="*/ 1644659 w 3831187"/>
                <a:gd name="connsiteY1217" fmla="*/ 145926 h 3283744"/>
                <a:gd name="connsiteX1218" fmla="*/ 1622817 w 3831187"/>
                <a:gd name="connsiteY1218" fmla="*/ 124548 h 3283744"/>
                <a:gd name="connsiteX1219" fmla="*/ 1644659 w 3831187"/>
                <a:gd name="connsiteY1219" fmla="*/ 103170 h 3283744"/>
                <a:gd name="connsiteX1220" fmla="*/ 2052687 w 3831187"/>
                <a:gd name="connsiteY1220" fmla="*/ 88298 h 3283744"/>
                <a:gd name="connsiteX1221" fmla="*/ 2074529 w 3831187"/>
                <a:gd name="connsiteY1221" fmla="*/ 109211 h 3283744"/>
                <a:gd name="connsiteX1222" fmla="*/ 2052687 w 3831187"/>
                <a:gd name="connsiteY1222" fmla="*/ 130124 h 3283744"/>
                <a:gd name="connsiteX1223" fmla="*/ 2030845 w 3831187"/>
                <a:gd name="connsiteY1223" fmla="*/ 109211 h 3283744"/>
                <a:gd name="connsiteX1224" fmla="*/ 2052687 w 3831187"/>
                <a:gd name="connsiteY1224" fmla="*/ 88298 h 3283744"/>
                <a:gd name="connsiteX1225" fmla="*/ 1780359 w 3831187"/>
                <a:gd name="connsiteY1225" fmla="*/ 87369 h 3283744"/>
                <a:gd name="connsiteX1226" fmla="*/ 1802201 w 3831187"/>
                <a:gd name="connsiteY1226" fmla="*/ 109211 h 3283744"/>
                <a:gd name="connsiteX1227" fmla="*/ 1780359 w 3831187"/>
                <a:gd name="connsiteY1227" fmla="*/ 131053 h 3283744"/>
                <a:gd name="connsiteX1228" fmla="*/ 1758517 w 3831187"/>
                <a:gd name="connsiteY1228" fmla="*/ 109211 h 3283744"/>
                <a:gd name="connsiteX1229" fmla="*/ 1780359 w 3831187"/>
                <a:gd name="connsiteY1229" fmla="*/ 87369 h 3283744"/>
                <a:gd name="connsiteX1230" fmla="*/ 1916524 w 3831187"/>
                <a:gd name="connsiteY1230" fmla="*/ 82722 h 3283744"/>
                <a:gd name="connsiteX1231" fmla="*/ 1937902 w 3831187"/>
                <a:gd name="connsiteY1231" fmla="*/ 104100 h 3283744"/>
                <a:gd name="connsiteX1232" fmla="*/ 1916524 w 3831187"/>
                <a:gd name="connsiteY1232" fmla="*/ 125478 h 3283744"/>
                <a:gd name="connsiteX1233" fmla="*/ 1895146 w 3831187"/>
                <a:gd name="connsiteY1233" fmla="*/ 104100 h 3283744"/>
                <a:gd name="connsiteX1234" fmla="*/ 1916524 w 3831187"/>
                <a:gd name="connsiteY1234" fmla="*/ 82722 h 3283744"/>
                <a:gd name="connsiteX1235" fmla="*/ 1378373 w 3831187"/>
                <a:gd name="connsiteY1235" fmla="*/ 79004 h 3283744"/>
                <a:gd name="connsiteX1236" fmla="*/ 1394174 w 3831187"/>
                <a:gd name="connsiteY1236" fmla="*/ 94805 h 3283744"/>
                <a:gd name="connsiteX1237" fmla="*/ 1378373 w 3831187"/>
                <a:gd name="connsiteY1237" fmla="*/ 110606 h 3283744"/>
                <a:gd name="connsiteX1238" fmla="*/ 1362572 w 3831187"/>
                <a:gd name="connsiteY1238" fmla="*/ 94805 h 3283744"/>
                <a:gd name="connsiteX1239" fmla="*/ 1378373 w 3831187"/>
                <a:gd name="connsiteY1239" fmla="*/ 79004 h 3283744"/>
                <a:gd name="connsiteX1240" fmla="*/ 2454674 w 3831187"/>
                <a:gd name="connsiteY1240" fmla="*/ 76215 h 3283744"/>
                <a:gd name="connsiteX1241" fmla="*/ 2473263 w 3831187"/>
                <a:gd name="connsiteY1241" fmla="*/ 94340 h 3283744"/>
                <a:gd name="connsiteX1242" fmla="*/ 2454674 w 3831187"/>
                <a:gd name="connsiteY1242" fmla="*/ 112465 h 3283744"/>
                <a:gd name="connsiteX1243" fmla="*/ 2436085 w 3831187"/>
                <a:gd name="connsiteY1243" fmla="*/ 94340 h 3283744"/>
                <a:gd name="connsiteX1244" fmla="*/ 2454674 w 3831187"/>
                <a:gd name="connsiteY1244" fmla="*/ 76215 h 3283744"/>
                <a:gd name="connsiteX1245" fmla="*/ 1510354 w 3831187"/>
                <a:gd name="connsiteY1245" fmla="*/ 44614 h 3283744"/>
                <a:gd name="connsiteX1246" fmla="*/ 1526155 w 3831187"/>
                <a:gd name="connsiteY1246" fmla="*/ 60880 h 3283744"/>
                <a:gd name="connsiteX1247" fmla="*/ 1510354 w 3831187"/>
                <a:gd name="connsiteY1247" fmla="*/ 77146 h 3283744"/>
                <a:gd name="connsiteX1248" fmla="*/ 1494553 w 3831187"/>
                <a:gd name="connsiteY1248" fmla="*/ 60880 h 3283744"/>
                <a:gd name="connsiteX1249" fmla="*/ 1510354 w 3831187"/>
                <a:gd name="connsiteY1249" fmla="*/ 44614 h 3283744"/>
                <a:gd name="connsiteX1250" fmla="*/ 2322228 w 3831187"/>
                <a:gd name="connsiteY1250" fmla="*/ 42755 h 3283744"/>
                <a:gd name="connsiteX1251" fmla="*/ 2340353 w 3831187"/>
                <a:gd name="connsiteY1251" fmla="*/ 60880 h 3283744"/>
                <a:gd name="connsiteX1252" fmla="*/ 2322228 w 3831187"/>
                <a:gd name="connsiteY1252" fmla="*/ 79005 h 3283744"/>
                <a:gd name="connsiteX1253" fmla="*/ 2304103 w 3831187"/>
                <a:gd name="connsiteY1253" fmla="*/ 60880 h 3283744"/>
                <a:gd name="connsiteX1254" fmla="*/ 2322228 w 3831187"/>
                <a:gd name="connsiteY1254" fmla="*/ 42755 h 3283744"/>
                <a:gd name="connsiteX1255" fmla="*/ 1644660 w 3831187"/>
                <a:gd name="connsiteY1255" fmla="*/ 20448 h 3283744"/>
                <a:gd name="connsiteX1256" fmla="*/ 1660926 w 3831187"/>
                <a:gd name="connsiteY1256" fmla="*/ 36714 h 3283744"/>
                <a:gd name="connsiteX1257" fmla="*/ 1644660 w 3831187"/>
                <a:gd name="connsiteY1257" fmla="*/ 52980 h 3283744"/>
                <a:gd name="connsiteX1258" fmla="*/ 1628394 w 3831187"/>
                <a:gd name="connsiteY1258" fmla="*/ 36714 h 3283744"/>
                <a:gd name="connsiteX1259" fmla="*/ 1644660 w 3831187"/>
                <a:gd name="connsiteY1259" fmla="*/ 20448 h 3283744"/>
                <a:gd name="connsiteX1260" fmla="*/ 2187923 w 3831187"/>
                <a:gd name="connsiteY1260" fmla="*/ 18589 h 3283744"/>
                <a:gd name="connsiteX1261" fmla="*/ 2205583 w 3831187"/>
                <a:gd name="connsiteY1261" fmla="*/ 36714 h 3283744"/>
                <a:gd name="connsiteX1262" fmla="*/ 2187923 w 3831187"/>
                <a:gd name="connsiteY1262" fmla="*/ 54839 h 3283744"/>
                <a:gd name="connsiteX1263" fmla="*/ 2170263 w 3831187"/>
                <a:gd name="connsiteY1263" fmla="*/ 36714 h 3283744"/>
                <a:gd name="connsiteX1264" fmla="*/ 2187923 w 3831187"/>
                <a:gd name="connsiteY1264" fmla="*/ 18589 h 3283744"/>
                <a:gd name="connsiteX1265" fmla="*/ 1780359 w 3831187"/>
                <a:gd name="connsiteY1265" fmla="*/ 5577 h 3283744"/>
                <a:gd name="connsiteX1266" fmla="*/ 1797554 w 3831187"/>
                <a:gd name="connsiteY1266" fmla="*/ 22307 h 3283744"/>
                <a:gd name="connsiteX1267" fmla="*/ 1780359 w 3831187"/>
                <a:gd name="connsiteY1267" fmla="*/ 39037 h 3283744"/>
                <a:gd name="connsiteX1268" fmla="*/ 1763164 w 3831187"/>
                <a:gd name="connsiteY1268" fmla="*/ 22307 h 3283744"/>
                <a:gd name="connsiteX1269" fmla="*/ 1780359 w 3831187"/>
                <a:gd name="connsiteY1269" fmla="*/ 5577 h 3283744"/>
                <a:gd name="connsiteX1270" fmla="*/ 2052687 w 3831187"/>
                <a:gd name="connsiteY1270" fmla="*/ 4648 h 3283744"/>
                <a:gd name="connsiteX1271" fmla="*/ 2069882 w 3831187"/>
                <a:gd name="connsiteY1271" fmla="*/ 22308 h 3283744"/>
                <a:gd name="connsiteX1272" fmla="*/ 2052687 w 3831187"/>
                <a:gd name="connsiteY1272" fmla="*/ 39968 h 3283744"/>
                <a:gd name="connsiteX1273" fmla="*/ 2035492 w 3831187"/>
                <a:gd name="connsiteY1273" fmla="*/ 22308 h 3283744"/>
                <a:gd name="connsiteX1274" fmla="*/ 2052687 w 3831187"/>
                <a:gd name="connsiteY1274" fmla="*/ 4648 h 3283744"/>
                <a:gd name="connsiteX1275" fmla="*/ 1916059 w 3831187"/>
                <a:gd name="connsiteY1275" fmla="*/ 0 h 3283744"/>
                <a:gd name="connsiteX1276" fmla="*/ 1933254 w 3831187"/>
                <a:gd name="connsiteY1276" fmla="*/ 17195 h 3283744"/>
                <a:gd name="connsiteX1277" fmla="*/ 1916059 w 3831187"/>
                <a:gd name="connsiteY1277" fmla="*/ 34390 h 3283744"/>
                <a:gd name="connsiteX1278" fmla="*/ 1898864 w 3831187"/>
                <a:gd name="connsiteY1278" fmla="*/ 17195 h 3283744"/>
                <a:gd name="connsiteX1279" fmla="*/ 1916059 w 3831187"/>
                <a:gd name="connsiteY1279" fmla="*/ 0 h 3283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</a:cxnLst>
              <a:rect l="l" t="t" r="r" b="b"/>
              <a:pathLst>
                <a:path w="3831187" h="3283744">
                  <a:moveTo>
                    <a:pt x="566964" y="3271660"/>
                  </a:moveTo>
                  <a:cubicBezTo>
                    <a:pt x="568504" y="3271660"/>
                    <a:pt x="569753" y="3272701"/>
                    <a:pt x="569753" y="3273984"/>
                  </a:cubicBezTo>
                  <a:cubicBezTo>
                    <a:pt x="569753" y="3275268"/>
                    <a:pt x="568504" y="3276308"/>
                    <a:pt x="566964" y="3276308"/>
                  </a:cubicBezTo>
                  <a:cubicBezTo>
                    <a:pt x="565424" y="3276308"/>
                    <a:pt x="564175" y="3275268"/>
                    <a:pt x="564175" y="3273984"/>
                  </a:cubicBezTo>
                  <a:cubicBezTo>
                    <a:pt x="564175" y="3272701"/>
                    <a:pt x="565424" y="3271660"/>
                    <a:pt x="566964" y="3271660"/>
                  </a:cubicBezTo>
                  <a:close/>
                  <a:moveTo>
                    <a:pt x="3267478" y="3263295"/>
                  </a:moveTo>
                  <a:cubicBezTo>
                    <a:pt x="3272868" y="3263295"/>
                    <a:pt x="3277238" y="3267665"/>
                    <a:pt x="3277238" y="3273055"/>
                  </a:cubicBezTo>
                  <a:cubicBezTo>
                    <a:pt x="3277238" y="3278445"/>
                    <a:pt x="3272868" y="3282815"/>
                    <a:pt x="3267478" y="3282815"/>
                  </a:cubicBezTo>
                  <a:cubicBezTo>
                    <a:pt x="3262088" y="3282815"/>
                    <a:pt x="3257718" y="3278445"/>
                    <a:pt x="3257718" y="3273055"/>
                  </a:cubicBezTo>
                  <a:cubicBezTo>
                    <a:pt x="3257718" y="3267665"/>
                    <a:pt x="3262088" y="3263295"/>
                    <a:pt x="3267478" y="3263295"/>
                  </a:cubicBezTo>
                  <a:close/>
                  <a:moveTo>
                    <a:pt x="677568" y="3240988"/>
                  </a:moveTo>
                  <a:cubicBezTo>
                    <a:pt x="687834" y="3240988"/>
                    <a:pt x="696157" y="3249311"/>
                    <a:pt x="696157" y="3259577"/>
                  </a:cubicBezTo>
                  <a:cubicBezTo>
                    <a:pt x="696157" y="3269843"/>
                    <a:pt x="687834" y="3278166"/>
                    <a:pt x="677568" y="3278166"/>
                  </a:cubicBezTo>
                  <a:cubicBezTo>
                    <a:pt x="667302" y="3278166"/>
                    <a:pt x="658979" y="3269843"/>
                    <a:pt x="658979" y="3259577"/>
                  </a:cubicBezTo>
                  <a:cubicBezTo>
                    <a:pt x="658979" y="3249311"/>
                    <a:pt x="667302" y="3240988"/>
                    <a:pt x="677568" y="3240988"/>
                  </a:cubicBezTo>
                  <a:close/>
                  <a:moveTo>
                    <a:pt x="3041621" y="3237270"/>
                  </a:moveTo>
                  <a:cubicBezTo>
                    <a:pt x="3043417" y="3237270"/>
                    <a:pt x="3044874" y="3238727"/>
                    <a:pt x="3044874" y="3240523"/>
                  </a:cubicBezTo>
                  <a:cubicBezTo>
                    <a:pt x="3044874" y="3242320"/>
                    <a:pt x="3043417" y="3243776"/>
                    <a:pt x="3041621" y="3243776"/>
                  </a:cubicBezTo>
                  <a:cubicBezTo>
                    <a:pt x="3039825" y="3243776"/>
                    <a:pt x="3038368" y="3242320"/>
                    <a:pt x="3038368" y="3240523"/>
                  </a:cubicBezTo>
                  <a:cubicBezTo>
                    <a:pt x="3038368" y="3238727"/>
                    <a:pt x="3039825" y="3237270"/>
                    <a:pt x="3041621" y="3237270"/>
                  </a:cubicBezTo>
                  <a:close/>
                  <a:moveTo>
                    <a:pt x="3156873" y="3234482"/>
                  </a:moveTo>
                  <a:cubicBezTo>
                    <a:pt x="3170476" y="3234482"/>
                    <a:pt x="3181504" y="3245510"/>
                    <a:pt x="3181504" y="3259113"/>
                  </a:cubicBezTo>
                  <a:cubicBezTo>
                    <a:pt x="3181504" y="3272716"/>
                    <a:pt x="3170476" y="3283744"/>
                    <a:pt x="3156873" y="3283744"/>
                  </a:cubicBezTo>
                  <a:cubicBezTo>
                    <a:pt x="3143270" y="3283744"/>
                    <a:pt x="3132242" y="3272716"/>
                    <a:pt x="3132242" y="3259113"/>
                  </a:cubicBezTo>
                  <a:cubicBezTo>
                    <a:pt x="3132242" y="3245510"/>
                    <a:pt x="3143270" y="3234482"/>
                    <a:pt x="3156873" y="3234482"/>
                  </a:cubicBezTo>
                  <a:close/>
                  <a:moveTo>
                    <a:pt x="792355" y="3225187"/>
                  </a:moveTo>
                  <a:cubicBezTo>
                    <a:pt x="800825" y="3225187"/>
                    <a:pt x="807691" y="3232261"/>
                    <a:pt x="807691" y="3240988"/>
                  </a:cubicBezTo>
                  <a:cubicBezTo>
                    <a:pt x="807691" y="3249715"/>
                    <a:pt x="800825" y="3256789"/>
                    <a:pt x="792355" y="3256789"/>
                  </a:cubicBezTo>
                  <a:cubicBezTo>
                    <a:pt x="783885" y="3256789"/>
                    <a:pt x="777019" y="3249715"/>
                    <a:pt x="777019" y="3240988"/>
                  </a:cubicBezTo>
                  <a:cubicBezTo>
                    <a:pt x="777019" y="3232261"/>
                    <a:pt x="783885" y="3225187"/>
                    <a:pt x="792355" y="3225187"/>
                  </a:cubicBezTo>
                  <a:close/>
                  <a:moveTo>
                    <a:pt x="906677" y="3218681"/>
                  </a:moveTo>
                  <a:cubicBezTo>
                    <a:pt x="908473" y="3218681"/>
                    <a:pt x="909930" y="3220346"/>
                    <a:pt x="909930" y="3222399"/>
                  </a:cubicBezTo>
                  <a:cubicBezTo>
                    <a:pt x="909930" y="3224452"/>
                    <a:pt x="908473" y="3226117"/>
                    <a:pt x="906677" y="3226117"/>
                  </a:cubicBezTo>
                  <a:cubicBezTo>
                    <a:pt x="904881" y="3226117"/>
                    <a:pt x="903424" y="3224452"/>
                    <a:pt x="903424" y="3222399"/>
                  </a:cubicBezTo>
                  <a:cubicBezTo>
                    <a:pt x="903424" y="3220346"/>
                    <a:pt x="904881" y="3218681"/>
                    <a:pt x="906677" y="3218681"/>
                  </a:cubicBezTo>
                  <a:close/>
                  <a:moveTo>
                    <a:pt x="2927764" y="3209387"/>
                  </a:moveTo>
                  <a:cubicBezTo>
                    <a:pt x="2934951" y="3209387"/>
                    <a:pt x="2940777" y="3215005"/>
                    <a:pt x="2940777" y="3221935"/>
                  </a:cubicBezTo>
                  <a:cubicBezTo>
                    <a:pt x="2940777" y="3228865"/>
                    <a:pt x="2934951" y="3234483"/>
                    <a:pt x="2927764" y="3234483"/>
                  </a:cubicBezTo>
                  <a:cubicBezTo>
                    <a:pt x="2920577" y="3234483"/>
                    <a:pt x="2914751" y="3228865"/>
                    <a:pt x="2914751" y="3221935"/>
                  </a:cubicBezTo>
                  <a:cubicBezTo>
                    <a:pt x="2914751" y="3215005"/>
                    <a:pt x="2920577" y="3209387"/>
                    <a:pt x="2927764" y="3209387"/>
                  </a:cubicBezTo>
                  <a:close/>
                  <a:moveTo>
                    <a:pt x="474485" y="3172209"/>
                  </a:moveTo>
                  <a:cubicBezTo>
                    <a:pt x="475256" y="3172209"/>
                    <a:pt x="475880" y="3173041"/>
                    <a:pt x="475880" y="3174068"/>
                  </a:cubicBezTo>
                  <a:cubicBezTo>
                    <a:pt x="475880" y="3175094"/>
                    <a:pt x="475256" y="3175927"/>
                    <a:pt x="474485" y="3175927"/>
                  </a:cubicBezTo>
                  <a:cubicBezTo>
                    <a:pt x="473714" y="3175927"/>
                    <a:pt x="473090" y="3175094"/>
                    <a:pt x="473090" y="3174068"/>
                  </a:cubicBezTo>
                  <a:cubicBezTo>
                    <a:pt x="473090" y="3173041"/>
                    <a:pt x="473714" y="3172209"/>
                    <a:pt x="474485" y="3172209"/>
                  </a:cubicBezTo>
                  <a:close/>
                  <a:moveTo>
                    <a:pt x="3360422" y="3164773"/>
                  </a:moveTo>
                  <a:cubicBezTo>
                    <a:pt x="3365299" y="3164773"/>
                    <a:pt x="3369252" y="3168726"/>
                    <a:pt x="3369252" y="3173603"/>
                  </a:cubicBezTo>
                  <a:cubicBezTo>
                    <a:pt x="3369252" y="3178480"/>
                    <a:pt x="3365299" y="3182433"/>
                    <a:pt x="3360422" y="3182433"/>
                  </a:cubicBezTo>
                  <a:cubicBezTo>
                    <a:pt x="3355545" y="3182433"/>
                    <a:pt x="3351592" y="3178480"/>
                    <a:pt x="3351592" y="3173603"/>
                  </a:cubicBezTo>
                  <a:cubicBezTo>
                    <a:pt x="3351592" y="3168726"/>
                    <a:pt x="3355545" y="3164773"/>
                    <a:pt x="3360422" y="3164773"/>
                  </a:cubicBezTo>
                  <a:close/>
                  <a:moveTo>
                    <a:pt x="581835" y="3146184"/>
                  </a:moveTo>
                  <a:cubicBezTo>
                    <a:pt x="591588" y="3146184"/>
                    <a:pt x="599495" y="3154091"/>
                    <a:pt x="599495" y="3163844"/>
                  </a:cubicBezTo>
                  <a:cubicBezTo>
                    <a:pt x="599495" y="3173597"/>
                    <a:pt x="591588" y="3181504"/>
                    <a:pt x="581835" y="3181504"/>
                  </a:cubicBezTo>
                  <a:cubicBezTo>
                    <a:pt x="572082" y="3181504"/>
                    <a:pt x="564175" y="3173597"/>
                    <a:pt x="564175" y="3163844"/>
                  </a:cubicBezTo>
                  <a:cubicBezTo>
                    <a:pt x="564175" y="3154091"/>
                    <a:pt x="572082" y="3146184"/>
                    <a:pt x="581835" y="3146184"/>
                  </a:cubicBezTo>
                  <a:close/>
                  <a:moveTo>
                    <a:pt x="3142001" y="3145255"/>
                  </a:moveTo>
                  <a:cubicBezTo>
                    <a:pt x="3143797" y="3145255"/>
                    <a:pt x="3145254" y="3146711"/>
                    <a:pt x="3145254" y="3148508"/>
                  </a:cubicBezTo>
                  <a:cubicBezTo>
                    <a:pt x="3145254" y="3150304"/>
                    <a:pt x="3143797" y="3151761"/>
                    <a:pt x="3142001" y="3151761"/>
                  </a:cubicBezTo>
                  <a:cubicBezTo>
                    <a:pt x="3140205" y="3151761"/>
                    <a:pt x="3138748" y="3150304"/>
                    <a:pt x="3138748" y="3148508"/>
                  </a:cubicBezTo>
                  <a:cubicBezTo>
                    <a:pt x="3138748" y="3146711"/>
                    <a:pt x="3140205" y="3145255"/>
                    <a:pt x="3142001" y="3145255"/>
                  </a:cubicBezTo>
                  <a:close/>
                  <a:moveTo>
                    <a:pt x="3253071" y="3138749"/>
                  </a:moveTo>
                  <a:cubicBezTo>
                    <a:pt x="3266418" y="3138749"/>
                    <a:pt x="3277237" y="3149568"/>
                    <a:pt x="3277237" y="3162915"/>
                  </a:cubicBezTo>
                  <a:cubicBezTo>
                    <a:pt x="3277237" y="3176262"/>
                    <a:pt x="3266418" y="3187081"/>
                    <a:pt x="3253071" y="3187081"/>
                  </a:cubicBezTo>
                  <a:cubicBezTo>
                    <a:pt x="3239724" y="3187081"/>
                    <a:pt x="3228905" y="3176262"/>
                    <a:pt x="3228905" y="3162915"/>
                  </a:cubicBezTo>
                  <a:cubicBezTo>
                    <a:pt x="3228905" y="3149568"/>
                    <a:pt x="3239724" y="3138749"/>
                    <a:pt x="3253071" y="3138749"/>
                  </a:cubicBezTo>
                  <a:close/>
                  <a:moveTo>
                    <a:pt x="803044" y="3132242"/>
                  </a:moveTo>
                  <a:cubicBezTo>
                    <a:pt x="804584" y="3132242"/>
                    <a:pt x="805833" y="3133282"/>
                    <a:pt x="805833" y="3134566"/>
                  </a:cubicBezTo>
                  <a:cubicBezTo>
                    <a:pt x="805833" y="3135849"/>
                    <a:pt x="804584" y="3136890"/>
                    <a:pt x="803044" y="3136890"/>
                  </a:cubicBezTo>
                  <a:cubicBezTo>
                    <a:pt x="801504" y="3136890"/>
                    <a:pt x="800255" y="3135849"/>
                    <a:pt x="800255" y="3134566"/>
                  </a:cubicBezTo>
                  <a:cubicBezTo>
                    <a:pt x="800255" y="3133282"/>
                    <a:pt x="801504" y="3132242"/>
                    <a:pt x="803044" y="3132242"/>
                  </a:cubicBezTo>
                  <a:close/>
                  <a:moveTo>
                    <a:pt x="692904" y="3131313"/>
                  </a:moveTo>
                  <a:cubicBezTo>
                    <a:pt x="702401" y="3131313"/>
                    <a:pt x="710099" y="3139011"/>
                    <a:pt x="710099" y="3148508"/>
                  </a:cubicBezTo>
                  <a:cubicBezTo>
                    <a:pt x="710099" y="3158005"/>
                    <a:pt x="702401" y="3165703"/>
                    <a:pt x="692904" y="3165703"/>
                  </a:cubicBezTo>
                  <a:cubicBezTo>
                    <a:pt x="683407" y="3165703"/>
                    <a:pt x="675709" y="3158005"/>
                    <a:pt x="675709" y="3148508"/>
                  </a:cubicBezTo>
                  <a:cubicBezTo>
                    <a:pt x="675709" y="3139011"/>
                    <a:pt x="683407" y="3131313"/>
                    <a:pt x="692904" y="3131313"/>
                  </a:cubicBezTo>
                  <a:close/>
                  <a:moveTo>
                    <a:pt x="3031862" y="3121089"/>
                  </a:moveTo>
                  <a:cubicBezTo>
                    <a:pt x="3039049" y="3121089"/>
                    <a:pt x="3044875" y="3126915"/>
                    <a:pt x="3044875" y="3134102"/>
                  </a:cubicBezTo>
                  <a:cubicBezTo>
                    <a:pt x="3044875" y="3141289"/>
                    <a:pt x="3039049" y="3147115"/>
                    <a:pt x="3031862" y="3147115"/>
                  </a:cubicBezTo>
                  <a:cubicBezTo>
                    <a:pt x="3024675" y="3147115"/>
                    <a:pt x="3018849" y="3141289"/>
                    <a:pt x="3018849" y="3134102"/>
                  </a:cubicBezTo>
                  <a:cubicBezTo>
                    <a:pt x="3018849" y="3126915"/>
                    <a:pt x="3024675" y="3121089"/>
                    <a:pt x="3031862" y="3121089"/>
                  </a:cubicBezTo>
                  <a:close/>
                  <a:moveTo>
                    <a:pt x="388510" y="3067181"/>
                  </a:moveTo>
                  <a:cubicBezTo>
                    <a:pt x="389537" y="3067181"/>
                    <a:pt x="390369" y="3067805"/>
                    <a:pt x="390369" y="3068576"/>
                  </a:cubicBezTo>
                  <a:cubicBezTo>
                    <a:pt x="390369" y="3069346"/>
                    <a:pt x="389537" y="3069971"/>
                    <a:pt x="388510" y="3069971"/>
                  </a:cubicBezTo>
                  <a:cubicBezTo>
                    <a:pt x="387483" y="3069971"/>
                    <a:pt x="386651" y="3069346"/>
                    <a:pt x="386651" y="3068576"/>
                  </a:cubicBezTo>
                  <a:cubicBezTo>
                    <a:pt x="386651" y="3067805"/>
                    <a:pt x="387483" y="3067181"/>
                    <a:pt x="388510" y="3067181"/>
                  </a:cubicBezTo>
                  <a:close/>
                  <a:moveTo>
                    <a:pt x="3445932" y="3059745"/>
                  </a:moveTo>
                  <a:cubicBezTo>
                    <a:pt x="3450296" y="3059745"/>
                    <a:pt x="3453833" y="3063282"/>
                    <a:pt x="3453833" y="3067646"/>
                  </a:cubicBezTo>
                  <a:cubicBezTo>
                    <a:pt x="3453833" y="3072010"/>
                    <a:pt x="3450296" y="3075547"/>
                    <a:pt x="3445932" y="3075547"/>
                  </a:cubicBezTo>
                  <a:cubicBezTo>
                    <a:pt x="3441568" y="3075547"/>
                    <a:pt x="3438031" y="3072010"/>
                    <a:pt x="3438031" y="3067646"/>
                  </a:cubicBezTo>
                  <a:cubicBezTo>
                    <a:pt x="3438031" y="3063282"/>
                    <a:pt x="3441568" y="3059745"/>
                    <a:pt x="3445932" y="3059745"/>
                  </a:cubicBezTo>
                  <a:close/>
                  <a:moveTo>
                    <a:pt x="3234016" y="3044874"/>
                  </a:moveTo>
                  <a:cubicBezTo>
                    <a:pt x="3235812" y="3044874"/>
                    <a:pt x="3237269" y="3046539"/>
                    <a:pt x="3237269" y="3048592"/>
                  </a:cubicBezTo>
                  <a:cubicBezTo>
                    <a:pt x="3237269" y="3050645"/>
                    <a:pt x="3235812" y="3052310"/>
                    <a:pt x="3234016" y="3052310"/>
                  </a:cubicBezTo>
                  <a:cubicBezTo>
                    <a:pt x="3232220" y="3052310"/>
                    <a:pt x="3230763" y="3050645"/>
                    <a:pt x="3230763" y="3048592"/>
                  </a:cubicBezTo>
                  <a:cubicBezTo>
                    <a:pt x="3230763" y="3046539"/>
                    <a:pt x="3232220" y="3044874"/>
                    <a:pt x="3234016" y="3044874"/>
                  </a:cubicBezTo>
                  <a:close/>
                  <a:moveTo>
                    <a:pt x="492608" y="3043015"/>
                  </a:moveTo>
                  <a:cubicBezTo>
                    <a:pt x="501848" y="3043015"/>
                    <a:pt x="509338" y="3050713"/>
                    <a:pt x="509338" y="3060210"/>
                  </a:cubicBezTo>
                  <a:cubicBezTo>
                    <a:pt x="509338" y="3069707"/>
                    <a:pt x="501848" y="3077405"/>
                    <a:pt x="492608" y="3077405"/>
                  </a:cubicBezTo>
                  <a:cubicBezTo>
                    <a:pt x="483368" y="3077405"/>
                    <a:pt x="475878" y="3069707"/>
                    <a:pt x="475878" y="3060210"/>
                  </a:cubicBezTo>
                  <a:cubicBezTo>
                    <a:pt x="475878" y="3050713"/>
                    <a:pt x="483368" y="3043015"/>
                    <a:pt x="492608" y="3043015"/>
                  </a:cubicBezTo>
                  <a:close/>
                  <a:moveTo>
                    <a:pt x="3342297" y="3036509"/>
                  </a:moveTo>
                  <a:cubicBezTo>
                    <a:pt x="3355130" y="3036509"/>
                    <a:pt x="3365533" y="3046912"/>
                    <a:pt x="3365533" y="3059745"/>
                  </a:cubicBezTo>
                  <a:cubicBezTo>
                    <a:pt x="3365533" y="3072578"/>
                    <a:pt x="3355130" y="3082981"/>
                    <a:pt x="3342297" y="3082981"/>
                  </a:cubicBezTo>
                  <a:cubicBezTo>
                    <a:pt x="3329464" y="3082981"/>
                    <a:pt x="3319061" y="3072578"/>
                    <a:pt x="3319061" y="3059745"/>
                  </a:cubicBezTo>
                  <a:cubicBezTo>
                    <a:pt x="3319061" y="3046912"/>
                    <a:pt x="3329464" y="3036509"/>
                    <a:pt x="3342297" y="3036509"/>
                  </a:cubicBezTo>
                  <a:close/>
                  <a:moveTo>
                    <a:pt x="706381" y="3036509"/>
                  </a:moveTo>
                  <a:cubicBezTo>
                    <a:pt x="707408" y="3036509"/>
                    <a:pt x="708240" y="3037341"/>
                    <a:pt x="708240" y="3038368"/>
                  </a:cubicBezTo>
                  <a:cubicBezTo>
                    <a:pt x="708240" y="3039394"/>
                    <a:pt x="707408" y="3040227"/>
                    <a:pt x="706381" y="3040227"/>
                  </a:cubicBezTo>
                  <a:cubicBezTo>
                    <a:pt x="705354" y="3040227"/>
                    <a:pt x="704522" y="3039394"/>
                    <a:pt x="704522" y="3038368"/>
                  </a:cubicBezTo>
                  <a:cubicBezTo>
                    <a:pt x="704522" y="3037341"/>
                    <a:pt x="705354" y="3036509"/>
                    <a:pt x="706381" y="3036509"/>
                  </a:cubicBezTo>
                  <a:close/>
                  <a:moveTo>
                    <a:pt x="600424" y="3030003"/>
                  </a:moveTo>
                  <a:cubicBezTo>
                    <a:pt x="610690" y="3030003"/>
                    <a:pt x="619013" y="3038326"/>
                    <a:pt x="619013" y="3048592"/>
                  </a:cubicBezTo>
                  <a:cubicBezTo>
                    <a:pt x="619013" y="3058858"/>
                    <a:pt x="610690" y="3067181"/>
                    <a:pt x="600424" y="3067181"/>
                  </a:cubicBezTo>
                  <a:cubicBezTo>
                    <a:pt x="590158" y="3067181"/>
                    <a:pt x="581835" y="3058858"/>
                    <a:pt x="581835" y="3048592"/>
                  </a:cubicBezTo>
                  <a:cubicBezTo>
                    <a:pt x="581835" y="3038326"/>
                    <a:pt x="590158" y="3030003"/>
                    <a:pt x="600424" y="3030003"/>
                  </a:cubicBezTo>
                  <a:close/>
                  <a:moveTo>
                    <a:pt x="3127596" y="3025356"/>
                  </a:moveTo>
                  <a:cubicBezTo>
                    <a:pt x="3134783" y="3025356"/>
                    <a:pt x="3140609" y="3031182"/>
                    <a:pt x="3140609" y="3038369"/>
                  </a:cubicBezTo>
                  <a:cubicBezTo>
                    <a:pt x="3140609" y="3045556"/>
                    <a:pt x="3134783" y="3051382"/>
                    <a:pt x="3127596" y="3051382"/>
                  </a:cubicBezTo>
                  <a:cubicBezTo>
                    <a:pt x="3120409" y="3051382"/>
                    <a:pt x="3114583" y="3045556"/>
                    <a:pt x="3114583" y="3038369"/>
                  </a:cubicBezTo>
                  <a:cubicBezTo>
                    <a:pt x="3114583" y="3031182"/>
                    <a:pt x="3120409" y="3025356"/>
                    <a:pt x="3127596" y="3025356"/>
                  </a:cubicBezTo>
                  <a:close/>
                  <a:moveTo>
                    <a:pt x="310902" y="2954718"/>
                  </a:moveTo>
                  <a:cubicBezTo>
                    <a:pt x="311673" y="2954718"/>
                    <a:pt x="312297" y="2955550"/>
                    <a:pt x="312297" y="2956577"/>
                  </a:cubicBezTo>
                  <a:cubicBezTo>
                    <a:pt x="312297" y="2957603"/>
                    <a:pt x="311673" y="2958436"/>
                    <a:pt x="310902" y="2958436"/>
                  </a:cubicBezTo>
                  <a:cubicBezTo>
                    <a:pt x="310131" y="2958436"/>
                    <a:pt x="309507" y="2957603"/>
                    <a:pt x="309507" y="2956577"/>
                  </a:cubicBezTo>
                  <a:cubicBezTo>
                    <a:pt x="309507" y="2955550"/>
                    <a:pt x="310131" y="2954718"/>
                    <a:pt x="310902" y="2954718"/>
                  </a:cubicBezTo>
                  <a:close/>
                  <a:moveTo>
                    <a:pt x="3524005" y="2949141"/>
                  </a:moveTo>
                  <a:cubicBezTo>
                    <a:pt x="3527855" y="2949141"/>
                    <a:pt x="3530976" y="2952262"/>
                    <a:pt x="3530976" y="2956112"/>
                  </a:cubicBezTo>
                  <a:cubicBezTo>
                    <a:pt x="3530976" y="2959962"/>
                    <a:pt x="3527855" y="2963083"/>
                    <a:pt x="3524005" y="2963083"/>
                  </a:cubicBezTo>
                  <a:cubicBezTo>
                    <a:pt x="3520155" y="2963083"/>
                    <a:pt x="3517034" y="2959962"/>
                    <a:pt x="3517034" y="2956112"/>
                  </a:cubicBezTo>
                  <a:cubicBezTo>
                    <a:pt x="3517034" y="2952262"/>
                    <a:pt x="3520155" y="2949141"/>
                    <a:pt x="3524005" y="2949141"/>
                  </a:cubicBezTo>
                  <a:close/>
                  <a:moveTo>
                    <a:pt x="3318597" y="2937988"/>
                  </a:moveTo>
                  <a:cubicBezTo>
                    <a:pt x="3320908" y="2937988"/>
                    <a:pt x="3322781" y="2939653"/>
                    <a:pt x="3322781" y="2941706"/>
                  </a:cubicBezTo>
                  <a:cubicBezTo>
                    <a:pt x="3322781" y="2943759"/>
                    <a:pt x="3320908" y="2945424"/>
                    <a:pt x="3318597" y="2945424"/>
                  </a:cubicBezTo>
                  <a:cubicBezTo>
                    <a:pt x="3316287" y="2945424"/>
                    <a:pt x="3314414" y="2943759"/>
                    <a:pt x="3314414" y="2941706"/>
                  </a:cubicBezTo>
                  <a:cubicBezTo>
                    <a:pt x="3314414" y="2939653"/>
                    <a:pt x="3316287" y="2937988"/>
                    <a:pt x="3318597" y="2937988"/>
                  </a:cubicBezTo>
                  <a:close/>
                  <a:moveTo>
                    <a:pt x="619014" y="2934270"/>
                  </a:moveTo>
                  <a:cubicBezTo>
                    <a:pt x="619528" y="2934270"/>
                    <a:pt x="619944" y="2934686"/>
                    <a:pt x="619944" y="2935200"/>
                  </a:cubicBezTo>
                  <a:cubicBezTo>
                    <a:pt x="619944" y="2935713"/>
                    <a:pt x="619528" y="2936130"/>
                    <a:pt x="619014" y="2936130"/>
                  </a:cubicBezTo>
                  <a:cubicBezTo>
                    <a:pt x="618500" y="2936130"/>
                    <a:pt x="618084" y="2935713"/>
                    <a:pt x="618084" y="2935200"/>
                  </a:cubicBezTo>
                  <a:cubicBezTo>
                    <a:pt x="618084" y="2934686"/>
                    <a:pt x="618500" y="2934270"/>
                    <a:pt x="619014" y="2934270"/>
                  </a:cubicBezTo>
                  <a:close/>
                  <a:moveTo>
                    <a:pt x="411282" y="2934270"/>
                  </a:moveTo>
                  <a:cubicBezTo>
                    <a:pt x="420265" y="2934270"/>
                    <a:pt x="427548" y="2941760"/>
                    <a:pt x="427548" y="2951000"/>
                  </a:cubicBezTo>
                  <a:cubicBezTo>
                    <a:pt x="427548" y="2960240"/>
                    <a:pt x="420265" y="2967730"/>
                    <a:pt x="411282" y="2967730"/>
                  </a:cubicBezTo>
                  <a:cubicBezTo>
                    <a:pt x="402299" y="2967730"/>
                    <a:pt x="395016" y="2960240"/>
                    <a:pt x="395016" y="2951000"/>
                  </a:cubicBezTo>
                  <a:cubicBezTo>
                    <a:pt x="395016" y="2941760"/>
                    <a:pt x="402299" y="2934270"/>
                    <a:pt x="411282" y="2934270"/>
                  </a:cubicBezTo>
                  <a:close/>
                  <a:moveTo>
                    <a:pt x="3423160" y="2927764"/>
                  </a:moveTo>
                  <a:cubicBezTo>
                    <a:pt x="3435480" y="2927764"/>
                    <a:pt x="3445467" y="2937959"/>
                    <a:pt x="3445467" y="2950536"/>
                  </a:cubicBezTo>
                  <a:cubicBezTo>
                    <a:pt x="3445467" y="2963113"/>
                    <a:pt x="3435480" y="2973308"/>
                    <a:pt x="3423160" y="2973308"/>
                  </a:cubicBezTo>
                  <a:cubicBezTo>
                    <a:pt x="3410840" y="2973308"/>
                    <a:pt x="3400853" y="2963113"/>
                    <a:pt x="3400853" y="2950536"/>
                  </a:cubicBezTo>
                  <a:cubicBezTo>
                    <a:pt x="3400853" y="2937959"/>
                    <a:pt x="3410840" y="2927764"/>
                    <a:pt x="3423160" y="2927764"/>
                  </a:cubicBezTo>
                  <a:close/>
                  <a:moveTo>
                    <a:pt x="515844" y="2923117"/>
                  </a:moveTo>
                  <a:cubicBezTo>
                    <a:pt x="526624" y="2923117"/>
                    <a:pt x="535363" y="2931856"/>
                    <a:pt x="535363" y="2942636"/>
                  </a:cubicBezTo>
                  <a:cubicBezTo>
                    <a:pt x="535363" y="2953416"/>
                    <a:pt x="526624" y="2962155"/>
                    <a:pt x="515844" y="2962155"/>
                  </a:cubicBezTo>
                  <a:cubicBezTo>
                    <a:pt x="505064" y="2962155"/>
                    <a:pt x="496325" y="2953416"/>
                    <a:pt x="496325" y="2942636"/>
                  </a:cubicBezTo>
                  <a:cubicBezTo>
                    <a:pt x="496325" y="2931856"/>
                    <a:pt x="505064" y="2923117"/>
                    <a:pt x="515844" y="2923117"/>
                  </a:cubicBezTo>
                  <a:close/>
                  <a:moveTo>
                    <a:pt x="3215428" y="2921258"/>
                  </a:moveTo>
                  <a:cubicBezTo>
                    <a:pt x="3222871" y="2921258"/>
                    <a:pt x="3228905" y="2927084"/>
                    <a:pt x="3228905" y="2934271"/>
                  </a:cubicBezTo>
                  <a:cubicBezTo>
                    <a:pt x="3228905" y="2941458"/>
                    <a:pt x="3222871" y="2947284"/>
                    <a:pt x="3215428" y="2947284"/>
                  </a:cubicBezTo>
                  <a:cubicBezTo>
                    <a:pt x="3207985" y="2947284"/>
                    <a:pt x="3201951" y="2941458"/>
                    <a:pt x="3201951" y="2934271"/>
                  </a:cubicBezTo>
                  <a:cubicBezTo>
                    <a:pt x="3201951" y="2927084"/>
                    <a:pt x="3207985" y="2921258"/>
                    <a:pt x="3215428" y="2921258"/>
                  </a:cubicBezTo>
                  <a:close/>
                  <a:moveTo>
                    <a:pt x="240727" y="2837607"/>
                  </a:moveTo>
                  <a:cubicBezTo>
                    <a:pt x="241754" y="2837607"/>
                    <a:pt x="242586" y="2838439"/>
                    <a:pt x="242586" y="2839466"/>
                  </a:cubicBezTo>
                  <a:cubicBezTo>
                    <a:pt x="242586" y="2840492"/>
                    <a:pt x="241754" y="2841325"/>
                    <a:pt x="240727" y="2841325"/>
                  </a:cubicBezTo>
                  <a:cubicBezTo>
                    <a:pt x="239700" y="2841325"/>
                    <a:pt x="238868" y="2840492"/>
                    <a:pt x="238868" y="2839466"/>
                  </a:cubicBezTo>
                  <a:cubicBezTo>
                    <a:pt x="238868" y="2838439"/>
                    <a:pt x="239700" y="2837607"/>
                    <a:pt x="240727" y="2837607"/>
                  </a:cubicBezTo>
                  <a:close/>
                  <a:moveTo>
                    <a:pt x="3593714" y="2832960"/>
                  </a:moveTo>
                  <a:cubicBezTo>
                    <a:pt x="3597051" y="2832960"/>
                    <a:pt x="3599756" y="2835665"/>
                    <a:pt x="3599756" y="2839002"/>
                  </a:cubicBezTo>
                  <a:cubicBezTo>
                    <a:pt x="3599756" y="2842339"/>
                    <a:pt x="3597051" y="2845044"/>
                    <a:pt x="3593714" y="2845044"/>
                  </a:cubicBezTo>
                  <a:cubicBezTo>
                    <a:pt x="3590377" y="2845044"/>
                    <a:pt x="3587672" y="2842339"/>
                    <a:pt x="3587672" y="2839002"/>
                  </a:cubicBezTo>
                  <a:cubicBezTo>
                    <a:pt x="3587672" y="2835665"/>
                    <a:pt x="3590377" y="2832960"/>
                    <a:pt x="3593714" y="2832960"/>
                  </a:cubicBezTo>
                  <a:close/>
                  <a:moveTo>
                    <a:pt x="3394346" y="2824595"/>
                  </a:moveTo>
                  <a:cubicBezTo>
                    <a:pt x="3396912" y="2824595"/>
                    <a:pt x="3398993" y="2826676"/>
                    <a:pt x="3398993" y="2829242"/>
                  </a:cubicBezTo>
                  <a:cubicBezTo>
                    <a:pt x="3398993" y="2831808"/>
                    <a:pt x="3396912" y="2833889"/>
                    <a:pt x="3394346" y="2833889"/>
                  </a:cubicBezTo>
                  <a:cubicBezTo>
                    <a:pt x="3391780" y="2833889"/>
                    <a:pt x="3389699" y="2831808"/>
                    <a:pt x="3389699" y="2829242"/>
                  </a:cubicBezTo>
                  <a:cubicBezTo>
                    <a:pt x="3389699" y="2826676"/>
                    <a:pt x="3391780" y="2824595"/>
                    <a:pt x="3394346" y="2824595"/>
                  </a:cubicBezTo>
                  <a:close/>
                  <a:moveTo>
                    <a:pt x="539546" y="2822736"/>
                  </a:moveTo>
                  <a:cubicBezTo>
                    <a:pt x="540317" y="2822736"/>
                    <a:pt x="540941" y="2823360"/>
                    <a:pt x="540941" y="2824131"/>
                  </a:cubicBezTo>
                  <a:cubicBezTo>
                    <a:pt x="540941" y="2824901"/>
                    <a:pt x="540317" y="2825526"/>
                    <a:pt x="539546" y="2825526"/>
                  </a:cubicBezTo>
                  <a:cubicBezTo>
                    <a:pt x="538775" y="2825526"/>
                    <a:pt x="538151" y="2824901"/>
                    <a:pt x="538151" y="2824131"/>
                  </a:cubicBezTo>
                  <a:cubicBezTo>
                    <a:pt x="538151" y="2823360"/>
                    <a:pt x="538775" y="2822736"/>
                    <a:pt x="539546" y="2822736"/>
                  </a:cubicBezTo>
                  <a:close/>
                  <a:moveTo>
                    <a:pt x="338320" y="2819948"/>
                  </a:moveTo>
                  <a:cubicBezTo>
                    <a:pt x="347047" y="2819948"/>
                    <a:pt x="354121" y="2827022"/>
                    <a:pt x="354121" y="2835749"/>
                  </a:cubicBezTo>
                  <a:cubicBezTo>
                    <a:pt x="354121" y="2844476"/>
                    <a:pt x="347047" y="2851550"/>
                    <a:pt x="338320" y="2851550"/>
                  </a:cubicBezTo>
                  <a:cubicBezTo>
                    <a:pt x="329593" y="2851550"/>
                    <a:pt x="322519" y="2844476"/>
                    <a:pt x="322519" y="2835749"/>
                  </a:cubicBezTo>
                  <a:cubicBezTo>
                    <a:pt x="322519" y="2827022"/>
                    <a:pt x="329593" y="2819948"/>
                    <a:pt x="338320" y="2819948"/>
                  </a:cubicBezTo>
                  <a:close/>
                  <a:moveTo>
                    <a:pt x="3495657" y="2813442"/>
                  </a:moveTo>
                  <a:cubicBezTo>
                    <a:pt x="3507977" y="2813442"/>
                    <a:pt x="3517964" y="2823221"/>
                    <a:pt x="3517964" y="2835284"/>
                  </a:cubicBezTo>
                  <a:cubicBezTo>
                    <a:pt x="3517964" y="2847347"/>
                    <a:pt x="3507977" y="2857126"/>
                    <a:pt x="3495657" y="2857126"/>
                  </a:cubicBezTo>
                  <a:cubicBezTo>
                    <a:pt x="3483337" y="2857126"/>
                    <a:pt x="3473350" y="2847347"/>
                    <a:pt x="3473350" y="2835284"/>
                  </a:cubicBezTo>
                  <a:cubicBezTo>
                    <a:pt x="3473350" y="2823221"/>
                    <a:pt x="3483337" y="2813442"/>
                    <a:pt x="3495657" y="2813442"/>
                  </a:cubicBezTo>
                  <a:close/>
                  <a:moveTo>
                    <a:pt x="3294896" y="2809724"/>
                  </a:moveTo>
                  <a:cubicBezTo>
                    <a:pt x="3302596" y="2809724"/>
                    <a:pt x="3308838" y="2815966"/>
                    <a:pt x="3308838" y="2823666"/>
                  </a:cubicBezTo>
                  <a:cubicBezTo>
                    <a:pt x="3308838" y="2831366"/>
                    <a:pt x="3302596" y="2837608"/>
                    <a:pt x="3294896" y="2837608"/>
                  </a:cubicBezTo>
                  <a:cubicBezTo>
                    <a:pt x="3287196" y="2837608"/>
                    <a:pt x="3280954" y="2831366"/>
                    <a:pt x="3280954" y="2823666"/>
                  </a:cubicBezTo>
                  <a:cubicBezTo>
                    <a:pt x="3280954" y="2815966"/>
                    <a:pt x="3287196" y="2809724"/>
                    <a:pt x="3294896" y="2809724"/>
                  </a:cubicBezTo>
                  <a:close/>
                  <a:moveTo>
                    <a:pt x="440095" y="2808794"/>
                  </a:moveTo>
                  <a:cubicBezTo>
                    <a:pt x="451132" y="2808794"/>
                    <a:pt x="460079" y="2817949"/>
                    <a:pt x="460079" y="2829242"/>
                  </a:cubicBezTo>
                  <a:cubicBezTo>
                    <a:pt x="460079" y="2840535"/>
                    <a:pt x="451132" y="2849690"/>
                    <a:pt x="440095" y="2849690"/>
                  </a:cubicBezTo>
                  <a:cubicBezTo>
                    <a:pt x="429058" y="2849690"/>
                    <a:pt x="420111" y="2840535"/>
                    <a:pt x="420111" y="2829242"/>
                  </a:cubicBezTo>
                  <a:cubicBezTo>
                    <a:pt x="420111" y="2817949"/>
                    <a:pt x="429058" y="2808794"/>
                    <a:pt x="440095" y="2808794"/>
                  </a:cubicBezTo>
                  <a:close/>
                  <a:moveTo>
                    <a:pt x="179849" y="2715849"/>
                  </a:moveTo>
                  <a:cubicBezTo>
                    <a:pt x="181132" y="2715849"/>
                    <a:pt x="182173" y="2716889"/>
                    <a:pt x="182173" y="2718173"/>
                  </a:cubicBezTo>
                  <a:cubicBezTo>
                    <a:pt x="182173" y="2719456"/>
                    <a:pt x="181132" y="2720497"/>
                    <a:pt x="179849" y="2720497"/>
                  </a:cubicBezTo>
                  <a:cubicBezTo>
                    <a:pt x="178566" y="2720497"/>
                    <a:pt x="177525" y="2719456"/>
                    <a:pt x="177525" y="2718173"/>
                  </a:cubicBezTo>
                  <a:cubicBezTo>
                    <a:pt x="177525" y="2716889"/>
                    <a:pt x="178566" y="2715849"/>
                    <a:pt x="179849" y="2715849"/>
                  </a:cubicBezTo>
                  <a:close/>
                  <a:moveTo>
                    <a:pt x="3654593" y="2711202"/>
                  </a:moveTo>
                  <a:cubicBezTo>
                    <a:pt x="3657673" y="2711202"/>
                    <a:pt x="3660169" y="2713699"/>
                    <a:pt x="3660169" y="2716779"/>
                  </a:cubicBezTo>
                  <a:cubicBezTo>
                    <a:pt x="3660169" y="2719859"/>
                    <a:pt x="3657673" y="2722356"/>
                    <a:pt x="3654593" y="2722356"/>
                  </a:cubicBezTo>
                  <a:cubicBezTo>
                    <a:pt x="3651513" y="2722356"/>
                    <a:pt x="3649015" y="2719859"/>
                    <a:pt x="3649015" y="2716779"/>
                  </a:cubicBezTo>
                  <a:cubicBezTo>
                    <a:pt x="3649015" y="2713699"/>
                    <a:pt x="3651513" y="2711202"/>
                    <a:pt x="3654593" y="2711202"/>
                  </a:cubicBezTo>
                  <a:close/>
                  <a:moveTo>
                    <a:pt x="469837" y="2706555"/>
                  </a:moveTo>
                  <a:cubicBezTo>
                    <a:pt x="470608" y="2706555"/>
                    <a:pt x="471232" y="2706971"/>
                    <a:pt x="471232" y="2707485"/>
                  </a:cubicBezTo>
                  <a:cubicBezTo>
                    <a:pt x="471232" y="2707998"/>
                    <a:pt x="470608" y="2708415"/>
                    <a:pt x="469837" y="2708415"/>
                  </a:cubicBezTo>
                  <a:cubicBezTo>
                    <a:pt x="469066" y="2708415"/>
                    <a:pt x="468442" y="2707998"/>
                    <a:pt x="468442" y="2707485"/>
                  </a:cubicBezTo>
                  <a:cubicBezTo>
                    <a:pt x="468442" y="2706971"/>
                    <a:pt x="469066" y="2706555"/>
                    <a:pt x="469837" y="2706555"/>
                  </a:cubicBezTo>
                  <a:close/>
                  <a:moveTo>
                    <a:pt x="3460802" y="2705626"/>
                  </a:moveTo>
                  <a:cubicBezTo>
                    <a:pt x="3463625" y="2705626"/>
                    <a:pt x="3465914" y="2707915"/>
                    <a:pt x="3465914" y="2710738"/>
                  </a:cubicBezTo>
                  <a:cubicBezTo>
                    <a:pt x="3465914" y="2713561"/>
                    <a:pt x="3463625" y="2715850"/>
                    <a:pt x="3460802" y="2715850"/>
                  </a:cubicBezTo>
                  <a:cubicBezTo>
                    <a:pt x="3457979" y="2715850"/>
                    <a:pt x="3455690" y="2713561"/>
                    <a:pt x="3455690" y="2710738"/>
                  </a:cubicBezTo>
                  <a:cubicBezTo>
                    <a:pt x="3455690" y="2707915"/>
                    <a:pt x="3457979" y="2705626"/>
                    <a:pt x="3460802" y="2705626"/>
                  </a:cubicBezTo>
                  <a:close/>
                  <a:moveTo>
                    <a:pt x="274652" y="2700049"/>
                  </a:moveTo>
                  <a:cubicBezTo>
                    <a:pt x="283122" y="2700049"/>
                    <a:pt x="289988" y="2706915"/>
                    <a:pt x="289988" y="2715385"/>
                  </a:cubicBezTo>
                  <a:cubicBezTo>
                    <a:pt x="289988" y="2723855"/>
                    <a:pt x="283122" y="2730721"/>
                    <a:pt x="274652" y="2730721"/>
                  </a:cubicBezTo>
                  <a:cubicBezTo>
                    <a:pt x="266182" y="2730721"/>
                    <a:pt x="259316" y="2723855"/>
                    <a:pt x="259316" y="2715385"/>
                  </a:cubicBezTo>
                  <a:cubicBezTo>
                    <a:pt x="259316" y="2706915"/>
                    <a:pt x="266182" y="2700049"/>
                    <a:pt x="274652" y="2700049"/>
                  </a:cubicBezTo>
                  <a:close/>
                  <a:moveTo>
                    <a:pt x="3559789" y="2693543"/>
                  </a:moveTo>
                  <a:cubicBezTo>
                    <a:pt x="3571596" y="2693543"/>
                    <a:pt x="3581167" y="2703114"/>
                    <a:pt x="3581167" y="2714921"/>
                  </a:cubicBezTo>
                  <a:cubicBezTo>
                    <a:pt x="3581167" y="2726728"/>
                    <a:pt x="3571596" y="2736299"/>
                    <a:pt x="3559789" y="2736299"/>
                  </a:cubicBezTo>
                  <a:cubicBezTo>
                    <a:pt x="3547982" y="2736299"/>
                    <a:pt x="3538411" y="2726728"/>
                    <a:pt x="3538411" y="2714921"/>
                  </a:cubicBezTo>
                  <a:cubicBezTo>
                    <a:pt x="3538411" y="2703114"/>
                    <a:pt x="3547982" y="2693543"/>
                    <a:pt x="3559789" y="2693543"/>
                  </a:cubicBezTo>
                  <a:close/>
                  <a:moveTo>
                    <a:pt x="3364604" y="2692613"/>
                  </a:moveTo>
                  <a:cubicBezTo>
                    <a:pt x="3372817" y="2692613"/>
                    <a:pt x="3379475" y="2699271"/>
                    <a:pt x="3379475" y="2707484"/>
                  </a:cubicBezTo>
                  <a:cubicBezTo>
                    <a:pt x="3379475" y="2715697"/>
                    <a:pt x="3372817" y="2722355"/>
                    <a:pt x="3364604" y="2722355"/>
                  </a:cubicBezTo>
                  <a:cubicBezTo>
                    <a:pt x="3356391" y="2722355"/>
                    <a:pt x="3349733" y="2715697"/>
                    <a:pt x="3349733" y="2707484"/>
                  </a:cubicBezTo>
                  <a:cubicBezTo>
                    <a:pt x="3349733" y="2699271"/>
                    <a:pt x="3356391" y="2692613"/>
                    <a:pt x="3364604" y="2692613"/>
                  </a:cubicBezTo>
                  <a:close/>
                  <a:moveTo>
                    <a:pt x="373638" y="2690754"/>
                  </a:moveTo>
                  <a:cubicBezTo>
                    <a:pt x="384931" y="2690754"/>
                    <a:pt x="394086" y="2699909"/>
                    <a:pt x="394086" y="2711202"/>
                  </a:cubicBezTo>
                  <a:cubicBezTo>
                    <a:pt x="394086" y="2722495"/>
                    <a:pt x="384931" y="2731650"/>
                    <a:pt x="373638" y="2731650"/>
                  </a:cubicBezTo>
                  <a:cubicBezTo>
                    <a:pt x="362345" y="2731650"/>
                    <a:pt x="353190" y="2722495"/>
                    <a:pt x="353190" y="2711202"/>
                  </a:cubicBezTo>
                  <a:cubicBezTo>
                    <a:pt x="353190" y="2699909"/>
                    <a:pt x="362345" y="2690754"/>
                    <a:pt x="373638" y="2690754"/>
                  </a:cubicBezTo>
                  <a:close/>
                  <a:moveTo>
                    <a:pt x="127799" y="2589444"/>
                  </a:moveTo>
                  <a:cubicBezTo>
                    <a:pt x="129595" y="2589444"/>
                    <a:pt x="131052" y="2590900"/>
                    <a:pt x="131052" y="2592697"/>
                  </a:cubicBezTo>
                  <a:cubicBezTo>
                    <a:pt x="131052" y="2594493"/>
                    <a:pt x="129595" y="2595950"/>
                    <a:pt x="127799" y="2595950"/>
                  </a:cubicBezTo>
                  <a:cubicBezTo>
                    <a:pt x="126003" y="2595950"/>
                    <a:pt x="124546" y="2594493"/>
                    <a:pt x="124546" y="2592697"/>
                  </a:cubicBezTo>
                  <a:cubicBezTo>
                    <a:pt x="124546" y="2590900"/>
                    <a:pt x="126003" y="2589444"/>
                    <a:pt x="127799" y="2589444"/>
                  </a:cubicBezTo>
                  <a:close/>
                  <a:moveTo>
                    <a:pt x="3706641" y="2585727"/>
                  </a:moveTo>
                  <a:cubicBezTo>
                    <a:pt x="3709721" y="2585727"/>
                    <a:pt x="3712217" y="2588224"/>
                    <a:pt x="3712217" y="2591304"/>
                  </a:cubicBezTo>
                  <a:cubicBezTo>
                    <a:pt x="3712217" y="2594384"/>
                    <a:pt x="3709721" y="2596881"/>
                    <a:pt x="3706641" y="2596881"/>
                  </a:cubicBezTo>
                  <a:cubicBezTo>
                    <a:pt x="3703561" y="2596881"/>
                    <a:pt x="3701065" y="2594384"/>
                    <a:pt x="3701065" y="2591304"/>
                  </a:cubicBezTo>
                  <a:cubicBezTo>
                    <a:pt x="3701065" y="2588224"/>
                    <a:pt x="3703561" y="2585727"/>
                    <a:pt x="3706641" y="2585727"/>
                  </a:cubicBezTo>
                  <a:close/>
                  <a:moveTo>
                    <a:pt x="409887" y="2583868"/>
                  </a:moveTo>
                  <a:cubicBezTo>
                    <a:pt x="410914" y="2583868"/>
                    <a:pt x="411746" y="2584700"/>
                    <a:pt x="411746" y="2585727"/>
                  </a:cubicBezTo>
                  <a:cubicBezTo>
                    <a:pt x="411746" y="2586753"/>
                    <a:pt x="410914" y="2587586"/>
                    <a:pt x="409887" y="2587586"/>
                  </a:cubicBezTo>
                  <a:cubicBezTo>
                    <a:pt x="408860" y="2587586"/>
                    <a:pt x="408028" y="2586753"/>
                    <a:pt x="408028" y="2585727"/>
                  </a:cubicBezTo>
                  <a:cubicBezTo>
                    <a:pt x="408028" y="2584700"/>
                    <a:pt x="408860" y="2583868"/>
                    <a:pt x="409887" y="2583868"/>
                  </a:cubicBezTo>
                  <a:close/>
                  <a:moveTo>
                    <a:pt x="3517499" y="2581080"/>
                  </a:moveTo>
                  <a:cubicBezTo>
                    <a:pt x="3520836" y="2581080"/>
                    <a:pt x="3523541" y="2583785"/>
                    <a:pt x="3523541" y="2587122"/>
                  </a:cubicBezTo>
                  <a:cubicBezTo>
                    <a:pt x="3523541" y="2590459"/>
                    <a:pt x="3520836" y="2593164"/>
                    <a:pt x="3517499" y="2593164"/>
                  </a:cubicBezTo>
                  <a:cubicBezTo>
                    <a:pt x="3514162" y="2593164"/>
                    <a:pt x="3511457" y="2590459"/>
                    <a:pt x="3511457" y="2587122"/>
                  </a:cubicBezTo>
                  <a:cubicBezTo>
                    <a:pt x="3511457" y="2583785"/>
                    <a:pt x="3514162" y="2581080"/>
                    <a:pt x="3517499" y="2581080"/>
                  </a:cubicBezTo>
                  <a:close/>
                  <a:moveTo>
                    <a:pt x="220279" y="2575503"/>
                  </a:moveTo>
                  <a:cubicBezTo>
                    <a:pt x="228492" y="2575503"/>
                    <a:pt x="235150" y="2582369"/>
                    <a:pt x="235150" y="2590839"/>
                  </a:cubicBezTo>
                  <a:cubicBezTo>
                    <a:pt x="235150" y="2599309"/>
                    <a:pt x="228492" y="2606175"/>
                    <a:pt x="220279" y="2606175"/>
                  </a:cubicBezTo>
                  <a:cubicBezTo>
                    <a:pt x="212066" y="2606175"/>
                    <a:pt x="205408" y="2599309"/>
                    <a:pt x="205408" y="2590839"/>
                  </a:cubicBezTo>
                  <a:cubicBezTo>
                    <a:pt x="205408" y="2582369"/>
                    <a:pt x="212066" y="2575503"/>
                    <a:pt x="220279" y="2575503"/>
                  </a:cubicBezTo>
                  <a:close/>
                  <a:moveTo>
                    <a:pt x="3613696" y="2568996"/>
                  </a:moveTo>
                  <a:cubicBezTo>
                    <a:pt x="3624989" y="2568996"/>
                    <a:pt x="3634145" y="2578359"/>
                    <a:pt x="3634145" y="2589909"/>
                  </a:cubicBezTo>
                  <a:cubicBezTo>
                    <a:pt x="3634145" y="2601459"/>
                    <a:pt x="3624989" y="2610822"/>
                    <a:pt x="3613696" y="2610822"/>
                  </a:cubicBezTo>
                  <a:cubicBezTo>
                    <a:pt x="3602403" y="2610822"/>
                    <a:pt x="3593248" y="2601459"/>
                    <a:pt x="3593248" y="2589909"/>
                  </a:cubicBezTo>
                  <a:cubicBezTo>
                    <a:pt x="3593248" y="2578359"/>
                    <a:pt x="3602403" y="2568996"/>
                    <a:pt x="3613696" y="2568996"/>
                  </a:cubicBezTo>
                  <a:close/>
                  <a:moveTo>
                    <a:pt x="3424089" y="2568996"/>
                  </a:moveTo>
                  <a:cubicBezTo>
                    <a:pt x="3433329" y="2568996"/>
                    <a:pt x="3440819" y="2576279"/>
                    <a:pt x="3440819" y="2585262"/>
                  </a:cubicBezTo>
                  <a:cubicBezTo>
                    <a:pt x="3440819" y="2594245"/>
                    <a:pt x="3433329" y="2601528"/>
                    <a:pt x="3424089" y="2601528"/>
                  </a:cubicBezTo>
                  <a:cubicBezTo>
                    <a:pt x="3414849" y="2601528"/>
                    <a:pt x="3407359" y="2594245"/>
                    <a:pt x="3407359" y="2585262"/>
                  </a:cubicBezTo>
                  <a:cubicBezTo>
                    <a:pt x="3407359" y="2576279"/>
                    <a:pt x="3414849" y="2568996"/>
                    <a:pt x="3424089" y="2568996"/>
                  </a:cubicBezTo>
                  <a:close/>
                  <a:moveTo>
                    <a:pt x="316478" y="2567138"/>
                  </a:moveTo>
                  <a:cubicBezTo>
                    <a:pt x="328028" y="2567138"/>
                    <a:pt x="337391" y="2576293"/>
                    <a:pt x="337391" y="2587586"/>
                  </a:cubicBezTo>
                  <a:cubicBezTo>
                    <a:pt x="337391" y="2598879"/>
                    <a:pt x="328028" y="2608034"/>
                    <a:pt x="316478" y="2608034"/>
                  </a:cubicBezTo>
                  <a:cubicBezTo>
                    <a:pt x="304928" y="2608034"/>
                    <a:pt x="295565" y="2598879"/>
                    <a:pt x="295565" y="2587586"/>
                  </a:cubicBezTo>
                  <a:cubicBezTo>
                    <a:pt x="295565" y="2576293"/>
                    <a:pt x="304928" y="2567138"/>
                    <a:pt x="316478" y="2567138"/>
                  </a:cubicBezTo>
                  <a:close/>
                  <a:moveTo>
                    <a:pt x="84115" y="2459322"/>
                  </a:moveTo>
                  <a:cubicBezTo>
                    <a:pt x="86426" y="2459322"/>
                    <a:pt x="88299" y="2461195"/>
                    <a:pt x="88299" y="2463505"/>
                  </a:cubicBezTo>
                  <a:cubicBezTo>
                    <a:pt x="88299" y="2465816"/>
                    <a:pt x="86426" y="2467689"/>
                    <a:pt x="84115" y="2467689"/>
                  </a:cubicBezTo>
                  <a:cubicBezTo>
                    <a:pt x="81805" y="2467689"/>
                    <a:pt x="79932" y="2465816"/>
                    <a:pt x="79932" y="2463505"/>
                  </a:cubicBezTo>
                  <a:cubicBezTo>
                    <a:pt x="79932" y="2461195"/>
                    <a:pt x="81805" y="2459322"/>
                    <a:pt x="84115" y="2459322"/>
                  </a:cubicBezTo>
                  <a:close/>
                  <a:moveTo>
                    <a:pt x="3749861" y="2456533"/>
                  </a:moveTo>
                  <a:cubicBezTo>
                    <a:pt x="3752685" y="2456533"/>
                    <a:pt x="3754973" y="2459030"/>
                    <a:pt x="3754973" y="2462110"/>
                  </a:cubicBezTo>
                  <a:cubicBezTo>
                    <a:pt x="3754973" y="2465190"/>
                    <a:pt x="3752685" y="2467687"/>
                    <a:pt x="3749861" y="2467687"/>
                  </a:cubicBezTo>
                  <a:cubicBezTo>
                    <a:pt x="3747037" y="2467687"/>
                    <a:pt x="3744749" y="2465190"/>
                    <a:pt x="3744749" y="2462110"/>
                  </a:cubicBezTo>
                  <a:cubicBezTo>
                    <a:pt x="3744749" y="2459030"/>
                    <a:pt x="3747037" y="2456533"/>
                    <a:pt x="3749861" y="2456533"/>
                  </a:cubicBezTo>
                  <a:close/>
                  <a:moveTo>
                    <a:pt x="360162" y="2456533"/>
                  </a:moveTo>
                  <a:cubicBezTo>
                    <a:pt x="361445" y="2456533"/>
                    <a:pt x="362486" y="2457782"/>
                    <a:pt x="362486" y="2459322"/>
                  </a:cubicBezTo>
                  <a:cubicBezTo>
                    <a:pt x="362486" y="2460862"/>
                    <a:pt x="361445" y="2462111"/>
                    <a:pt x="360162" y="2462111"/>
                  </a:cubicBezTo>
                  <a:cubicBezTo>
                    <a:pt x="358879" y="2462111"/>
                    <a:pt x="357838" y="2460862"/>
                    <a:pt x="357838" y="2459322"/>
                  </a:cubicBezTo>
                  <a:cubicBezTo>
                    <a:pt x="357838" y="2457782"/>
                    <a:pt x="358879" y="2456533"/>
                    <a:pt x="360162" y="2456533"/>
                  </a:cubicBezTo>
                  <a:close/>
                  <a:moveTo>
                    <a:pt x="3564900" y="2452816"/>
                  </a:moveTo>
                  <a:cubicBezTo>
                    <a:pt x="3568750" y="2452816"/>
                    <a:pt x="3571871" y="2455937"/>
                    <a:pt x="3571871" y="2459787"/>
                  </a:cubicBezTo>
                  <a:cubicBezTo>
                    <a:pt x="3571871" y="2463637"/>
                    <a:pt x="3568750" y="2466758"/>
                    <a:pt x="3564900" y="2466758"/>
                  </a:cubicBezTo>
                  <a:cubicBezTo>
                    <a:pt x="3561050" y="2466758"/>
                    <a:pt x="3557929" y="2463637"/>
                    <a:pt x="3557929" y="2459787"/>
                  </a:cubicBezTo>
                  <a:cubicBezTo>
                    <a:pt x="3557929" y="2455937"/>
                    <a:pt x="3561050" y="2452816"/>
                    <a:pt x="3564900" y="2452816"/>
                  </a:cubicBezTo>
                  <a:close/>
                  <a:moveTo>
                    <a:pt x="174736" y="2447239"/>
                  </a:moveTo>
                  <a:cubicBezTo>
                    <a:pt x="182949" y="2447239"/>
                    <a:pt x="189607" y="2453897"/>
                    <a:pt x="189607" y="2462110"/>
                  </a:cubicBezTo>
                  <a:cubicBezTo>
                    <a:pt x="189607" y="2470323"/>
                    <a:pt x="182949" y="2476981"/>
                    <a:pt x="174736" y="2476981"/>
                  </a:cubicBezTo>
                  <a:cubicBezTo>
                    <a:pt x="166523" y="2476981"/>
                    <a:pt x="159865" y="2470323"/>
                    <a:pt x="159865" y="2462110"/>
                  </a:cubicBezTo>
                  <a:cubicBezTo>
                    <a:pt x="159865" y="2453897"/>
                    <a:pt x="166523" y="2447239"/>
                    <a:pt x="174736" y="2447239"/>
                  </a:cubicBezTo>
                  <a:close/>
                  <a:moveTo>
                    <a:pt x="3659241" y="2441662"/>
                  </a:moveTo>
                  <a:cubicBezTo>
                    <a:pt x="3670021" y="2441662"/>
                    <a:pt x="3678759" y="2450609"/>
                    <a:pt x="3678759" y="2461646"/>
                  </a:cubicBezTo>
                  <a:cubicBezTo>
                    <a:pt x="3678759" y="2472683"/>
                    <a:pt x="3670021" y="2481630"/>
                    <a:pt x="3659241" y="2481630"/>
                  </a:cubicBezTo>
                  <a:cubicBezTo>
                    <a:pt x="3648461" y="2481630"/>
                    <a:pt x="3639721" y="2472683"/>
                    <a:pt x="3639721" y="2461646"/>
                  </a:cubicBezTo>
                  <a:cubicBezTo>
                    <a:pt x="3639721" y="2450609"/>
                    <a:pt x="3648461" y="2441662"/>
                    <a:pt x="3659241" y="2441662"/>
                  </a:cubicBezTo>
                  <a:close/>
                  <a:moveTo>
                    <a:pt x="269540" y="2441662"/>
                  </a:moveTo>
                  <a:cubicBezTo>
                    <a:pt x="279806" y="2441662"/>
                    <a:pt x="288129" y="2449985"/>
                    <a:pt x="288129" y="2460251"/>
                  </a:cubicBezTo>
                  <a:cubicBezTo>
                    <a:pt x="288129" y="2470517"/>
                    <a:pt x="279806" y="2478840"/>
                    <a:pt x="269540" y="2478840"/>
                  </a:cubicBezTo>
                  <a:cubicBezTo>
                    <a:pt x="259274" y="2478840"/>
                    <a:pt x="250951" y="2470517"/>
                    <a:pt x="250951" y="2460251"/>
                  </a:cubicBezTo>
                  <a:cubicBezTo>
                    <a:pt x="250951" y="2449985"/>
                    <a:pt x="259274" y="2441662"/>
                    <a:pt x="269540" y="2441662"/>
                  </a:cubicBezTo>
                  <a:close/>
                  <a:moveTo>
                    <a:pt x="3473815" y="2440733"/>
                  </a:moveTo>
                  <a:cubicBezTo>
                    <a:pt x="3483825" y="2440733"/>
                    <a:pt x="3491940" y="2448848"/>
                    <a:pt x="3491940" y="2458858"/>
                  </a:cubicBezTo>
                  <a:cubicBezTo>
                    <a:pt x="3491940" y="2468868"/>
                    <a:pt x="3483825" y="2476983"/>
                    <a:pt x="3473815" y="2476983"/>
                  </a:cubicBezTo>
                  <a:cubicBezTo>
                    <a:pt x="3463805" y="2476983"/>
                    <a:pt x="3455690" y="2468868"/>
                    <a:pt x="3455690" y="2458858"/>
                  </a:cubicBezTo>
                  <a:cubicBezTo>
                    <a:pt x="3455690" y="2448848"/>
                    <a:pt x="3463805" y="2440733"/>
                    <a:pt x="3473815" y="2440733"/>
                  </a:cubicBezTo>
                  <a:close/>
                  <a:moveTo>
                    <a:pt x="50655" y="2326411"/>
                  </a:moveTo>
                  <a:cubicBezTo>
                    <a:pt x="53478" y="2326411"/>
                    <a:pt x="55767" y="2328492"/>
                    <a:pt x="55767" y="2331058"/>
                  </a:cubicBezTo>
                  <a:cubicBezTo>
                    <a:pt x="55767" y="2333624"/>
                    <a:pt x="53478" y="2335705"/>
                    <a:pt x="50655" y="2335705"/>
                  </a:cubicBezTo>
                  <a:cubicBezTo>
                    <a:pt x="47832" y="2335705"/>
                    <a:pt x="45543" y="2333624"/>
                    <a:pt x="45543" y="2331058"/>
                  </a:cubicBezTo>
                  <a:cubicBezTo>
                    <a:pt x="45543" y="2328492"/>
                    <a:pt x="47832" y="2326411"/>
                    <a:pt x="50655" y="2326411"/>
                  </a:cubicBezTo>
                  <a:close/>
                  <a:moveTo>
                    <a:pt x="3783785" y="2325481"/>
                  </a:moveTo>
                  <a:cubicBezTo>
                    <a:pt x="3786351" y="2325481"/>
                    <a:pt x="3788433" y="2327562"/>
                    <a:pt x="3788433" y="2330128"/>
                  </a:cubicBezTo>
                  <a:cubicBezTo>
                    <a:pt x="3788433" y="2332694"/>
                    <a:pt x="3786351" y="2334775"/>
                    <a:pt x="3783785" y="2334775"/>
                  </a:cubicBezTo>
                  <a:cubicBezTo>
                    <a:pt x="3781219" y="2334775"/>
                    <a:pt x="3779137" y="2332694"/>
                    <a:pt x="3779137" y="2330128"/>
                  </a:cubicBezTo>
                  <a:cubicBezTo>
                    <a:pt x="3779137" y="2327562"/>
                    <a:pt x="3781219" y="2325481"/>
                    <a:pt x="3783785" y="2325481"/>
                  </a:cubicBezTo>
                  <a:close/>
                  <a:moveTo>
                    <a:pt x="321589" y="2325481"/>
                  </a:moveTo>
                  <a:cubicBezTo>
                    <a:pt x="323642" y="2325481"/>
                    <a:pt x="325307" y="2326938"/>
                    <a:pt x="325307" y="2328734"/>
                  </a:cubicBezTo>
                  <a:cubicBezTo>
                    <a:pt x="325307" y="2330530"/>
                    <a:pt x="323642" y="2331987"/>
                    <a:pt x="321589" y="2331987"/>
                  </a:cubicBezTo>
                  <a:cubicBezTo>
                    <a:pt x="319536" y="2331987"/>
                    <a:pt x="317871" y="2330530"/>
                    <a:pt x="317871" y="2328734"/>
                  </a:cubicBezTo>
                  <a:cubicBezTo>
                    <a:pt x="317871" y="2326938"/>
                    <a:pt x="319536" y="2325481"/>
                    <a:pt x="321589" y="2325481"/>
                  </a:cubicBezTo>
                  <a:close/>
                  <a:moveTo>
                    <a:pt x="3601614" y="2321763"/>
                  </a:moveTo>
                  <a:cubicBezTo>
                    <a:pt x="3605721" y="2321763"/>
                    <a:pt x="3609050" y="2325092"/>
                    <a:pt x="3609050" y="2329199"/>
                  </a:cubicBezTo>
                  <a:cubicBezTo>
                    <a:pt x="3609050" y="2333306"/>
                    <a:pt x="3605721" y="2336635"/>
                    <a:pt x="3601614" y="2336635"/>
                  </a:cubicBezTo>
                  <a:cubicBezTo>
                    <a:pt x="3597507" y="2336635"/>
                    <a:pt x="3594178" y="2333306"/>
                    <a:pt x="3594178" y="2329199"/>
                  </a:cubicBezTo>
                  <a:cubicBezTo>
                    <a:pt x="3594178" y="2325092"/>
                    <a:pt x="3597507" y="2321763"/>
                    <a:pt x="3601614" y="2321763"/>
                  </a:cubicBezTo>
                  <a:close/>
                  <a:moveTo>
                    <a:pt x="232363" y="2316186"/>
                  </a:moveTo>
                  <a:cubicBezTo>
                    <a:pt x="240063" y="2316186"/>
                    <a:pt x="246305" y="2322220"/>
                    <a:pt x="246305" y="2329663"/>
                  </a:cubicBezTo>
                  <a:cubicBezTo>
                    <a:pt x="246305" y="2337106"/>
                    <a:pt x="240063" y="2343140"/>
                    <a:pt x="232363" y="2343140"/>
                  </a:cubicBezTo>
                  <a:cubicBezTo>
                    <a:pt x="224663" y="2343140"/>
                    <a:pt x="218421" y="2337106"/>
                    <a:pt x="218421" y="2329663"/>
                  </a:cubicBezTo>
                  <a:cubicBezTo>
                    <a:pt x="218421" y="2322220"/>
                    <a:pt x="224663" y="2316186"/>
                    <a:pt x="232363" y="2316186"/>
                  </a:cubicBezTo>
                  <a:close/>
                  <a:moveTo>
                    <a:pt x="139883" y="2316186"/>
                  </a:moveTo>
                  <a:cubicBezTo>
                    <a:pt x="147840" y="2316186"/>
                    <a:pt x="154290" y="2322844"/>
                    <a:pt x="154290" y="2331057"/>
                  </a:cubicBezTo>
                  <a:cubicBezTo>
                    <a:pt x="154290" y="2339270"/>
                    <a:pt x="147840" y="2345928"/>
                    <a:pt x="139883" y="2345928"/>
                  </a:cubicBezTo>
                  <a:cubicBezTo>
                    <a:pt x="131926" y="2345928"/>
                    <a:pt x="125476" y="2339270"/>
                    <a:pt x="125476" y="2331057"/>
                  </a:cubicBezTo>
                  <a:cubicBezTo>
                    <a:pt x="125476" y="2322844"/>
                    <a:pt x="131926" y="2316186"/>
                    <a:pt x="139883" y="2316186"/>
                  </a:cubicBezTo>
                  <a:close/>
                  <a:moveTo>
                    <a:pt x="3694559" y="2310610"/>
                  </a:moveTo>
                  <a:cubicBezTo>
                    <a:pt x="3704825" y="2310610"/>
                    <a:pt x="3713149" y="2319141"/>
                    <a:pt x="3713149" y="2329664"/>
                  </a:cubicBezTo>
                  <a:cubicBezTo>
                    <a:pt x="3713149" y="2340187"/>
                    <a:pt x="3704825" y="2348718"/>
                    <a:pt x="3694559" y="2348718"/>
                  </a:cubicBezTo>
                  <a:cubicBezTo>
                    <a:pt x="3684293" y="2348718"/>
                    <a:pt x="3675969" y="2340187"/>
                    <a:pt x="3675969" y="2329664"/>
                  </a:cubicBezTo>
                  <a:cubicBezTo>
                    <a:pt x="3675969" y="2319141"/>
                    <a:pt x="3684293" y="2310610"/>
                    <a:pt x="3694559" y="2310610"/>
                  </a:cubicBezTo>
                  <a:close/>
                  <a:moveTo>
                    <a:pt x="3512387" y="2308751"/>
                  </a:moveTo>
                  <a:cubicBezTo>
                    <a:pt x="3523167" y="2308751"/>
                    <a:pt x="3531906" y="2317490"/>
                    <a:pt x="3531906" y="2328270"/>
                  </a:cubicBezTo>
                  <a:cubicBezTo>
                    <a:pt x="3531906" y="2339050"/>
                    <a:pt x="3523167" y="2347789"/>
                    <a:pt x="3512387" y="2347789"/>
                  </a:cubicBezTo>
                  <a:cubicBezTo>
                    <a:pt x="3501607" y="2347789"/>
                    <a:pt x="3492868" y="2339050"/>
                    <a:pt x="3492868" y="2328270"/>
                  </a:cubicBezTo>
                  <a:cubicBezTo>
                    <a:pt x="3492868" y="2317490"/>
                    <a:pt x="3501607" y="2308751"/>
                    <a:pt x="3512387" y="2308751"/>
                  </a:cubicBezTo>
                  <a:close/>
                  <a:moveTo>
                    <a:pt x="3807951" y="2191640"/>
                  </a:moveTo>
                  <a:cubicBezTo>
                    <a:pt x="3810517" y="2191640"/>
                    <a:pt x="3812597" y="2193721"/>
                    <a:pt x="3812597" y="2196287"/>
                  </a:cubicBezTo>
                  <a:cubicBezTo>
                    <a:pt x="3812597" y="2198853"/>
                    <a:pt x="3810517" y="2200934"/>
                    <a:pt x="3807951" y="2200934"/>
                  </a:cubicBezTo>
                  <a:cubicBezTo>
                    <a:pt x="3805385" y="2200934"/>
                    <a:pt x="3803305" y="2198853"/>
                    <a:pt x="3803305" y="2196287"/>
                  </a:cubicBezTo>
                  <a:cubicBezTo>
                    <a:pt x="3803305" y="2193721"/>
                    <a:pt x="3805385" y="2191640"/>
                    <a:pt x="3807951" y="2191640"/>
                  </a:cubicBezTo>
                  <a:close/>
                  <a:moveTo>
                    <a:pt x="294171" y="2191640"/>
                  </a:moveTo>
                  <a:cubicBezTo>
                    <a:pt x="296482" y="2191640"/>
                    <a:pt x="298355" y="2193513"/>
                    <a:pt x="298355" y="2195823"/>
                  </a:cubicBezTo>
                  <a:cubicBezTo>
                    <a:pt x="298355" y="2198134"/>
                    <a:pt x="296482" y="2200007"/>
                    <a:pt x="294171" y="2200007"/>
                  </a:cubicBezTo>
                  <a:cubicBezTo>
                    <a:pt x="291861" y="2200007"/>
                    <a:pt x="289988" y="2198134"/>
                    <a:pt x="289988" y="2195823"/>
                  </a:cubicBezTo>
                  <a:cubicBezTo>
                    <a:pt x="289988" y="2193513"/>
                    <a:pt x="291861" y="2191640"/>
                    <a:pt x="294171" y="2191640"/>
                  </a:cubicBezTo>
                  <a:close/>
                  <a:moveTo>
                    <a:pt x="26954" y="2191640"/>
                  </a:moveTo>
                  <a:cubicBezTo>
                    <a:pt x="30034" y="2191640"/>
                    <a:pt x="32531" y="2194137"/>
                    <a:pt x="32531" y="2197217"/>
                  </a:cubicBezTo>
                  <a:cubicBezTo>
                    <a:pt x="32531" y="2200297"/>
                    <a:pt x="30034" y="2202794"/>
                    <a:pt x="26954" y="2202794"/>
                  </a:cubicBezTo>
                  <a:cubicBezTo>
                    <a:pt x="23874" y="2202794"/>
                    <a:pt x="21377" y="2200297"/>
                    <a:pt x="21377" y="2197217"/>
                  </a:cubicBezTo>
                  <a:cubicBezTo>
                    <a:pt x="21377" y="2194137"/>
                    <a:pt x="23874" y="2191640"/>
                    <a:pt x="26954" y="2191640"/>
                  </a:cubicBezTo>
                  <a:close/>
                  <a:moveTo>
                    <a:pt x="205873" y="2188852"/>
                  </a:moveTo>
                  <a:cubicBezTo>
                    <a:pt x="209723" y="2188852"/>
                    <a:pt x="212844" y="2192181"/>
                    <a:pt x="212844" y="2196288"/>
                  </a:cubicBezTo>
                  <a:cubicBezTo>
                    <a:pt x="212844" y="2200395"/>
                    <a:pt x="209723" y="2203724"/>
                    <a:pt x="205873" y="2203724"/>
                  </a:cubicBezTo>
                  <a:cubicBezTo>
                    <a:pt x="202023" y="2203724"/>
                    <a:pt x="198902" y="2200395"/>
                    <a:pt x="198902" y="2196288"/>
                  </a:cubicBezTo>
                  <a:cubicBezTo>
                    <a:pt x="198902" y="2192181"/>
                    <a:pt x="202023" y="2188852"/>
                    <a:pt x="205873" y="2188852"/>
                  </a:cubicBezTo>
                  <a:close/>
                  <a:moveTo>
                    <a:pt x="3628569" y="2186993"/>
                  </a:moveTo>
                  <a:cubicBezTo>
                    <a:pt x="3633189" y="2186993"/>
                    <a:pt x="3636933" y="2190738"/>
                    <a:pt x="3636933" y="2195358"/>
                  </a:cubicBezTo>
                  <a:cubicBezTo>
                    <a:pt x="3636933" y="2199978"/>
                    <a:pt x="3633189" y="2203723"/>
                    <a:pt x="3628569" y="2203723"/>
                  </a:cubicBezTo>
                  <a:cubicBezTo>
                    <a:pt x="3623949" y="2203723"/>
                    <a:pt x="3620203" y="2199978"/>
                    <a:pt x="3620203" y="2195358"/>
                  </a:cubicBezTo>
                  <a:cubicBezTo>
                    <a:pt x="3620203" y="2190738"/>
                    <a:pt x="3623949" y="2186993"/>
                    <a:pt x="3628569" y="2186993"/>
                  </a:cubicBezTo>
                  <a:close/>
                  <a:moveTo>
                    <a:pt x="114322" y="2182346"/>
                  </a:moveTo>
                  <a:cubicBezTo>
                    <a:pt x="122535" y="2182346"/>
                    <a:pt x="129193" y="2189004"/>
                    <a:pt x="129193" y="2197217"/>
                  </a:cubicBezTo>
                  <a:cubicBezTo>
                    <a:pt x="129193" y="2205430"/>
                    <a:pt x="122535" y="2212088"/>
                    <a:pt x="114322" y="2212088"/>
                  </a:cubicBezTo>
                  <a:cubicBezTo>
                    <a:pt x="106109" y="2212088"/>
                    <a:pt x="99451" y="2205430"/>
                    <a:pt x="99451" y="2197217"/>
                  </a:cubicBezTo>
                  <a:cubicBezTo>
                    <a:pt x="99451" y="2189004"/>
                    <a:pt x="106109" y="2182346"/>
                    <a:pt x="114322" y="2182346"/>
                  </a:cubicBezTo>
                  <a:close/>
                  <a:moveTo>
                    <a:pt x="3720119" y="2177699"/>
                  </a:moveTo>
                  <a:cubicBezTo>
                    <a:pt x="3730129" y="2177699"/>
                    <a:pt x="3738245" y="2186022"/>
                    <a:pt x="3738245" y="2196288"/>
                  </a:cubicBezTo>
                  <a:cubicBezTo>
                    <a:pt x="3738245" y="2206554"/>
                    <a:pt x="3730129" y="2214877"/>
                    <a:pt x="3720119" y="2214877"/>
                  </a:cubicBezTo>
                  <a:cubicBezTo>
                    <a:pt x="3710109" y="2214877"/>
                    <a:pt x="3701993" y="2206554"/>
                    <a:pt x="3701993" y="2196288"/>
                  </a:cubicBezTo>
                  <a:cubicBezTo>
                    <a:pt x="3701993" y="2186022"/>
                    <a:pt x="3710109" y="2177699"/>
                    <a:pt x="3720119" y="2177699"/>
                  </a:cubicBezTo>
                  <a:close/>
                  <a:moveTo>
                    <a:pt x="3540270" y="2174910"/>
                  </a:moveTo>
                  <a:cubicBezTo>
                    <a:pt x="3552077" y="2174910"/>
                    <a:pt x="3561648" y="2184273"/>
                    <a:pt x="3561648" y="2195823"/>
                  </a:cubicBezTo>
                  <a:cubicBezTo>
                    <a:pt x="3561648" y="2207373"/>
                    <a:pt x="3552077" y="2216736"/>
                    <a:pt x="3540270" y="2216736"/>
                  </a:cubicBezTo>
                  <a:cubicBezTo>
                    <a:pt x="3528463" y="2216736"/>
                    <a:pt x="3518892" y="2207373"/>
                    <a:pt x="3518892" y="2195823"/>
                  </a:cubicBezTo>
                  <a:cubicBezTo>
                    <a:pt x="3518892" y="2184273"/>
                    <a:pt x="3528463" y="2174910"/>
                    <a:pt x="3540270" y="2174910"/>
                  </a:cubicBezTo>
                  <a:close/>
                  <a:moveTo>
                    <a:pt x="189608" y="2058729"/>
                  </a:moveTo>
                  <a:cubicBezTo>
                    <a:pt x="191148" y="2058729"/>
                    <a:pt x="192397" y="2059978"/>
                    <a:pt x="192397" y="2061518"/>
                  </a:cubicBezTo>
                  <a:cubicBezTo>
                    <a:pt x="192397" y="2063058"/>
                    <a:pt x="191148" y="2064307"/>
                    <a:pt x="189608" y="2064307"/>
                  </a:cubicBezTo>
                  <a:cubicBezTo>
                    <a:pt x="188068" y="2064307"/>
                    <a:pt x="186819" y="2063058"/>
                    <a:pt x="186819" y="2061518"/>
                  </a:cubicBezTo>
                  <a:cubicBezTo>
                    <a:pt x="186819" y="2059978"/>
                    <a:pt x="188068" y="2058729"/>
                    <a:pt x="189608" y="2058729"/>
                  </a:cubicBezTo>
                  <a:close/>
                  <a:moveTo>
                    <a:pt x="3821893" y="2055941"/>
                  </a:moveTo>
                  <a:cubicBezTo>
                    <a:pt x="3824459" y="2055941"/>
                    <a:pt x="3826541" y="2058022"/>
                    <a:pt x="3826541" y="2060588"/>
                  </a:cubicBezTo>
                  <a:cubicBezTo>
                    <a:pt x="3826541" y="2063154"/>
                    <a:pt x="3824459" y="2065235"/>
                    <a:pt x="3821893" y="2065235"/>
                  </a:cubicBezTo>
                  <a:cubicBezTo>
                    <a:pt x="3819327" y="2065235"/>
                    <a:pt x="3817245" y="2063154"/>
                    <a:pt x="3817245" y="2060588"/>
                  </a:cubicBezTo>
                  <a:cubicBezTo>
                    <a:pt x="3817245" y="2058022"/>
                    <a:pt x="3819327" y="2055941"/>
                    <a:pt x="3821893" y="2055941"/>
                  </a:cubicBezTo>
                  <a:close/>
                  <a:moveTo>
                    <a:pt x="276976" y="2055941"/>
                  </a:moveTo>
                  <a:cubicBezTo>
                    <a:pt x="279542" y="2055941"/>
                    <a:pt x="281623" y="2058230"/>
                    <a:pt x="281623" y="2061053"/>
                  </a:cubicBezTo>
                  <a:cubicBezTo>
                    <a:pt x="281623" y="2063876"/>
                    <a:pt x="279542" y="2066165"/>
                    <a:pt x="276976" y="2066165"/>
                  </a:cubicBezTo>
                  <a:cubicBezTo>
                    <a:pt x="274410" y="2066165"/>
                    <a:pt x="272329" y="2063876"/>
                    <a:pt x="272329" y="2061053"/>
                  </a:cubicBezTo>
                  <a:cubicBezTo>
                    <a:pt x="272329" y="2058230"/>
                    <a:pt x="274410" y="2055941"/>
                    <a:pt x="276976" y="2055941"/>
                  </a:cubicBezTo>
                  <a:close/>
                  <a:moveTo>
                    <a:pt x="12083" y="2055941"/>
                  </a:moveTo>
                  <a:cubicBezTo>
                    <a:pt x="15676" y="2055941"/>
                    <a:pt x="18589" y="2058646"/>
                    <a:pt x="18589" y="2061983"/>
                  </a:cubicBezTo>
                  <a:cubicBezTo>
                    <a:pt x="18589" y="2065320"/>
                    <a:pt x="15676" y="2068025"/>
                    <a:pt x="12083" y="2068025"/>
                  </a:cubicBezTo>
                  <a:cubicBezTo>
                    <a:pt x="8490" y="2068025"/>
                    <a:pt x="5577" y="2065320"/>
                    <a:pt x="5577" y="2061983"/>
                  </a:cubicBezTo>
                  <a:cubicBezTo>
                    <a:pt x="5577" y="2058646"/>
                    <a:pt x="8490" y="2055941"/>
                    <a:pt x="12083" y="2055941"/>
                  </a:cubicBezTo>
                  <a:close/>
                  <a:moveTo>
                    <a:pt x="3643905" y="2051294"/>
                  </a:moveTo>
                  <a:cubicBezTo>
                    <a:pt x="3649293" y="2051294"/>
                    <a:pt x="3653665" y="2055456"/>
                    <a:pt x="3653665" y="2060589"/>
                  </a:cubicBezTo>
                  <a:cubicBezTo>
                    <a:pt x="3653665" y="2065722"/>
                    <a:pt x="3649293" y="2069884"/>
                    <a:pt x="3643905" y="2069884"/>
                  </a:cubicBezTo>
                  <a:cubicBezTo>
                    <a:pt x="3638513" y="2069884"/>
                    <a:pt x="3634145" y="2065722"/>
                    <a:pt x="3634145" y="2060589"/>
                  </a:cubicBezTo>
                  <a:cubicBezTo>
                    <a:pt x="3634145" y="2055456"/>
                    <a:pt x="3638513" y="2051294"/>
                    <a:pt x="3643905" y="2051294"/>
                  </a:cubicBezTo>
                  <a:close/>
                  <a:moveTo>
                    <a:pt x="98987" y="2047576"/>
                  </a:moveTo>
                  <a:cubicBezTo>
                    <a:pt x="106944" y="2047576"/>
                    <a:pt x="113394" y="2054026"/>
                    <a:pt x="113394" y="2061983"/>
                  </a:cubicBezTo>
                  <a:cubicBezTo>
                    <a:pt x="113394" y="2069940"/>
                    <a:pt x="106944" y="2076390"/>
                    <a:pt x="98987" y="2076390"/>
                  </a:cubicBezTo>
                  <a:cubicBezTo>
                    <a:pt x="91030" y="2076390"/>
                    <a:pt x="84580" y="2069940"/>
                    <a:pt x="84580" y="2061983"/>
                  </a:cubicBezTo>
                  <a:cubicBezTo>
                    <a:pt x="84580" y="2054026"/>
                    <a:pt x="91030" y="2047576"/>
                    <a:pt x="98987" y="2047576"/>
                  </a:cubicBezTo>
                  <a:close/>
                  <a:moveTo>
                    <a:pt x="3734989" y="2042929"/>
                  </a:moveTo>
                  <a:cubicBezTo>
                    <a:pt x="3744487" y="2042929"/>
                    <a:pt x="3752185" y="2050836"/>
                    <a:pt x="3752185" y="2060589"/>
                  </a:cubicBezTo>
                  <a:cubicBezTo>
                    <a:pt x="3752185" y="2070342"/>
                    <a:pt x="3744487" y="2078249"/>
                    <a:pt x="3734989" y="2078249"/>
                  </a:cubicBezTo>
                  <a:cubicBezTo>
                    <a:pt x="3725493" y="2078249"/>
                    <a:pt x="3717795" y="2070342"/>
                    <a:pt x="3717795" y="2060589"/>
                  </a:cubicBezTo>
                  <a:cubicBezTo>
                    <a:pt x="3717795" y="2050836"/>
                    <a:pt x="3725493" y="2042929"/>
                    <a:pt x="3734989" y="2042929"/>
                  </a:cubicBezTo>
                  <a:close/>
                  <a:moveTo>
                    <a:pt x="3557001" y="2039211"/>
                  </a:moveTo>
                  <a:cubicBezTo>
                    <a:pt x="3568808" y="2039211"/>
                    <a:pt x="3578379" y="2048990"/>
                    <a:pt x="3578379" y="2061053"/>
                  </a:cubicBezTo>
                  <a:cubicBezTo>
                    <a:pt x="3578379" y="2073116"/>
                    <a:pt x="3568808" y="2082895"/>
                    <a:pt x="3557001" y="2082895"/>
                  </a:cubicBezTo>
                  <a:cubicBezTo>
                    <a:pt x="3545194" y="2082895"/>
                    <a:pt x="3535623" y="2073116"/>
                    <a:pt x="3535623" y="2061053"/>
                  </a:cubicBezTo>
                  <a:cubicBezTo>
                    <a:pt x="3535623" y="2048990"/>
                    <a:pt x="3545194" y="2039211"/>
                    <a:pt x="3557001" y="2039211"/>
                  </a:cubicBezTo>
                  <a:close/>
                  <a:moveTo>
                    <a:pt x="184497" y="1923959"/>
                  </a:moveTo>
                  <a:cubicBezTo>
                    <a:pt x="185268" y="1923959"/>
                    <a:pt x="185892" y="1924583"/>
                    <a:pt x="185892" y="1925354"/>
                  </a:cubicBezTo>
                  <a:cubicBezTo>
                    <a:pt x="185892" y="1926125"/>
                    <a:pt x="185268" y="1926749"/>
                    <a:pt x="184497" y="1926749"/>
                  </a:cubicBezTo>
                  <a:cubicBezTo>
                    <a:pt x="183726" y="1926749"/>
                    <a:pt x="183102" y="1926125"/>
                    <a:pt x="183102" y="1925354"/>
                  </a:cubicBezTo>
                  <a:cubicBezTo>
                    <a:pt x="183102" y="1924583"/>
                    <a:pt x="183726" y="1923959"/>
                    <a:pt x="184497" y="1923959"/>
                  </a:cubicBezTo>
                  <a:close/>
                  <a:moveTo>
                    <a:pt x="271399" y="1920241"/>
                  </a:moveTo>
                  <a:cubicBezTo>
                    <a:pt x="274479" y="1920241"/>
                    <a:pt x="276976" y="1922738"/>
                    <a:pt x="276976" y="1925818"/>
                  </a:cubicBezTo>
                  <a:cubicBezTo>
                    <a:pt x="276976" y="1928898"/>
                    <a:pt x="274479" y="1931395"/>
                    <a:pt x="271399" y="1931395"/>
                  </a:cubicBezTo>
                  <a:cubicBezTo>
                    <a:pt x="268319" y="1931395"/>
                    <a:pt x="265822" y="1928898"/>
                    <a:pt x="265822" y="1925818"/>
                  </a:cubicBezTo>
                  <a:cubicBezTo>
                    <a:pt x="265822" y="1922738"/>
                    <a:pt x="268319" y="1920241"/>
                    <a:pt x="271399" y="1920241"/>
                  </a:cubicBezTo>
                  <a:close/>
                  <a:moveTo>
                    <a:pt x="3826541" y="1919312"/>
                  </a:moveTo>
                  <a:cubicBezTo>
                    <a:pt x="3829107" y="1919312"/>
                    <a:pt x="3831187" y="1921601"/>
                    <a:pt x="3831187" y="1924424"/>
                  </a:cubicBezTo>
                  <a:cubicBezTo>
                    <a:pt x="3831187" y="1927247"/>
                    <a:pt x="3829107" y="1929536"/>
                    <a:pt x="3826541" y="1929536"/>
                  </a:cubicBezTo>
                  <a:cubicBezTo>
                    <a:pt x="3823973" y="1929536"/>
                    <a:pt x="3821893" y="1927247"/>
                    <a:pt x="3821893" y="1924424"/>
                  </a:cubicBezTo>
                  <a:cubicBezTo>
                    <a:pt x="3821893" y="1921601"/>
                    <a:pt x="3823973" y="1919312"/>
                    <a:pt x="3826541" y="1919312"/>
                  </a:cubicBezTo>
                  <a:close/>
                  <a:moveTo>
                    <a:pt x="6971" y="1918382"/>
                  </a:moveTo>
                  <a:cubicBezTo>
                    <a:pt x="10821" y="1918382"/>
                    <a:pt x="13942" y="1921711"/>
                    <a:pt x="13942" y="1925818"/>
                  </a:cubicBezTo>
                  <a:cubicBezTo>
                    <a:pt x="13942" y="1929925"/>
                    <a:pt x="10821" y="1933254"/>
                    <a:pt x="6971" y="1933254"/>
                  </a:cubicBezTo>
                  <a:cubicBezTo>
                    <a:pt x="3121" y="1933254"/>
                    <a:pt x="0" y="1929925"/>
                    <a:pt x="0" y="1925818"/>
                  </a:cubicBezTo>
                  <a:cubicBezTo>
                    <a:pt x="0" y="1921711"/>
                    <a:pt x="3121" y="1918382"/>
                    <a:pt x="6971" y="1918382"/>
                  </a:cubicBezTo>
                  <a:close/>
                  <a:moveTo>
                    <a:pt x="3649481" y="1914665"/>
                  </a:moveTo>
                  <a:cubicBezTo>
                    <a:pt x="3655385" y="1914665"/>
                    <a:pt x="3660169" y="1919242"/>
                    <a:pt x="3660169" y="1924889"/>
                  </a:cubicBezTo>
                  <a:cubicBezTo>
                    <a:pt x="3660169" y="1930536"/>
                    <a:pt x="3655385" y="1935113"/>
                    <a:pt x="3649481" y="1935113"/>
                  </a:cubicBezTo>
                  <a:cubicBezTo>
                    <a:pt x="3643577" y="1935113"/>
                    <a:pt x="3638793" y="1930536"/>
                    <a:pt x="3638793" y="1924889"/>
                  </a:cubicBezTo>
                  <a:cubicBezTo>
                    <a:pt x="3638793" y="1919242"/>
                    <a:pt x="3643577" y="1914665"/>
                    <a:pt x="3649481" y="1914665"/>
                  </a:cubicBezTo>
                  <a:close/>
                  <a:moveTo>
                    <a:pt x="94339" y="1910947"/>
                  </a:moveTo>
                  <a:cubicBezTo>
                    <a:pt x="102296" y="1910947"/>
                    <a:pt x="108746" y="1917397"/>
                    <a:pt x="108746" y="1925354"/>
                  </a:cubicBezTo>
                  <a:cubicBezTo>
                    <a:pt x="108746" y="1933311"/>
                    <a:pt x="102296" y="1939761"/>
                    <a:pt x="94339" y="1939761"/>
                  </a:cubicBezTo>
                  <a:cubicBezTo>
                    <a:pt x="86382" y="1939761"/>
                    <a:pt x="79932" y="1933311"/>
                    <a:pt x="79932" y="1925354"/>
                  </a:cubicBezTo>
                  <a:cubicBezTo>
                    <a:pt x="79932" y="1917397"/>
                    <a:pt x="86382" y="1910947"/>
                    <a:pt x="94339" y="1910947"/>
                  </a:cubicBezTo>
                  <a:close/>
                  <a:moveTo>
                    <a:pt x="3739637" y="1907229"/>
                  </a:moveTo>
                  <a:cubicBezTo>
                    <a:pt x="3749133" y="1907229"/>
                    <a:pt x="3756833" y="1914927"/>
                    <a:pt x="3756833" y="1924424"/>
                  </a:cubicBezTo>
                  <a:cubicBezTo>
                    <a:pt x="3756833" y="1933921"/>
                    <a:pt x="3749133" y="1941619"/>
                    <a:pt x="3739637" y="1941619"/>
                  </a:cubicBezTo>
                  <a:cubicBezTo>
                    <a:pt x="3730141" y="1941619"/>
                    <a:pt x="3722441" y="1933921"/>
                    <a:pt x="3722441" y="1924424"/>
                  </a:cubicBezTo>
                  <a:cubicBezTo>
                    <a:pt x="3722441" y="1914927"/>
                    <a:pt x="3730141" y="1907229"/>
                    <a:pt x="3739637" y="1907229"/>
                  </a:cubicBezTo>
                  <a:close/>
                  <a:moveTo>
                    <a:pt x="3562577" y="1902582"/>
                  </a:moveTo>
                  <a:cubicBezTo>
                    <a:pt x="3574897" y="1902582"/>
                    <a:pt x="3584884" y="1912569"/>
                    <a:pt x="3584884" y="1924889"/>
                  </a:cubicBezTo>
                  <a:cubicBezTo>
                    <a:pt x="3584884" y="1937209"/>
                    <a:pt x="3574897" y="1947196"/>
                    <a:pt x="3562577" y="1947196"/>
                  </a:cubicBezTo>
                  <a:cubicBezTo>
                    <a:pt x="3550257" y="1947196"/>
                    <a:pt x="3540270" y="1937209"/>
                    <a:pt x="3540270" y="1924889"/>
                  </a:cubicBezTo>
                  <a:cubicBezTo>
                    <a:pt x="3540270" y="1912569"/>
                    <a:pt x="3550257" y="1902582"/>
                    <a:pt x="3562577" y="1902582"/>
                  </a:cubicBezTo>
                  <a:close/>
                  <a:moveTo>
                    <a:pt x="190073" y="1788260"/>
                  </a:moveTo>
                  <a:cubicBezTo>
                    <a:pt x="190844" y="1788260"/>
                    <a:pt x="191468" y="1788884"/>
                    <a:pt x="191468" y="1789655"/>
                  </a:cubicBezTo>
                  <a:cubicBezTo>
                    <a:pt x="191468" y="1790426"/>
                    <a:pt x="190844" y="1791050"/>
                    <a:pt x="190073" y="1791050"/>
                  </a:cubicBezTo>
                  <a:cubicBezTo>
                    <a:pt x="189302" y="1791050"/>
                    <a:pt x="188678" y="1790426"/>
                    <a:pt x="188678" y="1789655"/>
                  </a:cubicBezTo>
                  <a:cubicBezTo>
                    <a:pt x="188678" y="1788884"/>
                    <a:pt x="189302" y="1788260"/>
                    <a:pt x="190073" y="1788260"/>
                  </a:cubicBezTo>
                  <a:close/>
                  <a:moveTo>
                    <a:pt x="276976" y="1783613"/>
                  </a:moveTo>
                  <a:cubicBezTo>
                    <a:pt x="280569" y="1783613"/>
                    <a:pt x="283482" y="1786318"/>
                    <a:pt x="283482" y="1789655"/>
                  </a:cubicBezTo>
                  <a:cubicBezTo>
                    <a:pt x="283482" y="1792992"/>
                    <a:pt x="280569" y="1795697"/>
                    <a:pt x="276976" y="1795697"/>
                  </a:cubicBezTo>
                  <a:cubicBezTo>
                    <a:pt x="273383" y="1795697"/>
                    <a:pt x="270470" y="1792992"/>
                    <a:pt x="270470" y="1789655"/>
                  </a:cubicBezTo>
                  <a:cubicBezTo>
                    <a:pt x="270470" y="1786318"/>
                    <a:pt x="273383" y="1783613"/>
                    <a:pt x="276976" y="1783613"/>
                  </a:cubicBezTo>
                  <a:close/>
                  <a:moveTo>
                    <a:pt x="3821893" y="1782683"/>
                  </a:moveTo>
                  <a:cubicBezTo>
                    <a:pt x="3825485" y="1782683"/>
                    <a:pt x="3828399" y="1785180"/>
                    <a:pt x="3828399" y="1788260"/>
                  </a:cubicBezTo>
                  <a:cubicBezTo>
                    <a:pt x="3828399" y="1791340"/>
                    <a:pt x="3825485" y="1793837"/>
                    <a:pt x="3821893" y="1793837"/>
                  </a:cubicBezTo>
                  <a:cubicBezTo>
                    <a:pt x="3818301" y="1793837"/>
                    <a:pt x="3815387" y="1791340"/>
                    <a:pt x="3815387" y="1788260"/>
                  </a:cubicBezTo>
                  <a:cubicBezTo>
                    <a:pt x="3815387" y="1785180"/>
                    <a:pt x="3818301" y="1782683"/>
                    <a:pt x="3821893" y="1782683"/>
                  </a:cubicBezTo>
                  <a:close/>
                  <a:moveTo>
                    <a:pt x="11619" y="1781754"/>
                  </a:moveTo>
                  <a:cubicBezTo>
                    <a:pt x="15983" y="1781754"/>
                    <a:pt x="19520" y="1785291"/>
                    <a:pt x="19520" y="1789655"/>
                  </a:cubicBezTo>
                  <a:cubicBezTo>
                    <a:pt x="19520" y="1794019"/>
                    <a:pt x="15983" y="1797556"/>
                    <a:pt x="11619" y="1797556"/>
                  </a:cubicBezTo>
                  <a:cubicBezTo>
                    <a:pt x="7255" y="1797556"/>
                    <a:pt x="3718" y="1794019"/>
                    <a:pt x="3718" y="1789655"/>
                  </a:cubicBezTo>
                  <a:cubicBezTo>
                    <a:pt x="3718" y="1785291"/>
                    <a:pt x="7255" y="1781754"/>
                    <a:pt x="11619" y="1781754"/>
                  </a:cubicBezTo>
                  <a:close/>
                  <a:moveTo>
                    <a:pt x="98987" y="1778036"/>
                  </a:moveTo>
                  <a:cubicBezTo>
                    <a:pt x="105404" y="1778036"/>
                    <a:pt x="110606" y="1783238"/>
                    <a:pt x="110606" y="1789655"/>
                  </a:cubicBezTo>
                  <a:cubicBezTo>
                    <a:pt x="110606" y="1796072"/>
                    <a:pt x="105404" y="1801274"/>
                    <a:pt x="98987" y="1801274"/>
                  </a:cubicBezTo>
                  <a:cubicBezTo>
                    <a:pt x="92570" y="1801274"/>
                    <a:pt x="87368" y="1796072"/>
                    <a:pt x="87368" y="1789655"/>
                  </a:cubicBezTo>
                  <a:cubicBezTo>
                    <a:pt x="87368" y="1783238"/>
                    <a:pt x="92570" y="1778036"/>
                    <a:pt x="98987" y="1778036"/>
                  </a:cubicBezTo>
                  <a:close/>
                  <a:moveTo>
                    <a:pt x="3643905" y="1776177"/>
                  </a:moveTo>
                  <a:cubicBezTo>
                    <a:pt x="3650833" y="1776177"/>
                    <a:pt x="3656453" y="1781795"/>
                    <a:pt x="3656453" y="1788725"/>
                  </a:cubicBezTo>
                  <a:cubicBezTo>
                    <a:pt x="3656453" y="1795655"/>
                    <a:pt x="3650833" y="1801273"/>
                    <a:pt x="3643905" y="1801273"/>
                  </a:cubicBezTo>
                  <a:cubicBezTo>
                    <a:pt x="3636973" y="1801273"/>
                    <a:pt x="3631357" y="1795655"/>
                    <a:pt x="3631357" y="1788725"/>
                  </a:cubicBezTo>
                  <a:cubicBezTo>
                    <a:pt x="3631357" y="1781795"/>
                    <a:pt x="3636973" y="1776177"/>
                    <a:pt x="3643905" y="1776177"/>
                  </a:cubicBezTo>
                  <a:close/>
                  <a:moveTo>
                    <a:pt x="3734989" y="1771530"/>
                  </a:moveTo>
                  <a:cubicBezTo>
                    <a:pt x="3744487" y="1771530"/>
                    <a:pt x="3752185" y="1779228"/>
                    <a:pt x="3752185" y="1788725"/>
                  </a:cubicBezTo>
                  <a:cubicBezTo>
                    <a:pt x="3752185" y="1798222"/>
                    <a:pt x="3744487" y="1805920"/>
                    <a:pt x="3734989" y="1805920"/>
                  </a:cubicBezTo>
                  <a:cubicBezTo>
                    <a:pt x="3725493" y="1805920"/>
                    <a:pt x="3717795" y="1798222"/>
                    <a:pt x="3717795" y="1788725"/>
                  </a:cubicBezTo>
                  <a:cubicBezTo>
                    <a:pt x="3717795" y="1779228"/>
                    <a:pt x="3725493" y="1771530"/>
                    <a:pt x="3734989" y="1771530"/>
                  </a:cubicBezTo>
                  <a:close/>
                  <a:moveTo>
                    <a:pt x="3557000" y="1765953"/>
                  </a:moveTo>
                  <a:cubicBezTo>
                    <a:pt x="3569833" y="1765953"/>
                    <a:pt x="3580236" y="1776148"/>
                    <a:pt x="3580236" y="1788725"/>
                  </a:cubicBezTo>
                  <a:cubicBezTo>
                    <a:pt x="3580236" y="1801302"/>
                    <a:pt x="3569833" y="1811497"/>
                    <a:pt x="3557000" y="1811497"/>
                  </a:cubicBezTo>
                  <a:cubicBezTo>
                    <a:pt x="3544167" y="1811497"/>
                    <a:pt x="3533764" y="1801302"/>
                    <a:pt x="3533764" y="1788725"/>
                  </a:cubicBezTo>
                  <a:cubicBezTo>
                    <a:pt x="3533764" y="1776148"/>
                    <a:pt x="3544167" y="1765953"/>
                    <a:pt x="3557000" y="1765953"/>
                  </a:cubicBezTo>
                  <a:close/>
                  <a:moveTo>
                    <a:pt x="205408" y="1653490"/>
                  </a:moveTo>
                  <a:cubicBezTo>
                    <a:pt x="206435" y="1653490"/>
                    <a:pt x="207267" y="1654114"/>
                    <a:pt x="207267" y="1654885"/>
                  </a:cubicBezTo>
                  <a:cubicBezTo>
                    <a:pt x="207267" y="1655656"/>
                    <a:pt x="206435" y="1656280"/>
                    <a:pt x="205408" y="1656280"/>
                  </a:cubicBezTo>
                  <a:cubicBezTo>
                    <a:pt x="204381" y="1656280"/>
                    <a:pt x="203549" y="1655656"/>
                    <a:pt x="203549" y="1654885"/>
                  </a:cubicBezTo>
                  <a:cubicBezTo>
                    <a:pt x="203549" y="1654114"/>
                    <a:pt x="204381" y="1653490"/>
                    <a:pt x="205408" y="1653490"/>
                  </a:cubicBezTo>
                  <a:close/>
                  <a:moveTo>
                    <a:pt x="293706" y="1648842"/>
                  </a:moveTo>
                  <a:cubicBezTo>
                    <a:pt x="297299" y="1648842"/>
                    <a:pt x="300212" y="1651755"/>
                    <a:pt x="300212" y="1655348"/>
                  </a:cubicBezTo>
                  <a:cubicBezTo>
                    <a:pt x="300212" y="1658941"/>
                    <a:pt x="297299" y="1661854"/>
                    <a:pt x="293706" y="1661854"/>
                  </a:cubicBezTo>
                  <a:cubicBezTo>
                    <a:pt x="290113" y="1661854"/>
                    <a:pt x="287200" y="1658941"/>
                    <a:pt x="287200" y="1655348"/>
                  </a:cubicBezTo>
                  <a:cubicBezTo>
                    <a:pt x="287200" y="1651755"/>
                    <a:pt x="290113" y="1648842"/>
                    <a:pt x="293706" y="1648842"/>
                  </a:cubicBezTo>
                  <a:close/>
                  <a:moveTo>
                    <a:pt x="3807021" y="1646054"/>
                  </a:moveTo>
                  <a:cubicBezTo>
                    <a:pt x="3811129" y="1646054"/>
                    <a:pt x="3814457" y="1649175"/>
                    <a:pt x="3814457" y="1653025"/>
                  </a:cubicBezTo>
                  <a:cubicBezTo>
                    <a:pt x="3814457" y="1656875"/>
                    <a:pt x="3811129" y="1659996"/>
                    <a:pt x="3807021" y="1659996"/>
                  </a:cubicBezTo>
                  <a:cubicBezTo>
                    <a:pt x="3802915" y="1659996"/>
                    <a:pt x="3799585" y="1656875"/>
                    <a:pt x="3799585" y="1653025"/>
                  </a:cubicBezTo>
                  <a:cubicBezTo>
                    <a:pt x="3799585" y="1649175"/>
                    <a:pt x="3802915" y="1646054"/>
                    <a:pt x="3807021" y="1646054"/>
                  </a:cubicBezTo>
                  <a:close/>
                  <a:moveTo>
                    <a:pt x="26490" y="1646054"/>
                  </a:moveTo>
                  <a:cubicBezTo>
                    <a:pt x="31367" y="1646054"/>
                    <a:pt x="35320" y="1649799"/>
                    <a:pt x="35320" y="1654419"/>
                  </a:cubicBezTo>
                  <a:cubicBezTo>
                    <a:pt x="35320" y="1659039"/>
                    <a:pt x="31367" y="1662784"/>
                    <a:pt x="26490" y="1662784"/>
                  </a:cubicBezTo>
                  <a:cubicBezTo>
                    <a:pt x="21613" y="1662784"/>
                    <a:pt x="17660" y="1659039"/>
                    <a:pt x="17660" y="1654419"/>
                  </a:cubicBezTo>
                  <a:cubicBezTo>
                    <a:pt x="17660" y="1649799"/>
                    <a:pt x="21613" y="1646054"/>
                    <a:pt x="26490" y="1646054"/>
                  </a:cubicBezTo>
                  <a:close/>
                  <a:moveTo>
                    <a:pt x="113858" y="1641407"/>
                  </a:moveTo>
                  <a:cubicBezTo>
                    <a:pt x="120788" y="1641407"/>
                    <a:pt x="126406" y="1647025"/>
                    <a:pt x="126406" y="1653955"/>
                  </a:cubicBezTo>
                  <a:cubicBezTo>
                    <a:pt x="126406" y="1660885"/>
                    <a:pt x="120788" y="1666503"/>
                    <a:pt x="113858" y="1666503"/>
                  </a:cubicBezTo>
                  <a:cubicBezTo>
                    <a:pt x="106928" y="1666503"/>
                    <a:pt x="101310" y="1660885"/>
                    <a:pt x="101310" y="1653955"/>
                  </a:cubicBezTo>
                  <a:cubicBezTo>
                    <a:pt x="101310" y="1647025"/>
                    <a:pt x="106928" y="1641407"/>
                    <a:pt x="113858" y="1641407"/>
                  </a:cubicBezTo>
                  <a:close/>
                  <a:moveTo>
                    <a:pt x="3628103" y="1636760"/>
                  </a:moveTo>
                  <a:cubicBezTo>
                    <a:pt x="3637601" y="1636760"/>
                    <a:pt x="3645297" y="1644458"/>
                    <a:pt x="3645297" y="1653955"/>
                  </a:cubicBezTo>
                  <a:cubicBezTo>
                    <a:pt x="3645297" y="1663452"/>
                    <a:pt x="3637601" y="1671150"/>
                    <a:pt x="3628103" y="1671150"/>
                  </a:cubicBezTo>
                  <a:cubicBezTo>
                    <a:pt x="3618606" y="1671150"/>
                    <a:pt x="3610908" y="1663452"/>
                    <a:pt x="3610908" y="1653955"/>
                  </a:cubicBezTo>
                  <a:cubicBezTo>
                    <a:pt x="3610908" y="1644458"/>
                    <a:pt x="3618606" y="1636760"/>
                    <a:pt x="3628103" y="1636760"/>
                  </a:cubicBezTo>
                  <a:close/>
                  <a:moveTo>
                    <a:pt x="3719653" y="1635830"/>
                  </a:moveTo>
                  <a:cubicBezTo>
                    <a:pt x="3729407" y="1635830"/>
                    <a:pt x="3737313" y="1643737"/>
                    <a:pt x="3737313" y="1653490"/>
                  </a:cubicBezTo>
                  <a:cubicBezTo>
                    <a:pt x="3737313" y="1663243"/>
                    <a:pt x="3729407" y="1671150"/>
                    <a:pt x="3719653" y="1671150"/>
                  </a:cubicBezTo>
                  <a:cubicBezTo>
                    <a:pt x="3709901" y="1671150"/>
                    <a:pt x="3701993" y="1663243"/>
                    <a:pt x="3701993" y="1653490"/>
                  </a:cubicBezTo>
                  <a:cubicBezTo>
                    <a:pt x="3701993" y="1643737"/>
                    <a:pt x="3709901" y="1635830"/>
                    <a:pt x="3719653" y="1635830"/>
                  </a:cubicBezTo>
                  <a:close/>
                  <a:moveTo>
                    <a:pt x="3540270" y="1631183"/>
                  </a:moveTo>
                  <a:cubicBezTo>
                    <a:pt x="3553103" y="1631183"/>
                    <a:pt x="3563506" y="1641586"/>
                    <a:pt x="3563506" y="1654419"/>
                  </a:cubicBezTo>
                  <a:cubicBezTo>
                    <a:pt x="3563506" y="1667252"/>
                    <a:pt x="3553103" y="1677655"/>
                    <a:pt x="3540270" y="1677655"/>
                  </a:cubicBezTo>
                  <a:cubicBezTo>
                    <a:pt x="3527437" y="1677655"/>
                    <a:pt x="3517034" y="1667252"/>
                    <a:pt x="3517034" y="1654419"/>
                  </a:cubicBezTo>
                  <a:cubicBezTo>
                    <a:pt x="3517034" y="1641586"/>
                    <a:pt x="3527437" y="1631183"/>
                    <a:pt x="3540270" y="1631183"/>
                  </a:cubicBezTo>
                  <a:close/>
                  <a:moveTo>
                    <a:pt x="232362" y="1519649"/>
                  </a:moveTo>
                  <a:cubicBezTo>
                    <a:pt x="233389" y="1519649"/>
                    <a:pt x="234221" y="1520481"/>
                    <a:pt x="234221" y="1521508"/>
                  </a:cubicBezTo>
                  <a:cubicBezTo>
                    <a:pt x="234221" y="1522534"/>
                    <a:pt x="233389" y="1523367"/>
                    <a:pt x="232362" y="1523367"/>
                  </a:cubicBezTo>
                  <a:cubicBezTo>
                    <a:pt x="231335" y="1523367"/>
                    <a:pt x="230503" y="1522534"/>
                    <a:pt x="230503" y="1521508"/>
                  </a:cubicBezTo>
                  <a:cubicBezTo>
                    <a:pt x="230503" y="1520481"/>
                    <a:pt x="231335" y="1519649"/>
                    <a:pt x="232362" y="1519649"/>
                  </a:cubicBezTo>
                  <a:close/>
                  <a:moveTo>
                    <a:pt x="321589" y="1515002"/>
                  </a:moveTo>
                  <a:cubicBezTo>
                    <a:pt x="325182" y="1515002"/>
                    <a:pt x="328095" y="1518123"/>
                    <a:pt x="328095" y="1521973"/>
                  </a:cubicBezTo>
                  <a:cubicBezTo>
                    <a:pt x="328095" y="1525823"/>
                    <a:pt x="325182" y="1528944"/>
                    <a:pt x="321589" y="1528944"/>
                  </a:cubicBezTo>
                  <a:cubicBezTo>
                    <a:pt x="317996" y="1528944"/>
                    <a:pt x="315083" y="1525823"/>
                    <a:pt x="315083" y="1521973"/>
                  </a:cubicBezTo>
                  <a:cubicBezTo>
                    <a:pt x="315083" y="1518123"/>
                    <a:pt x="317996" y="1515002"/>
                    <a:pt x="321589" y="1515002"/>
                  </a:cubicBezTo>
                  <a:close/>
                  <a:moveTo>
                    <a:pt x="50655" y="1511284"/>
                  </a:moveTo>
                  <a:cubicBezTo>
                    <a:pt x="55532" y="1511284"/>
                    <a:pt x="59485" y="1515237"/>
                    <a:pt x="59485" y="1520114"/>
                  </a:cubicBezTo>
                  <a:cubicBezTo>
                    <a:pt x="59485" y="1524991"/>
                    <a:pt x="55532" y="1528944"/>
                    <a:pt x="50655" y="1528944"/>
                  </a:cubicBezTo>
                  <a:cubicBezTo>
                    <a:pt x="45778" y="1528944"/>
                    <a:pt x="41825" y="1524991"/>
                    <a:pt x="41825" y="1520114"/>
                  </a:cubicBezTo>
                  <a:cubicBezTo>
                    <a:pt x="41825" y="1515237"/>
                    <a:pt x="45778" y="1511284"/>
                    <a:pt x="50655" y="1511284"/>
                  </a:cubicBezTo>
                  <a:close/>
                  <a:moveTo>
                    <a:pt x="3782857" y="1510355"/>
                  </a:moveTo>
                  <a:cubicBezTo>
                    <a:pt x="3787989" y="1510355"/>
                    <a:pt x="3792151" y="1514308"/>
                    <a:pt x="3792151" y="1519185"/>
                  </a:cubicBezTo>
                  <a:cubicBezTo>
                    <a:pt x="3792151" y="1524062"/>
                    <a:pt x="3787989" y="1528015"/>
                    <a:pt x="3782857" y="1528015"/>
                  </a:cubicBezTo>
                  <a:cubicBezTo>
                    <a:pt x="3777723" y="1528015"/>
                    <a:pt x="3773561" y="1524062"/>
                    <a:pt x="3773561" y="1519185"/>
                  </a:cubicBezTo>
                  <a:cubicBezTo>
                    <a:pt x="3773561" y="1514308"/>
                    <a:pt x="3777723" y="1510355"/>
                    <a:pt x="3782857" y="1510355"/>
                  </a:cubicBezTo>
                  <a:close/>
                  <a:moveTo>
                    <a:pt x="139418" y="1506637"/>
                  </a:moveTo>
                  <a:cubicBezTo>
                    <a:pt x="147118" y="1506637"/>
                    <a:pt x="153360" y="1512671"/>
                    <a:pt x="153360" y="1520114"/>
                  </a:cubicBezTo>
                  <a:cubicBezTo>
                    <a:pt x="153360" y="1527557"/>
                    <a:pt x="147118" y="1533591"/>
                    <a:pt x="139418" y="1533591"/>
                  </a:cubicBezTo>
                  <a:cubicBezTo>
                    <a:pt x="131718" y="1533591"/>
                    <a:pt x="125476" y="1527557"/>
                    <a:pt x="125476" y="1520114"/>
                  </a:cubicBezTo>
                  <a:cubicBezTo>
                    <a:pt x="125476" y="1512671"/>
                    <a:pt x="131718" y="1506637"/>
                    <a:pt x="139418" y="1506637"/>
                  </a:cubicBezTo>
                  <a:close/>
                  <a:moveTo>
                    <a:pt x="3694095" y="1501989"/>
                  </a:moveTo>
                  <a:cubicBezTo>
                    <a:pt x="3704105" y="1501989"/>
                    <a:pt x="3712221" y="1509896"/>
                    <a:pt x="3712221" y="1519649"/>
                  </a:cubicBezTo>
                  <a:cubicBezTo>
                    <a:pt x="3712221" y="1529402"/>
                    <a:pt x="3704105" y="1537309"/>
                    <a:pt x="3694095" y="1537309"/>
                  </a:cubicBezTo>
                  <a:cubicBezTo>
                    <a:pt x="3684085" y="1537309"/>
                    <a:pt x="3675969" y="1529402"/>
                    <a:pt x="3675969" y="1519649"/>
                  </a:cubicBezTo>
                  <a:cubicBezTo>
                    <a:pt x="3675969" y="1509896"/>
                    <a:pt x="3684085" y="1501989"/>
                    <a:pt x="3694095" y="1501989"/>
                  </a:cubicBezTo>
                  <a:close/>
                  <a:moveTo>
                    <a:pt x="3512387" y="1499201"/>
                  </a:moveTo>
                  <a:cubicBezTo>
                    <a:pt x="3524707" y="1499201"/>
                    <a:pt x="3534694" y="1509188"/>
                    <a:pt x="3534694" y="1521508"/>
                  </a:cubicBezTo>
                  <a:cubicBezTo>
                    <a:pt x="3534694" y="1533828"/>
                    <a:pt x="3524707" y="1543815"/>
                    <a:pt x="3512387" y="1543815"/>
                  </a:cubicBezTo>
                  <a:cubicBezTo>
                    <a:pt x="3500067" y="1543815"/>
                    <a:pt x="3490080" y="1533828"/>
                    <a:pt x="3490080" y="1521508"/>
                  </a:cubicBezTo>
                  <a:cubicBezTo>
                    <a:pt x="3490080" y="1509188"/>
                    <a:pt x="3500067" y="1499201"/>
                    <a:pt x="3512387" y="1499201"/>
                  </a:cubicBezTo>
                  <a:close/>
                  <a:moveTo>
                    <a:pt x="3601613" y="1498272"/>
                  </a:moveTo>
                  <a:cubicBezTo>
                    <a:pt x="3614446" y="1498272"/>
                    <a:pt x="3624849" y="1508467"/>
                    <a:pt x="3624849" y="1521044"/>
                  </a:cubicBezTo>
                  <a:cubicBezTo>
                    <a:pt x="3624849" y="1533621"/>
                    <a:pt x="3614446" y="1543816"/>
                    <a:pt x="3601613" y="1543816"/>
                  </a:cubicBezTo>
                  <a:cubicBezTo>
                    <a:pt x="3588780" y="1543816"/>
                    <a:pt x="3578377" y="1533621"/>
                    <a:pt x="3578377" y="1521044"/>
                  </a:cubicBezTo>
                  <a:cubicBezTo>
                    <a:pt x="3578377" y="1508467"/>
                    <a:pt x="3588780" y="1498272"/>
                    <a:pt x="3601613" y="1498272"/>
                  </a:cubicBezTo>
                  <a:close/>
                  <a:moveTo>
                    <a:pt x="269076" y="1388597"/>
                  </a:moveTo>
                  <a:cubicBezTo>
                    <a:pt x="270359" y="1388597"/>
                    <a:pt x="271400" y="1389638"/>
                    <a:pt x="271400" y="1390921"/>
                  </a:cubicBezTo>
                  <a:cubicBezTo>
                    <a:pt x="271400" y="1392204"/>
                    <a:pt x="270359" y="1393245"/>
                    <a:pt x="269076" y="1393245"/>
                  </a:cubicBezTo>
                  <a:cubicBezTo>
                    <a:pt x="267793" y="1393245"/>
                    <a:pt x="266752" y="1392204"/>
                    <a:pt x="266752" y="1390921"/>
                  </a:cubicBezTo>
                  <a:cubicBezTo>
                    <a:pt x="266752" y="1389638"/>
                    <a:pt x="267793" y="1388597"/>
                    <a:pt x="269076" y="1388597"/>
                  </a:cubicBezTo>
                  <a:close/>
                  <a:moveTo>
                    <a:pt x="360161" y="1384879"/>
                  </a:moveTo>
                  <a:cubicBezTo>
                    <a:pt x="364011" y="1384879"/>
                    <a:pt x="367132" y="1388000"/>
                    <a:pt x="367132" y="1391850"/>
                  </a:cubicBezTo>
                  <a:cubicBezTo>
                    <a:pt x="367132" y="1395700"/>
                    <a:pt x="364011" y="1398821"/>
                    <a:pt x="360161" y="1398821"/>
                  </a:cubicBezTo>
                  <a:cubicBezTo>
                    <a:pt x="356311" y="1398821"/>
                    <a:pt x="353190" y="1395700"/>
                    <a:pt x="353190" y="1391850"/>
                  </a:cubicBezTo>
                  <a:cubicBezTo>
                    <a:pt x="353190" y="1388000"/>
                    <a:pt x="356311" y="1384879"/>
                    <a:pt x="360161" y="1384879"/>
                  </a:cubicBezTo>
                  <a:close/>
                  <a:moveTo>
                    <a:pt x="84580" y="1379302"/>
                  </a:moveTo>
                  <a:cubicBezTo>
                    <a:pt x="89713" y="1379302"/>
                    <a:pt x="93875" y="1383255"/>
                    <a:pt x="93875" y="1388132"/>
                  </a:cubicBezTo>
                  <a:cubicBezTo>
                    <a:pt x="93875" y="1393009"/>
                    <a:pt x="89713" y="1396962"/>
                    <a:pt x="84580" y="1396962"/>
                  </a:cubicBezTo>
                  <a:cubicBezTo>
                    <a:pt x="79447" y="1396962"/>
                    <a:pt x="75285" y="1393009"/>
                    <a:pt x="75285" y="1388132"/>
                  </a:cubicBezTo>
                  <a:cubicBezTo>
                    <a:pt x="75285" y="1383255"/>
                    <a:pt x="79447" y="1379302"/>
                    <a:pt x="84580" y="1379302"/>
                  </a:cubicBezTo>
                  <a:close/>
                  <a:moveTo>
                    <a:pt x="3749397" y="1376514"/>
                  </a:moveTo>
                  <a:cubicBezTo>
                    <a:pt x="3755557" y="1376514"/>
                    <a:pt x="3760549" y="1381300"/>
                    <a:pt x="3760549" y="1387203"/>
                  </a:cubicBezTo>
                  <a:cubicBezTo>
                    <a:pt x="3760549" y="1393106"/>
                    <a:pt x="3755557" y="1397892"/>
                    <a:pt x="3749397" y="1397892"/>
                  </a:cubicBezTo>
                  <a:cubicBezTo>
                    <a:pt x="3743237" y="1397892"/>
                    <a:pt x="3738241" y="1393106"/>
                    <a:pt x="3738241" y="1387203"/>
                  </a:cubicBezTo>
                  <a:cubicBezTo>
                    <a:pt x="3738241" y="1381300"/>
                    <a:pt x="3743237" y="1376514"/>
                    <a:pt x="3749397" y="1376514"/>
                  </a:cubicBezTo>
                  <a:close/>
                  <a:moveTo>
                    <a:pt x="174737" y="1372796"/>
                  </a:moveTo>
                  <a:cubicBezTo>
                    <a:pt x="183464" y="1372796"/>
                    <a:pt x="190538" y="1379870"/>
                    <a:pt x="190538" y="1388597"/>
                  </a:cubicBezTo>
                  <a:cubicBezTo>
                    <a:pt x="190538" y="1397324"/>
                    <a:pt x="183464" y="1404398"/>
                    <a:pt x="174737" y="1404398"/>
                  </a:cubicBezTo>
                  <a:cubicBezTo>
                    <a:pt x="166010" y="1404398"/>
                    <a:pt x="158936" y="1397324"/>
                    <a:pt x="158936" y="1388597"/>
                  </a:cubicBezTo>
                  <a:cubicBezTo>
                    <a:pt x="158936" y="1379870"/>
                    <a:pt x="166010" y="1372796"/>
                    <a:pt x="174737" y="1372796"/>
                  </a:cubicBezTo>
                  <a:close/>
                  <a:moveTo>
                    <a:pt x="3658777" y="1370008"/>
                  </a:moveTo>
                  <a:cubicBezTo>
                    <a:pt x="3668785" y="1370008"/>
                    <a:pt x="3676901" y="1378123"/>
                    <a:pt x="3676901" y="1388133"/>
                  </a:cubicBezTo>
                  <a:cubicBezTo>
                    <a:pt x="3676901" y="1398143"/>
                    <a:pt x="3668785" y="1406258"/>
                    <a:pt x="3658777" y="1406258"/>
                  </a:cubicBezTo>
                  <a:cubicBezTo>
                    <a:pt x="3648765" y="1406258"/>
                    <a:pt x="3640651" y="1398143"/>
                    <a:pt x="3640651" y="1388133"/>
                  </a:cubicBezTo>
                  <a:cubicBezTo>
                    <a:pt x="3640651" y="1378123"/>
                    <a:pt x="3648765" y="1370008"/>
                    <a:pt x="3658777" y="1370008"/>
                  </a:cubicBezTo>
                  <a:close/>
                  <a:moveTo>
                    <a:pt x="3473350" y="1369079"/>
                  </a:moveTo>
                  <a:cubicBezTo>
                    <a:pt x="3485670" y="1369079"/>
                    <a:pt x="3495657" y="1379066"/>
                    <a:pt x="3495657" y="1391386"/>
                  </a:cubicBezTo>
                  <a:cubicBezTo>
                    <a:pt x="3495657" y="1403706"/>
                    <a:pt x="3485670" y="1413693"/>
                    <a:pt x="3473350" y="1413693"/>
                  </a:cubicBezTo>
                  <a:cubicBezTo>
                    <a:pt x="3461030" y="1413693"/>
                    <a:pt x="3451043" y="1403706"/>
                    <a:pt x="3451043" y="1391386"/>
                  </a:cubicBezTo>
                  <a:cubicBezTo>
                    <a:pt x="3451043" y="1379066"/>
                    <a:pt x="3461030" y="1369079"/>
                    <a:pt x="3473350" y="1369079"/>
                  </a:cubicBezTo>
                  <a:close/>
                  <a:moveTo>
                    <a:pt x="3564436" y="1362572"/>
                  </a:moveTo>
                  <a:cubicBezTo>
                    <a:pt x="3579836" y="1362572"/>
                    <a:pt x="3592320" y="1374848"/>
                    <a:pt x="3592320" y="1389991"/>
                  </a:cubicBezTo>
                  <a:cubicBezTo>
                    <a:pt x="3592320" y="1405134"/>
                    <a:pt x="3579836" y="1417410"/>
                    <a:pt x="3564436" y="1417410"/>
                  </a:cubicBezTo>
                  <a:cubicBezTo>
                    <a:pt x="3549036" y="1417410"/>
                    <a:pt x="3536552" y="1405134"/>
                    <a:pt x="3536552" y="1389991"/>
                  </a:cubicBezTo>
                  <a:cubicBezTo>
                    <a:pt x="3536552" y="1374848"/>
                    <a:pt x="3549036" y="1362572"/>
                    <a:pt x="3564436" y="1362572"/>
                  </a:cubicBezTo>
                  <a:close/>
                  <a:moveTo>
                    <a:pt x="316478" y="1261263"/>
                  </a:moveTo>
                  <a:cubicBezTo>
                    <a:pt x="317761" y="1261263"/>
                    <a:pt x="318802" y="1262304"/>
                    <a:pt x="318802" y="1263587"/>
                  </a:cubicBezTo>
                  <a:cubicBezTo>
                    <a:pt x="318802" y="1264870"/>
                    <a:pt x="317761" y="1265911"/>
                    <a:pt x="316478" y="1265911"/>
                  </a:cubicBezTo>
                  <a:cubicBezTo>
                    <a:pt x="315195" y="1265911"/>
                    <a:pt x="314154" y="1264870"/>
                    <a:pt x="314154" y="1263587"/>
                  </a:cubicBezTo>
                  <a:cubicBezTo>
                    <a:pt x="314154" y="1262304"/>
                    <a:pt x="315195" y="1261263"/>
                    <a:pt x="316478" y="1261263"/>
                  </a:cubicBezTo>
                  <a:close/>
                  <a:moveTo>
                    <a:pt x="409887" y="1257545"/>
                  </a:moveTo>
                  <a:cubicBezTo>
                    <a:pt x="413994" y="1257545"/>
                    <a:pt x="417323" y="1260874"/>
                    <a:pt x="417323" y="1264981"/>
                  </a:cubicBezTo>
                  <a:cubicBezTo>
                    <a:pt x="417323" y="1269088"/>
                    <a:pt x="413994" y="1272417"/>
                    <a:pt x="409887" y="1272417"/>
                  </a:cubicBezTo>
                  <a:cubicBezTo>
                    <a:pt x="405780" y="1272417"/>
                    <a:pt x="402451" y="1269088"/>
                    <a:pt x="402451" y="1264981"/>
                  </a:cubicBezTo>
                  <a:cubicBezTo>
                    <a:pt x="402451" y="1260874"/>
                    <a:pt x="405780" y="1257545"/>
                    <a:pt x="409887" y="1257545"/>
                  </a:cubicBezTo>
                  <a:close/>
                  <a:moveTo>
                    <a:pt x="127334" y="1249179"/>
                  </a:moveTo>
                  <a:cubicBezTo>
                    <a:pt x="132981" y="1249179"/>
                    <a:pt x="137558" y="1253549"/>
                    <a:pt x="137558" y="1258939"/>
                  </a:cubicBezTo>
                  <a:cubicBezTo>
                    <a:pt x="137558" y="1264329"/>
                    <a:pt x="132981" y="1268699"/>
                    <a:pt x="127334" y="1268699"/>
                  </a:cubicBezTo>
                  <a:cubicBezTo>
                    <a:pt x="121687" y="1268699"/>
                    <a:pt x="117110" y="1264329"/>
                    <a:pt x="117110" y="1258939"/>
                  </a:cubicBezTo>
                  <a:cubicBezTo>
                    <a:pt x="117110" y="1253549"/>
                    <a:pt x="121687" y="1249179"/>
                    <a:pt x="127334" y="1249179"/>
                  </a:cubicBezTo>
                  <a:close/>
                  <a:moveTo>
                    <a:pt x="3706177" y="1245462"/>
                  </a:moveTo>
                  <a:cubicBezTo>
                    <a:pt x="3713107" y="1245462"/>
                    <a:pt x="3718725" y="1251080"/>
                    <a:pt x="3718725" y="1258010"/>
                  </a:cubicBezTo>
                  <a:cubicBezTo>
                    <a:pt x="3718725" y="1264940"/>
                    <a:pt x="3713107" y="1270558"/>
                    <a:pt x="3706177" y="1270558"/>
                  </a:cubicBezTo>
                  <a:cubicBezTo>
                    <a:pt x="3699247" y="1270558"/>
                    <a:pt x="3693629" y="1264940"/>
                    <a:pt x="3693629" y="1258010"/>
                  </a:cubicBezTo>
                  <a:cubicBezTo>
                    <a:pt x="3693629" y="1251080"/>
                    <a:pt x="3699247" y="1245462"/>
                    <a:pt x="3706177" y="1245462"/>
                  </a:cubicBezTo>
                  <a:close/>
                  <a:moveTo>
                    <a:pt x="3424090" y="1243603"/>
                  </a:moveTo>
                  <a:cubicBezTo>
                    <a:pt x="3435897" y="1243603"/>
                    <a:pt x="3445468" y="1253174"/>
                    <a:pt x="3445468" y="1264981"/>
                  </a:cubicBezTo>
                  <a:cubicBezTo>
                    <a:pt x="3445468" y="1276788"/>
                    <a:pt x="3435897" y="1286359"/>
                    <a:pt x="3424090" y="1286359"/>
                  </a:cubicBezTo>
                  <a:cubicBezTo>
                    <a:pt x="3412283" y="1286359"/>
                    <a:pt x="3402712" y="1276788"/>
                    <a:pt x="3402712" y="1264981"/>
                  </a:cubicBezTo>
                  <a:cubicBezTo>
                    <a:pt x="3402712" y="1253174"/>
                    <a:pt x="3412283" y="1243603"/>
                    <a:pt x="3424090" y="1243603"/>
                  </a:cubicBezTo>
                  <a:close/>
                  <a:moveTo>
                    <a:pt x="219815" y="1242674"/>
                  </a:moveTo>
                  <a:cubicBezTo>
                    <a:pt x="229312" y="1242674"/>
                    <a:pt x="237010" y="1250372"/>
                    <a:pt x="237010" y="1259869"/>
                  </a:cubicBezTo>
                  <a:cubicBezTo>
                    <a:pt x="237010" y="1269366"/>
                    <a:pt x="229312" y="1277064"/>
                    <a:pt x="219815" y="1277064"/>
                  </a:cubicBezTo>
                  <a:cubicBezTo>
                    <a:pt x="210318" y="1277064"/>
                    <a:pt x="202620" y="1269366"/>
                    <a:pt x="202620" y="1259869"/>
                  </a:cubicBezTo>
                  <a:cubicBezTo>
                    <a:pt x="202620" y="1250372"/>
                    <a:pt x="210318" y="1242674"/>
                    <a:pt x="219815" y="1242674"/>
                  </a:cubicBezTo>
                  <a:close/>
                  <a:moveTo>
                    <a:pt x="3613696" y="1241744"/>
                  </a:moveTo>
                  <a:cubicBezTo>
                    <a:pt x="3623961" y="1241744"/>
                    <a:pt x="3632285" y="1249859"/>
                    <a:pt x="3632285" y="1259869"/>
                  </a:cubicBezTo>
                  <a:cubicBezTo>
                    <a:pt x="3632285" y="1269879"/>
                    <a:pt x="3623961" y="1277994"/>
                    <a:pt x="3613696" y="1277994"/>
                  </a:cubicBezTo>
                  <a:cubicBezTo>
                    <a:pt x="3603430" y="1277994"/>
                    <a:pt x="3595107" y="1269879"/>
                    <a:pt x="3595107" y="1259869"/>
                  </a:cubicBezTo>
                  <a:cubicBezTo>
                    <a:pt x="3595107" y="1249859"/>
                    <a:pt x="3603430" y="1241744"/>
                    <a:pt x="3613696" y="1241744"/>
                  </a:cubicBezTo>
                  <a:close/>
                  <a:moveTo>
                    <a:pt x="3517499" y="1233379"/>
                  </a:moveTo>
                  <a:cubicBezTo>
                    <a:pt x="3533669" y="1233379"/>
                    <a:pt x="3546777" y="1246487"/>
                    <a:pt x="3546777" y="1262657"/>
                  </a:cubicBezTo>
                  <a:cubicBezTo>
                    <a:pt x="3546777" y="1278827"/>
                    <a:pt x="3533669" y="1291935"/>
                    <a:pt x="3517499" y="1291935"/>
                  </a:cubicBezTo>
                  <a:cubicBezTo>
                    <a:pt x="3501329" y="1291935"/>
                    <a:pt x="3488221" y="1278827"/>
                    <a:pt x="3488221" y="1262657"/>
                  </a:cubicBezTo>
                  <a:cubicBezTo>
                    <a:pt x="3488221" y="1246487"/>
                    <a:pt x="3501329" y="1233379"/>
                    <a:pt x="3517499" y="1233379"/>
                  </a:cubicBezTo>
                  <a:close/>
                  <a:moveTo>
                    <a:pt x="373639" y="1136716"/>
                  </a:moveTo>
                  <a:cubicBezTo>
                    <a:pt x="375179" y="1136716"/>
                    <a:pt x="376428" y="1138173"/>
                    <a:pt x="376428" y="1139969"/>
                  </a:cubicBezTo>
                  <a:cubicBezTo>
                    <a:pt x="376428" y="1141765"/>
                    <a:pt x="375179" y="1143222"/>
                    <a:pt x="373639" y="1143222"/>
                  </a:cubicBezTo>
                  <a:cubicBezTo>
                    <a:pt x="372099" y="1143222"/>
                    <a:pt x="370850" y="1141765"/>
                    <a:pt x="370850" y="1139969"/>
                  </a:cubicBezTo>
                  <a:cubicBezTo>
                    <a:pt x="370850" y="1138173"/>
                    <a:pt x="372099" y="1136716"/>
                    <a:pt x="373639" y="1136716"/>
                  </a:cubicBezTo>
                  <a:close/>
                  <a:moveTo>
                    <a:pt x="469837" y="1135787"/>
                  </a:moveTo>
                  <a:cubicBezTo>
                    <a:pt x="474201" y="1135787"/>
                    <a:pt x="477738" y="1139116"/>
                    <a:pt x="477738" y="1143223"/>
                  </a:cubicBezTo>
                  <a:cubicBezTo>
                    <a:pt x="477738" y="1147330"/>
                    <a:pt x="474201" y="1150659"/>
                    <a:pt x="469837" y="1150659"/>
                  </a:cubicBezTo>
                  <a:cubicBezTo>
                    <a:pt x="465473" y="1150659"/>
                    <a:pt x="461936" y="1147330"/>
                    <a:pt x="461936" y="1143223"/>
                  </a:cubicBezTo>
                  <a:cubicBezTo>
                    <a:pt x="461936" y="1139116"/>
                    <a:pt x="465473" y="1135787"/>
                    <a:pt x="469837" y="1135787"/>
                  </a:cubicBezTo>
                  <a:close/>
                  <a:moveTo>
                    <a:pt x="179384" y="1122774"/>
                  </a:moveTo>
                  <a:cubicBezTo>
                    <a:pt x="185031" y="1122774"/>
                    <a:pt x="189608" y="1127351"/>
                    <a:pt x="189608" y="1132998"/>
                  </a:cubicBezTo>
                  <a:cubicBezTo>
                    <a:pt x="189608" y="1138645"/>
                    <a:pt x="185031" y="1143222"/>
                    <a:pt x="179384" y="1143222"/>
                  </a:cubicBezTo>
                  <a:cubicBezTo>
                    <a:pt x="173737" y="1143222"/>
                    <a:pt x="169160" y="1138645"/>
                    <a:pt x="169160" y="1132998"/>
                  </a:cubicBezTo>
                  <a:cubicBezTo>
                    <a:pt x="169160" y="1127351"/>
                    <a:pt x="173737" y="1122774"/>
                    <a:pt x="179384" y="1122774"/>
                  </a:cubicBezTo>
                  <a:close/>
                  <a:moveTo>
                    <a:pt x="3364140" y="1121845"/>
                  </a:moveTo>
                  <a:cubicBezTo>
                    <a:pt x="3375690" y="1121845"/>
                    <a:pt x="3385053" y="1131208"/>
                    <a:pt x="3385053" y="1142758"/>
                  </a:cubicBezTo>
                  <a:cubicBezTo>
                    <a:pt x="3385053" y="1154308"/>
                    <a:pt x="3375690" y="1163671"/>
                    <a:pt x="3364140" y="1163671"/>
                  </a:cubicBezTo>
                  <a:cubicBezTo>
                    <a:pt x="3352590" y="1163671"/>
                    <a:pt x="3343227" y="1154308"/>
                    <a:pt x="3343227" y="1142758"/>
                  </a:cubicBezTo>
                  <a:cubicBezTo>
                    <a:pt x="3343227" y="1131208"/>
                    <a:pt x="3352590" y="1121845"/>
                    <a:pt x="3364140" y="1121845"/>
                  </a:cubicBezTo>
                  <a:close/>
                  <a:moveTo>
                    <a:pt x="3654129" y="1118127"/>
                  </a:moveTo>
                  <a:cubicBezTo>
                    <a:pt x="3662085" y="1118127"/>
                    <a:pt x="3668535" y="1124577"/>
                    <a:pt x="3668535" y="1132534"/>
                  </a:cubicBezTo>
                  <a:cubicBezTo>
                    <a:pt x="3668535" y="1140491"/>
                    <a:pt x="3662085" y="1146941"/>
                    <a:pt x="3654129" y="1146941"/>
                  </a:cubicBezTo>
                  <a:cubicBezTo>
                    <a:pt x="3646171" y="1146941"/>
                    <a:pt x="3639721" y="1140491"/>
                    <a:pt x="3639721" y="1132534"/>
                  </a:cubicBezTo>
                  <a:cubicBezTo>
                    <a:pt x="3639721" y="1124577"/>
                    <a:pt x="3646171" y="1118127"/>
                    <a:pt x="3654129" y="1118127"/>
                  </a:cubicBezTo>
                  <a:close/>
                  <a:moveTo>
                    <a:pt x="3558859" y="1116269"/>
                  </a:moveTo>
                  <a:cubicBezTo>
                    <a:pt x="3569125" y="1116269"/>
                    <a:pt x="3577448" y="1124592"/>
                    <a:pt x="3577448" y="1134858"/>
                  </a:cubicBezTo>
                  <a:cubicBezTo>
                    <a:pt x="3577448" y="1145124"/>
                    <a:pt x="3569125" y="1153447"/>
                    <a:pt x="3558859" y="1153447"/>
                  </a:cubicBezTo>
                  <a:cubicBezTo>
                    <a:pt x="3548593" y="1153447"/>
                    <a:pt x="3540270" y="1145124"/>
                    <a:pt x="3540270" y="1134858"/>
                  </a:cubicBezTo>
                  <a:cubicBezTo>
                    <a:pt x="3540270" y="1124592"/>
                    <a:pt x="3548593" y="1116269"/>
                    <a:pt x="3558859" y="1116269"/>
                  </a:cubicBezTo>
                  <a:close/>
                  <a:moveTo>
                    <a:pt x="274653" y="1116269"/>
                  </a:moveTo>
                  <a:cubicBezTo>
                    <a:pt x="285176" y="1116269"/>
                    <a:pt x="293707" y="1124800"/>
                    <a:pt x="293707" y="1135323"/>
                  </a:cubicBezTo>
                  <a:cubicBezTo>
                    <a:pt x="293707" y="1145846"/>
                    <a:pt x="285176" y="1154377"/>
                    <a:pt x="274653" y="1154377"/>
                  </a:cubicBezTo>
                  <a:cubicBezTo>
                    <a:pt x="264130" y="1154377"/>
                    <a:pt x="255599" y="1145846"/>
                    <a:pt x="255599" y="1135323"/>
                  </a:cubicBezTo>
                  <a:cubicBezTo>
                    <a:pt x="255599" y="1124800"/>
                    <a:pt x="264130" y="1116269"/>
                    <a:pt x="274653" y="1116269"/>
                  </a:cubicBezTo>
                  <a:close/>
                  <a:moveTo>
                    <a:pt x="3460338" y="1109762"/>
                  </a:moveTo>
                  <a:cubicBezTo>
                    <a:pt x="3476765" y="1109762"/>
                    <a:pt x="3490081" y="1122870"/>
                    <a:pt x="3490081" y="1139040"/>
                  </a:cubicBezTo>
                  <a:cubicBezTo>
                    <a:pt x="3490081" y="1155210"/>
                    <a:pt x="3476765" y="1168318"/>
                    <a:pt x="3460338" y="1168318"/>
                  </a:cubicBezTo>
                  <a:cubicBezTo>
                    <a:pt x="3443911" y="1168318"/>
                    <a:pt x="3430595" y="1155210"/>
                    <a:pt x="3430595" y="1139040"/>
                  </a:cubicBezTo>
                  <a:cubicBezTo>
                    <a:pt x="3430595" y="1122870"/>
                    <a:pt x="3443911" y="1109762"/>
                    <a:pt x="3460338" y="1109762"/>
                  </a:cubicBezTo>
                  <a:close/>
                  <a:moveTo>
                    <a:pt x="539545" y="1018676"/>
                  </a:moveTo>
                  <a:cubicBezTo>
                    <a:pt x="543909" y="1018676"/>
                    <a:pt x="547446" y="1022213"/>
                    <a:pt x="547446" y="1026577"/>
                  </a:cubicBezTo>
                  <a:cubicBezTo>
                    <a:pt x="547446" y="1030941"/>
                    <a:pt x="543909" y="1034478"/>
                    <a:pt x="539545" y="1034478"/>
                  </a:cubicBezTo>
                  <a:cubicBezTo>
                    <a:pt x="535181" y="1034478"/>
                    <a:pt x="531644" y="1030941"/>
                    <a:pt x="531644" y="1026577"/>
                  </a:cubicBezTo>
                  <a:cubicBezTo>
                    <a:pt x="531644" y="1022213"/>
                    <a:pt x="535181" y="1018676"/>
                    <a:pt x="539545" y="1018676"/>
                  </a:cubicBezTo>
                  <a:close/>
                  <a:moveTo>
                    <a:pt x="439630" y="1017747"/>
                  </a:moveTo>
                  <a:cubicBezTo>
                    <a:pt x="441683" y="1017747"/>
                    <a:pt x="443348" y="1019412"/>
                    <a:pt x="443348" y="1021465"/>
                  </a:cubicBezTo>
                  <a:cubicBezTo>
                    <a:pt x="443348" y="1023518"/>
                    <a:pt x="441683" y="1025183"/>
                    <a:pt x="439630" y="1025183"/>
                  </a:cubicBezTo>
                  <a:cubicBezTo>
                    <a:pt x="437577" y="1025183"/>
                    <a:pt x="435912" y="1023518"/>
                    <a:pt x="435912" y="1021465"/>
                  </a:cubicBezTo>
                  <a:cubicBezTo>
                    <a:pt x="435912" y="1019412"/>
                    <a:pt x="437577" y="1017747"/>
                    <a:pt x="439630" y="1017747"/>
                  </a:cubicBezTo>
                  <a:close/>
                  <a:moveTo>
                    <a:pt x="3293966" y="1005664"/>
                  </a:moveTo>
                  <a:cubicBezTo>
                    <a:pt x="3305259" y="1005664"/>
                    <a:pt x="3314414" y="1014819"/>
                    <a:pt x="3314414" y="1026112"/>
                  </a:cubicBezTo>
                  <a:cubicBezTo>
                    <a:pt x="3314414" y="1037405"/>
                    <a:pt x="3305259" y="1046560"/>
                    <a:pt x="3293966" y="1046560"/>
                  </a:cubicBezTo>
                  <a:cubicBezTo>
                    <a:pt x="3282673" y="1046560"/>
                    <a:pt x="3273518" y="1037405"/>
                    <a:pt x="3273518" y="1026112"/>
                  </a:cubicBezTo>
                  <a:cubicBezTo>
                    <a:pt x="3273518" y="1014819"/>
                    <a:pt x="3282673" y="1005664"/>
                    <a:pt x="3293966" y="1005664"/>
                  </a:cubicBezTo>
                  <a:close/>
                  <a:moveTo>
                    <a:pt x="241192" y="1001017"/>
                  </a:moveTo>
                  <a:cubicBezTo>
                    <a:pt x="247095" y="1001017"/>
                    <a:pt x="251881" y="1005803"/>
                    <a:pt x="251881" y="1011706"/>
                  </a:cubicBezTo>
                  <a:cubicBezTo>
                    <a:pt x="251881" y="1017609"/>
                    <a:pt x="247095" y="1022395"/>
                    <a:pt x="241192" y="1022395"/>
                  </a:cubicBezTo>
                  <a:cubicBezTo>
                    <a:pt x="235289" y="1022395"/>
                    <a:pt x="230503" y="1017609"/>
                    <a:pt x="230503" y="1011706"/>
                  </a:cubicBezTo>
                  <a:cubicBezTo>
                    <a:pt x="230503" y="1005803"/>
                    <a:pt x="235289" y="1001017"/>
                    <a:pt x="241192" y="1001017"/>
                  </a:cubicBezTo>
                  <a:close/>
                  <a:moveTo>
                    <a:pt x="3495192" y="995440"/>
                  </a:moveTo>
                  <a:cubicBezTo>
                    <a:pt x="3505715" y="995440"/>
                    <a:pt x="3514246" y="1003971"/>
                    <a:pt x="3514246" y="1014494"/>
                  </a:cubicBezTo>
                  <a:cubicBezTo>
                    <a:pt x="3514246" y="1025017"/>
                    <a:pt x="3505715" y="1033548"/>
                    <a:pt x="3495192" y="1033548"/>
                  </a:cubicBezTo>
                  <a:cubicBezTo>
                    <a:pt x="3484669" y="1033548"/>
                    <a:pt x="3476138" y="1025017"/>
                    <a:pt x="3476138" y="1014494"/>
                  </a:cubicBezTo>
                  <a:cubicBezTo>
                    <a:pt x="3476138" y="1003971"/>
                    <a:pt x="3484669" y="995440"/>
                    <a:pt x="3495192" y="995440"/>
                  </a:cubicBezTo>
                  <a:close/>
                  <a:moveTo>
                    <a:pt x="3592784" y="994510"/>
                  </a:moveTo>
                  <a:cubicBezTo>
                    <a:pt x="3601767" y="994510"/>
                    <a:pt x="3609050" y="1001793"/>
                    <a:pt x="3609050" y="1010776"/>
                  </a:cubicBezTo>
                  <a:cubicBezTo>
                    <a:pt x="3609050" y="1019759"/>
                    <a:pt x="3601767" y="1027042"/>
                    <a:pt x="3592784" y="1027042"/>
                  </a:cubicBezTo>
                  <a:cubicBezTo>
                    <a:pt x="3583801" y="1027042"/>
                    <a:pt x="3576518" y="1019759"/>
                    <a:pt x="3576518" y="1010776"/>
                  </a:cubicBezTo>
                  <a:cubicBezTo>
                    <a:pt x="3576518" y="1001793"/>
                    <a:pt x="3583801" y="994510"/>
                    <a:pt x="3592784" y="994510"/>
                  </a:cubicBezTo>
                  <a:close/>
                  <a:moveTo>
                    <a:pt x="338319" y="994510"/>
                  </a:moveTo>
                  <a:cubicBezTo>
                    <a:pt x="349612" y="994510"/>
                    <a:pt x="358767" y="1003873"/>
                    <a:pt x="358767" y="1015423"/>
                  </a:cubicBezTo>
                  <a:cubicBezTo>
                    <a:pt x="358767" y="1026973"/>
                    <a:pt x="349612" y="1036336"/>
                    <a:pt x="338319" y="1036336"/>
                  </a:cubicBezTo>
                  <a:cubicBezTo>
                    <a:pt x="327026" y="1036336"/>
                    <a:pt x="317871" y="1026973"/>
                    <a:pt x="317871" y="1015423"/>
                  </a:cubicBezTo>
                  <a:cubicBezTo>
                    <a:pt x="317871" y="1003873"/>
                    <a:pt x="327026" y="994510"/>
                    <a:pt x="338319" y="994510"/>
                  </a:cubicBezTo>
                  <a:close/>
                  <a:moveTo>
                    <a:pt x="3393418" y="991722"/>
                  </a:moveTo>
                  <a:cubicBezTo>
                    <a:pt x="3409845" y="991722"/>
                    <a:pt x="3423161" y="1004830"/>
                    <a:pt x="3423161" y="1021000"/>
                  </a:cubicBezTo>
                  <a:cubicBezTo>
                    <a:pt x="3423161" y="1037170"/>
                    <a:pt x="3409845" y="1050278"/>
                    <a:pt x="3393418" y="1050278"/>
                  </a:cubicBezTo>
                  <a:cubicBezTo>
                    <a:pt x="3376991" y="1050278"/>
                    <a:pt x="3363675" y="1037170"/>
                    <a:pt x="3363675" y="1021000"/>
                  </a:cubicBezTo>
                  <a:cubicBezTo>
                    <a:pt x="3363675" y="1004830"/>
                    <a:pt x="3376991" y="991722"/>
                    <a:pt x="3393418" y="991722"/>
                  </a:cubicBezTo>
                  <a:close/>
                  <a:moveTo>
                    <a:pt x="619013" y="908072"/>
                  </a:moveTo>
                  <a:cubicBezTo>
                    <a:pt x="623633" y="908072"/>
                    <a:pt x="627378" y="911817"/>
                    <a:pt x="627378" y="916437"/>
                  </a:cubicBezTo>
                  <a:cubicBezTo>
                    <a:pt x="627378" y="921057"/>
                    <a:pt x="623633" y="924802"/>
                    <a:pt x="619013" y="924802"/>
                  </a:cubicBezTo>
                  <a:cubicBezTo>
                    <a:pt x="614393" y="924802"/>
                    <a:pt x="610648" y="921057"/>
                    <a:pt x="610648" y="916437"/>
                  </a:cubicBezTo>
                  <a:cubicBezTo>
                    <a:pt x="610648" y="911817"/>
                    <a:pt x="614393" y="908072"/>
                    <a:pt x="619013" y="908072"/>
                  </a:cubicBezTo>
                  <a:close/>
                  <a:moveTo>
                    <a:pt x="515844" y="904354"/>
                  </a:moveTo>
                  <a:cubicBezTo>
                    <a:pt x="518410" y="904354"/>
                    <a:pt x="520491" y="906435"/>
                    <a:pt x="520491" y="909001"/>
                  </a:cubicBezTo>
                  <a:cubicBezTo>
                    <a:pt x="520491" y="911567"/>
                    <a:pt x="518410" y="913648"/>
                    <a:pt x="515844" y="913648"/>
                  </a:cubicBezTo>
                  <a:cubicBezTo>
                    <a:pt x="513278" y="913648"/>
                    <a:pt x="511197" y="911567"/>
                    <a:pt x="511197" y="909001"/>
                  </a:cubicBezTo>
                  <a:cubicBezTo>
                    <a:pt x="511197" y="906435"/>
                    <a:pt x="513278" y="904354"/>
                    <a:pt x="515844" y="904354"/>
                  </a:cubicBezTo>
                  <a:close/>
                  <a:moveTo>
                    <a:pt x="3214963" y="895989"/>
                  </a:moveTo>
                  <a:cubicBezTo>
                    <a:pt x="3225743" y="895989"/>
                    <a:pt x="3234482" y="904728"/>
                    <a:pt x="3234482" y="915508"/>
                  </a:cubicBezTo>
                  <a:cubicBezTo>
                    <a:pt x="3234482" y="926288"/>
                    <a:pt x="3225743" y="935027"/>
                    <a:pt x="3214963" y="935027"/>
                  </a:cubicBezTo>
                  <a:cubicBezTo>
                    <a:pt x="3204183" y="935027"/>
                    <a:pt x="3195444" y="926288"/>
                    <a:pt x="3195444" y="915508"/>
                  </a:cubicBezTo>
                  <a:cubicBezTo>
                    <a:pt x="3195444" y="904728"/>
                    <a:pt x="3204183" y="895989"/>
                    <a:pt x="3214963" y="895989"/>
                  </a:cubicBezTo>
                  <a:close/>
                  <a:moveTo>
                    <a:pt x="310436" y="882977"/>
                  </a:moveTo>
                  <a:cubicBezTo>
                    <a:pt x="316596" y="882977"/>
                    <a:pt x="321590" y="887971"/>
                    <a:pt x="321590" y="894131"/>
                  </a:cubicBezTo>
                  <a:cubicBezTo>
                    <a:pt x="321590" y="900291"/>
                    <a:pt x="316596" y="905285"/>
                    <a:pt x="310436" y="905285"/>
                  </a:cubicBezTo>
                  <a:cubicBezTo>
                    <a:pt x="304276" y="905285"/>
                    <a:pt x="299282" y="900291"/>
                    <a:pt x="299282" y="894131"/>
                  </a:cubicBezTo>
                  <a:cubicBezTo>
                    <a:pt x="299282" y="887971"/>
                    <a:pt x="304276" y="882977"/>
                    <a:pt x="310436" y="882977"/>
                  </a:cubicBezTo>
                  <a:close/>
                  <a:moveTo>
                    <a:pt x="3422695" y="880189"/>
                  </a:moveTo>
                  <a:cubicBezTo>
                    <a:pt x="3433218" y="880189"/>
                    <a:pt x="3441749" y="888720"/>
                    <a:pt x="3441749" y="899243"/>
                  </a:cubicBezTo>
                  <a:cubicBezTo>
                    <a:pt x="3441749" y="909766"/>
                    <a:pt x="3433218" y="918297"/>
                    <a:pt x="3422695" y="918297"/>
                  </a:cubicBezTo>
                  <a:cubicBezTo>
                    <a:pt x="3412172" y="918297"/>
                    <a:pt x="3403641" y="909766"/>
                    <a:pt x="3403641" y="899243"/>
                  </a:cubicBezTo>
                  <a:cubicBezTo>
                    <a:pt x="3403641" y="888720"/>
                    <a:pt x="3412172" y="880189"/>
                    <a:pt x="3422695" y="880189"/>
                  </a:cubicBezTo>
                  <a:close/>
                  <a:moveTo>
                    <a:pt x="3317667" y="879259"/>
                  </a:moveTo>
                  <a:cubicBezTo>
                    <a:pt x="3333837" y="879259"/>
                    <a:pt x="3346945" y="892367"/>
                    <a:pt x="3346945" y="908537"/>
                  </a:cubicBezTo>
                  <a:cubicBezTo>
                    <a:pt x="3346945" y="924707"/>
                    <a:pt x="3333837" y="937815"/>
                    <a:pt x="3317667" y="937815"/>
                  </a:cubicBezTo>
                  <a:cubicBezTo>
                    <a:pt x="3301497" y="937815"/>
                    <a:pt x="3288389" y="924707"/>
                    <a:pt x="3288389" y="908537"/>
                  </a:cubicBezTo>
                  <a:cubicBezTo>
                    <a:pt x="3288389" y="892367"/>
                    <a:pt x="3301497" y="879259"/>
                    <a:pt x="3317667" y="879259"/>
                  </a:cubicBezTo>
                  <a:close/>
                  <a:moveTo>
                    <a:pt x="411281" y="878330"/>
                  </a:moveTo>
                  <a:cubicBezTo>
                    <a:pt x="423344" y="878330"/>
                    <a:pt x="433123" y="888109"/>
                    <a:pt x="433123" y="900172"/>
                  </a:cubicBezTo>
                  <a:cubicBezTo>
                    <a:pt x="433123" y="912235"/>
                    <a:pt x="423344" y="922014"/>
                    <a:pt x="411281" y="922014"/>
                  </a:cubicBezTo>
                  <a:cubicBezTo>
                    <a:pt x="399218" y="922014"/>
                    <a:pt x="389439" y="912235"/>
                    <a:pt x="389439" y="900172"/>
                  </a:cubicBezTo>
                  <a:cubicBezTo>
                    <a:pt x="389439" y="888109"/>
                    <a:pt x="399218" y="878330"/>
                    <a:pt x="411281" y="878330"/>
                  </a:cubicBezTo>
                  <a:close/>
                  <a:moveTo>
                    <a:pt x="3522611" y="875541"/>
                  </a:moveTo>
                  <a:cubicBezTo>
                    <a:pt x="3532364" y="875541"/>
                    <a:pt x="3540271" y="883448"/>
                    <a:pt x="3540271" y="893201"/>
                  </a:cubicBezTo>
                  <a:cubicBezTo>
                    <a:pt x="3540271" y="902954"/>
                    <a:pt x="3532364" y="910861"/>
                    <a:pt x="3522611" y="910861"/>
                  </a:cubicBezTo>
                  <a:cubicBezTo>
                    <a:pt x="3512858" y="910861"/>
                    <a:pt x="3504951" y="902954"/>
                    <a:pt x="3504951" y="893201"/>
                  </a:cubicBezTo>
                  <a:cubicBezTo>
                    <a:pt x="3504951" y="883448"/>
                    <a:pt x="3512858" y="875541"/>
                    <a:pt x="3522611" y="875541"/>
                  </a:cubicBezTo>
                  <a:close/>
                  <a:moveTo>
                    <a:pt x="706846" y="803974"/>
                  </a:moveTo>
                  <a:cubicBezTo>
                    <a:pt x="711723" y="803974"/>
                    <a:pt x="715676" y="807927"/>
                    <a:pt x="715676" y="812804"/>
                  </a:cubicBezTo>
                  <a:cubicBezTo>
                    <a:pt x="715676" y="817681"/>
                    <a:pt x="711723" y="821634"/>
                    <a:pt x="706846" y="821634"/>
                  </a:cubicBezTo>
                  <a:cubicBezTo>
                    <a:pt x="701969" y="821634"/>
                    <a:pt x="698016" y="817681"/>
                    <a:pt x="698016" y="812804"/>
                  </a:cubicBezTo>
                  <a:cubicBezTo>
                    <a:pt x="698016" y="807927"/>
                    <a:pt x="701969" y="803974"/>
                    <a:pt x="706846" y="803974"/>
                  </a:cubicBezTo>
                  <a:close/>
                  <a:moveTo>
                    <a:pt x="600424" y="796538"/>
                  </a:moveTo>
                  <a:cubicBezTo>
                    <a:pt x="603504" y="796538"/>
                    <a:pt x="606001" y="799035"/>
                    <a:pt x="606001" y="802115"/>
                  </a:cubicBezTo>
                  <a:cubicBezTo>
                    <a:pt x="606001" y="805195"/>
                    <a:pt x="603504" y="807692"/>
                    <a:pt x="600424" y="807692"/>
                  </a:cubicBezTo>
                  <a:cubicBezTo>
                    <a:pt x="597344" y="807692"/>
                    <a:pt x="594847" y="805195"/>
                    <a:pt x="594847" y="802115"/>
                  </a:cubicBezTo>
                  <a:cubicBezTo>
                    <a:pt x="594847" y="799035"/>
                    <a:pt x="597344" y="796538"/>
                    <a:pt x="600424" y="796538"/>
                  </a:cubicBezTo>
                  <a:close/>
                  <a:moveTo>
                    <a:pt x="3126666" y="792820"/>
                  </a:moveTo>
                  <a:cubicBezTo>
                    <a:pt x="3137446" y="792820"/>
                    <a:pt x="3146185" y="801351"/>
                    <a:pt x="3146185" y="811874"/>
                  </a:cubicBezTo>
                  <a:cubicBezTo>
                    <a:pt x="3146185" y="822397"/>
                    <a:pt x="3137446" y="830928"/>
                    <a:pt x="3126666" y="830928"/>
                  </a:cubicBezTo>
                  <a:cubicBezTo>
                    <a:pt x="3115886" y="830928"/>
                    <a:pt x="3107147" y="822397"/>
                    <a:pt x="3107147" y="811874"/>
                  </a:cubicBezTo>
                  <a:cubicBezTo>
                    <a:pt x="3107147" y="801351"/>
                    <a:pt x="3115886" y="792820"/>
                    <a:pt x="3126666" y="792820"/>
                  </a:cubicBezTo>
                  <a:close/>
                  <a:moveTo>
                    <a:pt x="3233088" y="772373"/>
                  </a:moveTo>
                  <a:cubicBezTo>
                    <a:pt x="3249258" y="772373"/>
                    <a:pt x="3262366" y="785481"/>
                    <a:pt x="3262366" y="801651"/>
                  </a:cubicBezTo>
                  <a:cubicBezTo>
                    <a:pt x="3262366" y="817821"/>
                    <a:pt x="3249258" y="830929"/>
                    <a:pt x="3233088" y="830929"/>
                  </a:cubicBezTo>
                  <a:cubicBezTo>
                    <a:pt x="3216918" y="830929"/>
                    <a:pt x="3203810" y="817821"/>
                    <a:pt x="3203810" y="801651"/>
                  </a:cubicBezTo>
                  <a:cubicBezTo>
                    <a:pt x="3203810" y="785481"/>
                    <a:pt x="3216918" y="772373"/>
                    <a:pt x="3233088" y="772373"/>
                  </a:cubicBezTo>
                  <a:close/>
                  <a:moveTo>
                    <a:pt x="388510" y="771443"/>
                  </a:moveTo>
                  <a:cubicBezTo>
                    <a:pt x="395183" y="771443"/>
                    <a:pt x="400593" y="776645"/>
                    <a:pt x="400593" y="783062"/>
                  </a:cubicBezTo>
                  <a:cubicBezTo>
                    <a:pt x="400593" y="789479"/>
                    <a:pt x="395183" y="794681"/>
                    <a:pt x="388510" y="794681"/>
                  </a:cubicBezTo>
                  <a:cubicBezTo>
                    <a:pt x="381837" y="794681"/>
                    <a:pt x="376427" y="789479"/>
                    <a:pt x="376427" y="783062"/>
                  </a:cubicBezTo>
                  <a:cubicBezTo>
                    <a:pt x="376427" y="776645"/>
                    <a:pt x="381837" y="771443"/>
                    <a:pt x="388510" y="771443"/>
                  </a:cubicBezTo>
                  <a:close/>
                  <a:moveTo>
                    <a:pt x="3341368" y="770514"/>
                  </a:moveTo>
                  <a:cubicBezTo>
                    <a:pt x="3352148" y="770514"/>
                    <a:pt x="3360887" y="779253"/>
                    <a:pt x="3360887" y="790033"/>
                  </a:cubicBezTo>
                  <a:cubicBezTo>
                    <a:pt x="3360887" y="800813"/>
                    <a:pt x="3352148" y="809552"/>
                    <a:pt x="3341368" y="809552"/>
                  </a:cubicBezTo>
                  <a:cubicBezTo>
                    <a:pt x="3330588" y="809552"/>
                    <a:pt x="3321849" y="800813"/>
                    <a:pt x="3321849" y="790033"/>
                  </a:cubicBezTo>
                  <a:cubicBezTo>
                    <a:pt x="3321849" y="779253"/>
                    <a:pt x="3330588" y="770514"/>
                    <a:pt x="3341368" y="770514"/>
                  </a:cubicBezTo>
                  <a:close/>
                  <a:moveTo>
                    <a:pt x="491679" y="768655"/>
                  </a:moveTo>
                  <a:cubicBezTo>
                    <a:pt x="503999" y="768655"/>
                    <a:pt x="513986" y="778642"/>
                    <a:pt x="513986" y="790962"/>
                  </a:cubicBezTo>
                  <a:cubicBezTo>
                    <a:pt x="513986" y="803282"/>
                    <a:pt x="503999" y="813269"/>
                    <a:pt x="491679" y="813269"/>
                  </a:cubicBezTo>
                  <a:cubicBezTo>
                    <a:pt x="479359" y="813269"/>
                    <a:pt x="469372" y="803282"/>
                    <a:pt x="469372" y="790962"/>
                  </a:cubicBezTo>
                  <a:cubicBezTo>
                    <a:pt x="469372" y="778642"/>
                    <a:pt x="479359" y="768655"/>
                    <a:pt x="491679" y="768655"/>
                  </a:cubicBezTo>
                  <a:close/>
                  <a:moveTo>
                    <a:pt x="3444537" y="763078"/>
                  </a:moveTo>
                  <a:cubicBezTo>
                    <a:pt x="3454803" y="763078"/>
                    <a:pt x="3463126" y="771401"/>
                    <a:pt x="3463126" y="781667"/>
                  </a:cubicBezTo>
                  <a:cubicBezTo>
                    <a:pt x="3463126" y="791933"/>
                    <a:pt x="3454803" y="800256"/>
                    <a:pt x="3444537" y="800256"/>
                  </a:cubicBezTo>
                  <a:cubicBezTo>
                    <a:pt x="3434271" y="800256"/>
                    <a:pt x="3425948" y="791933"/>
                    <a:pt x="3425948" y="781667"/>
                  </a:cubicBezTo>
                  <a:cubicBezTo>
                    <a:pt x="3425948" y="771401"/>
                    <a:pt x="3434271" y="763078"/>
                    <a:pt x="3444537" y="763078"/>
                  </a:cubicBezTo>
                  <a:close/>
                  <a:moveTo>
                    <a:pt x="803044" y="707311"/>
                  </a:moveTo>
                  <a:cubicBezTo>
                    <a:pt x="808177" y="707311"/>
                    <a:pt x="812339" y="711473"/>
                    <a:pt x="812339" y="716606"/>
                  </a:cubicBezTo>
                  <a:cubicBezTo>
                    <a:pt x="812339" y="721739"/>
                    <a:pt x="808177" y="725901"/>
                    <a:pt x="803044" y="725901"/>
                  </a:cubicBezTo>
                  <a:cubicBezTo>
                    <a:pt x="797911" y="725901"/>
                    <a:pt x="793749" y="721739"/>
                    <a:pt x="793749" y="716606"/>
                  </a:cubicBezTo>
                  <a:cubicBezTo>
                    <a:pt x="793749" y="711473"/>
                    <a:pt x="797911" y="707311"/>
                    <a:pt x="803044" y="707311"/>
                  </a:cubicBezTo>
                  <a:close/>
                  <a:moveTo>
                    <a:pt x="3030932" y="697087"/>
                  </a:moveTo>
                  <a:cubicBezTo>
                    <a:pt x="3041198" y="697087"/>
                    <a:pt x="3049521" y="705618"/>
                    <a:pt x="3049521" y="716141"/>
                  </a:cubicBezTo>
                  <a:cubicBezTo>
                    <a:pt x="3049521" y="726664"/>
                    <a:pt x="3041198" y="735195"/>
                    <a:pt x="3030932" y="735195"/>
                  </a:cubicBezTo>
                  <a:cubicBezTo>
                    <a:pt x="3020666" y="735195"/>
                    <a:pt x="3012343" y="726664"/>
                    <a:pt x="3012343" y="716141"/>
                  </a:cubicBezTo>
                  <a:cubicBezTo>
                    <a:pt x="3012343" y="705618"/>
                    <a:pt x="3020666" y="697087"/>
                    <a:pt x="3030932" y="697087"/>
                  </a:cubicBezTo>
                  <a:close/>
                  <a:moveTo>
                    <a:pt x="692439" y="696158"/>
                  </a:moveTo>
                  <a:cubicBezTo>
                    <a:pt x="696032" y="696158"/>
                    <a:pt x="698945" y="699071"/>
                    <a:pt x="698945" y="702664"/>
                  </a:cubicBezTo>
                  <a:cubicBezTo>
                    <a:pt x="698945" y="706257"/>
                    <a:pt x="696032" y="709170"/>
                    <a:pt x="692439" y="709170"/>
                  </a:cubicBezTo>
                  <a:cubicBezTo>
                    <a:pt x="688846" y="709170"/>
                    <a:pt x="685933" y="706257"/>
                    <a:pt x="685933" y="702664"/>
                  </a:cubicBezTo>
                  <a:cubicBezTo>
                    <a:pt x="685933" y="699071"/>
                    <a:pt x="688846" y="696158"/>
                    <a:pt x="692439" y="696158"/>
                  </a:cubicBezTo>
                  <a:close/>
                  <a:moveTo>
                    <a:pt x="3141073" y="673851"/>
                  </a:moveTo>
                  <a:cubicBezTo>
                    <a:pt x="3156730" y="673851"/>
                    <a:pt x="3169422" y="686335"/>
                    <a:pt x="3169422" y="701735"/>
                  </a:cubicBezTo>
                  <a:cubicBezTo>
                    <a:pt x="3169422" y="717135"/>
                    <a:pt x="3156730" y="729619"/>
                    <a:pt x="3141073" y="729619"/>
                  </a:cubicBezTo>
                  <a:cubicBezTo>
                    <a:pt x="3125416" y="729619"/>
                    <a:pt x="3112724" y="717135"/>
                    <a:pt x="3112724" y="701735"/>
                  </a:cubicBezTo>
                  <a:cubicBezTo>
                    <a:pt x="3112724" y="686335"/>
                    <a:pt x="3125416" y="673851"/>
                    <a:pt x="3141073" y="673851"/>
                  </a:cubicBezTo>
                  <a:close/>
                  <a:moveTo>
                    <a:pt x="3252141" y="667345"/>
                  </a:moveTo>
                  <a:cubicBezTo>
                    <a:pt x="3262921" y="667345"/>
                    <a:pt x="3271660" y="676084"/>
                    <a:pt x="3271660" y="686864"/>
                  </a:cubicBezTo>
                  <a:cubicBezTo>
                    <a:pt x="3271660" y="697644"/>
                    <a:pt x="3262921" y="706383"/>
                    <a:pt x="3252141" y="706383"/>
                  </a:cubicBezTo>
                  <a:cubicBezTo>
                    <a:pt x="3241361" y="706383"/>
                    <a:pt x="3232622" y="697644"/>
                    <a:pt x="3232622" y="686864"/>
                  </a:cubicBezTo>
                  <a:cubicBezTo>
                    <a:pt x="3232622" y="676084"/>
                    <a:pt x="3241361" y="667345"/>
                    <a:pt x="3252141" y="667345"/>
                  </a:cubicBezTo>
                  <a:close/>
                  <a:moveTo>
                    <a:pt x="580906" y="665486"/>
                  </a:moveTo>
                  <a:cubicBezTo>
                    <a:pt x="593226" y="665486"/>
                    <a:pt x="603213" y="675473"/>
                    <a:pt x="603213" y="687793"/>
                  </a:cubicBezTo>
                  <a:cubicBezTo>
                    <a:pt x="603213" y="700113"/>
                    <a:pt x="593226" y="710100"/>
                    <a:pt x="580906" y="710100"/>
                  </a:cubicBezTo>
                  <a:cubicBezTo>
                    <a:pt x="568586" y="710100"/>
                    <a:pt x="558599" y="700113"/>
                    <a:pt x="558599" y="687793"/>
                  </a:cubicBezTo>
                  <a:cubicBezTo>
                    <a:pt x="558599" y="675473"/>
                    <a:pt x="568586" y="665486"/>
                    <a:pt x="580906" y="665486"/>
                  </a:cubicBezTo>
                  <a:close/>
                  <a:moveTo>
                    <a:pt x="474019" y="664557"/>
                  </a:moveTo>
                  <a:cubicBezTo>
                    <a:pt x="480692" y="664557"/>
                    <a:pt x="486102" y="669967"/>
                    <a:pt x="486102" y="676640"/>
                  </a:cubicBezTo>
                  <a:cubicBezTo>
                    <a:pt x="486102" y="683313"/>
                    <a:pt x="480692" y="688723"/>
                    <a:pt x="474019" y="688723"/>
                  </a:cubicBezTo>
                  <a:cubicBezTo>
                    <a:pt x="467346" y="688723"/>
                    <a:pt x="461936" y="683313"/>
                    <a:pt x="461936" y="676640"/>
                  </a:cubicBezTo>
                  <a:cubicBezTo>
                    <a:pt x="461936" y="669967"/>
                    <a:pt x="467346" y="664557"/>
                    <a:pt x="474019" y="664557"/>
                  </a:cubicBezTo>
                  <a:close/>
                  <a:moveTo>
                    <a:pt x="3359492" y="657121"/>
                  </a:moveTo>
                  <a:cubicBezTo>
                    <a:pt x="3370015" y="657121"/>
                    <a:pt x="3378546" y="665652"/>
                    <a:pt x="3378546" y="676175"/>
                  </a:cubicBezTo>
                  <a:cubicBezTo>
                    <a:pt x="3378546" y="686698"/>
                    <a:pt x="3370015" y="695229"/>
                    <a:pt x="3359492" y="695229"/>
                  </a:cubicBezTo>
                  <a:cubicBezTo>
                    <a:pt x="3348969" y="695229"/>
                    <a:pt x="3340438" y="686698"/>
                    <a:pt x="3340438" y="676175"/>
                  </a:cubicBezTo>
                  <a:cubicBezTo>
                    <a:pt x="3340438" y="665652"/>
                    <a:pt x="3348969" y="657121"/>
                    <a:pt x="3359492" y="657121"/>
                  </a:cubicBezTo>
                  <a:close/>
                  <a:moveTo>
                    <a:pt x="906678" y="619013"/>
                  </a:moveTo>
                  <a:cubicBezTo>
                    <a:pt x="912068" y="619013"/>
                    <a:pt x="916438" y="623383"/>
                    <a:pt x="916438" y="628773"/>
                  </a:cubicBezTo>
                  <a:cubicBezTo>
                    <a:pt x="916438" y="634163"/>
                    <a:pt x="912068" y="638533"/>
                    <a:pt x="906678" y="638533"/>
                  </a:cubicBezTo>
                  <a:cubicBezTo>
                    <a:pt x="901288" y="638533"/>
                    <a:pt x="896918" y="634163"/>
                    <a:pt x="896918" y="628773"/>
                  </a:cubicBezTo>
                  <a:cubicBezTo>
                    <a:pt x="896918" y="623383"/>
                    <a:pt x="901288" y="619013"/>
                    <a:pt x="906678" y="619013"/>
                  </a:cubicBezTo>
                  <a:close/>
                  <a:moveTo>
                    <a:pt x="2927299" y="610649"/>
                  </a:moveTo>
                  <a:cubicBezTo>
                    <a:pt x="2937309" y="610649"/>
                    <a:pt x="2945424" y="618556"/>
                    <a:pt x="2945424" y="628309"/>
                  </a:cubicBezTo>
                  <a:cubicBezTo>
                    <a:pt x="2945424" y="638062"/>
                    <a:pt x="2937309" y="645969"/>
                    <a:pt x="2927299" y="645969"/>
                  </a:cubicBezTo>
                  <a:cubicBezTo>
                    <a:pt x="2917289" y="645969"/>
                    <a:pt x="2909174" y="638062"/>
                    <a:pt x="2909174" y="628309"/>
                  </a:cubicBezTo>
                  <a:cubicBezTo>
                    <a:pt x="2909174" y="618556"/>
                    <a:pt x="2917289" y="610649"/>
                    <a:pt x="2927299" y="610649"/>
                  </a:cubicBezTo>
                  <a:close/>
                  <a:moveTo>
                    <a:pt x="792355" y="602283"/>
                  </a:moveTo>
                  <a:cubicBezTo>
                    <a:pt x="796205" y="602283"/>
                    <a:pt x="799326" y="605612"/>
                    <a:pt x="799326" y="609719"/>
                  </a:cubicBezTo>
                  <a:cubicBezTo>
                    <a:pt x="799326" y="613826"/>
                    <a:pt x="796205" y="617155"/>
                    <a:pt x="792355" y="617155"/>
                  </a:cubicBezTo>
                  <a:cubicBezTo>
                    <a:pt x="788505" y="617155"/>
                    <a:pt x="785384" y="613826"/>
                    <a:pt x="785384" y="609719"/>
                  </a:cubicBezTo>
                  <a:cubicBezTo>
                    <a:pt x="785384" y="605612"/>
                    <a:pt x="788505" y="602283"/>
                    <a:pt x="792355" y="602283"/>
                  </a:cubicBezTo>
                  <a:close/>
                  <a:moveTo>
                    <a:pt x="3041156" y="582765"/>
                  </a:moveTo>
                  <a:cubicBezTo>
                    <a:pt x="3056042" y="582765"/>
                    <a:pt x="3068110" y="594833"/>
                    <a:pt x="3068110" y="609719"/>
                  </a:cubicBezTo>
                  <a:cubicBezTo>
                    <a:pt x="3068110" y="624605"/>
                    <a:pt x="3056042" y="636673"/>
                    <a:pt x="3041156" y="636673"/>
                  </a:cubicBezTo>
                  <a:cubicBezTo>
                    <a:pt x="3026270" y="636673"/>
                    <a:pt x="3014202" y="624605"/>
                    <a:pt x="3014202" y="609719"/>
                  </a:cubicBezTo>
                  <a:cubicBezTo>
                    <a:pt x="3014202" y="594833"/>
                    <a:pt x="3026270" y="582765"/>
                    <a:pt x="3041156" y="582765"/>
                  </a:cubicBezTo>
                  <a:close/>
                  <a:moveTo>
                    <a:pt x="3155944" y="570682"/>
                  </a:moveTo>
                  <a:cubicBezTo>
                    <a:pt x="3166981" y="570682"/>
                    <a:pt x="3175928" y="579629"/>
                    <a:pt x="3175928" y="590666"/>
                  </a:cubicBezTo>
                  <a:cubicBezTo>
                    <a:pt x="3175928" y="601703"/>
                    <a:pt x="3166981" y="610650"/>
                    <a:pt x="3155944" y="610650"/>
                  </a:cubicBezTo>
                  <a:cubicBezTo>
                    <a:pt x="3144907" y="610650"/>
                    <a:pt x="3135960" y="601703"/>
                    <a:pt x="3135960" y="590666"/>
                  </a:cubicBezTo>
                  <a:cubicBezTo>
                    <a:pt x="3135960" y="579629"/>
                    <a:pt x="3144907" y="570682"/>
                    <a:pt x="3155944" y="570682"/>
                  </a:cubicBezTo>
                  <a:close/>
                  <a:moveTo>
                    <a:pt x="677568" y="568823"/>
                  </a:moveTo>
                  <a:cubicBezTo>
                    <a:pt x="689888" y="568823"/>
                    <a:pt x="699875" y="578810"/>
                    <a:pt x="699875" y="591130"/>
                  </a:cubicBezTo>
                  <a:cubicBezTo>
                    <a:pt x="699875" y="603450"/>
                    <a:pt x="689888" y="613437"/>
                    <a:pt x="677568" y="613437"/>
                  </a:cubicBezTo>
                  <a:cubicBezTo>
                    <a:pt x="665248" y="613437"/>
                    <a:pt x="655261" y="603450"/>
                    <a:pt x="655261" y="591130"/>
                  </a:cubicBezTo>
                  <a:cubicBezTo>
                    <a:pt x="655261" y="578810"/>
                    <a:pt x="665248" y="568823"/>
                    <a:pt x="677568" y="568823"/>
                  </a:cubicBezTo>
                  <a:close/>
                  <a:moveTo>
                    <a:pt x="566964" y="564176"/>
                  </a:moveTo>
                  <a:cubicBezTo>
                    <a:pt x="574151" y="564176"/>
                    <a:pt x="579977" y="570002"/>
                    <a:pt x="579977" y="577189"/>
                  </a:cubicBezTo>
                  <a:cubicBezTo>
                    <a:pt x="579977" y="584376"/>
                    <a:pt x="574151" y="590202"/>
                    <a:pt x="566964" y="590202"/>
                  </a:cubicBezTo>
                  <a:cubicBezTo>
                    <a:pt x="559777" y="590202"/>
                    <a:pt x="553951" y="584376"/>
                    <a:pt x="553951" y="577189"/>
                  </a:cubicBezTo>
                  <a:cubicBezTo>
                    <a:pt x="553951" y="570002"/>
                    <a:pt x="559777" y="564176"/>
                    <a:pt x="566964" y="564176"/>
                  </a:cubicBezTo>
                  <a:close/>
                  <a:moveTo>
                    <a:pt x="3266547" y="557670"/>
                  </a:moveTo>
                  <a:cubicBezTo>
                    <a:pt x="3277070" y="557670"/>
                    <a:pt x="3285601" y="565993"/>
                    <a:pt x="3285601" y="576259"/>
                  </a:cubicBezTo>
                  <a:cubicBezTo>
                    <a:pt x="3285601" y="586525"/>
                    <a:pt x="3277070" y="594848"/>
                    <a:pt x="3266547" y="594848"/>
                  </a:cubicBezTo>
                  <a:cubicBezTo>
                    <a:pt x="3256024" y="594848"/>
                    <a:pt x="3247493" y="586525"/>
                    <a:pt x="3247493" y="576259"/>
                  </a:cubicBezTo>
                  <a:cubicBezTo>
                    <a:pt x="3247493" y="565993"/>
                    <a:pt x="3256024" y="557670"/>
                    <a:pt x="3266547" y="557670"/>
                  </a:cubicBezTo>
                  <a:close/>
                  <a:moveTo>
                    <a:pt x="1016817" y="539081"/>
                  </a:moveTo>
                  <a:cubicBezTo>
                    <a:pt x="1022464" y="539081"/>
                    <a:pt x="1027041" y="543658"/>
                    <a:pt x="1027041" y="549305"/>
                  </a:cubicBezTo>
                  <a:cubicBezTo>
                    <a:pt x="1027041" y="554952"/>
                    <a:pt x="1022464" y="559529"/>
                    <a:pt x="1016817" y="559529"/>
                  </a:cubicBezTo>
                  <a:cubicBezTo>
                    <a:pt x="1011170" y="559529"/>
                    <a:pt x="1006593" y="554952"/>
                    <a:pt x="1006593" y="549305"/>
                  </a:cubicBezTo>
                  <a:cubicBezTo>
                    <a:pt x="1006593" y="543658"/>
                    <a:pt x="1011170" y="539081"/>
                    <a:pt x="1016817" y="539081"/>
                  </a:cubicBezTo>
                  <a:close/>
                  <a:moveTo>
                    <a:pt x="2816230" y="531645"/>
                  </a:moveTo>
                  <a:cubicBezTo>
                    <a:pt x="2825983" y="531645"/>
                    <a:pt x="2833890" y="539552"/>
                    <a:pt x="2833890" y="549305"/>
                  </a:cubicBezTo>
                  <a:cubicBezTo>
                    <a:pt x="2833890" y="559058"/>
                    <a:pt x="2825983" y="566965"/>
                    <a:pt x="2816230" y="566965"/>
                  </a:cubicBezTo>
                  <a:cubicBezTo>
                    <a:pt x="2806477" y="566965"/>
                    <a:pt x="2798570" y="559058"/>
                    <a:pt x="2798570" y="549305"/>
                  </a:cubicBezTo>
                  <a:cubicBezTo>
                    <a:pt x="2798570" y="539552"/>
                    <a:pt x="2806477" y="531645"/>
                    <a:pt x="2816230" y="531645"/>
                  </a:cubicBezTo>
                  <a:close/>
                  <a:moveTo>
                    <a:pt x="898777" y="517704"/>
                  </a:moveTo>
                  <a:cubicBezTo>
                    <a:pt x="903397" y="517704"/>
                    <a:pt x="907142" y="521449"/>
                    <a:pt x="907142" y="526069"/>
                  </a:cubicBezTo>
                  <a:cubicBezTo>
                    <a:pt x="907142" y="530689"/>
                    <a:pt x="903397" y="534434"/>
                    <a:pt x="898777" y="534434"/>
                  </a:cubicBezTo>
                  <a:cubicBezTo>
                    <a:pt x="894157" y="534434"/>
                    <a:pt x="890412" y="530689"/>
                    <a:pt x="890412" y="526069"/>
                  </a:cubicBezTo>
                  <a:cubicBezTo>
                    <a:pt x="890412" y="521449"/>
                    <a:pt x="894157" y="517704"/>
                    <a:pt x="898777" y="517704"/>
                  </a:cubicBezTo>
                  <a:close/>
                  <a:moveTo>
                    <a:pt x="2934735" y="499115"/>
                  </a:moveTo>
                  <a:cubicBezTo>
                    <a:pt x="2949365" y="499115"/>
                    <a:pt x="2961225" y="510975"/>
                    <a:pt x="2961225" y="525605"/>
                  </a:cubicBezTo>
                  <a:cubicBezTo>
                    <a:pt x="2961225" y="540235"/>
                    <a:pt x="2949365" y="552095"/>
                    <a:pt x="2934735" y="552095"/>
                  </a:cubicBezTo>
                  <a:cubicBezTo>
                    <a:pt x="2920105" y="552095"/>
                    <a:pt x="2908245" y="540235"/>
                    <a:pt x="2908245" y="525605"/>
                  </a:cubicBezTo>
                  <a:cubicBezTo>
                    <a:pt x="2908245" y="510975"/>
                    <a:pt x="2920105" y="499115"/>
                    <a:pt x="2934735" y="499115"/>
                  </a:cubicBezTo>
                  <a:close/>
                  <a:moveTo>
                    <a:pt x="3052775" y="481455"/>
                  </a:moveTo>
                  <a:cubicBezTo>
                    <a:pt x="3063812" y="481455"/>
                    <a:pt x="3072759" y="490402"/>
                    <a:pt x="3072759" y="501439"/>
                  </a:cubicBezTo>
                  <a:cubicBezTo>
                    <a:pt x="3072759" y="512476"/>
                    <a:pt x="3063812" y="521423"/>
                    <a:pt x="3052775" y="521423"/>
                  </a:cubicBezTo>
                  <a:cubicBezTo>
                    <a:pt x="3041738" y="521423"/>
                    <a:pt x="3032791" y="512476"/>
                    <a:pt x="3032791" y="501439"/>
                  </a:cubicBezTo>
                  <a:cubicBezTo>
                    <a:pt x="3032791" y="490402"/>
                    <a:pt x="3041738" y="481455"/>
                    <a:pt x="3052775" y="481455"/>
                  </a:cubicBezTo>
                  <a:close/>
                  <a:moveTo>
                    <a:pt x="780737" y="480526"/>
                  </a:moveTo>
                  <a:cubicBezTo>
                    <a:pt x="793057" y="480526"/>
                    <a:pt x="803044" y="490305"/>
                    <a:pt x="803044" y="502368"/>
                  </a:cubicBezTo>
                  <a:cubicBezTo>
                    <a:pt x="803044" y="514431"/>
                    <a:pt x="793057" y="524210"/>
                    <a:pt x="780737" y="524210"/>
                  </a:cubicBezTo>
                  <a:cubicBezTo>
                    <a:pt x="768417" y="524210"/>
                    <a:pt x="758430" y="514431"/>
                    <a:pt x="758430" y="502368"/>
                  </a:cubicBezTo>
                  <a:cubicBezTo>
                    <a:pt x="758430" y="490305"/>
                    <a:pt x="768417" y="480526"/>
                    <a:pt x="780737" y="480526"/>
                  </a:cubicBezTo>
                  <a:close/>
                  <a:moveTo>
                    <a:pt x="666416" y="471231"/>
                  </a:moveTo>
                  <a:cubicBezTo>
                    <a:pt x="673603" y="471231"/>
                    <a:pt x="679429" y="477057"/>
                    <a:pt x="679429" y="484244"/>
                  </a:cubicBezTo>
                  <a:cubicBezTo>
                    <a:pt x="679429" y="491431"/>
                    <a:pt x="673603" y="497257"/>
                    <a:pt x="666416" y="497257"/>
                  </a:cubicBezTo>
                  <a:cubicBezTo>
                    <a:pt x="659229" y="497257"/>
                    <a:pt x="653403" y="491431"/>
                    <a:pt x="653403" y="484244"/>
                  </a:cubicBezTo>
                  <a:cubicBezTo>
                    <a:pt x="653403" y="477057"/>
                    <a:pt x="659229" y="471231"/>
                    <a:pt x="666416" y="471231"/>
                  </a:cubicBezTo>
                  <a:close/>
                  <a:moveTo>
                    <a:pt x="1133928" y="468443"/>
                  </a:moveTo>
                  <a:cubicBezTo>
                    <a:pt x="1140088" y="468443"/>
                    <a:pt x="1145082" y="473437"/>
                    <a:pt x="1145082" y="479597"/>
                  </a:cubicBezTo>
                  <a:cubicBezTo>
                    <a:pt x="1145082" y="485757"/>
                    <a:pt x="1140088" y="490751"/>
                    <a:pt x="1133928" y="490751"/>
                  </a:cubicBezTo>
                  <a:cubicBezTo>
                    <a:pt x="1127768" y="490751"/>
                    <a:pt x="1122774" y="485757"/>
                    <a:pt x="1122774" y="479597"/>
                  </a:cubicBezTo>
                  <a:cubicBezTo>
                    <a:pt x="1122774" y="473437"/>
                    <a:pt x="1127768" y="468443"/>
                    <a:pt x="1133928" y="468443"/>
                  </a:cubicBezTo>
                  <a:close/>
                  <a:moveTo>
                    <a:pt x="3166632" y="464725"/>
                  </a:moveTo>
                  <a:cubicBezTo>
                    <a:pt x="3176898" y="464725"/>
                    <a:pt x="3185221" y="473048"/>
                    <a:pt x="3185221" y="483314"/>
                  </a:cubicBezTo>
                  <a:cubicBezTo>
                    <a:pt x="3185221" y="493580"/>
                    <a:pt x="3176898" y="501903"/>
                    <a:pt x="3166632" y="501903"/>
                  </a:cubicBezTo>
                  <a:cubicBezTo>
                    <a:pt x="3156366" y="501903"/>
                    <a:pt x="3148043" y="493580"/>
                    <a:pt x="3148043" y="483314"/>
                  </a:cubicBezTo>
                  <a:cubicBezTo>
                    <a:pt x="3148043" y="473048"/>
                    <a:pt x="3156366" y="464725"/>
                    <a:pt x="3166632" y="464725"/>
                  </a:cubicBezTo>
                  <a:close/>
                  <a:moveTo>
                    <a:pt x="2699584" y="461937"/>
                  </a:moveTo>
                  <a:cubicBezTo>
                    <a:pt x="2709081" y="461937"/>
                    <a:pt x="2716779" y="469635"/>
                    <a:pt x="2716779" y="479132"/>
                  </a:cubicBezTo>
                  <a:cubicBezTo>
                    <a:pt x="2716779" y="488629"/>
                    <a:pt x="2709081" y="496327"/>
                    <a:pt x="2699584" y="496327"/>
                  </a:cubicBezTo>
                  <a:cubicBezTo>
                    <a:pt x="2690087" y="496327"/>
                    <a:pt x="2682389" y="488629"/>
                    <a:pt x="2682389" y="479132"/>
                  </a:cubicBezTo>
                  <a:cubicBezTo>
                    <a:pt x="2682389" y="469635"/>
                    <a:pt x="2690087" y="461937"/>
                    <a:pt x="2699584" y="461937"/>
                  </a:cubicBezTo>
                  <a:close/>
                  <a:moveTo>
                    <a:pt x="1012170" y="440559"/>
                  </a:moveTo>
                  <a:cubicBezTo>
                    <a:pt x="1017303" y="440559"/>
                    <a:pt x="1021465" y="444929"/>
                    <a:pt x="1021465" y="450319"/>
                  </a:cubicBezTo>
                  <a:cubicBezTo>
                    <a:pt x="1021465" y="455709"/>
                    <a:pt x="1017303" y="460079"/>
                    <a:pt x="1012170" y="460079"/>
                  </a:cubicBezTo>
                  <a:cubicBezTo>
                    <a:pt x="1007037" y="460079"/>
                    <a:pt x="1002875" y="455709"/>
                    <a:pt x="1002875" y="450319"/>
                  </a:cubicBezTo>
                  <a:cubicBezTo>
                    <a:pt x="1002875" y="444929"/>
                    <a:pt x="1007037" y="440559"/>
                    <a:pt x="1012170" y="440559"/>
                  </a:cubicBezTo>
                  <a:close/>
                  <a:moveTo>
                    <a:pt x="2821806" y="424759"/>
                  </a:moveTo>
                  <a:cubicBezTo>
                    <a:pt x="2835666" y="424759"/>
                    <a:pt x="2846901" y="435994"/>
                    <a:pt x="2846901" y="449854"/>
                  </a:cubicBezTo>
                  <a:cubicBezTo>
                    <a:pt x="2846901" y="463714"/>
                    <a:pt x="2835666" y="474949"/>
                    <a:pt x="2821806" y="474949"/>
                  </a:cubicBezTo>
                  <a:cubicBezTo>
                    <a:pt x="2807946" y="474949"/>
                    <a:pt x="2796711" y="463714"/>
                    <a:pt x="2796711" y="449854"/>
                  </a:cubicBezTo>
                  <a:cubicBezTo>
                    <a:pt x="2796711" y="435994"/>
                    <a:pt x="2807946" y="424759"/>
                    <a:pt x="2821806" y="424759"/>
                  </a:cubicBezTo>
                  <a:close/>
                  <a:moveTo>
                    <a:pt x="1255686" y="408029"/>
                  </a:moveTo>
                  <a:cubicBezTo>
                    <a:pt x="1261846" y="408029"/>
                    <a:pt x="1266840" y="413231"/>
                    <a:pt x="1266840" y="419648"/>
                  </a:cubicBezTo>
                  <a:cubicBezTo>
                    <a:pt x="1266840" y="426065"/>
                    <a:pt x="1261846" y="431267"/>
                    <a:pt x="1255686" y="431267"/>
                  </a:cubicBezTo>
                  <a:cubicBezTo>
                    <a:pt x="1249526" y="431267"/>
                    <a:pt x="1244532" y="426065"/>
                    <a:pt x="1244532" y="419648"/>
                  </a:cubicBezTo>
                  <a:cubicBezTo>
                    <a:pt x="1244532" y="413231"/>
                    <a:pt x="1249526" y="408029"/>
                    <a:pt x="1255686" y="408029"/>
                  </a:cubicBezTo>
                  <a:close/>
                  <a:moveTo>
                    <a:pt x="2577826" y="403381"/>
                  </a:moveTo>
                  <a:cubicBezTo>
                    <a:pt x="2586809" y="403381"/>
                    <a:pt x="2594092" y="410664"/>
                    <a:pt x="2594092" y="419647"/>
                  </a:cubicBezTo>
                  <a:cubicBezTo>
                    <a:pt x="2594092" y="428630"/>
                    <a:pt x="2586809" y="435913"/>
                    <a:pt x="2577826" y="435913"/>
                  </a:cubicBezTo>
                  <a:cubicBezTo>
                    <a:pt x="2568843" y="435913"/>
                    <a:pt x="2561560" y="428630"/>
                    <a:pt x="2561560" y="419647"/>
                  </a:cubicBezTo>
                  <a:cubicBezTo>
                    <a:pt x="2561560" y="410664"/>
                    <a:pt x="2568843" y="403381"/>
                    <a:pt x="2577826" y="403381"/>
                  </a:cubicBezTo>
                  <a:close/>
                  <a:moveTo>
                    <a:pt x="2943100" y="400593"/>
                  </a:moveTo>
                  <a:cubicBezTo>
                    <a:pt x="2954137" y="400593"/>
                    <a:pt x="2963084" y="409748"/>
                    <a:pt x="2963084" y="421041"/>
                  </a:cubicBezTo>
                  <a:cubicBezTo>
                    <a:pt x="2963084" y="432334"/>
                    <a:pt x="2954137" y="441489"/>
                    <a:pt x="2943100" y="441489"/>
                  </a:cubicBezTo>
                  <a:cubicBezTo>
                    <a:pt x="2932063" y="441489"/>
                    <a:pt x="2923116" y="432334"/>
                    <a:pt x="2923116" y="421041"/>
                  </a:cubicBezTo>
                  <a:cubicBezTo>
                    <a:pt x="2923116" y="409748"/>
                    <a:pt x="2932063" y="400593"/>
                    <a:pt x="2943100" y="400593"/>
                  </a:cubicBezTo>
                  <a:close/>
                  <a:moveTo>
                    <a:pt x="890412" y="399663"/>
                  </a:moveTo>
                  <a:cubicBezTo>
                    <a:pt x="902732" y="399663"/>
                    <a:pt x="912719" y="409442"/>
                    <a:pt x="912719" y="421505"/>
                  </a:cubicBezTo>
                  <a:cubicBezTo>
                    <a:pt x="912719" y="433568"/>
                    <a:pt x="902732" y="443347"/>
                    <a:pt x="890412" y="443347"/>
                  </a:cubicBezTo>
                  <a:cubicBezTo>
                    <a:pt x="878092" y="443347"/>
                    <a:pt x="868105" y="433568"/>
                    <a:pt x="868105" y="421505"/>
                  </a:cubicBezTo>
                  <a:cubicBezTo>
                    <a:pt x="868105" y="409442"/>
                    <a:pt x="878092" y="399663"/>
                    <a:pt x="890412" y="399663"/>
                  </a:cubicBezTo>
                  <a:close/>
                  <a:moveTo>
                    <a:pt x="772837" y="385723"/>
                  </a:moveTo>
                  <a:cubicBezTo>
                    <a:pt x="780280" y="385723"/>
                    <a:pt x="786314" y="391756"/>
                    <a:pt x="786314" y="399199"/>
                  </a:cubicBezTo>
                  <a:cubicBezTo>
                    <a:pt x="786314" y="406642"/>
                    <a:pt x="780280" y="412676"/>
                    <a:pt x="772837" y="412676"/>
                  </a:cubicBezTo>
                  <a:cubicBezTo>
                    <a:pt x="765394" y="412676"/>
                    <a:pt x="759360" y="406642"/>
                    <a:pt x="759360" y="399199"/>
                  </a:cubicBezTo>
                  <a:cubicBezTo>
                    <a:pt x="759360" y="391756"/>
                    <a:pt x="765394" y="385723"/>
                    <a:pt x="772837" y="385723"/>
                  </a:cubicBezTo>
                  <a:close/>
                  <a:moveTo>
                    <a:pt x="3060675" y="379216"/>
                  </a:moveTo>
                  <a:cubicBezTo>
                    <a:pt x="3070941" y="379216"/>
                    <a:pt x="3079264" y="387539"/>
                    <a:pt x="3079264" y="397805"/>
                  </a:cubicBezTo>
                  <a:cubicBezTo>
                    <a:pt x="3079264" y="408071"/>
                    <a:pt x="3070941" y="416394"/>
                    <a:pt x="3060675" y="416394"/>
                  </a:cubicBezTo>
                  <a:cubicBezTo>
                    <a:pt x="3050409" y="416394"/>
                    <a:pt x="3042086" y="408071"/>
                    <a:pt x="3042086" y="397805"/>
                  </a:cubicBezTo>
                  <a:cubicBezTo>
                    <a:pt x="3042086" y="387539"/>
                    <a:pt x="3050409" y="379216"/>
                    <a:pt x="3060675" y="379216"/>
                  </a:cubicBezTo>
                  <a:close/>
                  <a:moveTo>
                    <a:pt x="1130675" y="372710"/>
                  </a:moveTo>
                  <a:cubicBezTo>
                    <a:pt x="1136578" y="372710"/>
                    <a:pt x="1141364" y="377496"/>
                    <a:pt x="1141364" y="383399"/>
                  </a:cubicBezTo>
                  <a:cubicBezTo>
                    <a:pt x="1141364" y="389302"/>
                    <a:pt x="1136578" y="394088"/>
                    <a:pt x="1130675" y="394088"/>
                  </a:cubicBezTo>
                  <a:cubicBezTo>
                    <a:pt x="1124772" y="394088"/>
                    <a:pt x="1119986" y="389302"/>
                    <a:pt x="1119986" y="383399"/>
                  </a:cubicBezTo>
                  <a:cubicBezTo>
                    <a:pt x="1119986" y="377496"/>
                    <a:pt x="1124772" y="372710"/>
                    <a:pt x="1130675" y="372710"/>
                  </a:cubicBezTo>
                  <a:close/>
                  <a:moveTo>
                    <a:pt x="2702837" y="359697"/>
                  </a:moveTo>
                  <a:cubicBezTo>
                    <a:pt x="2716184" y="359697"/>
                    <a:pt x="2727003" y="370308"/>
                    <a:pt x="2727003" y="383398"/>
                  </a:cubicBezTo>
                  <a:cubicBezTo>
                    <a:pt x="2727003" y="396488"/>
                    <a:pt x="2716184" y="407099"/>
                    <a:pt x="2702837" y="407099"/>
                  </a:cubicBezTo>
                  <a:cubicBezTo>
                    <a:pt x="2689490" y="407099"/>
                    <a:pt x="2678671" y="396488"/>
                    <a:pt x="2678671" y="383398"/>
                  </a:cubicBezTo>
                  <a:cubicBezTo>
                    <a:pt x="2678671" y="370308"/>
                    <a:pt x="2689490" y="359697"/>
                    <a:pt x="2702837" y="359697"/>
                  </a:cubicBezTo>
                  <a:close/>
                  <a:moveTo>
                    <a:pt x="1382556" y="358768"/>
                  </a:moveTo>
                  <a:cubicBezTo>
                    <a:pt x="1388973" y="358768"/>
                    <a:pt x="1394175" y="364178"/>
                    <a:pt x="1394175" y="370851"/>
                  </a:cubicBezTo>
                  <a:cubicBezTo>
                    <a:pt x="1394175" y="377524"/>
                    <a:pt x="1388973" y="382934"/>
                    <a:pt x="1382556" y="382934"/>
                  </a:cubicBezTo>
                  <a:cubicBezTo>
                    <a:pt x="1376139" y="382934"/>
                    <a:pt x="1370937" y="377524"/>
                    <a:pt x="1370937" y="370851"/>
                  </a:cubicBezTo>
                  <a:cubicBezTo>
                    <a:pt x="1370937" y="364178"/>
                    <a:pt x="1376139" y="358768"/>
                    <a:pt x="1382556" y="358768"/>
                  </a:cubicBezTo>
                  <a:close/>
                  <a:moveTo>
                    <a:pt x="2450956" y="354121"/>
                  </a:moveTo>
                  <a:cubicBezTo>
                    <a:pt x="2459683" y="354121"/>
                    <a:pt x="2466757" y="361195"/>
                    <a:pt x="2466757" y="369922"/>
                  </a:cubicBezTo>
                  <a:cubicBezTo>
                    <a:pt x="2466757" y="378649"/>
                    <a:pt x="2459683" y="385723"/>
                    <a:pt x="2450956" y="385723"/>
                  </a:cubicBezTo>
                  <a:cubicBezTo>
                    <a:pt x="2442229" y="385723"/>
                    <a:pt x="2435155" y="378649"/>
                    <a:pt x="2435155" y="369922"/>
                  </a:cubicBezTo>
                  <a:cubicBezTo>
                    <a:pt x="2435155" y="361195"/>
                    <a:pt x="2442229" y="354121"/>
                    <a:pt x="2450956" y="354121"/>
                  </a:cubicBezTo>
                  <a:close/>
                  <a:moveTo>
                    <a:pt x="2827383" y="328096"/>
                  </a:moveTo>
                  <a:cubicBezTo>
                    <a:pt x="2838676" y="328096"/>
                    <a:pt x="2847831" y="337251"/>
                    <a:pt x="2847831" y="348544"/>
                  </a:cubicBezTo>
                  <a:cubicBezTo>
                    <a:pt x="2847831" y="359837"/>
                    <a:pt x="2838676" y="368992"/>
                    <a:pt x="2827383" y="368992"/>
                  </a:cubicBezTo>
                  <a:cubicBezTo>
                    <a:pt x="2816090" y="368992"/>
                    <a:pt x="2806935" y="359837"/>
                    <a:pt x="2806935" y="348544"/>
                  </a:cubicBezTo>
                  <a:cubicBezTo>
                    <a:pt x="2806935" y="337251"/>
                    <a:pt x="2816090" y="328096"/>
                    <a:pt x="2827383" y="328096"/>
                  </a:cubicBezTo>
                  <a:close/>
                  <a:moveTo>
                    <a:pt x="1005199" y="326237"/>
                  </a:moveTo>
                  <a:cubicBezTo>
                    <a:pt x="1017262" y="326237"/>
                    <a:pt x="1027041" y="336224"/>
                    <a:pt x="1027041" y="348544"/>
                  </a:cubicBezTo>
                  <a:cubicBezTo>
                    <a:pt x="1027041" y="360864"/>
                    <a:pt x="1017262" y="370851"/>
                    <a:pt x="1005199" y="370851"/>
                  </a:cubicBezTo>
                  <a:cubicBezTo>
                    <a:pt x="993136" y="370851"/>
                    <a:pt x="983357" y="360864"/>
                    <a:pt x="983357" y="348544"/>
                  </a:cubicBezTo>
                  <a:cubicBezTo>
                    <a:pt x="983357" y="336224"/>
                    <a:pt x="993136" y="326237"/>
                    <a:pt x="1005199" y="326237"/>
                  </a:cubicBezTo>
                  <a:close/>
                  <a:moveTo>
                    <a:pt x="1512678" y="318802"/>
                  </a:moveTo>
                  <a:cubicBezTo>
                    <a:pt x="1519608" y="318802"/>
                    <a:pt x="1525226" y="324420"/>
                    <a:pt x="1525226" y="331350"/>
                  </a:cubicBezTo>
                  <a:cubicBezTo>
                    <a:pt x="1525226" y="338280"/>
                    <a:pt x="1519608" y="343898"/>
                    <a:pt x="1512678" y="343898"/>
                  </a:cubicBezTo>
                  <a:cubicBezTo>
                    <a:pt x="1505748" y="343898"/>
                    <a:pt x="1500130" y="338280"/>
                    <a:pt x="1500130" y="331350"/>
                  </a:cubicBezTo>
                  <a:cubicBezTo>
                    <a:pt x="1500130" y="324420"/>
                    <a:pt x="1505748" y="318802"/>
                    <a:pt x="1512678" y="318802"/>
                  </a:cubicBezTo>
                  <a:close/>
                  <a:moveTo>
                    <a:pt x="2320369" y="316013"/>
                  </a:moveTo>
                  <a:cubicBezTo>
                    <a:pt x="2328839" y="316013"/>
                    <a:pt x="2335705" y="322879"/>
                    <a:pt x="2335705" y="331349"/>
                  </a:cubicBezTo>
                  <a:cubicBezTo>
                    <a:pt x="2335705" y="339819"/>
                    <a:pt x="2328839" y="346685"/>
                    <a:pt x="2320369" y="346685"/>
                  </a:cubicBezTo>
                  <a:cubicBezTo>
                    <a:pt x="2311899" y="346685"/>
                    <a:pt x="2305033" y="339819"/>
                    <a:pt x="2305033" y="331349"/>
                  </a:cubicBezTo>
                  <a:cubicBezTo>
                    <a:pt x="2305033" y="322879"/>
                    <a:pt x="2311899" y="316013"/>
                    <a:pt x="2320369" y="316013"/>
                  </a:cubicBezTo>
                  <a:close/>
                  <a:moveTo>
                    <a:pt x="1253826" y="315084"/>
                  </a:moveTo>
                  <a:cubicBezTo>
                    <a:pt x="1260499" y="315084"/>
                    <a:pt x="1265909" y="320286"/>
                    <a:pt x="1265909" y="326703"/>
                  </a:cubicBezTo>
                  <a:cubicBezTo>
                    <a:pt x="1265909" y="333120"/>
                    <a:pt x="1260499" y="338322"/>
                    <a:pt x="1253826" y="338322"/>
                  </a:cubicBezTo>
                  <a:cubicBezTo>
                    <a:pt x="1247153" y="338322"/>
                    <a:pt x="1241743" y="333120"/>
                    <a:pt x="1241743" y="326703"/>
                  </a:cubicBezTo>
                  <a:cubicBezTo>
                    <a:pt x="1241743" y="320286"/>
                    <a:pt x="1247153" y="315084"/>
                    <a:pt x="1253826" y="315084"/>
                  </a:cubicBezTo>
                  <a:close/>
                  <a:moveTo>
                    <a:pt x="884371" y="306719"/>
                  </a:moveTo>
                  <a:cubicBezTo>
                    <a:pt x="892328" y="306719"/>
                    <a:pt x="898778" y="312961"/>
                    <a:pt x="898778" y="320661"/>
                  </a:cubicBezTo>
                  <a:cubicBezTo>
                    <a:pt x="898778" y="328361"/>
                    <a:pt x="892328" y="334603"/>
                    <a:pt x="884371" y="334603"/>
                  </a:cubicBezTo>
                  <a:cubicBezTo>
                    <a:pt x="876414" y="334603"/>
                    <a:pt x="869964" y="328361"/>
                    <a:pt x="869964" y="320661"/>
                  </a:cubicBezTo>
                  <a:cubicBezTo>
                    <a:pt x="869964" y="312961"/>
                    <a:pt x="876414" y="306719"/>
                    <a:pt x="884371" y="306719"/>
                  </a:cubicBezTo>
                  <a:close/>
                  <a:moveTo>
                    <a:pt x="2579685" y="303930"/>
                  </a:moveTo>
                  <a:cubicBezTo>
                    <a:pt x="2592262" y="303930"/>
                    <a:pt x="2602457" y="314125"/>
                    <a:pt x="2602457" y="326702"/>
                  </a:cubicBezTo>
                  <a:cubicBezTo>
                    <a:pt x="2602457" y="339279"/>
                    <a:pt x="2592262" y="349474"/>
                    <a:pt x="2579685" y="349474"/>
                  </a:cubicBezTo>
                  <a:cubicBezTo>
                    <a:pt x="2567108" y="349474"/>
                    <a:pt x="2556913" y="339279"/>
                    <a:pt x="2556913" y="326702"/>
                  </a:cubicBezTo>
                  <a:cubicBezTo>
                    <a:pt x="2556913" y="314125"/>
                    <a:pt x="2567108" y="303930"/>
                    <a:pt x="2579685" y="303930"/>
                  </a:cubicBezTo>
                  <a:close/>
                  <a:moveTo>
                    <a:pt x="2948211" y="302072"/>
                  </a:moveTo>
                  <a:cubicBezTo>
                    <a:pt x="2958477" y="302072"/>
                    <a:pt x="2966800" y="310395"/>
                    <a:pt x="2966800" y="320661"/>
                  </a:cubicBezTo>
                  <a:cubicBezTo>
                    <a:pt x="2966800" y="330927"/>
                    <a:pt x="2958477" y="339250"/>
                    <a:pt x="2948211" y="339250"/>
                  </a:cubicBezTo>
                  <a:cubicBezTo>
                    <a:pt x="2937945" y="339250"/>
                    <a:pt x="2929622" y="330927"/>
                    <a:pt x="2929622" y="320661"/>
                  </a:cubicBezTo>
                  <a:cubicBezTo>
                    <a:pt x="2929622" y="310395"/>
                    <a:pt x="2937945" y="302072"/>
                    <a:pt x="2948211" y="302072"/>
                  </a:cubicBezTo>
                  <a:close/>
                  <a:moveTo>
                    <a:pt x="1646054" y="290918"/>
                  </a:moveTo>
                  <a:cubicBezTo>
                    <a:pt x="1653241" y="290918"/>
                    <a:pt x="1659067" y="296744"/>
                    <a:pt x="1659067" y="303931"/>
                  </a:cubicBezTo>
                  <a:cubicBezTo>
                    <a:pt x="1659067" y="311118"/>
                    <a:pt x="1653241" y="316944"/>
                    <a:pt x="1646054" y="316944"/>
                  </a:cubicBezTo>
                  <a:cubicBezTo>
                    <a:pt x="1638867" y="316944"/>
                    <a:pt x="1633041" y="311118"/>
                    <a:pt x="1633041" y="303931"/>
                  </a:cubicBezTo>
                  <a:cubicBezTo>
                    <a:pt x="1633041" y="296744"/>
                    <a:pt x="1638867" y="290918"/>
                    <a:pt x="1646054" y="290918"/>
                  </a:cubicBezTo>
                  <a:close/>
                  <a:moveTo>
                    <a:pt x="2187458" y="288130"/>
                  </a:moveTo>
                  <a:cubicBezTo>
                    <a:pt x="2195928" y="288130"/>
                    <a:pt x="2202794" y="294996"/>
                    <a:pt x="2202794" y="303466"/>
                  </a:cubicBezTo>
                  <a:cubicBezTo>
                    <a:pt x="2202794" y="311936"/>
                    <a:pt x="2195928" y="318802"/>
                    <a:pt x="2187458" y="318802"/>
                  </a:cubicBezTo>
                  <a:cubicBezTo>
                    <a:pt x="2178988" y="318802"/>
                    <a:pt x="2172122" y="311936"/>
                    <a:pt x="2172122" y="303466"/>
                  </a:cubicBezTo>
                  <a:cubicBezTo>
                    <a:pt x="2172122" y="294996"/>
                    <a:pt x="2178988" y="288130"/>
                    <a:pt x="2187458" y="288130"/>
                  </a:cubicBezTo>
                  <a:close/>
                  <a:moveTo>
                    <a:pt x="1780359" y="273258"/>
                  </a:moveTo>
                  <a:cubicBezTo>
                    <a:pt x="1787802" y="273258"/>
                    <a:pt x="1793836" y="279292"/>
                    <a:pt x="1793836" y="286735"/>
                  </a:cubicBezTo>
                  <a:cubicBezTo>
                    <a:pt x="1793836" y="294178"/>
                    <a:pt x="1787802" y="300212"/>
                    <a:pt x="1780359" y="300212"/>
                  </a:cubicBezTo>
                  <a:cubicBezTo>
                    <a:pt x="1772916" y="300212"/>
                    <a:pt x="1766882" y="294178"/>
                    <a:pt x="1766882" y="286735"/>
                  </a:cubicBezTo>
                  <a:cubicBezTo>
                    <a:pt x="1766882" y="279292"/>
                    <a:pt x="1772916" y="273258"/>
                    <a:pt x="1780359" y="273258"/>
                  </a:cubicBezTo>
                  <a:close/>
                  <a:moveTo>
                    <a:pt x="2052688" y="272329"/>
                  </a:moveTo>
                  <a:cubicBezTo>
                    <a:pt x="2060645" y="272329"/>
                    <a:pt x="2067095" y="278779"/>
                    <a:pt x="2067095" y="286736"/>
                  </a:cubicBezTo>
                  <a:cubicBezTo>
                    <a:pt x="2067095" y="294693"/>
                    <a:pt x="2060645" y="301143"/>
                    <a:pt x="2052688" y="301143"/>
                  </a:cubicBezTo>
                  <a:cubicBezTo>
                    <a:pt x="2044731" y="301143"/>
                    <a:pt x="2038281" y="294693"/>
                    <a:pt x="2038281" y="286736"/>
                  </a:cubicBezTo>
                  <a:cubicBezTo>
                    <a:pt x="2038281" y="278779"/>
                    <a:pt x="2044731" y="272329"/>
                    <a:pt x="2052688" y="272329"/>
                  </a:cubicBezTo>
                  <a:close/>
                  <a:moveTo>
                    <a:pt x="1916524" y="267682"/>
                  </a:moveTo>
                  <a:cubicBezTo>
                    <a:pt x="1924224" y="267682"/>
                    <a:pt x="1930466" y="273924"/>
                    <a:pt x="1930466" y="281624"/>
                  </a:cubicBezTo>
                  <a:cubicBezTo>
                    <a:pt x="1930466" y="289324"/>
                    <a:pt x="1924224" y="295566"/>
                    <a:pt x="1916524" y="295566"/>
                  </a:cubicBezTo>
                  <a:cubicBezTo>
                    <a:pt x="1908824" y="295566"/>
                    <a:pt x="1902582" y="289324"/>
                    <a:pt x="1902582" y="281624"/>
                  </a:cubicBezTo>
                  <a:cubicBezTo>
                    <a:pt x="1902582" y="273924"/>
                    <a:pt x="1908824" y="267682"/>
                    <a:pt x="1916524" y="267682"/>
                  </a:cubicBezTo>
                  <a:close/>
                  <a:moveTo>
                    <a:pt x="1381626" y="266753"/>
                  </a:moveTo>
                  <a:cubicBezTo>
                    <a:pt x="1388556" y="266753"/>
                    <a:pt x="1394174" y="272371"/>
                    <a:pt x="1394174" y="279301"/>
                  </a:cubicBezTo>
                  <a:cubicBezTo>
                    <a:pt x="1394174" y="286231"/>
                    <a:pt x="1388556" y="291849"/>
                    <a:pt x="1381626" y="291849"/>
                  </a:cubicBezTo>
                  <a:cubicBezTo>
                    <a:pt x="1374696" y="291849"/>
                    <a:pt x="1369078" y="286231"/>
                    <a:pt x="1369078" y="279301"/>
                  </a:cubicBezTo>
                  <a:cubicBezTo>
                    <a:pt x="1369078" y="272371"/>
                    <a:pt x="1374696" y="266753"/>
                    <a:pt x="1381626" y="266753"/>
                  </a:cubicBezTo>
                  <a:close/>
                  <a:moveTo>
                    <a:pt x="2707019" y="263964"/>
                  </a:moveTo>
                  <a:cubicBezTo>
                    <a:pt x="2718569" y="263964"/>
                    <a:pt x="2727932" y="273119"/>
                    <a:pt x="2727932" y="284412"/>
                  </a:cubicBezTo>
                  <a:cubicBezTo>
                    <a:pt x="2727932" y="295705"/>
                    <a:pt x="2718569" y="304860"/>
                    <a:pt x="2707019" y="304860"/>
                  </a:cubicBezTo>
                  <a:cubicBezTo>
                    <a:pt x="2695469" y="304860"/>
                    <a:pt x="2686106" y="295705"/>
                    <a:pt x="2686106" y="284412"/>
                  </a:cubicBezTo>
                  <a:cubicBezTo>
                    <a:pt x="2686106" y="273119"/>
                    <a:pt x="2695469" y="263964"/>
                    <a:pt x="2707019" y="263964"/>
                  </a:cubicBezTo>
                  <a:close/>
                  <a:moveTo>
                    <a:pt x="1126027" y="263035"/>
                  </a:moveTo>
                  <a:cubicBezTo>
                    <a:pt x="1138090" y="263035"/>
                    <a:pt x="1147869" y="272814"/>
                    <a:pt x="1147869" y="284877"/>
                  </a:cubicBezTo>
                  <a:cubicBezTo>
                    <a:pt x="1147869" y="296940"/>
                    <a:pt x="1138090" y="306719"/>
                    <a:pt x="1126027" y="306719"/>
                  </a:cubicBezTo>
                  <a:cubicBezTo>
                    <a:pt x="1113964" y="306719"/>
                    <a:pt x="1104185" y="296940"/>
                    <a:pt x="1104185" y="284877"/>
                  </a:cubicBezTo>
                  <a:cubicBezTo>
                    <a:pt x="1104185" y="272814"/>
                    <a:pt x="1113964" y="263035"/>
                    <a:pt x="1126027" y="263035"/>
                  </a:cubicBezTo>
                  <a:close/>
                  <a:moveTo>
                    <a:pt x="2451886" y="258387"/>
                  </a:moveTo>
                  <a:cubicBezTo>
                    <a:pt x="2463693" y="258387"/>
                    <a:pt x="2473264" y="267750"/>
                    <a:pt x="2473264" y="279300"/>
                  </a:cubicBezTo>
                  <a:cubicBezTo>
                    <a:pt x="2473264" y="290850"/>
                    <a:pt x="2463693" y="300213"/>
                    <a:pt x="2451886" y="300213"/>
                  </a:cubicBezTo>
                  <a:cubicBezTo>
                    <a:pt x="2440079" y="300213"/>
                    <a:pt x="2430508" y="290850"/>
                    <a:pt x="2430508" y="279300"/>
                  </a:cubicBezTo>
                  <a:cubicBezTo>
                    <a:pt x="2430508" y="267750"/>
                    <a:pt x="2440079" y="258387"/>
                    <a:pt x="2451886" y="258387"/>
                  </a:cubicBezTo>
                  <a:close/>
                  <a:moveTo>
                    <a:pt x="1001481" y="237010"/>
                  </a:moveTo>
                  <a:cubicBezTo>
                    <a:pt x="1009438" y="237010"/>
                    <a:pt x="1015888" y="243461"/>
                    <a:pt x="1015888" y="251417"/>
                  </a:cubicBezTo>
                  <a:cubicBezTo>
                    <a:pt x="1015888" y="259374"/>
                    <a:pt x="1009438" y="265824"/>
                    <a:pt x="1001481" y="265824"/>
                  </a:cubicBezTo>
                  <a:cubicBezTo>
                    <a:pt x="993524" y="265824"/>
                    <a:pt x="987074" y="259374"/>
                    <a:pt x="987074" y="251417"/>
                  </a:cubicBezTo>
                  <a:cubicBezTo>
                    <a:pt x="987074" y="243461"/>
                    <a:pt x="993524" y="237010"/>
                    <a:pt x="1001481" y="237010"/>
                  </a:cubicBezTo>
                  <a:close/>
                  <a:moveTo>
                    <a:pt x="2831101" y="232363"/>
                  </a:moveTo>
                  <a:cubicBezTo>
                    <a:pt x="2841367" y="232363"/>
                    <a:pt x="2849690" y="240686"/>
                    <a:pt x="2849690" y="250952"/>
                  </a:cubicBezTo>
                  <a:cubicBezTo>
                    <a:pt x="2849690" y="261218"/>
                    <a:pt x="2841367" y="269541"/>
                    <a:pt x="2831101" y="269541"/>
                  </a:cubicBezTo>
                  <a:cubicBezTo>
                    <a:pt x="2820835" y="269541"/>
                    <a:pt x="2812512" y="261218"/>
                    <a:pt x="2812512" y="250952"/>
                  </a:cubicBezTo>
                  <a:cubicBezTo>
                    <a:pt x="2812512" y="240686"/>
                    <a:pt x="2820835" y="232363"/>
                    <a:pt x="2831101" y="232363"/>
                  </a:cubicBezTo>
                  <a:close/>
                  <a:moveTo>
                    <a:pt x="1512213" y="228645"/>
                  </a:moveTo>
                  <a:cubicBezTo>
                    <a:pt x="1519913" y="228645"/>
                    <a:pt x="1526155" y="234887"/>
                    <a:pt x="1526155" y="242587"/>
                  </a:cubicBezTo>
                  <a:cubicBezTo>
                    <a:pt x="1526155" y="250287"/>
                    <a:pt x="1519913" y="256529"/>
                    <a:pt x="1512213" y="256529"/>
                  </a:cubicBezTo>
                  <a:cubicBezTo>
                    <a:pt x="1504513" y="256529"/>
                    <a:pt x="1498271" y="250287"/>
                    <a:pt x="1498271" y="242587"/>
                  </a:cubicBezTo>
                  <a:cubicBezTo>
                    <a:pt x="1498271" y="234887"/>
                    <a:pt x="1504513" y="228645"/>
                    <a:pt x="1512213" y="228645"/>
                  </a:cubicBezTo>
                  <a:close/>
                  <a:moveTo>
                    <a:pt x="2320834" y="222139"/>
                  </a:moveTo>
                  <a:cubicBezTo>
                    <a:pt x="2332127" y="222139"/>
                    <a:pt x="2341282" y="231086"/>
                    <a:pt x="2341282" y="242123"/>
                  </a:cubicBezTo>
                  <a:cubicBezTo>
                    <a:pt x="2341282" y="253160"/>
                    <a:pt x="2332127" y="262107"/>
                    <a:pt x="2320834" y="262107"/>
                  </a:cubicBezTo>
                  <a:cubicBezTo>
                    <a:pt x="2309541" y="262107"/>
                    <a:pt x="2300386" y="253160"/>
                    <a:pt x="2300386" y="242123"/>
                  </a:cubicBezTo>
                  <a:cubicBezTo>
                    <a:pt x="2300386" y="231086"/>
                    <a:pt x="2309541" y="222139"/>
                    <a:pt x="2320834" y="222139"/>
                  </a:cubicBezTo>
                  <a:close/>
                  <a:moveTo>
                    <a:pt x="2582473" y="209127"/>
                  </a:moveTo>
                  <a:cubicBezTo>
                    <a:pt x="2594023" y="209127"/>
                    <a:pt x="2603386" y="218490"/>
                    <a:pt x="2603386" y="230040"/>
                  </a:cubicBezTo>
                  <a:cubicBezTo>
                    <a:pt x="2603386" y="241590"/>
                    <a:pt x="2594023" y="250953"/>
                    <a:pt x="2582473" y="250953"/>
                  </a:cubicBezTo>
                  <a:cubicBezTo>
                    <a:pt x="2570923" y="250953"/>
                    <a:pt x="2561560" y="241590"/>
                    <a:pt x="2561560" y="230040"/>
                  </a:cubicBezTo>
                  <a:cubicBezTo>
                    <a:pt x="2561560" y="218490"/>
                    <a:pt x="2570923" y="209127"/>
                    <a:pt x="2582473" y="209127"/>
                  </a:cubicBezTo>
                  <a:close/>
                  <a:moveTo>
                    <a:pt x="1250573" y="208197"/>
                  </a:moveTo>
                  <a:cubicBezTo>
                    <a:pt x="1262636" y="208197"/>
                    <a:pt x="1272415" y="217976"/>
                    <a:pt x="1272415" y="230039"/>
                  </a:cubicBezTo>
                  <a:cubicBezTo>
                    <a:pt x="1272415" y="242102"/>
                    <a:pt x="1262636" y="251881"/>
                    <a:pt x="1250573" y="251881"/>
                  </a:cubicBezTo>
                  <a:cubicBezTo>
                    <a:pt x="1238510" y="251881"/>
                    <a:pt x="1228731" y="242102"/>
                    <a:pt x="1228731" y="230039"/>
                  </a:cubicBezTo>
                  <a:cubicBezTo>
                    <a:pt x="1228731" y="217976"/>
                    <a:pt x="1238510" y="208197"/>
                    <a:pt x="1250573" y="208197"/>
                  </a:cubicBezTo>
                  <a:close/>
                  <a:moveTo>
                    <a:pt x="1646054" y="200761"/>
                  </a:moveTo>
                  <a:cubicBezTo>
                    <a:pt x="1654267" y="200761"/>
                    <a:pt x="1660925" y="207627"/>
                    <a:pt x="1660925" y="216097"/>
                  </a:cubicBezTo>
                  <a:cubicBezTo>
                    <a:pt x="1660925" y="224567"/>
                    <a:pt x="1654267" y="231433"/>
                    <a:pt x="1646054" y="231433"/>
                  </a:cubicBezTo>
                  <a:cubicBezTo>
                    <a:pt x="1637841" y="231433"/>
                    <a:pt x="1631183" y="224567"/>
                    <a:pt x="1631183" y="216097"/>
                  </a:cubicBezTo>
                  <a:cubicBezTo>
                    <a:pt x="1631183" y="207627"/>
                    <a:pt x="1637841" y="200761"/>
                    <a:pt x="1646054" y="200761"/>
                  </a:cubicBezTo>
                  <a:close/>
                  <a:moveTo>
                    <a:pt x="2187458" y="197044"/>
                  </a:moveTo>
                  <a:cubicBezTo>
                    <a:pt x="2197981" y="197044"/>
                    <a:pt x="2206512" y="205575"/>
                    <a:pt x="2206512" y="216098"/>
                  </a:cubicBezTo>
                  <a:cubicBezTo>
                    <a:pt x="2206512" y="226621"/>
                    <a:pt x="2197981" y="235152"/>
                    <a:pt x="2187458" y="235152"/>
                  </a:cubicBezTo>
                  <a:cubicBezTo>
                    <a:pt x="2176935" y="235152"/>
                    <a:pt x="2168404" y="226621"/>
                    <a:pt x="2168404" y="216098"/>
                  </a:cubicBezTo>
                  <a:cubicBezTo>
                    <a:pt x="2168404" y="205575"/>
                    <a:pt x="2176935" y="197044"/>
                    <a:pt x="2187458" y="197044"/>
                  </a:cubicBezTo>
                  <a:close/>
                  <a:moveTo>
                    <a:pt x="1780824" y="184031"/>
                  </a:moveTo>
                  <a:cubicBezTo>
                    <a:pt x="1789551" y="184031"/>
                    <a:pt x="1796625" y="191105"/>
                    <a:pt x="1796625" y="199832"/>
                  </a:cubicBezTo>
                  <a:cubicBezTo>
                    <a:pt x="1796625" y="208559"/>
                    <a:pt x="1789551" y="215633"/>
                    <a:pt x="1780824" y="215633"/>
                  </a:cubicBezTo>
                  <a:cubicBezTo>
                    <a:pt x="1772097" y="215633"/>
                    <a:pt x="1765023" y="208559"/>
                    <a:pt x="1765023" y="199832"/>
                  </a:cubicBezTo>
                  <a:cubicBezTo>
                    <a:pt x="1765023" y="191105"/>
                    <a:pt x="1772097" y="184031"/>
                    <a:pt x="1780824" y="184031"/>
                  </a:cubicBezTo>
                  <a:close/>
                  <a:moveTo>
                    <a:pt x="2052688" y="182172"/>
                  </a:moveTo>
                  <a:cubicBezTo>
                    <a:pt x="2062698" y="182172"/>
                    <a:pt x="2070813" y="190287"/>
                    <a:pt x="2070813" y="200297"/>
                  </a:cubicBezTo>
                  <a:cubicBezTo>
                    <a:pt x="2070813" y="210307"/>
                    <a:pt x="2062698" y="218422"/>
                    <a:pt x="2052688" y="218422"/>
                  </a:cubicBezTo>
                  <a:cubicBezTo>
                    <a:pt x="2042678" y="218422"/>
                    <a:pt x="2034563" y="210307"/>
                    <a:pt x="2034563" y="200297"/>
                  </a:cubicBezTo>
                  <a:cubicBezTo>
                    <a:pt x="2034563" y="190287"/>
                    <a:pt x="2042678" y="182172"/>
                    <a:pt x="2052688" y="182172"/>
                  </a:cubicBezTo>
                  <a:close/>
                  <a:moveTo>
                    <a:pt x="1916523" y="177525"/>
                  </a:moveTo>
                  <a:cubicBezTo>
                    <a:pt x="1925763" y="177525"/>
                    <a:pt x="1933253" y="185223"/>
                    <a:pt x="1933253" y="194720"/>
                  </a:cubicBezTo>
                  <a:cubicBezTo>
                    <a:pt x="1933253" y="204217"/>
                    <a:pt x="1925763" y="211915"/>
                    <a:pt x="1916523" y="211915"/>
                  </a:cubicBezTo>
                  <a:cubicBezTo>
                    <a:pt x="1907283" y="211915"/>
                    <a:pt x="1899793" y="204217"/>
                    <a:pt x="1899793" y="194720"/>
                  </a:cubicBezTo>
                  <a:cubicBezTo>
                    <a:pt x="1899793" y="185223"/>
                    <a:pt x="1907283" y="177525"/>
                    <a:pt x="1916523" y="177525"/>
                  </a:cubicBezTo>
                  <a:close/>
                  <a:moveTo>
                    <a:pt x="1123703" y="174737"/>
                  </a:moveTo>
                  <a:cubicBezTo>
                    <a:pt x="1131916" y="174737"/>
                    <a:pt x="1138574" y="181603"/>
                    <a:pt x="1138574" y="190073"/>
                  </a:cubicBezTo>
                  <a:cubicBezTo>
                    <a:pt x="1138574" y="198543"/>
                    <a:pt x="1131916" y="205409"/>
                    <a:pt x="1123703" y="205409"/>
                  </a:cubicBezTo>
                  <a:cubicBezTo>
                    <a:pt x="1115490" y="205409"/>
                    <a:pt x="1108832" y="198543"/>
                    <a:pt x="1108832" y="190073"/>
                  </a:cubicBezTo>
                  <a:cubicBezTo>
                    <a:pt x="1108832" y="181603"/>
                    <a:pt x="1115490" y="174737"/>
                    <a:pt x="1123703" y="174737"/>
                  </a:cubicBezTo>
                  <a:close/>
                  <a:moveTo>
                    <a:pt x="2709343" y="171019"/>
                  </a:moveTo>
                  <a:cubicBezTo>
                    <a:pt x="2719609" y="171019"/>
                    <a:pt x="2727932" y="179342"/>
                    <a:pt x="2727932" y="189608"/>
                  </a:cubicBezTo>
                  <a:cubicBezTo>
                    <a:pt x="2727932" y="199874"/>
                    <a:pt x="2719609" y="208197"/>
                    <a:pt x="2709343" y="208197"/>
                  </a:cubicBezTo>
                  <a:cubicBezTo>
                    <a:pt x="2699077" y="208197"/>
                    <a:pt x="2690754" y="199874"/>
                    <a:pt x="2690754" y="189608"/>
                  </a:cubicBezTo>
                  <a:cubicBezTo>
                    <a:pt x="2690754" y="179342"/>
                    <a:pt x="2699077" y="171019"/>
                    <a:pt x="2709343" y="171019"/>
                  </a:cubicBezTo>
                  <a:close/>
                  <a:moveTo>
                    <a:pt x="2453745" y="163583"/>
                  </a:moveTo>
                  <a:cubicBezTo>
                    <a:pt x="2465552" y="163583"/>
                    <a:pt x="2475123" y="173154"/>
                    <a:pt x="2475123" y="184961"/>
                  </a:cubicBezTo>
                  <a:cubicBezTo>
                    <a:pt x="2475123" y="196768"/>
                    <a:pt x="2465552" y="206339"/>
                    <a:pt x="2453745" y="206339"/>
                  </a:cubicBezTo>
                  <a:cubicBezTo>
                    <a:pt x="2441938" y="206339"/>
                    <a:pt x="2432367" y="196768"/>
                    <a:pt x="2432367" y="184961"/>
                  </a:cubicBezTo>
                  <a:cubicBezTo>
                    <a:pt x="2432367" y="173154"/>
                    <a:pt x="2441938" y="163583"/>
                    <a:pt x="2453745" y="163583"/>
                  </a:cubicBezTo>
                  <a:close/>
                  <a:moveTo>
                    <a:pt x="1379767" y="163583"/>
                  </a:moveTo>
                  <a:cubicBezTo>
                    <a:pt x="1391830" y="163583"/>
                    <a:pt x="1401609" y="173362"/>
                    <a:pt x="1401609" y="185425"/>
                  </a:cubicBezTo>
                  <a:cubicBezTo>
                    <a:pt x="1401609" y="197488"/>
                    <a:pt x="1391830" y="207267"/>
                    <a:pt x="1379767" y="207267"/>
                  </a:cubicBezTo>
                  <a:cubicBezTo>
                    <a:pt x="1367704" y="207267"/>
                    <a:pt x="1357925" y="197488"/>
                    <a:pt x="1357925" y="185425"/>
                  </a:cubicBezTo>
                  <a:cubicBezTo>
                    <a:pt x="1357925" y="173362"/>
                    <a:pt x="1367704" y="163583"/>
                    <a:pt x="1379767" y="163583"/>
                  </a:cubicBezTo>
                  <a:close/>
                  <a:moveTo>
                    <a:pt x="2322228" y="128264"/>
                  </a:moveTo>
                  <a:cubicBezTo>
                    <a:pt x="2333778" y="128264"/>
                    <a:pt x="2343141" y="137835"/>
                    <a:pt x="2343141" y="149642"/>
                  </a:cubicBezTo>
                  <a:cubicBezTo>
                    <a:pt x="2343141" y="161449"/>
                    <a:pt x="2333778" y="171020"/>
                    <a:pt x="2322228" y="171020"/>
                  </a:cubicBezTo>
                  <a:cubicBezTo>
                    <a:pt x="2310678" y="171020"/>
                    <a:pt x="2301315" y="161449"/>
                    <a:pt x="2301315" y="149642"/>
                  </a:cubicBezTo>
                  <a:cubicBezTo>
                    <a:pt x="2301315" y="137835"/>
                    <a:pt x="2310678" y="128264"/>
                    <a:pt x="2322228" y="128264"/>
                  </a:cubicBezTo>
                  <a:close/>
                  <a:moveTo>
                    <a:pt x="1510819" y="128264"/>
                  </a:moveTo>
                  <a:cubicBezTo>
                    <a:pt x="1522882" y="128264"/>
                    <a:pt x="1532661" y="138043"/>
                    <a:pt x="1532661" y="150106"/>
                  </a:cubicBezTo>
                  <a:cubicBezTo>
                    <a:pt x="1532661" y="162169"/>
                    <a:pt x="1522882" y="171948"/>
                    <a:pt x="1510819" y="171948"/>
                  </a:cubicBezTo>
                  <a:cubicBezTo>
                    <a:pt x="1498756" y="171948"/>
                    <a:pt x="1488977" y="162169"/>
                    <a:pt x="1488977" y="150106"/>
                  </a:cubicBezTo>
                  <a:cubicBezTo>
                    <a:pt x="1488977" y="138043"/>
                    <a:pt x="1498756" y="128264"/>
                    <a:pt x="1510819" y="128264"/>
                  </a:cubicBezTo>
                  <a:close/>
                  <a:moveTo>
                    <a:pt x="1249180" y="122688"/>
                  </a:moveTo>
                  <a:cubicBezTo>
                    <a:pt x="1257907" y="122688"/>
                    <a:pt x="1264981" y="129554"/>
                    <a:pt x="1264981" y="138024"/>
                  </a:cubicBezTo>
                  <a:cubicBezTo>
                    <a:pt x="1264981" y="146494"/>
                    <a:pt x="1257907" y="153360"/>
                    <a:pt x="1249180" y="153360"/>
                  </a:cubicBezTo>
                  <a:cubicBezTo>
                    <a:pt x="1240453" y="153360"/>
                    <a:pt x="1233379" y="146494"/>
                    <a:pt x="1233379" y="138024"/>
                  </a:cubicBezTo>
                  <a:cubicBezTo>
                    <a:pt x="1233379" y="129554"/>
                    <a:pt x="1240453" y="122688"/>
                    <a:pt x="1249180" y="122688"/>
                  </a:cubicBezTo>
                  <a:close/>
                  <a:moveTo>
                    <a:pt x="2583867" y="118970"/>
                  </a:moveTo>
                  <a:cubicBezTo>
                    <a:pt x="2594133" y="118970"/>
                    <a:pt x="2602456" y="127293"/>
                    <a:pt x="2602456" y="137559"/>
                  </a:cubicBezTo>
                  <a:cubicBezTo>
                    <a:pt x="2602456" y="147825"/>
                    <a:pt x="2594133" y="156148"/>
                    <a:pt x="2583867" y="156148"/>
                  </a:cubicBezTo>
                  <a:cubicBezTo>
                    <a:pt x="2573601" y="156148"/>
                    <a:pt x="2565278" y="147825"/>
                    <a:pt x="2565278" y="137559"/>
                  </a:cubicBezTo>
                  <a:cubicBezTo>
                    <a:pt x="2565278" y="127293"/>
                    <a:pt x="2573601" y="118970"/>
                    <a:pt x="2583867" y="118970"/>
                  </a:cubicBezTo>
                  <a:close/>
                  <a:moveTo>
                    <a:pt x="2188387" y="103170"/>
                  </a:moveTo>
                  <a:cubicBezTo>
                    <a:pt x="2199937" y="103170"/>
                    <a:pt x="2209300" y="112741"/>
                    <a:pt x="2209300" y="124548"/>
                  </a:cubicBezTo>
                  <a:cubicBezTo>
                    <a:pt x="2209300" y="136355"/>
                    <a:pt x="2199937" y="145926"/>
                    <a:pt x="2188387" y="145926"/>
                  </a:cubicBezTo>
                  <a:cubicBezTo>
                    <a:pt x="2176837" y="145926"/>
                    <a:pt x="2167474" y="136355"/>
                    <a:pt x="2167474" y="124548"/>
                  </a:cubicBezTo>
                  <a:cubicBezTo>
                    <a:pt x="2167474" y="112741"/>
                    <a:pt x="2176837" y="103170"/>
                    <a:pt x="2188387" y="103170"/>
                  </a:cubicBezTo>
                  <a:close/>
                  <a:moveTo>
                    <a:pt x="1644659" y="103170"/>
                  </a:moveTo>
                  <a:cubicBezTo>
                    <a:pt x="1656722" y="103170"/>
                    <a:pt x="1666501" y="112741"/>
                    <a:pt x="1666501" y="124548"/>
                  </a:cubicBezTo>
                  <a:cubicBezTo>
                    <a:pt x="1666501" y="136355"/>
                    <a:pt x="1656722" y="145926"/>
                    <a:pt x="1644659" y="145926"/>
                  </a:cubicBezTo>
                  <a:cubicBezTo>
                    <a:pt x="1632596" y="145926"/>
                    <a:pt x="1622817" y="136355"/>
                    <a:pt x="1622817" y="124548"/>
                  </a:cubicBezTo>
                  <a:cubicBezTo>
                    <a:pt x="1622817" y="112741"/>
                    <a:pt x="1632596" y="103170"/>
                    <a:pt x="1644659" y="103170"/>
                  </a:cubicBezTo>
                  <a:close/>
                  <a:moveTo>
                    <a:pt x="2052687" y="88298"/>
                  </a:moveTo>
                  <a:cubicBezTo>
                    <a:pt x="2064750" y="88298"/>
                    <a:pt x="2074529" y="97661"/>
                    <a:pt x="2074529" y="109211"/>
                  </a:cubicBezTo>
                  <a:cubicBezTo>
                    <a:pt x="2074529" y="120761"/>
                    <a:pt x="2064750" y="130124"/>
                    <a:pt x="2052687" y="130124"/>
                  </a:cubicBezTo>
                  <a:cubicBezTo>
                    <a:pt x="2040624" y="130124"/>
                    <a:pt x="2030845" y="120761"/>
                    <a:pt x="2030845" y="109211"/>
                  </a:cubicBezTo>
                  <a:cubicBezTo>
                    <a:pt x="2030845" y="97661"/>
                    <a:pt x="2040624" y="88298"/>
                    <a:pt x="2052687" y="88298"/>
                  </a:cubicBezTo>
                  <a:close/>
                  <a:moveTo>
                    <a:pt x="1780359" y="87369"/>
                  </a:moveTo>
                  <a:cubicBezTo>
                    <a:pt x="1792422" y="87369"/>
                    <a:pt x="1802201" y="97148"/>
                    <a:pt x="1802201" y="109211"/>
                  </a:cubicBezTo>
                  <a:cubicBezTo>
                    <a:pt x="1802201" y="121274"/>
                    <a:pt x="1792422" y="131053"/>
                    <a:pt x="1780359" y="131053"/>
                  </a:cubicBezTo>
                  <a:cubicBezTo>
                    <a:pt x="1768296" y="131053"/>
                    <a:pt x="1758517" y="121274"/>
                    <a:pt x="1758517" y="109211"/>
                  </a:cubicBezTo>
                  <a:cubicBezTo>
                    <a:pt x="1758517" y="97148"/>
                    <a:pt x="1768296" y="87369"/>
                    <a:pt x="1780359" y="87369"/>
                  </a:cubicBezTo>
                  <a:close/>
                  <a:moveTo>
                    <a:pt x="1916524" y="82722"/>
                  </a:moveTo>
                  <a:cubicBezTo>
                    <a:pt x="1928331" y="82722"/>
                    <a:pt x="1937902" y="92293"/>
                    <a:pt x="1937902" y="104100"/>
                  </a:cubicBezTo>
                  <a:cubicBezTo>
                    <a:pt x="1937902" y="115907"/>
                    <a:pt x="1928331" y="125478"/>
                    <a:pt x="1916524" y="125478"/>
                  </a:cubicBezTo>
                  <a:cubicBezTo>
                    <a:pt x="1904717" y="125478"/>
                    <a:pt x="1895146" y="115907"/>
                    <a:pt x="1895146" y="104100"/>
                  </a:cubicBezTo>
                  <a:cubicBezTo>
                    <a:pt x="1895146" y="92293"/>
                    <a:pt x="1904717" y="82722"/>
                    <a:pt x="1916524" y="82722"/>
                  </a:cubicBezTo>
                  <a:close/>
                  <a:moveTo>
                    <a:pt x="1378373" y="79004"/>
                  </a:moveTo>
                  <a:cubicBezTo>
                    <a:pt x="1387100" y="79004"/>
                    <a:pt x="1394174" y="86078"/>
                    <a:pt x="1394174" y="94805"/>
                  </a:cubicBezTo>
                  <a:cubicBezTo>
                    <a:pt x="1394174" y="103532"/>
                    <a:pt x="1387100" y="110606"/>
                    <a:pt x="1378373" y="110606"/>
                  </a:cubicBezTo>
                  <a:cubicBezTo>
                    <a:pt x="1369646" y="110606"/>
                    <a:pt x="1362572" y="103532"/>
                    <a:pt x="1362572" y="94805"/>
                  </a:cubicBezTo>
                  <a:cubicBezTo>
                    <a:pt x="1362572" y="86078"/>
                    <a:pt x="1369646" y="79004"/>
                    <a:pt x="1378373" y="79004"/>
                  </a:cubicBezTo>
                  <a:close/>
                  <a:moveTo>
                    <a:pt x="2454674" y="76215"/>
                  </a:moveTo>
                  <a:cubicBezTo>
                    <a:pt x="2464940" y="76215"/>
                    <a:pt x="2473263" y="84330"/>
                    <a:pt x="2473263" y="94340"/>
                  </a:cubicBezTo>
                  <a:cubicBezTo>
                    <a:pt x="2473263" y="104350"/>
                    <a:pt x="2464940" y="112465"/>
                    <a:pt x="2454674" y="112465"/>
                  </a:cubicBezTo>
                  <a:cubicBezTo>
                    <a:pt x="2444408" y="112465"/>
                    <a:pt x="2436085" y="104350"/>
                    <a:pt x="2436085" y="94340"/>
                  </a:cubicBezTo>
                  <a:cubicBezTo>
                    <a:pt x="2436085" y="84330"/>
                    <a:pt x="2444408" y="76215"/>
                    <a:pt x="2454674" y="76215"/>
                  </a:cubicBezTo>
                  <a:close/>
                  <a:moveTo>
                    <a:pt x="1510354" y="44614"/>
                  </a:moveTo>
                  <a:cubicBezTo>
                    <a:pt x="1519081" y="44614"/>
                    <a:pt x="1526155" y="51897"/>
                    <a:pt x="1526155" y="60880"/>
                  </a:cubicBezTo>
                  <a:cubicBezTo>
                    <a:pt x="1526155" y="69863"/>
                    <a:pt x="1519081" y="77146"/>
                    <a:pt x="1510354" y="77146"/>
                  </a:cubicBezTo>
                  <a:cubicBezTo>
                    <a:pt x="1501627" y="77146"/>
                    <a:pt x="1494553" y="69863"/>
                    <a:pt x="1494553" y="60880"/>
                  </a:cubicBezTo>
                  <a:cubicBezTo>
                    <a:pt x="1494553" y="51897"/>
                    <a:pt x="1501627" y="44614"/>
                    <a:pt x="1510354" y="44614"/>
                  </a:cubicBezTo>
                  <a:close/>
                  <a:moveTo>
                    <a:pt x="2322228" y="42755"/>
                  </a:moveTo>
                  <a:cubicBezTo>
                    <a:pt x="2332238" y="42755"/>
                    <a:pt x="2340353" y="50870"/>
                    <a:pt x="2340353" y="60880"/>
                  </a:cubicBezTo>
                  <a:cubicBezTo>
                    <a:pt x="2340353" y="70890"/>
                    <a:pt x="2332238" y="79005"/>
                    <a:pt x="2322228" y="79005"/>
                  </a:cubicBezTo>
                  <a:cubicBezTo>
                    <a:pt x="2312218" y="79005"/>
                    <a:pt x="2304103" y="70890"/>
                    <a:pt x="2304103" y="60880"/>
                  </a:cubicBezTo>
                  <a:cubicBezTo>
                    <a:pt x="2304103" y="50870"/>
                    <a:pt x="2312218" y="42755"/>
                    <a:pt x="2322228" y="42755"/>
                  </a:cubicBezTo>
                  <a:close/>
                  <a:moveTo>
                    <a:pt x="1644660" y="20448"/>
                  </a:moveTo>
                  <a:cubicBezTo>
                    <a:pt x="1653643" y="20448"/>
                    <a:pt x="1660926" y="27731"/>
                    <a:pt x="1660926" y="36714"/>
                  </a:cubicBezTo>
                  <a:cubicBezTo>
                    <a:pt x="1660926" y="45697"/>
                    <a:pt x="1653643" y="52980"/>
                    <a:pt x="1644660" y="52980"/>
                  </a:cubicBezTo>
                  <a:cubicBezTo>
                    <a:pt x="1635677" y="52980"/>
                    <a:pt x="1628394" y="45697"/>
                    <a:pt x="1628394" y="36714"/>
                  </a:cubicBezTo>
                  <a:cubicBezTo>
                    <a:pt x="1628394" y="27731"/>
                    <a:pt x="1635677" y="20448"/>
                    <a:pt x="1644660" y="20448"/>
                  </a:cubicBezTo>
                  <a:close/>
                  <a:moveTo>
                    <a:pt x="2187923" y="18589"/>
                  </a:moveTo>
                  <a:cubicBezTo>
                    <a:pt x="2197676" y="18589"/>
                    <a:pt x="2205583" y="26704"/>
                    <a:pt x="2205583" y="36714"/>
                  </a:cubicBezTo>
                  <a:cubicBezTo>
                    <a:pt x="2205583" y="46724"/>
                    <a:pt x="2197676" y="54839"/>
                    <a:pt x="2187923" y="54839"/>
                  </a:cubicBezTo>
                  <a:cubicBezTo>
                    <a:pt x="2178170" y="54839"/>
                    <a:pt x="2170263" y="46724"/>
                    <a:pt x="2170263" y="36714"/>
                  </a:cubicBezTo>
                  <a:cubicBezTo>
                    <a:pt x="2170263" y="26704"/>
                    <a:pt x="2178170" y="18589"/>
                    <a:pt x="2187923" y="18589"/>
                  </a:cubicBezTo>
                  <a:close/>
                  <a:moveTo>
                    <a:pt x="1780359" y="5577"/>
                  </a:moveTo>
                  <a:cubicBezTo>
                    <a:pt x="1789856" y="5577"/>
                    <a:pt x="1797554" y="13067"/>
                    <a:pt x="1797554" y="22307"/>
                  </a:cubicBezTo>
                  <a:cubicBezTo>
                    <a:pt x="1797554" y="31547"/>
                    <a:pt x="1789856" y="39037"/>
                    <a:pt x="1780359" y="39037"/>
                  </a:cubicBezTo>
                  <a:cubicBezTo>
                    <a:pt x="1770862" y="39037"/>
                    <a:pt x="1763164" y="31547"/>
                    <a:pt x="1763164" y="22307"/>
                  </a:cubicBezTo>
                  <a:cubicBezTo>
                    <a:pt x="1763164" y="13067"/>
                    <a:pt x="1770862" y="5577"/>
                    <a:pt x="1780359" y="5577"/>
                  </a:cubicBezTo>
                  <a:close/>
                  <a:moveTo>
                    <a:pt x="2052687" y="4648"/>
                  </a:moveTo>
                  <a:cubicBezTo>
                    <a:pt x="2062184" y="4648"/>
                    <a:pt x="2069882" y="12555"/>
                    <a:pt x="2069882" y="22308"/>
                  </a:cubicBezTo>
                  <a:cubicBezTo>
                    <a:pt x="2069882" y="32061"/>
                    <a:pt x="2062184" y="39968"/>
                    <a:pt x="2052687" y="39968"/>
                  </a:cubicBezTo>
                  <a:cubicBezTo>
                    <a:pt x="2043190" y="39968"/>
                    <a:pt x="2035492" y="32061"/>
                    <a:pt x="2035492" y="22308"/>
                  </a:cubicBezTo>
                  <a:cubicBezTo>
                    <a:pt x="2035492" y="12555"/>
                    <a:pt x="2043190" y="4648"/>
                    <a:pt x="2052687" y="4648"/>
                  </a:cubicBezTo>
                  <a:close/>
                  <a:moveTo>
                    <a:pt x="1916059" y="0"/>
                  </a:moveTo>
                  <a:cubicBezTo>
                    <a:pt x="1925556" y="0"/>
                    <a:pt x="1933254" y="7698"/>
                    <a:pt x="1933254" y="17195"/>
                  </a:cubicBezTo>
                  <a:cubicBezTo>
                    <a:pt x="1933254" y="26692"/>
                    <a:pt x="1925556" y="34390"/>
                    <a:pt x="1916059" y="34390"/>
                  </a:cubicBezTo>
                  <a:cubicBezTo>
                    <a:pt x="1906562" y="34390"/>
                    <a:pt x="1898864" y="26692"/>
                    <a:pt x="1898864" y="17195"/>
                  </a:cubicBezTo>
                  <a:cubicBezTo>
                    <a:pt x="1898864" y="7698"/>
                    <a:pt x="1906562" y="0"/>
                    <a:pt x="19160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ED67AE1-46ED-B3A4-B116-50BFF7C79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16905" y="4976375"/>
              <a:ext cx="2514159" cy="562317"/>
            </a:xfrm>
            <a:custGeom>
              <a:avLst/>
              <a:gdLst>
                <a:gd name="connsiteX0" fmla="*/ 1253363 w 2514159"/>
                <a:gd name="connsiteY0" fmla="*/ 529785 h 562317"/>
                <a:gd name="connsiteX1" fmla="*/ 1269629 w 2514159"/>
                <a:gd name="connsiteY1" fmla="*/ 546051 h 562317"/>
                <a:gd name="connsiteX2" fmla="*/ 1253363 w 2514159"/>
                <a:gd name="connsiteY2" fmla="*/ 562317 h 562317"/>
                <a:gd name="connsiteX3" fmla="*/ 1237097 w 2514159"/>
                <a:gd name="connsiteY3" fmla="*/ 546051 h 562317"/>
                <a:gd name="connsiteX4" fmla="*/ 1253363 w 2514159"/>
                <a:gd name="connsiteY4" fmla="*/ 529785 h 562317"/>
                <a:gd name="connsiteX5" fmla="*/ 1117198 w 2514159"/>
                <a:gd name="connsiteY5" fmla="*/ 526067 h 562317"/>
                <a:gd name="connsiteX6" fmla="*/ 1132999 w 2514159"/>
                <a:gd name="connsiteY6" fmla="*/ 541403 h 562317"/>
                <a:gd name="connsiteX7" fmla="*/ 1117198 w 2514159"/>
                <a:gd name="connsiteY7" fmla="*/ 556739 h 562317"/>
                <a:gd name="connsiteX8" fmla="*/ 1101397 w 2514159"/>
                <a:gd name="connsiteY8" fmla="*/ 541403 h 562317"/>
                <a:gd name="connsiteX9" fmla="*/ 1117198 w 2514159"/>
                <a:gd name="connsiteY9" fmla="*/ 526067 h 562317"/>
                <a:gd name="connsiteX10" fmla="*/ 1390920 w 2514159"/>
                <a:gd name="connsiteY10" fmla="*/ 525138 h 562317"/>
                <a:gd name="connsiteX11" fmla="*/ 1406256 w 2514159"/>
                <a:gd name="connsiteY11" fmla="*/ 540939 h 562317"/>
                <a:gd name="connsiteX12" fmla="*/ 1390920 w 2514159"/>
                <a:gd name="connsiteY12" fmla="*/ 556740 h 562317"/>
                <a:gd name="connsiteX13" fmla="*/ 1375584 w 2514159"/>
                <a:gd name="connsiteY13" fmla="*/ 540939 h 562317"/>
                <a:gd name="connsiteX14" fmla="*/ 1390920 w 2514159"/>
                <a:gd name="connsiteY14" fmla="*/ 525138 h 562317"/>
                <a:gd name="connsiteX15" fmla="*/ 981498 w 2514159"/>
                <a:gd name="connsiteY15" fmla="*/ 512125 h 562317"/>
                <a:gd name="connsiteX16" fmla="*/ 996369 w 2514159"/>
                <a:gd name="connsiteY16" fmla="*/ 526996 h 562317"/>
                <a:gd name="connsiteX17" fmla="*/ 981498 w 2514159"/>
                <a:gd name="connsiteY17" fmla="*/ 541867 h 562317"/>
                <a:gd name="connsiteX18" fmla="*/ 966627 w 2514159"/>
                <a:gd name="connsiteY18" fmla="*/ 526996 h 562317"/>
                <a:gd name="connsiteX19" fmla="*/ 981498 w 2514159"/>
                <a:gd name="connsiteY19" fmla="*/ 512125 h 562317"/>
                <a:gd name="connsiteX20" fmla="*/ 1526620 w 2514159"/>
                <a:gd name="connsiteY20" fmla="*/ 511196 h 562317"/>
                <a:gd name="connsiteX21" fmla="*/ 1541956 w 2514159"/>
                <a:gd name="connsiteY21" fmla="*/ 526532 h 562317"/>
                <a:gd name="connsiteX22" fmla="*/ 1526620 w 2514159"/>
                <a:gd name="connsiteY22" fmla="*/ 541868 h 562317"/>
                <a:gd name="connsiteX23" fmla="*/ 1511284 w 2514159"/>
                <a:gd name="connsiteY23" fmla="*/ 526532 h 562317"/>
                <a:gd name="connsiteX24" fmla="*/ 1526620 w 2514159"/>
                <a:gd name="connsiteY24" fmla="*/ 511196 h 562317"/>
                <a:gd name="connsiteX25" fmla="*/ 847658 w 2514159"/>
                <a:gd name="connsiteY25" fmla="*/ 488889 h 562317"/>
                <a:gd name="connsiteX26" fmla="*/ 861600 w 2514159"/>
                <a:gd name="connsiteY26" fmla="*/ 502831 h 562317"/>
                <a:gd name="connsiteX27" fmla="*/ 847658 w 2514159"/>
                <a:gd name="connsiteY27" fmla="*/ 516773 h 562317"/>
                <a:gd name="connsiteX28" fmla="*/ 833716 w 2514159"/>
                <a:gd name="connsiteY28" fmla="*/ 502831 h 562317"/>
                <a:gd name="connsiteX29" fmla="*/ 847658 w 2514159"/>
                <a:gd name="connsiteY29" fmla="*/ 488889 h 562317"/>
                <a:gd name="connsiteX30" fmla="*/ 1660460 w 2514159"/>
                <a:gd name="connsiteY30" fmla="*/ 487031 h 562317"/>
                <a:gd name="connsiteX31" fmla="*/ 1675796 w 2514159"/>
                <a:gd name="connsiteY31" fmla="*/ 502367 h 562317"/>
                <a:gd name="connsiteX32" fmla="*/ 1660460 w 2514159"/>
                <a:gd name="connsiteY32" fmla="*/ 517703 h 562317"/>
                <a:gd name="connsiteX33" fmla="*/ 1645124 w 2514159"/>
                <a:gd name="connsiteY33" fmla="*/ 502367 h 562317"/>
                <a:gd name="connsiteX34" fmla="*/ 1660460 w 2514159"/>
                <a:gd name="connsiteY34" fmla="*/ 487031 h 562317"/>
                <a:gd name="connsiteX35" fmla="*/ 715211 w 2514159"/>
                <a:gd name="connsiteY35" fmla="*/ 456358 h 562317"/>
                <a:gd name="connsiteX36" fmla="*/ 727759 w 2514159"/>
                <a:gd name="connsiteY36" fmla="*/ 468906 h 562317"/>
                <a:gd name="connsiteX37" fmla="*/ 715211 w 2514159"/>
                <a:gd name="connsiteY37" fmla="*/ 481454 h 562317"/>
                <a:gd name="connsiteX38" fmla="*/ 702663 w 2514159"/>
                <a:gd name="connsiteY38" fmla="*/ 468906 h 562317"/>
                <a:gd name="connsiteX39" fmla="*/ 715211 w 2514159"/>
                <a:gd name="connsiteY39" fmla="*/ 456358 h 562317"/>
                <a:gd name="connsiteX40" fmla="*/ 1792907 w 2514159"/>
                <a:gd name="connsiteY40" fmla="*/ 453570 h 562317"/>
                <a:gd name="connsiteX41" fmla="*/ 1807778 w 2514159"/>
                <a:gd name="connsiteY41" fmla="*/ 468441 h 562317"/>
                <a:gd name="connsiteX42" fmla="*/ 1792907 w 2514159"/>
                <a:gd name="connsiteY42" fmla="*/ 483312 h 562317"/>
                <a:gd name="connsiteX43" fmla="*/ 1778036 w 2514159"/>
                <a:gd name="connsiteY43" fmla="*/ 468441 h 562317"/>
                <a:gd name="connsiteX44" fmla="*/ 1792907 w 2514159"/>
                <a:gd name="connsiteY44" fmla="*/ 453570 h 562317"/>
                <a:gd name="connsiteX45" fmla="*/ 1253363 w 2514159"/>
                <a:gd name="connsiteY45" fmla="*/ 430334 h 562317"/>
                <a:gd name="connsiteX46" fmla="*/ 1281712 w 2514159"/>
                <a:gd name="connsiteY46" fmla="*/ 459147 h 562317"/>
                <a:gd name="connsiteX47" fmla="*/ 1253363 w 2514159"/>
                <a:gd name="connsiteY47" fmla="*/ 487960 h 562317"/>
                <a:gd name="connsiteX48" fmla="*/ 1225014 w 2514159"/>
                <a:gd name="connsiteY48" fmla="*/ 459147 h 562317"/>
                <a:gd name="connsiteX49" fmla="*/ 1253363 w 2514159"/>
                <a:gd name="connsiteY49" fmla="*/ 430334 h 562317"/>
                <a:gd name="connsiteX50" fmla="*/ 1117198 w 2514159"/>
                <a:gd name="connsiteY50" fmla="*/ 426616 h 562317"/>
                <a:gd name="connsiteX51" fmla="*/ 1145082 w 2514159"/>
                <a:gd name="connsiteY51" fmla="*/ 454500 h 562317"/>
                <a:gd name="connsiteX52" fmla="*/ 1117198 w 2514159"/>
                <a:gd name="connsiteY52" fmla="*/ 482384 h 562317"/>
                <a:gd name="connsiteX53" fmla="*/ 1089314 w 2514159"/>
                <a:gd name="connsiteY53" fmla="*/ 454500 h 562317"/>
                <a:gd name="connsiteX54" fmla="*/ 1117198 w 2514159"/>
                <a:gd name="connsiteY54" fmla="*/ 426616 h 562317"/>
                <a:gd name="connsiteX55" fmla="*/ 1390921 w 2514159"/>
                <a:gd name="connsiteY55" fmla="*/ 425687 h 562317"/>
                <a:gd name="connsiteX56" fmla="*/ 1419270 w 2514159"/>
                <a:gd name="connsiteY56" fmla="*/ 454036 h 562317"/>
                <a:gd name="connsiteX57" fmla="*/ 1390921 w 2514159"/>
                <a:gd name="connsiteY57" fmla="*/ 482385 h 562317"/>
                <a:gd name="connsiteX58" fmla="*/ 1362572 w 2514159"/>
                <a:gd name="connsiteY58" fmla="*/ 454036 h 562317"/>
                <a:gd name="connsiteX59" fmla="*/ 1390921 w 2514159"/>
                <a:gd name="connsiteY59" fmla="*/ 425687 h 562317"/>
                <a:gd name="connsiteX60" fmla="*/ 586018 w 2514159"/>
                <a:gd name="connsiteY60" fmla="*/ 414534 h 562317"/>
                <a:gd name="connsiteX61" fmla="*/ 596707 w 2514159"/>
                <a:gd name="connsiteY61" fmla="*/ 425688 h 562317"/>
                <a:gd name="connsiteX62" fmla="*/ 586018 w 2514159"/>
                <a:gd name="connsiteY62" fmla="*/ 436842 h 562317"/>
                <a:gd name="connsiteX63" fmla="*/ 575329 w 2514159"/>
                <a:gd name="connsiteY63" fmla="*/ 425688 h 562317"/>
                <a:gd name="connsiteX64" fmla="*/ 586018 w 2514159"/>
                <a:gd name="connsiteY64" fmla="*/ 414534 h 562317"/>
                <a:gd name="connsiteX65" fmla="*/ 981498 w 2514159"/>
                <a:gd name="connsiteY65" fmla="*/ 412675 h 562317"/>
                <a:gd name="connsiteX66" fmla="*/ 1007523 w 2514159"/>
                <a:gd name="connsiteY66" fmla="*/ 439165 h 562317"/>
                <a:gd name="connsiteX67" fmla="*/ 981498 w 2514159"/>
                <a:gd name="connsiteY67" fmla="*/ 465655 h 562317"/>
                <a:gd name="connsiteX68" fmla="*/ 955473 w 2514159"/>
                <a:gd name="connsiteY68" fmla="*/ 439165 h 562317"/>
                <a:gd name="connsiteX69" fmla="*/ 981498 w 2514159"/>
                <a:gd name="connsiteY69" fmla="*/ 412675 h 562317"/>
                <a:gd name="connsiteX70" fmla="*/ 1921636 w 2514159"/>
                <a:gd name="connsiteY70" fmla="*/ 410816 h 562317"/>
                <a:gd name="connsiteX71" fmla="*/ 1936043 w 2514159"/>
                <a:gd name="connsiteY71" fmla="*/ 425223 h 562317"/>
                <a:gd name="connsiteX72" fmla="*/ 1921636 w 2514159"/>
                <a:gd name="connsiteY72" fmla="*/ 439630 h 562317"/>
                <a:gd name="connsiteX73" fmla="*/ 1907229 w 2514159"/>
                <a:gd name="connsiteY73" fmla="*/ 425223 h 562317"/>
                <a:gd name="connsiteX74" fmla="*/ 1921636 w 2514159"/>
                <a:gd name="connsiteY74" fmla="*/ 410816 h 562317"/>
                <a:gd name="connsiteX75" fmla="*/ 1525691 w 2514159"/>
                <a:gd name="connsiteY75" fmla="*/ 410816 h 562317"/>
                <a:gd name="connsiteX76" fmla="*/ 1554040 w 2514159"/>
                <a:gd name="connsiteY76" fmla="*/ 439165 h 562317"/>
                <a:gd name="connsiteX77" fmla="*/ 1525691 w 2514159"/>
                <a:gd name="connsiteY77" fmla="*/ 467514 h 562317"/>
                <a:gd name="connsiteX78" fmla="*/ 1497342 w 2514159"/>
                <a:gd name="connsiteY78" fmla="*/ 439165 h 562317"/>
                <a:gd name="connsiteX79" fmla="*/ 1525691 w 2514159"/>
                <a:gd name="connsiteY79" fmla="*/ 410816 h 562317"/>
                <a:gd name="connsiteX80" fmla="*/ 847658 w 2514159"/>
                <a:gd name="connsiteY80" fmla="*/ 389438 h 562317"/>
                <a:gd name="connsiteX81" fmla="*/ 871824 w 2514159"/>
                <a:gd name="connsiteY81" fmla="*/ 413604 h 562317"/>
                <a:gd name="connsiteX82" fmla="*/ 847658 w 2514159"/>
                <a:gd name="connsiteY82" fmla="*/ 437770 h 562317"/>
                <a:gd name="connsiteX83" fmla="*/ 823492 w 2514159"/>
                <a:gd name="connsiteY83" fmla="*/ 413604 h 562317"/>
                <a:gd name="connsiteX84" fmla="*/ 847658 w 2514159"/>
                <a:gd name="connsiteY84" fmla="*/ 389438 h 562317"/>
                <a:gd name="connsiteX85" fmla="*/ 1659996 w 2514159"/>
                <a:gd name="connsiteY85" fmla="*/ 385720 h 562317"/>
                <a:gd name="connsiteX86" fmla="*/ 1687880 w 2514159"/>
                <a:gd name="connsiteY86" fmla="*/ 413604 h 562317"/>
                <a:gd name="connsiteX87" fmla="*/ 1659996 w 2514159"/>
                <a:gd name="connsiteY87" fmla="*/ 441488 h 562317"/>
                <a:gd name="connsiteX88" fmla="*/ 1632112 w 2514159"/>
                <a:gd name="connsiteY88" fmla="*/ 413604 h 562317"/>
                <a:gd name="connsiteX89" fmla="*/ 1659996 w 2514159"/>
                <a:gd name="connsiteY89" fmla="*/ 385720 h 562317"/>
                <a:gd name="connsiteX90" fmla="*/ 1252897 w 2514159"/>
                <a:gd name="connsiteY90" fmla="*/ 365273 h 562317"/>
                <a:gd name="connsiteX91" fmla="*/ 1256615 w 2514159"/>
                <a:gd name="connsiteY91" fmla="*/ 368991 h 562317"/>
                <a:gd name="connsiteX92" fmla="*/ 1252897 w 2514159"/>
                <a:gd name="connsiteY92" fmla="*/ 372709 h 562317"/>
                <a:gd name="connsiteX93" fmla="*/ 1249179 w 2514159"/>
                <a:gd name="connsiteY93" fmla="*/ 368991 h 562317"/>
                <a:gd name="connsiteX94" fmla="*/ 1252897 w 2514159"/>
                <a:gd name="connsiteY94" fmla="*/ 365273 h 562317"/>
                <a:gd name="connsiteX95" fmla="*/ 460078 w 2514159"/>
                <a:gd name="connsiteY95" fmla="*/ 364343 h 562317"/>
                <a:gd name="connsiteX96" fmla="*/ 469373 w 2514159"/>
                <a:gd name="connsiteY96" fmla="*/ 373638 h 562317"/>
                <a:gd name="connsiteX97" fmla="*/ 460078 w 2514159"/>
                <a:gd name="connsiteY97" fmla="*/ 382933 h 562317"/>
                <a:gd name="connsiteX98" fmla="*/ 450783 w 2514159"/>
                <a:gd name="connsiteY98" fmla="*/ 373638 h 562317"/>
                <a:gd name="connsiteX99" fmla="*/ 460078 w 2514159"/>
                <a:gd name="connsiteY99" fmla="*/ 364343 h 562317"/>
                <a:gd name="connsiteX100" fmla="*/ 1389991 w 2514159"/>
                <a:gd name="connsiteY100" fmla="*/ 359696 h 562317"/>
                <a:gd name="connsiteX101" fmla="*/ 1393244 w 2514159"/>
                <a:gd name="connsiteY101" fmla="*/ 363414 h 562317"/>
                <a:gd name="connsiteX102" fmla="*/ 1389991 w 2514159"/>
                <a:gd name="connsiteY102" fmla="*/ 367132 h 562317"/>
                <a:gd name="connsiteX103" fmla="*/ 1386738 w 2514159"/>
                <a:gd name="connsiteY103" fmla="*/ 363414 h 562317"/>
                <a:gd name="connsiteX104" fmla="*/ 1389991 w 2514159"/>
                <a:gd name="connsiteY104" fmla="*/ 359696 h 562317"/>
                <a:gd name="connsiteX105" fmla="*/ 2047576 w 2514159"/>
                <a:gd name="connsiteY105" fmla="*/ 358767 h 562317"/>
                <a:gd name="connsiteX106" fmla="*/ 2061518 w 2514159"/>
                <a:gd name="connsiteY106" fmla="*/ 373174 h 562317"/>
                <a:gd name="connsiteX107" fmla="*/ 2047576 w 2514159"/>
                <a:gd name="connsiteY107" fmla="*/ 387581 h 562317"/>
                <a:gd name="connsiteX108" fmla="*/ 2033634 w 2514159"/>
                <a:gd name="connsiteY108" fmla="*/ 373174 h 562317"/>
                <a:gd name="connsiteX109" fmla="*/ 2047576 w 2514159"/>
                <a:gd name="connsiteY109" fmla="*/ 358767 h 562317"/>
                <a:gd name="connsiteX110" fmla="*/ 1117198 w 2514159"/>
                <a:gd name="connsiteY110" fmla="*/ 358767 h 562317"/>
                <a:gd name="connsiteX111" fmla="*/ 1121845 w 2514159"/>
                <a:gd name="connsiteY111" fmla="*/ 363414 h 562317"/>
                <a:gd name="connsiteX112" fmla="*/ 1117198 w 2514159"/>
                <a:gd name="connsiteY112" fmla="*/ 368061 h 562317"/>
                <a:gd name="connsiteX113" fmla="*/ 1112551 w 2514159"/>
                <a:gd name="connsiteY113" fmla="*/ 363414 h 562317"/>
                <a:gd name="connsiteX114" fmla="*/ 1117198 w 2514159"/>
                <a:gd name="connsiteY114" fmla="*/ 358767 h 562317"/>
                <a:gd name="connsiteX115" fmla="*/ 716141 w 2514159"/>
                <a:gd name="connsiteY115" fmla="*/ 355049 h 562317"/>
                <a:gd name="connsiteX116" fmla="*/ 738913 w 2514159"/>
                <a:gd name="connsiteY116" fmla="*/ 378285 h 562317"/>
                <a:gd name="connsiteX117" fmla="*/ 716141 w 2514159"/>
                <a:gd name="connsiteY117" fmla="*/ 401521 h 562317"/>
                <a:gd name="connsiteX118" fmla="*/ 693369 w 2514159"/>
                <a:gd name="connsiteY118" fmla="*/ 378285 h 562317"/>
                <a:gd name="connsiteX119" fmla="*/ 716141 w 2514159"/>
                <a:gd name="connsiteY119" fmla="*/ 355049 h 562317"/>
                <a:gd name="connsiteX120" fmla="*/ 1791513 w 2514159"/>
                <a:gd name="connsiteY120" fmla="*/ 350401 h 562317"/>
                <a:gd name="connsiteX121" fmla="*/ 1818932 w 2514159"/>
                <a:gd name="connsiteY121" fmla="*/ 378285 h 562317"/>
                <a:gd name="connsiteX122" fmla="*/ 1791513 w 2514159"/>
                <a:gd name="connsiteY122" fmla="*/ 406169 h 562317"/>
                <a:gd name="connsiteX123" fmla="*/ 1764094 w 2514159"/>
                <a:gd name="connsiteY123" fmla="*/ 378285 h 562317"/>
                <a:gd name="connsiteX124" fmla="*/ 1791513 w 2514159"/>
                <a:gd name="connsiteY124" fmla="*/ 350401 h 562317"/>
                <a:gd name="connsiteX125" fmla="*/ 1525226 w 2514159"/>
                <a:gd name="connsiteY125" fmla="*/ 343895 h 562317"/>
                <a:gd name="connsiteX126" fmla="*/ 1528944 w 2514159"/>
                <a:gd name="connsiteY126" fmla="*/ 347613 h 562317"/>
                <a:gd name="connsiteX127" fmla="*/ 1525226 w 2514159"/>
                <a:gd name="connsiteY127" fmla="*/ 351331 h 562317"/>
                <a:gd name="connsiteX128" fmla="*/ 1521508 w 2514159"/>
                <a:gd name="connsiteY128" fmla="*/ 347613 h 562317"/>
                <a:gd name="connsiteX129" fmla="*/ 1525226 w 2514159"/>
                <a:gd name="connsiteY129" fmla="*/ 343895 h 562317"/>
                <a:gd name="connsiteX130" fmla="*/ 982427 w 2514159"/>
                <a:gd name="connsiteY130" fmla="*/ 342966 h 562317"/>
                <a:gd name="connsiteX131" fmla="*/ 987074 w 2514159"/>
                <a:gd name="connsiteY131" fmla="*/ 347613 h 562317"/>
                <a:gd name="connsiteX132" fmla="*/ 982427 w 2514159"/>
                <a:gd name="connsiteY132" fmla="*/ 352260 h 562317"/>
                <a:gd name="connsiteX133" fmla="*/ 977780 w 2514159"/>
                <a:gd name="connsiteY133" fmla="*/ 347613 h 562317"/>
                <a:gd name="connsiteX134" fmla="*/ 982427 w 2514159"/>
                <a:gd name="connsiteY134" fmla="*/ 342966 h 562317"/>
                <a:gd name="connsiteX135" fmla="*/ 1658137 w 2514159"/>
                <a:gd name="connsiteY135" fmla="*/ 316941 h 562317"/>
                <a:gd name="connsiteX136" fmla="*/ 1661855 w 2514159"/>
                <a:gd name="connsiteY136" fmla="*/ 320659 h 562317"/>
                <a:gd name="connsiteX137" fmla="*/ 1658137 w 2514159"/>
                <a:gd name="connsiteY137" fmla="*/ 324377 h 562317"/>
                <a:gd name="connsiteX138" fmla="*/ 1654419 w 2514159"/>
                <a:gd name="connsiteY138" fmla="*/ 320659 h 562317"/>
                <a:gd name="connsiteX139" fmla="*/ 1658137 w 2514159"/>
                <a:gd name="connsiteY139" fmla="*/ 316941 h 562317"/>
                <a:gd name="connsiteX140" fmla="*/ 849052 w 2514159"/>
                <a:gd name="connsiteY140" fmla="*/ 315082 h 562317"/>
                <a:gd name="connsiteX141" fmla="*/ 855094 w 2514159"/>
                <a:gd name="connsiteY141" fmla="*/ 321124 h 562317"/>
                <a:gd name="connsiteX142" fmla="*/ 849052 w 2514159"/>
                <a:gd name="connsiteY142" fmla="*/ 327166 h 562317"/>
                <a:gd name="connsiteX143" fmla="*/ 843010 w 2514159"/>
                <a:gd name="connsiteY143" fmla="*/ 321124 h 562317"/>
                <a:gd name="connsiteX144" fmla="*/ 849052 w 2514159"/>
                <a:gd name="connsiteY144" fmla="*/ 315082 h 562317"/>
                <a:gd name="connsiteX145" fmla="*/ 587412 w 2514159"/>
                <a:gd name="connsiteY145" fmla="*/ 311365 h 562317"/>
                <a:gd name="connsiteX146" fmla="*/ 609719 w 2514159"/>
                <a:gd name="connsiteY146" fmla="*/ 333207 h 562317"/>
                <a:gd name="connsiteX147" fmla="*/ 587412 w 2514159"/>
                <a:gd name="connsiteY147" fmla="*/ 355049 h 562317"/>
                <a:gd name="connsiteX148" fmla="*/ 565105 w 2514159"/>
                <a:gd name="connsiteY148" fmla="*/ 333207 h 562317"/>
                <a:gd name="connsiteX149" fmla="*/ 587412 w 2514159"/>
                <a:gd name="connsiteY149" fmla="*/ 311365 h 562317"/>
                <a:gd name="connsiteX150" fmla="*/ 1919777 w 2514159"/>
                <a:gd name="connsiteY150" fmla="*/ 305788 h 562317"/>
                <a:gd name="connsiteX151" fmla="*/ 1947196 w 2514159"/>
                <a:gd name="connsiteY151" fmla="*/ 333207 h 562317"/>
                <a:gd name="connsiteX152" fmla="*/ 1919777 w 2514159"/>
                <a:gd name="connsiteY152" fmla="*/ 360626 h 562317"/>
                <a:gd name="connsiteX153" fmla="*/ 1892358 w 2514159"/>
                <a:gd name="connsiteY153" fmla="*/ 333207 h 562317"/>
                <a:gd name="connsiteX154" fmla="*/ 1919777 w 2514159"/>
                <a:gd name="connsiteY154" fmla="*/ 305788 h 562317"/>
                <a:gd name="connsiteX155" fmla="*/ 338320 w 2514159"/>
                <a:gd name="connsiteY155" fmla="*/ 304859 h 562317"/>
                <a:gd name="connsiteX156" fmla="*/ 345756 w 2514159"/>
                <a:gd name="connsiteY156" fmla="*/ 312295 h 562317"/>
                <a:gd name="connsiteX157" fmla="*/ 338320 w 2514159"/>
                <a:gd name="connsiteY157" fmla="*/ 319731 h 562317"/>
                <a:gd name="connsiteX158" fmla="*/ 330884 w 2514159"/>
                <a:gd name="connsiteY158" fmla="*/ 312295 h 562317"/>
                <a:gd name="connsiteX159" fmla="*/ 338320 w 2514159"/>
                <a:gd name="connsiteY159" fmla="*/ 304859 h 562317"/>
                <a:gd name="connsiteX160" fmla="*/ 2169334 w 2514159"/>
                <a:gd name="connsiteY160" fmla="*/ 298352 h 562317"/>
                <a:gd name="connsiteX161" fmla="*/ 2182347 w 2514159"/>
                <a:gd name="connsiteY161" fmla="*/ 311829 h 562317"/>
                <a:gd name="connsiteX162" fmla="*/ 2169334 w 2514159"/>
                <a:gd name="connsiteY162" fmla="*/ 325306 h 562317"/>
                <a:gd name="connsiteX163" fmla="*/ 2156321 w 2514159"/>
                <a:gd name="connsiteY163" fmla="*/ 311829 h 562317"/>
                <a:gd name="connsiteX164" fmla="*/ 2169334 w 2514159"/>
                <a:gd name="connsiteY164" fmla="*/ 298352 h 562317"/>
                <a:gd name="connsiteX165" fmla="*/ 1789189 w 2514159"/>
                <a:gd name="connsiteY165" fmla="*/ 280693 h 562317"/>
                <a:gd name="connsiteX166" fmla="*/ 1792907 w 2514159"/>
                <a:gd name="connsiteY166" fmla="*/ 283946 h 562317"/>
                <a:gd name="connsiteX167" fmla="*/ 1789189 w 2514159"/>
                <a:gd name="connsiteY167" fmla="*/ 287199 h 562317"/>
                <a:gd name="connsiteX168" fmla="*/ 1785471 w 2514159"/>
                <a:gd name="connsiteY168" fmla="*/ 283946 h 562317"/>
                <a:gd name="connsiteX169" fmla="*/ 1789189 w 2514159"/>
                <a:gd name="connsiteY169" fmla="*/ 280693 h 562317"/>
                <a:gd name="connsiteX170" fmla="*/ 718000 w 2514159"/>
                <a:gd name="connsiteY170" fmla="*/ 276975 h 562317"/>
                <a:gd name="connsiteX171" fmla="*/ 724971 w 2514159"/>
                <a:gd name="connsiteY171" fmla="*/ 284411 h 562317"/>
                <a:gd name="connsiteX172" fmla="*/ 718000 w 2514159"/>
                <a:gd name="connsiteY172" fmla="*/ 291847 h 562317"/>
                <a:gd name="connsiteX173" fmla="*/ 711029 w 2514159"/>
                <a:gd name="connsiteY173" fmla="*/ 284411 h 562317"/>
                <a:gd name="connsiteX174" fmla="*/ 718000 w 2514159"/>
                <a:gd name="connsiteY174" fmla="*/ 276975 h 562317"/>
                <a:gd name="connsiteX175" fmla="*/ 1253363 w 2514159"/>
                <a:gd name="connsiteY175" fmla="*/ 267681 h 562317"/>
                <a:gd name="connsiteX176" fmla="*/ 1267770 w 2514159"/>
                <a:gd name="connsiteY176" fmla="*/ 282088 h 562317"/>
                <a:gd name="connsiteX177" fmla="*/ 1253363 w 2514159"/>
                <a:gd name="connsiteY177" fmla="*/ 296495 h 562317"/>
                <a:gd name="connsiteX178" fmla="*/ 1238956 w 2514159"/>
                <a:gd name="connsiteY178" fmla="*/ 282088 h 562317"/>
                <a:gd name="connsiteX179" fmla="*/ 1253363 w 2514159"/>
                <a:gd name="connsiteY179" fmla="*/ 267681 h 562317"/>
                <a:gd name="connsiteX180" fmla="*/ 1117198 w 2514159"/>
                <a:gd name="connsiteY180" fmla="*/ 263033 h 562317"/>
                <a:gd name="connsiteX181" fmla="*/ 1130211 w 2514159"/>
                <a:gd name="connsiteY181" fmla="*/ 276510 h 562317"/>
                <a:gd name="connsiteX182" fmla="*/ 1117198 w 2514159"/>
                <a:gd name="connsiteY182" fmla="*/ 289987 h 562317"/>
                <a:gd name="connsiteX183" fmla="*/ 1104185 w 2514159"/>
                <a:gd name="connsiteY183" fmla="*/ 276510 h 562317"/>
                <a:gd name="connsiteX184" fmla="*/ 1117198 w 2514159"/>
                <a:gd name="connsiteY184" fmla="*/ 263033 h 562317"/>
                <a:gd name="connsiteX185" fmla="*/ 1389991 w 2514159"/>
                <a:gd name="connsiteY185" fmla="*/ 262104 h 562317"/>
                <a:gd name="connsiteX186" fmla="*/ 1404398 w 2514159"/>
                <a:gd name="connsiteY186" fmla="*/ 276511 h 562317"/>
                <a:gd name="connsiteX187" fmla="*/ 1389991 w 2514159"/>
                <a:gd name="connsiteY187" fmla="*/ 290918 h 562317"/>
                <a:gd name="connsiteX188" fmla="*/ 1375584 w 2514159"/>
                <a:gd name="connsiteY188" fmla="*/ 276511 h 562317"/>
                <a:gd name="connsiteX189" fmla="*/ 1389991 w 2514159"/>
                <a:gd name="connsiteY189" fmla="*/ 262104 h 562317"/>
                <a:gd name="connsiteX190" fmla="*/ 462867 w 2514159"/>
                <a:gd name="connsiteY190" fmla="*/ 257456 h 562317"/>
                <a:gd name="connsiteX191" fmla="*/ 484245 w 2514159"/>
                <a:gd name="connsiteY191" fmla="*/ 278834 h 562317"/>
                <a:gd name="connsiteX192" fmla="*/ 462867 w 2514159"/>
                <a:gd name="connsiteY192" fmla="*/ 300212 h 562317"/>
                <a:gd name="connsiteX193" fmla="*/ 441489 w 2514159"/>
                <a:gd name="connsiteY193" fmla="*/ 278834 h 562317"/>
                <a:gd name="connsiteX194" fmla="*/ 462867 w 2514159"/>
                <a:gd name="connsiteY194" fmla="*/ 257456 h 562317"/>
                <a:gd name="connsiteX195" fmla="*/ 2044788 w 2514159"/>
                <a:gd name="connsiteY195" fmla="*/ 250951 h 562317"/>
                <a:gd name="connsiteX196" fmla="*/ 2071742 w 2514159"/>
                <a:gd name="connsiteY196" fmla="*/ 278370 h 562317"/>
                <a:gd name="connsiteX197" fmla="*/ 2044788 w 2514159"/>
                <a:gd name="connsiteY197" fmla="*/ 305789 h 562317"/>
                <a:gd name="connsiteX198" fmla="*/ 2017834 w 2514159"/>
                <a:gd name="connsiteY198" fmla="*/ 278370 h 562317"/>
                <a:gd name="connsiteX199" fmla="*/ 2044788 w 2514159"/>
                <a:gd name="connsiteY199" fmla="*/ 250951 h 562317"/>
                <a:gd name="connsiteX200" fmla="*/ 982428 w 2514159"/>
                <a:gd name="connsiteY200" fmla="*/ 247233 h 562317"/>
                <a:gd name="connsiteX201" fmla="*/ 994511 w 2514159"/>
                <a:gd name="connsiteY201" fmla="*/ 259781 h 562317"/>
                <a:gd name="connsiteX202" fmla="*/ 982428 w 2514159"/>
                <a:gd name="connsiteY202" fmla="*/ 272329 h 562317"/>
                <a:gd name="connsiteX203" fmla="*/ 970345 w 2514159"/>
                <a:gd name="connsiteY203" fmla="*/ 259781 h 562317"/>
                <a:gd name="connsiteX204" fmla="*/ 982428 w 2514159"/>
                <a:gd name="connsiteY204" fmla="*/ 247233 h 562317"/>
                <a:gd name="connsiteX205" fmla="*/ 1524762 w 2514159"/>
                <a:gd name="connsiteY205" fmla="*/ 245374 h 562317"/>
                <a:gd name="connsiteX206" fmla="*/ 1539169 w 2514159"/>
                <a:gd name="connsiteY206" fmla="*/ 259781 h 562317"/>
                <a:gd name="connsiteX207" fmla="*/ 1524762 w 2514159"/>
                <a:gd name="connsiteY207" fmla="*/ 274188 h 562317"/>
                <a:gd name="connsiteX208" fmla="*/ 1510355 w 2514159"/>
                <a:gd name="connsiteY208" fmla="*/ 259781 h 562317"/>
                <a:gd name="connsiteX209" fmla="*/ 1524762 w 2514159"/>
                <a:gd name="connsiteY209" fmla="*/ 245374 h 562317"/>
                <a:gd name="connsiteX210" fmla="*/ 221209 w 2514159"/>
                <a:gd name="connsiteY210" fmla="*/ 237009 h 562317"/>
                <a:gd name="connsiteX211" fmla="*/ 226786 w 2514159"/>
                <a:gd name="connsiteY211" fmla="*/ 242586 h 562317"/>
                <a:gd name="connsiteX212" fmla="*/ 221209 w 2514159"/>
                <a:gd name="connsiteY212" fmla="*/ 248163 h 562317"/>
                <a:gd name="connsiteX213" fmla="*/ 215632 w 2514159"/>
                <a:gd name="connsiteY213" fmla="*/ 242586 h 562317"/>
                <a:gd name="connsiteX214" fmla="*/ 221209 w 2514159"/>
                <a:gd name="connsiteY214" fmla="*/ 237009 h 562317"/>
                <a:gd name="connsiteX215" fmla="*/ 1916988 w 2514159"/>
                <a:gd name="connsiteY215" fmla="*/ 233291 h 562317"/>
                <a:gd name="connsiteX216" fmla="*/ 1920241 w 2514159"/>
                <a:gd name="connsiteY216" fmla="*/ 237009 h 562317"/>
                <a:gd name="connsiteX217" fmla="*/ 1916988 w 2514159"/>
                <a:gd name="connsiteY217" fmla="*/ 240727 h 562317"/>
                <a:gd name="connsiteX218" fmla="*/ 1913735 w 2514159"/>
                <a:gd name="connsiteY218" fmla="*/ 237009 h 562317"/>
                <a:gd name="connsiteX219" fmla="*/ 1916988 w 2514159"/>
                <a:gd name="connsiteY219" fmla="*/ 233291 h 562317"/>
                <a:gd name="connsiteX220" fmla="*/ 2286444 w 2514159"/>
                <a:gd name="connsiteY220" fmla="*/ 229573 h 562317"/>
                <a:gd name="connsiteX221" fmla="*/ 2298527 w 2514159"/>
                <a:gd name="connsiteY221" fmla="*/ 242121 h 562317"/>
                <a:gd name="connsiteX222" fmla="*/ 2286444 w 2514159"/>
                <a:gd name="connsiteY222" fmla="*/ 254669 h 562317"/>
                <a:gd name="connsiteX223" fmla="*/ 2274361 w 2514159"/>
                <a:gd name="connsiteY223" fmla="*/ 242121 h 562317"/>
                <a:gd name="connsiteX224" fmla="*/ 2286444 w 2514159"/>
                <a:gd name="connsiteY224" fmla="*/ 229573 h 562317"/>
                <a:gd name="connsiteX225" fmla="*/ 590665 w 2514159"/>
                <a:gd name="connsiteY225" fmla="*/ 227714 h 562317"/>
                <a:gd name="connsiteX226" fmla="*/ 599495 w 2514159"/>
                <a:gd name="connsiteY226" fmla="*/ 236544 h 562317"/>
                <a:gd name="connsiteX227" fmla="*/ 590665 w 2514159"/>
                <a:gd name="connsiteY227" fmla="*/ 245374 h 562317"/>
                <a:gd name="connsiteX228" fmla="*/ 581835 w 2514159"/>
                <a:gd name="connsiteY228" fmla="*/ 236544 h 562317"/>
                <a:gd name="connsiteX229" fmla="*/ 590665 w 2514159"/>
                <a:gd name="connsiteY229" fmla="*/ 227714 h 562317"/>
                <a:gd name="connsiteX230" fmla="*/ 849517 w 2514159"/>
                <a:gd name="connsiteY230" fmla="*/ 220279 h 562317"/>
                <a:gd name="connsiteX231" fmla="*/ 860671 w 2514159"/>
                <a:gd name="connsiteY231" fmla="*/ 231898 h 562317"/>
                <a:gd name="connsiteX232" fmla="*/ 849517 w 2514159"/>
                <a:gd name="connsiteY232" fmla="*/ 243517 h 562317"/>
                <a:gd name="connsiteX233" fmla="*/ 838363 w 2514159"/>
                <a:gd name="connsiteY233" fmla="*/ 231898 h 562317"/>
                <a:gd name="connsiteX234" fmla="*/ 849517 w 2514159"/>
                <a:gd name="connsiteY234" fmla="*/ 220279 h 562317"/>
                <a:gd name="connsiteX235" fmla="*/ 1658136 w 2514159"/>
                <a:gd name="connsiteY235" fmla="*/ 216561 h 562317"/>
                <a:gd name="connsiteX236" fmla="*/ 1673007 w 2514159"/>
                <a:gd name="connsiteY236" fmla="*/ 231432 h 562317"/>
                <a:gd name="connsiteX237" fmla="*/ 1658136 w 2514159"/>
                <a:gd name="connsiteY237" fmla="*/ 246303 h 562317"/>
                <a:gd name="connsiteX238" fmla="*/ 1643265 w 2514159"/>
                <a:gd name="connsiteY238" fmla="*/ 231432 h 562317"/>
                <a:gd name="connsiteX239" fmla="*/ 1658136 w 2514159"/>
                <a:gd name="connsiteY239" fmla="*/ 216561 h 562317"/>
                <a:gd name="connsiteX240" fmla="*/ 342502 w 2514159"/>
                <a:gd name="connsiteY240" fmla="*/ 194254 h 562317"/>
                <a:gd name="connsiteX241" fmla="*/ 363415 w 2514159"/>
                <a:gd name="connsiteY241" fmla="*/ 215167 h 562317"/>
                <a:gd name="connsiteX242" fmla="*/ 342502 w 2514159"/>
                <a:gd name="connsiteY242" fmla="*/ 236080 h 562317"/>
                <a:gd name="connsiteX243" fmla="*/ 321589 w 2514159"/>
                <a:gd name="connsiteY243" fmla="*/ 215167 h 562317"/>
                <a:gd name="connsiteX244" fmla="*/ 342502 w 2514159"/>
                <a:gd name="connsiteY244" fmla="*/ 194254 h 562317"/>
                <a:gd name="connsiteX245" fmla="*/ 2165152 w 2514159"/>
                <a:gd name="connsiteY245" fmla="*/ 187748 h 562317"/>
                <a:gd name="connsiteX246" fmla="*/ 2191642 w 2514159"/>
                <a:gd name="connsiteY246" fmla="*/ 214238 h 562317"/>
                <a:gd name="connsiteX247" fmla="*/ 2165152 w 2514159"/>
                <a:gd name="connsiteY247" fmla="*/ 240728 h 562317"/>
                <a:gd name="connsiteX248" fmla="*/ 2138662 w 2514159"/>
                <a:gd name="connsiteY248" fmla="*/ 214238 h 562317"/>
                <a:gd name="connsiteX249" fmla="*/ 2165152 w 2514159"/>
                <a:gd name="connsiteY249" fmla="*/ 187748 h 562317"/>
                <a:gd name="connsiteX250" fmla="*/ 718930 w 2514159"/>
                <a:gd name="connsiteY250" fmla="*/ 183101 h 562317"/>
                <a:gd name="connsiteX251" fmla="*/ 728690 w 2514159"/>
                <a:gd name="connsiteY251" fmla="*/ 192861 h 562317"/>
                <a:gd name="connsiteX252" fmla="*/ 718930 w 2514159"/>
                <a:gd name="connsiteY252" fmla="*/ 202621 h 562317"/>
                <a:gd name="connsiteX253" fmla="*/ 709170 w 2514159"/>
                <a:gd name="connsiteY253" fmla="*/ 192861 h 562317"/>
                <a:gd name="connsiteX254" fmla="*/ 718930 w 2514159"/>
                <a:gd name="connsiteY254" fmla="*/ 183101 h 562317"/>
                <a:gd name="connsiteX255" fmla="*/ 1788725 w 2514159"/>
                <a:gd name="connsiteY255" fmla="*/ 178454 h 562317"/>
                <a:gd name="connsiteX256" fmla="*/ 1803132 w 2514159"/>
                <a:gd name="connsiteY256" fmla="*/ 192861 h 562317"/>
                <a:gd name="connsiteX257" fmla="*/ 1788725 w 2514159"/>
                <a:gd name="connsiteY257" fmla="*/ 207268 h 562317"/>
                <a:gd name="connsiteX258" fmla="*/ 1774318 w 2514159"/>
                <a:gd name="connsiteY258" fmla="*/ 192861 h 562317"/>
                <a:gd name="connsiteX259" fmla="*/ 1788725 w 2514159"/>
                <a:gd name="connsiteY259" fmla="*/ 178454 h 562317"/>
                <a:gd name="connsiteX260" fmla="*/ 2040605 w 2514159"/>
                <a:gd name="connsiteY260" fmla="*/ 176595 h 562317"/>
                <a:gd name="connsiteX261" fmla="*/ 2043858 w 2514159"/>
                <a:gd name="connsiteY261" fmla="*/ 179848 h 562317"/>
                <a:gd name="connsiteX262" fmla="*/ 2040605 w 2514159"/>
                <a:gd name="connsiteY262" fmla="*/ 183101 h 562317"/>
                <a:gd name="connsiteX263" fmla="*/ 2037352 w 2514159"/>
                <a:gd name="connsiteY263" fmla="*/ 179848 h 562317"/>
                <a:gd name="connsiteX264" fmla="*/ 2040605 w 2514159"/>
                <a:gd name="connsiteY264" fmla="*/ 176595 h 562317"/>
                <a:gd name="connsiteX265" fmla="*/ 467049 w 2514159"/>
                <a:gd name="connsiteY265" fmla="*/ 169159 h 562317"/>
                <a:gd name="connsiteX266" fmla="*/ 477738 w 2514159"/>
                <a:gd name="connsiteY266" fmla="*/ 179848 h 562317"/>
                <a:gd name="connsiteX267" fmla="*/ 467049 w 2514159"/>
                <a:gd name="connsiteY267" fmla="*/ 190537 h 562317"/>
                <a:gd name="connsiteX268" fmla="*/ 456360 w 2514159"/>
                <a:gd name="connsiteY268" fmla="*/ 179848 h 562317"/>
                <a:gd name="connsiteX269" fmla="*/ 467049 w 2514159"/>
                <a:gd name="connsiteY269" fmla="*/ 169159 h 562317"/>
                <a:gd name="connsiteX270" fmla="*/ 109211 w 2514159"/>
                <a:gd name="connsiteY270" fmla="*/ 160794 h 562317"/>
                <a:gd name="connsiteX271" fmla="*/ 113395 w 2514159"/>
                <a:gd name="connsiteY271" fmla="*/ 164977 h 562317"/>
                <a:gd name="connsiteX272" fmla="*/ 109211 w 2514159"/>
                <a:gd name="connsiteY272" fmla="*/ 169160 h 562317"/>
                <a:gd name="connsiteX273" fmla="*/ 105028 w 2514159"/>
                <a:gd name="connsiteY273" fmla="*/ 164977 h 562317"/>
                <a:gd name="connsiteX274" fmla="*/ 109211 w 2514159"/>
                <a:gd name="connsiteY274" fmla="*/ 160794 h 562317"/>
                <a:gd name="connsiteX275" fmla="*/ 2397978 w 2514159"/>
                <a:gd name="connsiteY275" fmla="*/ 152429 h 562317"/>
                <a:gd name="connsiteX276" fmla="*/ 2409132 w 2514159"/>
                <a:gd name="connsiteY276" fmla="*/ 164048 h 562317"/>
                <a:gd name="connsiteX277" fmla="*/ 2397978 w 2514159"/>
                <a:gd name="connsiteY277" fmla="*/ 175667 h 562317"/>
                <a:gd name="connsiteX278" fmla="*/ 2386824 w 2514159"/>
                <a:gd name="connsiteY278" fmla="*/ 164048 h 562317"/>
                <a:gd name="connsiteX279" fmla="*/ 2397978 w 2514159"/>
                <a:gd name="connsiteY279" fmla="*/ 152429 h 562317"/>
                <a:gd name="connsiteX280" fmla="*/ 592525 w 2514159"/>
                <a:gd name="connsiteY280" fmla="*/ 135699 h 562317"/>
                <a:gd name="connsiteX281" fmla="*/ 600426 w 2514159"/>
                <a:gd name="connsiteY281" fmla="*/ 143600 h 562317"/>
                <a:gd name="connsiteX282" fmla="*/ 592525 w 2514159"/>
                <a:gd name="connsiteY282" fmla="*/ 151501 h 562317"/>
                <a:gd name="connsiteX283" fmla="*/ 584624 w 2514159"/>
                <a:gd name="connsiteY283" fmla="*/ 143600 h 562317"/>
                <a:gd name="connsiteX284" fmla="*/ 592525 w 2514159"/>
                <a:gd name="connsiteY284" fmla="*/ 135699 h 562317"/>
                <a:gd name="connsiteX285" fmla="*/ 1914665 w 2514159"/>
                <a:gd name="connsiteY285" fmla="*/ 129193 h 562317"/>
                <a:gd name="connsiteX286" fmla="*/ 1928607 w 2514159"/>
                <a:gd name="connsiteY286" fmla="*/ 143600 h 562317"/>
                <a:gd name="connsiteX287" fmla="*/ 1914665 w 2514159"/>
                <a:gd name="connsiteY287" fmla="*/ 158007 h 562317"/>
                <a:gd name="connsiteX288" fmla="*/ 1900723 w 2514159"/>
                <a:gd name="connsiteY288" fmla="*/ 143600 h 562317"/>
                <a:gd name="connsiteX289" fmla="*/ 1914665 w 2514159"/>
                <a:gd name="connsiteY289" fmla="*/ 129193 h 562317"/>
                <a:gd name="connsiteX290" fmla="*/ 227252 w 2514159"/>
                <a:gd name="connsiteY290" fmla="*/ 122687 h 562317"/>
                <a:gd name="connsiteX291" fmla="*/ 247236 w 2514159"/>
                <a:gd name="connsiteY291" fmla="*/ 142671 h 562317"/>
                <a:gd name="connsiteX292" fmla="*/ 227252 w 2514159"/>
                <a:gd name="connsiteY292" fmla="*/ 162655 h 562317"/>
                <a:gd name="connsiteX293" fmla="*/ 207268 w 2514159"/>
                <a:gd name="connsiteY293" fmla="*/ 142671 h 562317"/>
                <a:gd name="connsiteX294" fmla="*/ 227252 w 2514159"/>
                <a:gd name="connsiteY294" fmla="*/ 122687 h 562317"/>
                <a:gd name="connsiteX295" fmla="*/ 2280403 w 2514159"/>
                <a:gd name="connsiteY295" fmla="*/ 116180 h 562317"/>
                <a:gd name="connsiteX296" fmla="*/ 2305963 w 2514159"/>
                <a:gd name="connsiteY296" fmla="*/ 141740 h 562317"/>
                <a:gd name="connsiteX297" fmla="*/ 2280403 w 2514159"/>
                <a:gd name="connsiteY297" fmla="*/ 167300 h 562317"/>
                <a:gd name="connsiteX298" fmla="*/ 2254843 w 2514159"/>
                <a:gd name="connsiteY298" fmla="*/ 141740 h 562317"/>
                <a:gd name="connsiteX299" fmla="*/ 2280403 w 2514159"/>
                <a:gd name="connsiteY299" fmla="*/ 116180 h 562317"/>
                <a:gd name="connsiteX300" fmla="*/ 2158645 w 2514159"/>
                <a:gd name="connsiteY300" fmla="*/ 109674 h 562317"/>
                <a:gd name="connsiteX301" fmla="*/ 2161898 w 2514159"/>
                <a:gd name="connsiteY301" fmla="*/ 112927 h 562317"/>
                <a:gd name="connsiteX302" fmla="*/ 2158645 w 2514159"/>
                <a:gd name="connsiteY302" fmla="*/ 116180 h 562317"/>
                <a:gd name="connsiteX303" fmla="*/ 2155392 w 2514159"/>
                <a:gd name="connsiteY303" fmla="*/ 112927 h 562317"/>
                <a:gd name="connsiteX304" fmla="*/ 2158645 w 2514159"/>
                <a:gd name="connsiteY304" fmla="*/ 109674 h 562317"/>
                <a:gd name="connsiteX305" fmla="*/ 348544 w 2514159"/>
                <a:gd name="connsiteY305" fmla="*/ 101309 h 562317"/>
                <a:gd name="connsiteX306" fmla="*/ 360627 w 2514159"/>
                <a:gd name="connsiteY306" fmla="*/ 113392 h 562317"/>
                <a:gd name="connsiteX307" fmla="*/ 348544 w 2514159"/>
                <a:gd name="connsiteY307" fmla="*/ 125475 h 562317"/>
                <a:gd name="connsiteX308" fmla="*/ 336461 w 2514159"/>
                <a:gd name="connsiteY308" fmla="*/ 113392 h 562317"/>
                <a:gd name="connsiteX309" fmla="*/ 348544 w 2514159"/>
                <a:gd name="connsiteY309" fmla="*/ 101309 h 562317"/>
                <a:gd name="connsiteX310" fmla="*/ 470301 w 2514159"/>
                <a:gd name="connsiteY310" fmla="*/ 77143 h 562317"/>
                <a:gd name="connsiteX311" fmla="*/ 476807 w 2514159"/>
                <a:gd name="connsiteY311" fmla="*/ 83649 h 562317"/>
                <a:gd name="connsiteX312" fmla="*/ 470301 w 2514159"/>
                <a:gd name="connsiteY312" fmla="*/ 90155 h 562317"/>
                <a:gd name="connsiteX313" fmla="*/ 463795 w 2514159"/>
                <a:gd name="connsiteY313" fmla="*/ 83649 h 562317"/>
                <a:gd name="connsiteX314" fmla="*/ 470301 w 2514159"/>
                <a:gd name="connsiteY314" fmla="*/ 77143 h 562317"/>
                <a:gd name="connsiteX315" fmla="*/ 3253 w 2514159"/>
                <a:gd name="connsiteY315" fmla="*/ 76214 h 562317"/>
                <a:gd name="connsiteX316" fmla="*/ 6506 w 2514159"/>
                <a:gd name="connsiteY316" fmla="*/ 79467 h 562317"/>
                <a:gd name="connsiteX317" fmla="*/ 3253 w 2514159"/>
                <a:gd name="connsiteY317" fmla="*/ 82720 h 562317"/>
                <a:gd name="connsiteX318" fmla="*/ 0 w 2514159"/>
                <a:gd name="connsiteY318" fmla="*/ 79467 h 562317"/>
                <a:gd name="connsiteX319" fmla="*/ 3253 w 2514159"/>
                <a:gd name="connsiteY319" fmla="*/ 76214 h 562317"/>
                <a:gd name="connsiteX320" fmla="*/ 2036887 w 2514159"/>
                <a:gd name="connsiteY320" fmla="*/ 69708 h 562317"/>
                <a:gd name="connsiteX321" fmla="*/ 2050364 w 2514159"/>
                <a:gd name="connsiteY321" fmla="*/ 83185 h 562317"/>
                <a:gd name="connsiteX322" fmla="*/ 2036887 w 2514159"/>
                <a:gd name="connsiteY322" fmla="*/ 96662 h 562317"/>
                <a:gd name="connsiteX323" fmla="*/ 2023410 w 2514159"/>
                <a:gd name="connsiteY323" fmla="*/ 83185 h 562317"/>
                <a:gd name="connsiteX324" fmla="*/ 2036887 w 2514159"/>
                <a:gd name="connsiteY324" fmla="*/ 69708 h 562317"/>
                <a:gd name="connsiteX325" fmla="*/ 2503935 w 2514159"/>
                <a:gd name="connsiteY325" fmla="*/ 67849 h 562317"/>
                <a:gd name="connsiteX326" fmla="*/ 2514159 w 2514159"/>
                <a:gd name="connsiteY326" fmla="*/ 78538 h 562317"/>
                <a:gd name="connsiteX327" fmla="*/ 2503935 w 2514159"/>
                <a:gd name="connsiteY327" fmla="*/ 89227 h 562317"/>
                <a:gd name="connsiteX328" fmla="*/ 2493711 w 2514159"/>
                <a:gd name="connsiteY328" fmla="*/ 78538 h 562317"/>
                <a:gd name="connsiteX329" fmla="*/ 2503935 w 2514159"/>
                <a:gd name="connsiteY329" fmla="*/ 67849 h 562317"/>
                <a:gd name="connsiteX330" fmla="*/ 117576 w 2514159"/>
                <a:gd name="connsiteY330" fmla="*/ 41824 h 562317"/>
                <a:gd name="connsiteX331" fmla="*/ 136630 w 2514159"/>
                <a:gd name="connsiteY331" fmla="*/ 61343 h 562317"/>
                <a:gd name="connsiteX332" fmla="*/ 117576 w 2514159"/>
                <a:gd name="connsiteY332" fmla="*/ 80862 h 562317"/>
                <a:gd name="connsiteX333" fmla="*/ 98522 w 2514159"/>
                <a:gd name="connsiteY333" fmla="*/ 61343 h 562317"/>
                <a:gd name="connsiteX334" fmla="*/ 117576 w 2514159"/>
                <a:gd name="connsiteY334" fmla="*/ 41824 h 562317"/>
                <a:gd name="connsiteX335" fmla="*/ 2390078 w 2514159"/>
                <a:gd name="connsiteY335" fmla="*/ 35319 h 562317"/>
                <a:gd name="connsiteX336" fmla="*/ 2415638 w 2514159"/>
                <a:gd name="connsiteY336" fmla="*/ 60414 h 562317"/>
                <a:gd name="connsiteX337" fmla="*/ 2390078 w 2514159"/>
                <a:gd name="connsiteY337" fmla="*/ 85509 h 562317"/>
                <a:gd name="connsiteX338" fmla="*/ 2364518 w 2514159"/>
                <a:gd name="connsiteY338" fmla="*/ 60414 h 562317"/>
                <a:gd name="connsiteX339" fmla="*/ 2390078 w 2514159"/>
                <a:gd name="connsiteY339" fmla="*/ 35319 h 562317"/>
                <a:gd name="connsiteX340" fmla="*/ 2272038 w 2514159"/>
                <a:gd name="connsiteY340" fmla="*/ 34389 h 562317"/>
                <a:gd name="connsiteX341" fmla="*/ 2275291 w 2514159"/>
                <a:gd name="connsiteY341" fmla="*/ 37642 h 562317"/>
                <a:gd name="connsiteX342" fmla="*/ 2272038 w 2514159"/>
                <a:gd name="connsiteY342" fmla="*/ 40895 h 562317"/>
                <a:gd name="connsiteX343" fmla="*/ 2268785 w 2514159"/>
                <a:gd name="connsiteY343" fmla="*/ 37642 h 562317"/>
                <a:gd name="connsiteX344" fmla="*/ 2272038 w 2514159"/>
                <a:gd name="connsiteY344" fmla="*/ 34389 h 562317"/>
                <a:gd name="connsiteX345" fmla="*/ 235151 w 2514159"/>
                <a:gd name="connsiteY345" fmla="*/ 23235 h 562317"/>
                <a:gd name="connsiteX346" fmla="*/ 249093 w 2514159"/>
                <a:gd name="connsiteY346" fmla="*/ 37642 h 562317"/>
                <a:gd name="connsiteX347" fmla="*/ 235151 w 2514159"/>
                <a:gd name="connsiteY347" fmla="*/ 52049 h 562317"/>
                <a:gd name="connsiteX348" fmla="*/ 221209 w 2514159"/>
                <a:gd name="connsiteY348" fmla="*/ 37642 h 562317"/>
                <a:gd name="connsiteX349" fmla="*/ 235151 w 2514159"/>
                <a:gd name="connsiteY349" fmla="*/ 23235 h 562317"/>
                <a:gd name="connsiteX350" fmla="*/ 353656 w 2514159"/>
                <a:gd name="connsiteY350" fmla="*/ 9294 h 562317"/>
                <a:gd name="connsiteX351" fmla="*/ 358768 w 2514159"/>
                <a:gd name="connsiteY351" fmla="*/ 13941 h 562317"/>
                <a:gd name="connsiteX352" fmla="*/ 353656 w 2514159"/>
                <a:gd name="connsiteY352" fmla="*/ 18588 h 562317"/>
                <a:gd name="connsiteX353" fmla="*/ 348544 w 2514159"/>
                <a:gd name="connsiteY353" fmla="*/ 13941 h 562317"/>
                <a:gd name="connsiteX354" fmla="*/ 353656 w 2514159"/>
                <a:gd name="connsiteY354" fmla="*/ 9294 h 562317"/>
                <a:gd name="connsiteX355" fmla="*/ 2153534 w 2514159"/>
                <a:gd name="connsiteY355" fmla="*/ 0 h 562317"/>
                <a:gd name="connsiteX356" fmla="*/ 2166547 w 2514159"/>
                <a:gd name="connsiteY356" fmla="*/ 13477 h 562317"/>
                <a:gd name="connsiteX357" fmla="*/ 2153534 w 2514159"/>
                <a:gd name="connsiteY357" fmla="*/ 26954 h 562317"/>
                <a:gd name="connsiteX358" fmla="*/ 2140521 w 2514159"/>
                <a:gd name="connsiteY358" fmla="*/ 13477 h 562317"/>
                <a:gd name="connsiteX359" fmla="*/ 2153534 w 2514159"/>
                <a:gd name="connsiteY359" fmla="*/ 0 h 562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</a:cxnLst>
              <a:rect l="l" t="t" r="r" b="b"/>
              <a:pathLst>
                <a:path w="2514159" h="562317">
                  <a:moveTo>
                    <a:pt x="1253363" y="529785"/>
                  </a:moveTo>
                  <a:cubicBezTo>
                    <a:pt x="1262346" y="529785"/>
                    <a:pt x="1269629" y="537068"/>
                    <a:pt x="1269629" y="546051"/>
                  </a:cubicBezTo>
                  <a:cubicBezTo>
                    <a:pt x="1269629" y="555034"/>
                    <a:pt x="1262346" y="562317"/>
                    <a:pt x="1253363" y="562317"/>
                  </a:cubicBezTo>
                  <a:cubicBezTo>
                    <a:pt x="1244380" y="562317"/>
                    <a:pt x="1237097" y="555034"/>
                    <a:pt x="1237097" y="546051"/>
                  </a:cubicBezTo>
                  <a:cubicBezTo>
                    <a:pt x="1237097" y="537068"/>
                    <a:pt x="1244380" y="529785"/>
                    <a:pt x="1253363" y="529785"/>
                  </a:cubicBezTo>
                  <a:close/>
                  <a:moveTo>
                    <a:pt x="1117198" y="526067"/>
                  </a:moveTo>
                  <a:cubicBezTo>
                    <a:pt x="1125925" y="526067"/>
                    <a:pt x="1132999" y="532933"/>
                    <a:pt x="1132999" y="541403"/>
                  </a:cubicBezTo>
                  <a:cubicBezTo>
                    <a:pt x="1132999" y="549873"/>
                    <a:pt x="1125925" y="556739"/>
                    <a:pt x="1117198" y="556739"/>
                  </a:cubicBezTo>
                  <a:cubicBezTo>
                    <a:pt x="1108471" y="556739"/>
                    <a:pt x="1101397" y="549873"/>
                    <a:pt x="1101397" y="541403"/>
                  </a:cubicBezTo>
                  <a:cubicBezTo>
                    <a:pt x="1101397" y="532933"/>
                    <a:pt x="1108471" y="526067"/>
                    <a:pt x="1117198" y="526067"/>
                  </a:cubicBezTo>
                  <a:close/>
                  <a:moveTo>
                    <a:pt x="1390920" y="525138"/>
                  </a:moveTo>
                  <a:cubicBezTo>
                    <a:pt x="1399390" y="525138"/>
                    <a:pt x="1406256" y="532212"/>
                    <a:pt x="1406256" y="540939"/>
                  </a:cubicBezTo>
                  <a:cubicBezTo>
                    <a:pt x="1406256" y="549666"/>
                    <a:pt x="1399390" y="556740"/>
                    <a:pt x="1390920" y="556740"/>
                  </a:cubicBezTo>
                  <a:cubicBezTo>
                    <a:pt x="1382450" y="556740"/>
                    <a:pt x="1375584" y="549666"/>
                    <a:pt x="1375584" y="540939"/>
                  </a:cubicBezTo>
                  <a:cubicBezTo>
                    <a:pt x="1375584" y="532212"/>
                    <a:pt x="1382450" y="525138"/>
                    <a:pt x="1390920" y="525138"/>
                  </a:cubicBezTo>
                  <a:close/>
                  <a:moveTo>
                    <a:pt x="981498" y="512125"/>
                  </a:moveTo>
                  <a:cubicBezTo>
                    <a:pt x="989711" y="512125"/>
                    <a:pt x="996369" y="518783"/>
                    <a:pt x="996369" y="526996"/>
                  </a:cubicBezTo>
                  <a:cubicBezTo>
                    <a:pt x="996369" y="535209"/>
                    <a:pt x="989711" y="541867"/>
                    <a:pt x="981498" y="541867"/>
                  </a:cubicBezTo>
                  <a:cubicBezTo>
                    <a:pt x="973285" y="541867"/>
                    <a:pt x="966627" y="535209"/>
                    <a:pt x="966627" y="526996"/>
                  </a:cubicBezTo>
                  <a:cubicBezTo>
                    <a:pt x="966627" y="518783"/>
                    <a:pt x="973285" y="512125"/>
                    <a:pt x="981498" y="512125"/>
                  </a:cubicBezTo>
                  <a:close/>
                  <a:moveTo>
                    <a:pt x="1526620" y="511196"/>
                  </a:moveTo>
                  <a:cubicBezTo>
                    <a:pt x="1535090" y="511196"/>
                    <a:pt x="1541956" y="518062"/>
                    <a:pt x="1541956" y="526532"/>
                  </a:cubicBezTo>
                  <a:cubicBezTo>
                    <a:pt x="1541956" y="535002"/>
                    <a:pt x="1535090" y="541868"/>
                    <a:pt x="1526620" y="541868"/>
                  </a:cubicBezTo>
                  <a:cubicBezTo>
                    <a:pt x="1518150" y="541868"/>
                    <a:pt x="1511284" y="535002"/>
                    <a:pt x="1511284" y="526532"/>
                  </a:cubicBezTo>
                  <a:cubicBezTo>
                    <a:pt x="1511284" y="518062"/>
                    <a:pt x="1518150" y="511196"/>
                    <a:pt x="1526620" y="511196"/>
                  </a:cubicBezTo>
                  <a:close/>
                  <a:moveTo>
                    <a:pt x="847658" y="488889"/>
                  </a:moveTo>
                  <a:cubicBezTo>
                    <a:pt x="855358" y="488889"/>
                    <a:pt x="861600" y="495131"/>
                    <a:pt x="861600" y="502831"/>
                  </a:cubicBezTo>
                  <a:cubicBezTo>
                    <a:pt x="861600" y="510531"/>
                    <a:pt x="855358" y="516773"/>
                    <a:pt x="847658" y="516773"/>
                  </a:cubicBezTo>
                  <a:cubicBezTo>
                    <a:pt x="839958" y="516773"/>
                    <a:pt x="833716" y="510531"/>
                    <a:pt x="833716" y="502831"/>
                  </a:cubicBezTo>
                  <a:cubicBezTo>
                    <a:pt x="833716" y="495131"/>
                    <a:pt x="839958" y="488889"/>
                    <a:pt x="847658" y="488889"/>
                  </a:cubicBezTo>
                  <a:close/>
                  <a:moveTo>
                    <a:pt x="1660460" y="487031"/>
                  </a:moveTo>
                  <a:cubicBezTo>
                    <a:pt x="1668930" y="487031"/>
                    <a:pt x="1675796" y="493897"/>
                    <a:pt x="1675796" y="502367"/>
                  </a:cubicBezTo>
                  <a:cubicBezTo>
                    <a:pt x="1675796" y="510837"/>
                    <a:pt x="1668930" y="517703"/>
                    <a:pt x="1660460" y="517703"/>
                  </a:cubicBezTo>
                  <a:cubicBezTo>
                    <a:pt x="1651990" y="517703"/>
                    <a:pt x="1645124" y="510837"/>
                    <a:pt x="1645124" y="502367"/>
                  </a:cubicBezTo>
                  <a:cubicBezTo>
                    <a:pt x="1645124" y="493897"/>
                    <a:pt x="1651990" y="487031"/>
                    <a:pt x="1660460" y="487031"/>
                  </a:cubicBezTo>
                  <a:close/>
                  <a:moveTo>
                    <a:pt x="715211" y="456358"/>
                  </a:moveTo>
                  <a:cubicBezTo>
                    <a:pt x="722141" y="456358"/>
                    <a:pt x="727759" y="461976"/>
                    <a:pt x="727759" y="468906"/>
                  </a:cubicBezTo>
                  <a:cubicBezTo>
                    <a:pt x="727759" y="475836"/>
                    <a:pt x="722141" y="481454"/>
                    <a:pt x="715211" y="481454"/>
                  </a:cubicBezTo>
                  <a:cubicBezTo>
                    <a:pt x="708281" y="481454"/>
                    <a:pt x="702663" y="475836"/>
                    <a:pt x="702663" y="468906"/>
                  </a:cubicBezTo>
                  <a:cubicBezTo>
                    <a:pt x="702663" y="461976"/>
                    <a:pt x="708281" y="456358"/>
                    <a:pt x="715211" y="456358"/>
                  </a:cubicBezTo>
                  <a:close/>
                  <a:moveTo>
                    <a:pt x="1792907" y="453570"/>
                  </a:moveTo>
                  <a:cubicBezTo>
                    <a:pt x="1801120" y="453570"/>
                    <a:pt x="1807778" y="460228"/>
                    <a:pt x="1807778" y="468441"/>
                  </a:cubicBezTo>
                  <a:cubicBezTo>
                    <a:pt x="1807778" y="476654"/>
                    <a:pt x="1801120" y="483312"/>
                    <a:pt x="1792907" y="483312"/>
                  </a:cubicBezTo>
                  <a:cubicBezTo>
                    <a:pt x="1784694" y="483312"/>
                    <a:pt x="1778036" y="476654"/>
                    <a:pt x="1778036" y="468441"/>
                  </a:cubicBezTo>
                  <a:cubicBezTo>
                    <a:pt x="1778036" y="460228"/>
                    <a:pt x="1784694" y="453570"/>
                    <a:pt x="1792907" y="453570"/>
                  </a:cubicBezTo>
                  <a:close/>
                  <a:moveTo>
                    <a:pt x="1253363" y="430334"/>
                  </a:moveTo>
                  <a:cubicBezTo>
                    <a:pt x="1269020" y="430334"/>
                    <a:pt x="1281712" y="443234"/>
                    <a:pt x="1281712" y="459147"/>
                  </a:cubicBezTo>
                  <a:cubicBezTo>
                    <a:pt x="1281712" y="475060"/>
                    <a:pt x="1269020" y="487960"/>
                    <a:pt x="1253363" y="487960"/>
                  </a:cubicBezTo>
                  <a:cubicBezTo>
                    <a:pt x="1237706" y="487960"/>
                    <a:pt x="1225014" y="475060"/>
                    <a:pt x="1225014" y="459147"/>
                  </a:cubicBezTo>
                  <a:cubicBezTo>
                    <a:pt x="1225014" y="443234"/>
                    <a:pt x="1237706" y="430334"/>
                    <a:pt x="1253363" y="430334"/>
                  </a:cubicBezTo>
                  <a:close/>
                  <a:moveTo>
                    <a:pt x="1117198" y="426616"/>
                  </a:moveTo>
                  <a:cubicBezTo>
                    <a:pt x="1132598" y="426616"/>
                    <a:pt x="1145082" y="439100"/>
                    <a:pt x="1145082" y="454500"/>
                  </a:cubicBezTo>
                  <a:cubicBezTo>
                    <a:pt x="1145082" y="469900"/>
                    <a:pt x="1132598" y="482384"/>
                    <a:pt x="1117198" y="482384"/>
                  </a:cubicBezTo>
                  <a:cubicBezTo>
                    <a:pt x="1101798" y="482384"/>
                    <a:pt x="1089314" y="469900"/>
                    <a:pt x="1089314" y="454500"/>
                  </a:cubicBezTo>
                  <a:cubicBezTo>
                    <a:pt x="1089314" y="439100"/>
                    <a:pt x="1101798" y="426616"/>
                    <a:pt x="1117198" y="426616"/>
                  </a:cubicBezTo>
                  <a:close/>
                  <a:moveTo>
                    <a:pt x="1390921" y="425687"/>
                  </a:moveTo>
                  <a:cubicBezTo>
                    <a:pt x="1406578" y="425687"/>
                    <a:pt x="1419270" y="438379"/>
                    <a:pt x="1419270" y="454036"/>
                  </a:cubicBezTo>
                  <a:cubicBezTo>
                    <a:pt x="1419270" y="469693"/>
                    <a:pt x="1406578" y="482385"/>
                    <a:pt x="1390921" y="482385"/>
                  </a:cubicBezTo>
                  <a:cubicBezTo>
                    <a:pt x="1375264" y="482385"/>
                    <a:pt x="1362572" y="469693"/>
                    <a:pt x="1362572" y="454036"/>
                  </a:cubicBezTo>
                  <a:cubicBezTo>
                    <a:pt x="1362572" y="438379"/>
                    <a:pt x="1375264" y="425687"/>
                    <a:pt x="1390921" y="425687"/>
                  </a:cubicBezTo>
                  <a:close/>
                  <a:moveTo>
                    <a:pt x="586018" y="414534"/>
                  </a:moveTo>
                  <a:cubicBezTo>
                    <a:pt x="591921" y="414534"/>
                    <a:pt x="596707" y="419528"/>
                    <a:pt x="596707" y="425688"/>
                  </a:cubicBezTo>
                  <a:cubicBezTo>
                    <a:pt x="596707" y="431848"/>
                    <a:pt x="591921" y="436842"/>
                    <a:pt x="586018" y="436842"/>
                  </a:cubicBezTo>
                  <a:cubicBezTo>
                    <a:pt x="580115" y="436842"/>
                    <a:pt x="575329" y="431848"/>
                    <a:pt x="575329" y="425688"/>
                  </a:cubicBezTo>
                  <a:cubicBezTo>
                    <a:pt x="575329" y="419528"/>
                    <a:pt x="580115" y="414534"/>
                    <a:pt x="586018" y="414534"/>
                  </a:cubicBezTo>
                  <a:close/>
                  <a:moveTo>
                    <a:pt x="981498" y="412675"/>
                  </a:moveTo>
                  <a:cubicBezTo>
                    <a:pt x="995871" y="412675"/>
                    <a:pt x="1007523" y="424535"/>
                    <a:pt x="1007523" y="439165"/>
                  </a:cubicBezTo>
                  <a:cubicBezTo>
                    <a:pt x="1007523" y="453795"/>
                    <a:pt x="995871" y="465655"/>
                    <a:pt x="981498" y="465655"/>
                  </a:cubicBezTo>
                  <a:cubicBezTo>
                    <a:pt x="967125" y="465655"/>
                    <a:pt x="955473" y="453795"/>
                    <a:pt x="955473" y="439165"/>
                  </a:cubicBezTo>
                  <a:cubicBezTo>
                    <a:pt x="955473" y="424535"/>
                    <a:pt x="967125" y="412675"/>
                    <a:pt x="981498" y="412675"/>
                  </a:cubicBezTo>
                  <a:close/>
                  <a:moveTo>
                    <a:pt x="1921636" y="410816"/>
                  </a:moveTo>
                  <a:cubicBezTo>
                    <a:pt x="1929593" y="410816"/>
                    <a:pt x="1936043" y="417266"/>
                    <a:pt x="1936043" y="425223"/>
                  </a:cubicBezTo>
                  <a:cubicBezTo>
                    <a:pt x="1936043" y="433180"/>
                    <a:pt x="1929593" y="439630"/>
                    <a:pt x="1921636" y="439630"/>
                  </a:cubicBezTo>
                  <a:cubicBezTo>
                    <a:pt x="1913679" y="439630"/>
                    <a:pt x="1907229" y="433180"/>
                    <a:pt x="1907229" y="425223"/>
                  </a:cubicBezTo>
                  <a:cubicBezTo>
                    <a:pt x="1907229" y="417266"/>
                    <a:pt x="1913679" y="410816"/>
                    <a:pt x="1921636" y="410816"/>
                  </a:cubicBezTo>
                  <a:close/>
                  <a:moveTo>
                    <a:pt x="1525691" y="410816"/>
                  </a:moveTo>
                  <a:cubicBezTo>
                    <a:pt x="1541348" y="410816"/>
                    <a:pt x="1554040" y="423508"/>
                    <a:pt x="1554040" y="439165"/>
                  </a:cubicBezTo>
                  <a:cubicBezTo>
                    <a:pt x="1554040" y="454822"/>
                    <a:pt x="1541348" y="467514"/>
                    <a:pt x="1525691" y="467514"/>
                  </a:cubicBezTo>
                  <a:cubicBezTo>
                    <a:pt x="1510034" y="467514"/>
                    <a:pt x="1497342" y="454822"/>
                    <a:pt x="1497342" y="439165"/>
                  </a:cubicBezTo>
                  <a:cubicBezTo>
                    <a:pt x="1497342" y="423508"/>
                    <a:pt x="1510034" y="410816"/>
                    <a:pt x="1525691" y="410816"/>
                  </a:cubicBezTo>
                  <a:close/>
                  <a:moveTo>
                    <a:pt x="847658" y="389438"/>
                  </a:moveTo>
                  <a:cubicBezTo>
                    <a:pt x="861005" y="389438"/>
                    <a:pt x="871824" y="400257"/>
                    <a:pt x="871824" y="413604"/>
                  </a:cubicBezTo>
                  <a:cubicBezTo>
                    <a:pt x="871824" y="426951"/>
                    <a:pt x="861005" y="437770"/>
                    <a:pt x="847658" y="437770"/>
                  </a:cubicBezTo>
                  <a:cubicBezTo>
                    <a:pt x="834311" y="437770"/>
                    <a:pt x="823492" y="426951"/>
                    <a:pt x="823492" y="413604"/>
                  </a:cubicBezTo>
                  <a:cubicBezTo>
                    <a:pt x="823492" y="400257"/>
                    <a:pt x="834311" y="389438"/>
                    <a:pt x="847658" y="389438"/>
                  </a:cubicBezTo>
                  <a:close/>
                  <a:moveTo>
                    <a:pt x="1659996" y="385720"/>
                  </a:moveTo>
                  <a:cubicBezTo>
                    <a:pt x="1675396" y="385720"/>
                    <a:pt x="1687880" y="398204"/>
                    <a:pt x="1687880" y="413604"/>
                  </a:cubicBezTo>
                  <a:cubicBezTo>
                    <a:pt x="1687880" y="429004"/>
                    <a:pt x="1675396" y="441488"/>
                    <a:pt x="1659996" y="441488"/>
                  </a:cubicBezTo>
                  <a:cubicBezTo>
                    <a:pt x="1644596" y="441488"/>
                    <a:pt x="1632112" y="429004"/>
                    <a:pt x="1632112" y="413604"/>
                  </a:cubicBezTo>
                  <a:cubicBezTo>
                    <a:pt x="1632112" y="398204"/>
                    <a:pt x="1644596" y="385720"/>
                    <a:pt x="1659996" y="385720"/>
                  </a:cubicBezTo>
                  <a:close/>
                  <a:moveTo>
                    <a:pt x="1252897" y="365273"/>
                  </a:moveTo>
                  <a:cubicBezTo>
                    <a:pt x="1254950" y="365273"/>
                    <a:pt x="1256615" y="366938"/>
                    <a:pt x="1256615" y="368991"/>
                  </a:cubicBezTo>
                  <a:cubicBezTo>
                    <a:pt x="1256615" y="371044"/>
                    <a:pt x="1254950" y="372709"/>
                    <a:pt x="1252897" y="372709"/>
                  </a:cubicBezTo>
                  <a:cubicBezTo>
                    <a:pt x="1250844" y="372709"/>
                    <a:pt x="1249179" y="371044"/>
                    <a:pt x="1249179" y="368991"/>
                  </a:cubicBezTo>
                  <a:cubicBezTo>
                    <a:pt x="1249179" y="366938"/>
                    <a:pt x="1250844" y="365273"/>
                    <a:pt x="1252897" y="365273"/>
                  </a:cubicBezTo>
                  <a:close/>
                  <a:moveTo>
                    <a:pt x="460078" y="364343"/>
                  </a:moveTo>
                  <a:cubicBezTo>
                    <a:pt x="465211" y="364343"/>
                    <a:pt x="469373" y="368505"/>
                    <a:pt x="469373" y="373638"/>
                  </a:cubicBezTo>
                  <a:cubicBezTo>
                    <a:pt x="469373" y="378771"/>
                    <a:pt x="465211" y="382933"/>
                    <a:pt x="460078" y="382933"/>
                  </a:cubicBezTo>
                  <a:cubicBezTo>
                    <a:pt x="454945" y="382933"/>
                    <a:pt x="450783" y="378771"/>
                    <a:pt x="450783" y="373638"/>
                  </a:cubicBezTo>
                  <a:cubicBezTo>
                    <a:pt x="450783" y="368505"/>
                    <a:pt x="454945" y="364343"/>
                    <a:pt x="460078" y="364343"/>
                  </a:cubicBezTo>
                  <a:close/>
                  <a:moveTo>
                    <a:pt x="1389991" y="359696"/>
                  </a:moveTo>
                  <a:cubicBezTo>
                    <a:pt x="1391787" y="359696"/>
                    <a:pt x="1393244" y="361361"/>
                    <a:pt x="1393244" y="363414"/>
                  </a:cubicBezTo>
                  <a:cubicBezTo>
                    <a:pt x="1393244" y="365467"/>
                    <a:pt x="1391787" y="367132"/>
                    <a:pt x="1389991" y="367132"/>
                  </a:cubicBezTo>
                  <a:cubicBezTo>
                    <a:pt x="1388195" y="367132"/>
                    <a:pt x="1386738" y="365467"/>
                    <a:pt x="1386738" y="363414"/>
                  </a:cubicBezTo>
                  <a:cubicBezTo>
                    <a:pt x="1386738" y="361361"/>
                    <a:pt x="1388195" y="359696"/>
                    <a:pt x="1389991" y="359696"/>
                  </a:cubicBezTo>
                  <a:close/>
                  <a:moveTo>
                    <a:pt x="2047576" y="358767"/>
                  </a:moveTo>
                  <a:cubicBezTo>
                    <a:pt x="2055276" y="358767"/>
                    <a:pt x="2061518" y="365217"/>
                    <a:pt x="2061518" y="373174"/>
                  </a:cubicBezTo>
                  <a:cubicBezTo>
                    <a:pt x="2061518" y="381131"/>
                    <a:pt x="2055276" y="387581"/>
                    <a:pt x="2047576" y="387581"/>
                  </a:cubicBezTo>
                  <a:cubicBezTo>
                    <a:pt x="2039876" y="387581"/>
                    <a:pt x="2033634" y="381131"/>
                    <a:pt x="2033634" y="373174"/>
                  </a:cubicBezTo>
                  <a:cubicBezTo>
                    <a:pt x="2033634" y="365217"/>
                    <a:pt x="2039876" y="358767"/>
                    <a:pt x="2047576" y="358767"/>
                  </a:cubicBezTo>
                  <a:close/>
                  <a:moveTo>
                    <a:pt x="1117198" y="358767"/>
                  </a:moveTo>
                  <a:cubicBezTo>
                    <a:pt x="1119764" y="358767"/>
                    <a:pt x="1121845" y="360848"/>
                    <a:pt x="1121845" y="363414"/>
                  </a:cubicBezTo>
                  <a:cubicBezTo>
                    <a:pt x="1121845" y="365980"/>
                    <a:pt x="1119764" y="368061"/>
                    <a:pt x="1117198" y="368061"/>
                  </a:cubicBezTo>
                  <a:cubicBezTo>
                    <a:pt x="1114632" y="368061"/>
                    <a:pt x="1112551" y="365980"/>
                    <a:pt x="1112551" y="363414"/>
                  </a:cubicBezTo>
                  <a:cubicBezTo>
                    <a:pt x="1112551" y="360848"/>
                    <a:pt x="1114632" y="358767"/>
                    <a:pt x="1117198" y="358767"/>
                  </a:cubicBezTo>
                  <a:close/>
                  <a:moveTo>
                    <a:pt x="716141" y="355049"/>
                  </a:moveTo>
                  <a:cubicBezTo>
                    <a:pt x="728718" y="355049"/>
                    <a:pt x="738913" y="365452"/>
                    <a:pt x="738913" y="378285"/>
                  </a:cubicBezTo>
                  <a:cubicBezTo>
                    <a:pt x="738913" y="391118"/>
                    <a:pt x="728718" y="401521"/>
                    <a:pt x="716141" y="401521"/>
                  </a:cubicBezTo>
                  <a:cubicBezTo>
                    <a:pt x="703564" y="401521"/>
                    <a:pt x="693369" y="391118"/>
                    <a:pt x="693369" y="378285"/>
                  </a:cubicBezTo>
                  <a:cubicBezTo>
                    <a:pt x="693369" y="365452"/>
                    <a:pt x="703564" y="355049"/>
                    <a:pt x="716141" y="355049"/>
                  </a:cubicBezTo>
                  <a:close/>
                  <a:moveTo>
                    <a:pt x="1791513" y="350401"/>
                  </a:moveTo>
                  <a:cubicBezTo>
                    <a:pt x="1806656" y="350401"/>
                    <a:pt x="1818932" y="362885"/>
                    <a:pt x="1818932" y="378285"/>
                  </a:cubicBezTo>
                  <a:cubicBezTo>
                    <a:pt x="1818932" y="393685"/>
                    <a:pt x="1806656" y="406169"/>
                    <a:pt x="1791513" y="406169"/>
                  </a:cubicBezTo>
                  <a:cubicBezTo>
                    <a:pt x="1776370" y="406169"/>
                    <a:pt x="1764094" y="393685"/>
                    <a:pt x="1764094" y="378285"/>
                  </a:cubicBezTo>
                  <a:cubicBezTo>
                    <a:pt x="1764094" y="362885"/>
                    <a:pt x="1776370" y="350401"/>
                    <a:pt x="1791513" y="350401"/>
                  </a:cubicBezTo>
                  <a:close/>
                  <a:moveTo>
                    <a:pt x="1525226" y="343895"/>
                  </a:moveTo>
                  <a:cubicBezTo>
                    <a:pt x="1527279" y="343895"/>
                    <a:pt x="1528944" y="345560"/>
                    <a:pt x="1528944" y="347613"/>
                  </a:cubicBezTo>
                  <a:cubicBezTo>
                    <a:pt x="1528944" y="349666"/>
                    <a:pt x="1527279" y="351331"/>
                    <a:pt x="1525226" y="351331"/>
                  </a:cubicBezTo>
                  <a:cubicBezTo>
                    <a:pt x="1523173" y="351331"/>
                    <a:pt x="1521508" y="349666"/>
                    <a:pt x="1521508" y="347613"/>
                  </a:cubicBezTo>
                  <a:cubicBezTo>
                    <a:pt x="1521508" y="345560"/>
                    <a:pt x="1523173" y="343895"/>
                    <a:pt x="1525226" y="343895"/>
                  </a:cubicBezTo>
                  <a:close/>
                  <a:moveTo>
                    <a:pt x="982427" y="342966"/>
                  </a:moveTo>
                  <a:cubicBezTo>
                    <a:pt x="984993" y="342966"/>
                    <a:pt x="987074" y="345047"/>
                    <a:pt x="987074" y="347613"/>
                  </a:cubicBezTo>
                  <a:cubicBezTo>
                    <a:pt x="987074" y="350179"/>
                    <a:pt x="984993" y="352260"/>
                    <a:pt x="982427" y="352260"/>
                  </a:cubicBezTo>
                  <a:cubicBezTo>
                    <a:pt x="979861" y="352260"/>
                    <a:pt x="977780" y="350179"/>
                    <a:pt x="977780" y="347613"/>
                  </a:cubicBezTo>
                  <a:cubicBezTo>
                    <a:pt x="977780" y="345047"/>
                    <a:pt x="979861" y="342966"/>
                    <a:pt x="982427" y="342966"/>
                  </a:cubicBezTo>
                  <a:close/>
                  <a:moveTo>
                    <a:pt x="1658137" y="316941"/>
                  </a:moveTo>
                  <a:cubicBezTo>
                    <a:pt x="1660190" y="316941"/>
                    <a:pt x="1661855" y="318606"/>
                    <a:pt x="1661855" y="320659"/>
                  </a:cubicBezTo>
                  <a:cubicBezTo>
                    <a:pt x="1661855" y="322712"/>
                    <a:pt x="1660190" y="324377"/>
                    <a:pt x="1658137" y="324377"/>
                  </a:cubicBezTo>
                  <a:cubicBezTo>
                    <a:pt x="1656084" y="324377"/>
                    <a:pt x="1654419" y="322712"/>
                    <a:pt x="1654419" y="320659"/>
                  </a:cubicBezTo>
                  <a:cubicBezTo>
                    <a:pt x="1654419" y="318606"/>
                    <a:pt x="1656084" y="316941"/>
                    <a:pt x="1658137" y="316941"/>
                  </a:cubicBezTo>
                  <a:close/>
                  <a:moveTo>
                    <a:pt x="849052" y="315082"/>
                  </a:moveTo>
                  <a:cubicBezTo>
                    <a:pt x="852389" y="315082"/>
                    <a:pt x="855094" y="317787"/>
                    <a:pt x="855094" y="321124"/>
                  </a:cubicBezTo>
                  <a:cubicBezTo>
                    <a:pt x="855094" y="324461"/>
                    <a:pt x="852389" y="327166"/>
                    <a:pt x="849052" y="327166"/>
                  </a:cubicBezTo>
                  <a:cubicBezTo>
                    <a:pt x="845715" y="327166"/>
                    <a:pt x="843010" y="324461"/>
                    <a:pt x="843010" y="321124"/>
                  </a:cubicBezTo>
                  <a:cubicBezTo>
                    <a:pt x="843010" y="317787"/>
                    <a:pt x="845715" y="315082"/>
                    <a:pt x="849052" y="315082"/>
                  </a:cubicBezTo>
                  <a:close/>
                  <a:moveTo>
                    <a:pt x="587412" y="311365"/>
                  </a:moveTo>
                  <a:cubicBezTo>
                    <a:pt x="599732" y="311365"/>
                    <a:pt x="609719" y="321144"/>
                    <a:pt x="609719" y="333207"/>
                  </a:cubicBezTo>
                  <a:cubicBezTo>
                    <a:pt x="609719" y="345270"/>
                    <a:pt x="599732" y="355049"/>
                    <a:pt x="587412" y="355049"/>
                  </a:cubicBezTo>
                  <a:cubicBezTo>
                    <a:pt x="575092" y="355049"/>
                    <a:pt x="565105" y="345270"/>
                    <a:pt x="565105" y="333207"/>
                  </a:cubicBezTo>
                  <a:cubicBezTo>
                    <a:pt x="565105" y="321144"/>
                    <a:pt x="575092" y="311365"/>
                    <a:pt x="587412" y="311365"/>
                  </a:cubicBezTo>
                  <a:close/>
                  <a:moveTo>
                    <a:pt x="1919777" y="305788"/>
                  </a:moveTo>
                  <a:cubicBezTo>
                    <a:pt x="1934920" y="305788"/>
                    <a:pt x="1947196" y="318064"/>
                    <a:pt x="1947196" y="333207"/>
                  </a:cubicBezTo>
                  <a:cubicBezTo>
                    <a:pt x="1947196" y="348350"/>
                    <a:pt x="1934920" y="360626"/>
                    <a:pt x="1919777" y="360626"/>
                  </a:cubicBezTo>
                  <a:cubicBezTo>
                    <a:pt x="1904634" y="360626"/>
                    <a:pt x="1892358" y="348350"/>
                    <a:pt x="1892358" y="333207"/>
                  </a:cubicBezTo>
                  <a:cubicBezTo>
                    <a:pt x="1892358" y="318064"/>
                    <a:pt x="1904634" y="305788"/>
                    <a:pt x="1919777" y="305788"/>
                  </a:cubicBezTo>
                  <a:close/>
                  <a:moveTo>
                    <a:pt x="338320" y="304859"/>
                  </a:moveTo>
                  <a:cubicBezTo>
                    <a:pt x="342427" y="304859"/>
                    <a:pt x="345756" y="308188"/>
                    <a:pt x="345756" y="312295"/>
                  </a:cubicBezTo>
                  <a:cubicBezTo>
                    <a:pt x="345756" y="316402"/>
                    <a:pt x="342427" y="319731"/>
                    <a:pt x="338320" y="319731"/>
                  </a:cubicBezTo>
                  <a:cubicBezTo>
                    <a:pt x="334213" y="319731"/>
                    <a:pt x="330884" y="316402"/>
                    <a:pt x="330884" y="312295"/>
                  </a:cubicBezTo>
                  <a:cubicBezTo>
                    <a:pt x="330884" y="308188"/>
                    <a:pt x="334213" y="304859"/>
                    <a:pt x="338320" y="304859"/>
                  </a:cubicBezTo>
                  <a:close/>
                  <a:moveTo>
                    <a:pt x="2169334" y="298352"/>
                  </a:moveTo>
                  <a:cubicBezTo>
                    <a:pt x="2176521" y="298352"/>
                    <a:pt x="2182347" y="304386"/>
                    <a:pt x="2182347" y="311829"/>
                  </a:cubicBezTo>
                  <a:cubicBezTo>
                    <a:pt x="2182347" y="319272"/>
                    <a:pt x="2176521" y="325306"/>
                    <a:pt x="2169334" y="325306"/>
                  </a:cubicBezTo>
                  <a:cubicBezTo>
                    <a:pt x="2162147" y="325306"/>
                    <a:pt x="2156321" y="319272"/>
                    <a:pt x="2156321" y="311829"/>
                  </a:cubicBezTo>
                  <a:cubicBezTo>
                    <a:pt x="2156321" y="304386"/>
                    <a:pt x="2162147" y="298352"/>
                    <a:pt x="2169334" y="298352"/>
                  </a:cubicBezTo>
                  <a:close/>
                  <a:moveTo>
                    <a:pt x="1789189" y="280693"/>
                  </a:moveTo>
                  <a:cubicBezTo>
                    <a:pt x="1791242" y="280693"/>
                    <a:pt x="1792907" y="282150"/>
                    <a:pt x="1792907" y="283946"/>
                  </a:cubicBezTo>
                  <a:cubicBezTo>
                    <a:pt x="1792907" y="285743"/>
                    <a:pt x="1791242" y="287199"/>
                    <a:pt x="1789189" y="287199"/>
                  </a:cubicBezTo>
                  <a:cubicBezTo>
                    <a:pt x="1787136" y="287199"/>
                    <a:pt x="1785471" y="285743"/>
                    <a:pt x="1785471" y="283946"/>
                  </a:cubicBezTo>
                  <a:cubicBezTo>
                    <a:pt x="1785471" y="282150"/>
                    <a:pt x="1787136" y="280693"/>
                    <a:pt x="1789189" y="280693"/>
                  </a:cubicBezTo>
                  <a:close/>
                  <a:moveTo>
                    <a:pt x="718000" y="276975"/>
                  </a:moveTo>
                  <a:cubicBezTo>
                    <a:pt x="721850" y="276975"/>
                    <a:pt x="724971" y="280304"/>
                    <a:pt x="724971" y="284411"/>
                  </a:cubicBezTo>
                  <a:cubicBezTo>
                    <a:pt x="724971" y="288518"/>
                    <a:pt x="721850" y="291847"/>
                    <a:pt x="718000" y="291847"/>
                  </a:cubicBezTo>
                  <a:cubicBezTo>
                    <a:pt x="714150" y="291847"/>
                    <a:pt x="711029" y="288518"/>
                    <a:pt x="711029" y="284411"/>
                  </a:cubicBezTo>
                  <a:cubicBezTo>
                    <a:pt x="711029" y="280304"/>
                    <a:pt x="714150" y="276975"/>
                    <a:pt x="718000" y="276975"/>
                  </a:cubicBezTo>
                  <a:close/>
                  <a:moveTo>
                    <a:pt x="1253363" y="267681"/>
                  </a:moveTo>
                  <a:cubicBezTo>
                    <a:pt x="1261320" y="267681"/>
                    <a:pt x="1267770" y="274131"/>
                    <a:pt x="1267770" y="282088"/>
                  </a:cubicBezTo>
                  <a:cubicBezTo>
                    <a:pt x="1267770" y="290045"/>
                    <a:pt x="1261320" y="296495"/>
                    <a:pt x="1253363" y="296495"/>
                  </a:cubicBezTo>
                  <a:cubicBezTo>
                    <a:pt x="1245406" y="296495"/>
                    <a:pt x="1238956" y="290045"/>
                    <a:pt x="1238956" y="282088"/>
                  </a:cubicBezTo>
                  <a:cubicBezTo>
                    <a:pt x="1238956" y="274131"/>
                    <a:pt x="1245406" y="267681"/>
                    <a:pt x="1253363" y="267681"/>
                  </a:cubicBezTo>
                  <a:close/>
                  <a:moveTo>
                    <a:pt x="1117198" y="263033"/>
                  </a:moveTo>
                  <a:cubicBezTo>
                    <a:pt x="1124385" y="263033"/>
                    <a:pt x="1130211" y="269067"/>
                    <a:pt x="1130211" y="276510"/>
                  </a:cubicBezTo>
                  <a:cubicBezTo>
                    <a:pt x="1130211" y="283953"/>
                    <a:pt x="1124385" y="289987"/>
                    <a:pt x="1117198" y="289987"/>
                  </a:cubicBezTo>
                  <a:cubicBezTo>
                    <a:pt x="1110011" y="289987"/>
                    <a:pt x="1104185" y="283953"/>
                    <a:pt x="1104185" y="276510"/>
                  </a:cubicBezTo>
                  <a:cubicBezTo>
                    <a:pt x="1104185" y="269067"/>
                    <a:pt x="1110011" y="263033"/>
                    <a:pt x="1117198" y="263033"/>
                  </a:cubicBezTo>
                  <a:close/>
                  <a:moveTo>
                    <a:pt x="1389991" y="262104"/>
                  </a:moveTo>
                  <a:cubicBezTo>
                    <a:pt x="1397948" y="262104"/>
                    <a:pt x="1404398" y="268554"/>
                    <a:pt x="1404398" y="276511"/>
                  </a:cubicBezTo>
                  <a:cubicBezTo>
                    <a:pt x="1404398" y="284468"/>
                    <a:pt x="1397948" y="290918"/>
                    <a:pt x="1389991" y="290918"/>
                  </a:cubicBezTo>
                  <a:cubicBezTo>
                    <a:pt x="1382034" y="290918"/>
                    <a:pt x="1375584" y="284468"/>
                    <a:pt x="1375584" y="276511"/>
                  </a:cubicBezTo>
                  <a:cubicBezTo>
                    <a:pt x="1375584" y="268554"/>
                    <a:pt x="1382034" y="262104"/>
                    <a:pt x="1389991" y="262104"/>
                  </a:cubicBezTo>
                  <a:close/>
                  <a:moveTo>
                    <a:pt x="462867" y="257456"/>
                  </a:moveTo>
                  <a:cubicBezTo>
                    <a:pt x="474674" y="257456"/>
                    <a:pt x="484245" y="267027"/>
                    <a:pt x="484245" y="278834"/>
                  </a:cubicBezTo>
                  <a:cubicBezTo>
                    <a:pt x="484245" y="290641"/>
                    <a:pt x="474674" y="300212"/>
                    <a:pt x="462867" y="300212"/>
                  </a:cubicBezTo>
                  <a:cubicBezTo>
                    <a:pt x="451060" y="300212"/>
                    <a:pt x="441489" y="290641"/>
                    <a:pt x="441489" y="278834"/>
                  </a:cubicBezTo>
                  <a:cubicBezTo>
                    <a:pt x="441489" y="267027"/>
                    <a:pt x="451060" y="257456"/>
                    <a:pt x="462867" y="257456"/>
                  </a:cubicBezTo>
                  <a:close/>
                  <a:moveTo>
                    <a:pt x="2044788" y="250951"/>
                  </a:moveTo>
                  <a:cubicBezTo>
                    <a:pt x="2059674" y="250951"/>
                    <a:pt x="2071742" y="263227"/>
                    <a:pt x="2071742" y="278370"/>
                  </a:cubicBezTo>
                  <a:cubicBezTo>
                    <a:pt x="2071742" y="293513"/>
                    <a:pt x="2059674" y="305789"/>
                    <a:pt x="2044788" y="305789"/>
                  </a:cubicBezTo>
                  <a:cubicBezTo>
                    <a:pt x="2029902" y="305789"/>
                    <a:pt x="2017834" y="293513"/>
                    <a:pt x="2017834" y="278370"/>
                  </a:cubicBezTo>
                  <a:cubicBezTo>
                    <a:pt x="2017834" y="263227"/>
                    <a:pt x="2029902" y="250951"/>
                    <a:pt x="2044788" y="250951"/>
                  </a:cubicBezTo>
                  <a:close/>
                  <a:moveTo>
                    <a:pt x="982428" y="247233"/>
                  </a:moveTo>
                  <a:cubicBezTo>
                    <a:pt x="989101" y="247233"/>
                    <a:pt x="994511" y="252851"/>
                    <a:pt x="994511" y="259781"/>
                  </a:cubicBezTo>
                  <a:cubicBezTo>
                    <a:pt x="994511" y="266711"/>
                    <a:pt x="989101" y="272329"/>
                    <a:pt x="982428" y="272329"/>
                  </a:cubicBezTo>
                  <a:cubicBezTo>
                    <a:pt x="975755" y="272329"/>
                    <a:pt x="970345" y="266711"/>
                    <a:pt x="970345" y="259781"/>
                  </a:cubicBezTo>
                  <a:cubicBezTo>
                    <a:pt x="970345" y="252851"/>
                    <a:pt x="975755" y="247233"/>
                    <a:pt x="982428" y="247233"/>
                  </a:cubicBezTo>
                  <a:close/>
                  <a:moveTo>
                    <a:pt x="1524762" y="245374"/>
                  </a:moveTo>
                  <a:cubicBezTo>
                    <a:pt x="1532719" y="245374"/>
                    <a:pt x="1539169" y="251824"/>
                    <a:pt x="1539169" y="259781"/>
                  </a:cubicBezTo>
                  <a:cubicBezTo>
                    <a:pt x="1539169" y="267738"/>
                    <a:pt x="1532719" y="274188"/>
                    <a:pt x="1524762" y="274188"/>
                  </a:cubicBezTo>
                  <a:cubicBezTo>
                    <a:pt x="1516805" y="274188"/>
                    <a:pt x="1510355" y="267738"/>
                    <a:pt x="1510355" y="259781"/>
                  </a:cubicBezTo>
                  <a:cubicBezTo>
                    <a:pt x="1510355" y="251824"/>
                    <a:pt x="1516805" y="245374"/>
                    <a:pt x="1524762" y="245374"/>
                  </a:cubicBezTo>
                  <a:close/>
                  <a:moveTo>
                    <a:pt x="221209" y="237009"/>
                  </a:moveTo>
                  <a:cubicBezTo>
                    <a:pt x="224289" y="237009"/>
                    <a:pt x="226786" y="239506"/>
                    <a:pt x="226786" y="242586"/>
                  </a:cubicBezTo>
                  <a:cubicBezTo>
                    <a:pt x="226786" y="245666"/>
                    <a:pt x="224289" y="248163"/>
                    <a:pt x="221209" y="248163"/>
                  </a:cubicBezTo>
                  <a:cubicBezTo>
                    <a:pt x="218129" y="248163"/>
                    <a:pt x="215632" y="245666"/>
                    <a:pt x="215632" y="242586"/>
                  </a:cubicBezTo>
                  <a:cubicBezTo>
                    <a:pt x="215632" y="239506"/>
                    <a:pt x="218129" y="237009"/>
                    <a:pt x="221209" y="237009"/>
                  </a:cubicBezTo>
                  <a:close/>
                  <a:moveTo>
                    <a:pt x="1916988" y="233291"/>
                  </a:moveTo>
                  <a:cubicBezTo>
                    <a:pt x="1918784" y="233291"/>
                    <a:pt x="1920241" y="234956"/>
                    <a:pt x="1920241" y="237009"/>
                  </a:cubicBezTo>
                  <a:cubicBezTo>
                    <a:pt x="1920241" y="239062"/>
                    <a:pt x="1918784" y="240727"/>
                    <a:pt x="1916988" y="240727"/>
                  </a:cubicBezTo>
                  <a:cubicBezTo>
                    <a:pt x="1915192" y="240727"/>
                    <a:pt x="1913735" y="239062"/>
                    <a:pt x="1913735" y="237009"/>
                  </a:cubicBezTo>
                  <a:cubicBezTo>
                    <a:pt x="1913735" y="234956"/>
                    <a:pt x="1915192" y="233291"/>
                    <a:pt x="1916988" y="233291"/>
                  </a:cubicBezTo>
                  <a:close/>
                  <a:moveTo>
                    <a:pt x="2286444" y="229573"/>
                  </a:moveTo>
                  <a:cubicBezTo>
                    <a:pt x="2293117" y="229573"/>
                    <a:pt x="2298527" y="235191"/>
                    <a:pt x="2298527" y="242121"/>
                  </a:cubicBezTo>
                  <a:cubicBezTo>
                    <a:pt x="2298527" y="249051"/>
                    <a:pt x="2293117" y="254669"/>
                    <a:pt x="2286444" y="254669"/>
                  </a:cubicBezTo>
                  <a:cubicBezTo>
                    <a:pt x="2279771" y="254669"/>
                    <a:pt x="2274361" y="249051"/>
                    <a:pt x="2274361" y="242121"/>
                  </a:cubicBezTo>
                  <a:cubicBezTo>
                    <a:pt x="2274361" y="235191"/>
                    <a:pt x="2279771" y="229573"/>
                    <a:pt x="2286444" y="229573"/>
                  </a:cubicBezTo>
                  <a:close/>
                  <a:moveTo>
                    <a:pt x="590665" y="227714"/>
                  </a:moveTo>
                  <a:cubicBezTo>
                    <a:pt x="595542" y="227714"/>
                    <a:pt x="599495" y="231667"/>
                    <a:pt x="599495" y="236544"/>
                  </a:cubicBezTo>
                  <a:cubicBezTo>
                    <a:pt x="599495" y="241421"/>
                    <a:pt x="595542" y="245374"/>
                    <a:pt x="590665" y="245374"/>
                  </a:cubicBezTo>
                  <a:cubicBezTo>
                    <a:pt x="585788" y="245374"/>
                    <a:pt x="581835" y="241421"/>
                    <a:pt x="581835" y="236544"/>
                  </a:cubicBezTo>
                  <a:cubicBezTo>
                    <a:pt x="581835" y="231667"/>
                    <a:pt x="585788" y="227714"/>
                    <a:pt x="590665" y="227714"/>
                  </a:cubicBezTo>
                  <a:close/>
                  <a:moveTo>
                    <a:pt x="849517" y="220279"/>
                  </a:moveTo>
                  <a:cubicBezTo>
                    <a:pt x="855677" y="220279"/>
                    <a:pt x="860671" y="225481"/>
                    <a:pt x="860671" y="231898"/>
                  </a:cubicBezTo>
                  <a:cubicBezTo>
                    <a:pt x="860671" y="238315"/>
                    <a:pt x="855677" y="243517"/>
                    <a:pt x="849517" y="243517"/>
                  </a:cubicBezTo>
                  <a:cubicBezTo>
                    <a:pt x="843357" y="243517"/>
                    <a:pt x="838363" y="238315"/>
                    <a:pt x="838363" y="231898"/>
                  </a:cubicBezTo>
                  <a:cubicBezTo>
                    <a:pt x="838363" y="225481"/>
                    <a:pt x="843357" y="220279"/>
                    <a:pt x="849517" y="220279"/>
                  </a:cubicBezTo>
                  <a:close/>
                  <a:moveTo>
                    <a:pt x="1658136" y="216561"/>
                  </a:moveTo>
                  <a:cubicBezTo>
                    <a:pt x="1666349" y="216561"/>
                    <a:pt x="1673007" y="223219"/>
                    <a:pt x="1673007" y="231432"/>
                  </a:cubicBezTo>
                  <a:cubicBezTo>
                    <a:pt x="1673007" y="239645"/>
                    <a:pt x="1666349" y="246303"/>
                    <a:pt x="1658136" y="246303"/>
                  </a:cubicBezTo>
                  <a:cubicBezTo>
                    <a:pt x="1649923" y="246303"/>
                    <a:pt x="1643265" y="239645"/>
                    <a:pt x="1643265" y="231432"/>
                  </a:cubicBezTo>
                  <a:cubicBezTo>
                    <a:pt x="1643265" y="223219"/>
                    <a:pt x="1649923" y="216561"/>
                    <a:pt x="1658136" y="216561"/>
                  </a:cubicBezTo>
                  <a:close/>
                  <a:moveTo>
                    <a:pt x="342502" y="194254"/>
                  </a:moveTo>
                  <a:cubicBezTo>
                    <a:pt x="354052" y="194254"/>
                    <a:pt x="363415" y="203617"/>
                    <a:pt x="363415" y="215167"/>
                  </a:cubicBezTo>
                  <a:cubicBezTo>
                    <a:pt x="363415" y="226717"/>
                    <a:pt x="354052" y="236080"/>
                    <a:pt x="342502" y="236080"/>
                  </a:cubicBezTo>
                  <a:cubicBezTo>
                    <a:pt x="330952" y="236080"/>
                    <a:pt x="321589" y="226717"/>
                    <a:pt x="321589" y="215167"/>
                  </a:cubicBezTo>
                  <a:cubicBezTo>
                    <a:pt x="321589" y="203617"/>
                    <a:pt x="330952" y="194254"/>
                    <a:pt x="342502" y="194254"/>
                  </a:cubicBezTo>
                  <a:close/>
                  <a:moveTo>
                    <a:pt x="2165152" y="187748"/>
                  </a:moveTo>
                  <a:cubicBezTo>
                    <a:pt x="2179782" y="187748"/>
                    <a:pt x="2191642" y="199608"/>
                    <a:pt x="2191642" y="214238"/>
                  </a:cubicBezTo>
                  <a:cubicBezTo>
                    <a:pt x="2191642" y="228868"/>
                    <a:pt x="2179782" y="240728"/>
                    <a:pt x="2165152" y="240728"/>
                  </a:cubicBezTo>
                  <a:cubicBezTo>
                    <a:pt x="2150522" y="240728"/>
                    <a:pt x="2138662" y="228868"/>
                    <a:pt x="2138662" y="214238"/>
                  </a:cubicBezTo>
                  <a:cubicBezTo>
                    <a:pt x="2138662" y="199608"/>
                    <a:pt x="2150522" y="187748"/>
                    <a:pt x="2165152" y="187748"/>
                  </a:cubicBezTo>
                  <a:close/>
                  <a:moveTo>
                    <a:pt x="718930" y="183101"/>
                  </a:moveTo>
                  <a:cubicBezTo>
                    <a:pt x="724320" y="183101"/>
                    <a:pt x="728690" y="187471"/>
                    <a:pt x="728690" y="192861"/>
                  </a:cubicBezTo>
                  <a:cubicBezTo>
                    <a:pt x="728690" y="198251"/>
                    <a:pt x="724320" y="202621"/>
                    <a:pt x="718930" y="202621"/>
                  </a:cubicBezTo>
                  <a:cubicBezTo>
                    <a:pt x="713540" y="202621"/>
                    <a:pt x="709170" y="198251"/>
                    <a:pt x="709170" y="192861"/>
                  </a:cubicBezTo>
                  <a:cubicBezTo>
                    <a:pt x="709170" y="187471"/>
                    <a:pt x="713540" y="183101"/>
                    <a:pt x="718930" y="183101"/>
                  </a:cubicBezTo>
                  <a:close/>
                  <a:moveTo>
                    <a:pt x="1788725" y="178454"/>
                  </a:moveTo>
                  <a:cubicBezTo>
                    <a:pt x="1796682" y="178454"/>
                    <a:pt x="1803132" y="184904"/>
                    <a:pt x="1803132" y="192861"/>
                  </a:cubicBezTo>
                  <a:cubicBezTo>
                    <a:pt x="1803132" y="200818"/>
                    <a:pt x="1796682" y="207268"/>
                    <a:pt x="1788725" y="207268"/>
                  </a:cubicBezTo>
                  <a:cubicBezTo>
                    <a:pt x="1780768" y="207268"/>
                    <a:pt x="1774318" y="200818"/>
                    <a:pt x="1774318" y="192861"/>
                  </a:cubicBezTo>
                  <a:cubicBezTo>
                    <a:pt x="1774318" y="184904"/>
                    <a:pt x="1780768" y="178454"/>
                    <a:pt x="1788725" y="178454"/>
                  </a:cubicBezTo>
                  <a:close/>
                  <a:moveTo>
                    <a:pt x="2040605" y="176595"/>
                  </a:moveTo>
                  <a:cubicBezTo>
                    <a:pt x="2042401" y="176595"/>
                    <a:pt x="2043858" y="178051"/>
                    <a:pt x="2043858" y="179848"/>
                  </a:cubicBezTo>
                  <a:cubicBezTo>
                    <a:pt x="2043858" y="181644"/>
                    <a:pt x="2042401" y="183101"/>
                    <a:pt x="2040605" y="183101"/>
                  </a:cubicBezTo>
                  <a:cubicBezTo>
                    <a:pt x="2038809" y="183101"/>
                    <a:pt x="2037352" y="181644"/>
                    <a:pt x="2037352" y="179848"/>
                  </a:cubicBezTo>
                  <a:cubicBezTo>
                    <a:pt x="2037352" y="178051"/>
                    <a:pt x="2038809" y="176595"/>
                    <a:pt x="2040605" y="176595"/>
                  </a:cubicBezTo>
                  <a:close/>
                  <a:moveTo>
                    <a:pt x="467049" y="169159"/>
                  </a:moveTo>
                  <a:cubicBezTo>
                    <a:pt x="472952" y="169159"/>
                    <a:pt x="477738" y="173945"/>
                    <a:pt x="477738" y="179848"/>
                  </a:cubicBezTo>
                  <a:cubicBezTo>
                    <a:pt x="477738" y="185751"/>
                    <a:pt x="472952" y="190537"/>
                    <a:pt x="467049" y="190537"/>
                  </a:cubicBezTo>
                  <a:cubicBezTo>
                    <a:pt x="461146" y="190537"/>
                    <a:pt x="456360" y="185751"/>
                    <a:pt x="456360" y="179848"/>
                  </a:cubicBezTo>
                  <a:cubicBezTo>
                    <a:pt x="456360" y="173945"/>
                    <a:pt x="461146" y="169159"/>
                    <a:pt x="467049" y="169159"/>
                  </a:cubicBezTo>
                  <a:close/>
                  <a:moveTo>
                    <a:pt x="109211" y="160794"/>
                  </a:moveTo>
                  <a:cubicBezTo>
                    <a:pt x="111522" y="160794"/>
                    <a:pt x="113395" y="162667"/>
                    <a:pt x="113395" y="164977"/>
                  </a:cubicBezTo>
                  <a:cubicBezTo>
                    <a:pt x="113395" y="167287"/>
                    <a:pt x="111522" y="169160"/>
                    <a:pt x="109211" y="169160"/>
                  </a:cubicBezTo>
                  <a:cubicBezTo>
                    <a:pt x="106901" y="169160"/>
                    <a:pt x="105028" y="167287"/>
                    <a:pt x="105028" y="164977"/>
                  </a:cubicBezTo>
                  <a:cubicBezTo>
                    <a:pt x="105028" y="162667"/>
                    <a:pt x="106901" y="160794"/>
                    <a:pt x="109211" y="160794"/>
                  </a:cubicBezTo>
                  <a:close/>
                  <a:moveTo>
                    <a:pt x="2397978" y="152429"/>
                  </a:moveTo>
                  <a:cubicBezTo>
                    <a:pt x="2404138" y="152429"/>
                    <a:pt x="2409132" y="157631"/>
                    <a:pt x="2409132" y="164048"/>
                  </a:cubicBezTo>
                  <a:cubicBezTo>
                    <a:pt x="2409132" y="170465"/>
                    <a:pt x="2404138" y="175667"/>
                    <a:pt x="2397978" y="175667"/>
                  </a:cubicBezTo>
                  <a:cubicBezTo>
                    <a:pt x="2391818" y="175667"/>
                    <a:pt x="2386824" y="170465"/>
                    <a:pt x="2386824" y="164048"/>
                  </a:cubicBezTo>
                  <a:cubicBezTo>
                    <a:pt x="2386824" y="157631"/>
                    <a:pt x="2391818" y="152429"/>
                    <a:pt x="2397978" y="152429"/>
                  </a:cubicBezTo>
                  <a:close/>
                  <a:moveTo>
                    <a:pt x="592525" y="135699"/>
                  </a:moveTo>
                  <a:cubicBezTo>
                    <a:pt x="596889" y="135699"/>
                    <a:pt x="600426" y="139236"/>
                    <a:pt x="600426" y="143600"/>
                  </a:cubicBezTo>
                  <a:cubicBezTo>
                    <a:pt x="600426" y="147964"/>
                    <a:pt x="596889" y="151501"/>
                    <a:pt x="592525" y="151501"/>
                  </a:cubicBezTo>
                  <a:cubicBezTo>
                    <a:pt x="588161" y="151501"/>
                    <a:pt x="584624" y="147964"/>
                    <a:pt x="584624" y="143600"/>
                  </a:cubicBezTo>
                  <a:cubicBezTo>
                    <a:pt x="584624" y="139236"/>
                    <a:pt x="588161" y="135699"/>
                    <a:pt x="592525" y="135699"/>
                  </a:cubicBezTo>
                  <a:close/>
                  <a:moveTo>
                    <a:pt x="1914665" y="129193"/>
                  </a:moveTo>
                  <a:cubicBezTo>
                    <a:pt x="1922365" y="129193"/>
                    <a:pt x="1928607" y="135643"/>
                    <a:pt x="1928607" y="143600"/>
                  </a:cubicBezTo>
                  <a:cubicBezTo>
                    <a:pt x="1928607" y="151557"/>
                    <a:pt x="1922365" y="158007"/>
                    <a:pt x="1914665" y="158007"/>
                  </a:cubicBezTo>
                  <a:cubicBezTo>
                    <a:pt x="1906965" y="158007"/>
                    <a:pt x="1900723" y="151557"/>
                    <a:pt x="1900723" y="143600"/>
                  </a:cubicBezTo>
                  <a:cubicBezTo>
                    <a:pt x="1900723" y="135643"/>
                    <a:pt x="1906965" y="129193"/>
                    <a:pt x="1914665" y="129193"/>
                  </a:cubicBezTo>
                  <a:close/>
                  <a:moveTo>
                    <a:pt x="227252" y="122687"/>
                  </a:moveTo>
                  <a:cubicBezTo>
                    <a:pt x="238289" y="122687"/>
                    <a:pt x="247236" y="131634"/>
                    <a:pt x="247236" y="142671"/>
                  </a:cubicBezTo>
                  <a:cubicBezTo>
                    <a:pt x="247236" y="153708"/>
                    <a:pt x="238289" y="162655"/>
                    <a:pt x="227252" y="162655"/>
                  </a:cubicBezTo>
                  <a:cubicBezTo>
                    <a:pt x="216215" y="162655"/>
                    <a:pt x="207268" y="153708"/>
                    <a:pt x="207268" y="142671"/>
                  </a:cubicBezTo>
                  <a:cubicBezTo>
                    <a:pt x="207268" y="131634"/>
                    <a:pt x="216215" y="122687"/>
                    <a:pt x="227252" y="122687"/>
                  </a:cubicBezTo>
                  <a:close/>
                  <a:moveTo>
                    <a:pt x="2280403" y="116180"/>
                  </a:moveTo>
                  <a:cubicBezTo>
                    <a:pt x="2294519" y="116180"/>
                    <a:pt x="2305963" y="127624"/>
                    <a:pt x="2305963" y="141740"/>
                  </a:cubicBezTo>
                  <a:cubicBezTo>
                    <a:pt x="2305963" y="155856"/>
                    <a:pt x="2294519" y="167300"/>
                    <a:pt x="2280403" y="167300"/>
                  </a:cubicBezTo>
                  <a:cubicBezTo>
                    <a:pt x="2266287" y="167300"/>
                    <a:pt x="2254843" y="155856"/>
                    <a:pt x="2254843" y="141740"/>
                  </a:cubicBezTo>
                  <a:cubicBezTo>
                    <a:pt x="2254843" y="127624"/>
                    <a:pt x="2266287" y="116180"/>
                    <a:pt x="2280403" y="116180"/>
                  </a:cubicBezTo>
                  <a:close/>
                  <a:moveTo>
                    <a:pt x="2158645" y="109674"/>
                  </a:moveTo>
                  <a:cubicBezTo>
                    <a:pt x="2160441" y="109674"/>
                    <a:pt x="2161898" y="111130"/>
                    <a:pt x="2161898" y="112927"/>
                  </a:cubicBezTo>
                  <a:cubicBezTo>
                    <a:pt x="2161898" y="114723"/>
                    <a:pt x="2160441" y="116180"/>
                    <a:pt x="2158645" y="116180"/>
                  </a:cubicBezTo>
                  <a:cubicBezTo>
                    <a:pt x="2156849" y="116180"/>
                    <a:pt x="2155392" y="114723"/>
                    <a:pt x="2155392" y="112927"/>
                  </a:cubicBezTo>
                  <a:cubicBezTo>
                    <a:pt x="2155392" y="111130"/>
                    <a:pt x="2156849" y="109674"/>
                    <a:pt x="2158645" y="109674"/>
                  </a:cubicBezTo>
                  <a:close/>
                  <a:moveTo>
                    <a:pt x="348544" y="101309"/>
                  </a:moveTo>
                  <a:cubicBezTo>
                    <a:pt x="355217" y="101309"/>
                    <a:pt x="360627" y="106719"/>
                    <a:pt x="360627" y="113392"/>
                  </a:cubicBezTo>
                  <a:cubicBezTo>
                    <a:pt x="360627" y="120065"/>
                    <a:pt x="355217" y="125475"/>
                    <a:pt x="348544" y="125475"/>
                  </a:cubicBezTo>
                  <a:cubicBezTo>
                    <a:pt x="341871" y="125475"/>
                    <a:pt x="336461" y="120065"/>
                    <a:pt x="336461" y="113392"/>
                  </a:cubicBezTo>
                  <a:cubicBezTo>
                    <a:pt x="336461" y="106719"/>
                    <a:pt x="341871" y="101309"/>
                    <a:pt x="348544" y="101309"/>
                  </a:cubicBezTo>
                  <a:close/>
                  <a:moveTo>
                    <a:pt x="470301" y="77143"/>
                  </a:moveTo>
                  <a:cubicBezTo>
                    <a:pt x="473894" y="77143"/>
                    <a:pt x="476807" y="80056"/>
                    <a:pt x="476807" y="83649"/>
                  </a:cubicBezTo>
                  <a:cubicBezTo>
                    <a:pt x="476807" y="87242"/>
                    <a:pt x="473894" y="90155"/>
                    <a:pt x="470301" y="90155"/>
                  </a:cubicBezTo>
                  <a:cubicBezTo>
                    <a:pt x="466708" y="90155"/>
                    <a:pt x="463795" y="87242"/>
                    <a:pt x="463795" y="83649"/>
                  </a:cubicBezTo>
                  <a:cubicBezTo>
                    <a:pt x="463795" y="80056"/>
                    <a:pt x="466708" y="77143"/>
                    <a:pt x="470301" y="77143"/>
                  </a:cubicBezTo>
                  <a:close/>
                  <a:moveTo>
                    <a:pt x="3253" y="76214"/>
                  </a:moveTo>
                  <a:cubicBezTo>
                    <a:pt x="5049" y="76214"/>
                    <a:pt x="6506" y="77670"/>
                    <a:pt x="6506" y="79467"/>
                  </a:cubicBezTo>
                  <a:cubicBezTo>
                    <a:pt x="6506" y="81263"/>
                    <a:pt x="5049" y="82720"/>
                    <a:pt x="3253" y="82720"/>
                  </a:cubicBezTo>
                  <a:cubicBezTo>
                    <a:pt x="1457" y="82720"/>
                    <a:pt x="0" y="81263"/>
                    <a:pt x="0" y="79467"/>
                  </a:cubicBezTo>
                  <a:cubicBezTo>
                    <a:pt x="0" y="77670"/>
                    <a:pt x="1457" y="76214"/>
                    <a:pt x="3253" y="76214"/>
                  </a:cubicBezTo>
                  <a:close/>
                  <a:moveTo>
                    <a:pt x="2036887" y="69708"/>
                  </a:moveTo>
                  <a:cubicBezTo>
                    <a:pt x="2044330" y="69708"/>
                    <a:pt x="2050364" y="75742"/>
                    <a:pt x="2050364" y="83185"/>
                  </a:cubicBezTo>
                  <a:cubicBezTo>
                    <a:pt x="2050364" y="90628"/>
                    <a:pt x="2044330" y="96662"/>
                    <a:pt x="2036887" y="96662"/>
                  </a:cubicBezTo>
                  <a:cubicBezTo>
                    <a:pt x="2029444" y="96662"/>
                    <a:pt x="2023410" y="90628"/>
                    <a:pt x="2023410" y="83185"/>
                  </a:cubicBezTo>
                  <a:cubicBezTo>
                    <a:pt x="2023410" y="75742"/>
                    <a:pt x="2029444" y="69708"/>
                    <a:pt x="2036887" y="69708"/>
                  </a:cubicBezTo>
                  <a:close/>
                  <a:moveTo>
                    <a:pt x="2503935" y="67849"/>
                  </a:moveTo>
                  <a:cubicBezTo>
                    <a:pt x="2509582" y="67849"/>
                    <a:pt x="2514159" y="72635"/>
                    <a:pt x="2514159" y="78538"/>
                  </a:cubicBezTo>
                  <a:cubicBezTo>
                    <a:pt x="2514159" y="84441"/>
                    <a:pt x="2509582" y="89227"/>
                    <a:pt x="2503935" y="89227"/>
                  </a:cubicBezTo>
                  <a:cubicBezTo>
                    <a:pt x="2498288" y="89227"/>
                    <a:pt x="2493711" y="84441"/>
                    <a:pt x="2493711" y="78538"/>
                  </a:cubicBezTo>
                  <a:cubicBezTo>
                    <a:pt x="2493711" y="72635"/>
                    <a:pt x="2498288" y="67849"/>
                    <a:pt x="2503935" y="67849"/>
                  </a:cubicBezTo>
                  <a:close/>
                  <a:moveTo>
                    <a:pt x="117576" y="41824"/>
                  </a:moveTo>
                  <a:cubicBezTo>
                    <a:pt x="128099" y="41824"/>
                    <a:pt x="136630" y="50563"/>
                    <a:pt x="136630" y="61343"/>
                  </a:cubicBezTo>
                  <a:cubicBezTo>
                    <a:pt x="136630" y="72123"/>
                    <a:pt x="128099" y="80862"/>
                    <a:pt x="117576" y="80862"/>
                  </a:cubicBezTo>
                  <a:cubicBezTo>
                    <a:pt x="107053" y="80862"/>
                    <a:pt x="98522" y="72123"/>
                    <a:pt x="98522" y="61343"/>
                  </a:cubicBezTo>
                  <a:cubicBezTo>
                    <a:pt x="98522" y="50563"/>
                    <a:pt x="107053" y="41824"/>
                    <a:pt x="117576" y="41824"/>
                  </a:cubicBezTo>
                  <a:close/>
                  <a:moveTo>
                    <a:pt x="2390078" y="35319"/>
                  </a:moveTo>
                  <a:cubicBezTo>
                    <a:pt x="2404194" y="35319"/>
                    <a:pt x="2415638" y="46554"/>
                    <a:pt x="2415638" y="60414"/>
                  </a:cubicBezTo>
                  <a:cubicBezTo>
                    <a:pt x="2415638" y="74274"/>
                    <a:pt x="2404194" y="85509"/>
                    <a:pt x="2390078" y="85509"/>
                  </a:cubicBezTo>
                  <a:cubicBezTo>
                    <a:pt x="2375962" y="85509"/>
                    <a:pt x="2364518" y="74274"/>
                    <a:pt x="2364518" y="60414"/>
                  </a:cubicBezTo>
                  <a:cubicBezTo>
                    <a:pt x="2364518" y="46554"/>
                    <a:pt x="2375962" y="35319"/>
                    <a:pt x="2390078" y="35319"/>
                  </a:cubicBezTo>
                  <a:close/>
                  <a:moveTo>
                    <a:pt x="2272038" y="34389"/>
                  </a:moveTo>
                  <a:cubicBezTo>
                    <a:pt x="2273834" y="34389"/>
                    <a:pt x="2275291" y="35845"/>
                    <a:pt x="2275291" y="37642"/>
                  </a:cubicBezTo>
                  <a:cubicBezTo>
                    <a:pt x="2275291" y="39438"/>
                    <a:pt x="2273834" y="40895"/>
                    <a:pt x="2272038" y="40895"/>
                  </a:cubicBezTo>
                  <a:cubicBezTo>
                    <a:pt x="2270242" y="40895"/>
                    <a:pt x="2268785" y="39438"/>
                    <a:pt x="2268785" y="37642"/>
                  </a:cubicBezTo>
                  <a:cubicBezTo>
                    <a:pt x="2268785" y="35845"/>
                    <a:pt x="2270242" y="34389"/>
                    <a:pt x="2272038" y="34389"/>
                  </a:cubicBezTo>
                  <a:close/>
                  <a:moveTo>
                    <a:pt x="235151" y="23235"/>
                  </a:moveTo>
                  <a:cubicBezTo>
                    <a:pt x="242851" y="23235"/>
                    <a:pt x="249093" y="29685"/>
                    <a:pt x="249093" y="37642"/>
                  </a:cubicBezTo>
                  <a:cubicBezTo>
                    <a:pt x="249093" y="45599"/>
                    <a:pt x="242851" y="52049"/>
                    <a:pt x="235151" y="52049"/>
                  </a:cubicBezTo>
                  <a:cubicBezTo>
                    <a:pt x="227451" y="52049"/>
                    <a:pt x="221209" y="45599"/>
                    <a:pt x="221209" y="37642"/>
                  </a:cubicBezTo>
                  <a:cubicBezTo>
                    <a:pt x="221209" y="29685"/>
                    <a:pt x="227451" y="23235"/>
                    <a:pt x="235151" y="23235"/>
                  </a:cubicBezTo>
                  <a:close/>
                  <a:moveTo>
                    <a:pt x="353656" y="9294"/>
                  </a:moveTo>
                  <a:cubicBezTo>
                    <a:pt x="356479" y="9294"/>
                    <a:pt x="358768" y="11375"/>
                    <a:pt x="358768" y="13941"/>
                  </a:cubicBezTo>
                  <a:cubicBezTo>
                    <a:pt x="358768" y="16507"/>
                    <a:pt x="356479" y="18588"/>
                    <a:pt x="353656" y="18588"/>
                  </a:cubicBezTo>
                  <a:cubicBezTo>
                    <a:pt x="350833" y="18588"/>
                    <a:pt x="348544" y="16507"/>
                    <a:pt x="348544" y="13941"/>
                  </a:cubicBezTo>
                  <a:cubicBezTo>
                    <a:pt x="348544" y="11375"/>
                    <a:pt x="350833" y="9294"/>
                    <a:pt x="353656" y="9294"/>
                  </a:cubicBezTo>
                  <a:close/>
                  <a:moveTo>
                    <a:pt x="2153534" y="0"/>
                  </a:moveTo>
                  <a:cubicBezTo>
                    <a:pt x="2160721" y="0"/>
                    <a:pt x="2166547" y="6034"/>
                    <a:pt x="2166547" y="13477"/>
                  </a:cubicBezTo>
                  <a:cubicBezTo>
                    <a:pt x="2166547" y="20920"/>
                    <a:pt x="2160721" y="26954"/>
                    <a:pt x="2153534" y="26954"/>
                  </a:cubicBezTo>
                  <a:cubicBezTo>
                    <a:pt x="2146347" y="26954"/>
                    <a:pt x="2140521" y="20920"/>
                    <a:pt x="2140521" y="13477"/>
                  </a:cubicBezTo>
                  <a:cubicBezTo>
                    <a:pt x="2140521" y="6034"/>
                    <a:pt x="2146347" y="0"/>
                    <a:pt x="21535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sp>
        <p:nvSpPr>
          <p:cNvPr id="92" name="圆: 空心 91">
            <a:extLst>
              <a:ext uri="{FF2B5EF4-FFF2-40B4-BE49-F238E27FC236}">
                <a16:creationId xmlns:a16="http://schemas.microsoft.com/office/drawing/2014/main" id="{0FF58A96-0E34-B738-48BE-A2088C49F548}"/>
              </a:ext>
            </a:extLst>
          </p:cNvPr>
          <p:cNvSpPr/>
          <p:nvPr/>
        </p:nvSpPr>
        <p:spPr>
          <a:xfrm>
            <a:off x="3817724" y="1611986"/>
            <a:ext cx="4555746" cy="4555744"/>
          </a:xfrm>
          <a:prstGeom prst="donut">
            <a:avLst>
              <a:gd name="adj" fmla="val 14211"/>
            </a:avLst>
          </a:prstGeom>
          <a:gradFill flip="none" rotWithShape="1">
            <a:gsLst>
              <a:gs pos="13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gradFill flip="none" rotWithShape="1">
              <a:gsLst>
                <a:gs pos="0">
                  <a:schemeClr val="bg1">
                    <a:alpha val="0"/>
                  </a:schemeClr>
                </a:gs>
                <a:gs pos="51700">
                  <a:srgbClr val="FFFFFF">
                    <a:alpha val="8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23388E0-D7DE-7BE7-B0EE-291B75FCF03C}"/>
              </a:ext>
            </a:extLst>
          </p:cNvPr>
          <p:cNvSpPr txBox="1"/>
          <p:nvPr/>
        </p:nvSpPr>
        <p:spPr>
          <a:xfrm>
            <a:off x="4216015" y="2042158"/>
            <a:ext cx="3759832" cy="37598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</p:spPr>
        <p:txBody>
          <a:bodyPr wrap="square" rtlCol="0">
            <a:prstTxWarp prst="textCircle">
              <a:avLst>
                <a:gd name="adj" fmla="val 10825788"/>
              </a:avLst>
            </a:prstTxWarp>
            <a:spAutoFit/>
          </a:bodyPr>
          <a:lstStyle/>
          <a:p>
            <a:r>
              <a:rPr lang="en-US" altLang="zh-CN" spc="200" dirty="0">
                <a:gradFill flip="none" rotWithShape="1">
                  <a:gsLst>
                    <a:gs pos="2000">
                      <a:schemeClr val="accent1">
                        <a:lumMod val="20000"/>
                        <a:lumOff val="80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1"/>
                  <a:tileRect/>
                </a:gradFill>
              </a:rPr>
              <a:t>|||||||||||||||||||||||||||||||||||||||||||||||||||||||||||||||||||||||||||||||||||||||||||||||||||||||||||||||||||||||||||||||||||||||||||||||||||||||||||||||||||||||||||||||||||||||||||||||||||</a:t>
            </a:r>
            <a:endParaRPr lang="zh-CN" altLang="en-US" spc="200" dirty="0">
              <a:gradFill flip="none" rotWithShape="1">
                <a:gsLst>
                  <a:gs pos="200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94520029-F957-FAB2-1DA6-199FD85E208B}"/>
              </a:ext>
            </a:extLst>
          </p:cNvPr>
          <p:cNvSpPr/>
          <p:nvPr/>
        </p:nvSpPr>
        <p:spPr>
          <a:xfrm>
            <a:off x="4316693" y="2110553"/>
            <a:ext cx="3558614" cy="3558610"/>
          </a:xfrm>
          <a:prstGeom prst="ellipse">
            <a:avLst/>
          </a:prstGeom>
          <a:gradFill flip="none" rotWithShape="1">
            <a:gsLst>
              <a:gs pos="93000">
                <a:schemeClr val="accent1">
                  <a:lumMod val="50000"/>
                </a:schemeClr>
              </a:gs>
              <a:gs pos="42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>
            <a:outerShdw blurRad="139700" sx="102000" sy="102000" algn="ctr" rotWithShape="0">
              <a:schemeClr val="accent1">
                <a:alpha val="3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27DBA2F-E313-BB86-1D9E-11F34165AF56}"/>
              </a:ext>
            </a:extLst>
          </p:cNvPr>
          <p:cNvSpPr txBox="1"/>
          <p:nvPr/>
        </p:nvSpPr>
        <p:spPr>
          <a:xfrm>
            <a:off x="4869363" y="4454144"/>
            <a:ext cx="2452466" cy="646331"/>
          </a:xfrm>
          <a:prstGeom prst="rect">
            <a:avLst/>
          </a:prstGeom>
          <a:noFill/>
          <a:effectLst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职场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类赛事活动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竞技场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F37BCBA0-DD99-13FC-BC40-8C67FE5FFF25}"/>
              </a:ext>
            </a:extLst>
          </p:cNvPr>
          <p:cNvGrpSpPr/>
          <p:nvPr/>
        </p:nvGrpSpPr>
        <p:grpSpPr>
          <a:xfrm>
            <a:off x="4606208" y="2679241"/>
            <a:ext cx="2979584" cy="1772276"/>
            <a:chOff x="2877530" y="-4131198"/>
            <a:chExt cx="6241021" cy="3712203"/>
          </a:xfrm>
          <a:gradFill flip="none" rotWithShape="1">
            <a:gsLst>
              <a:gs pos="50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  <a:gs pos="0">
                <a:schemeClr val="bg1"/>
              </a:gs>
            </a:gsLst>
            <a:lin ang="2700000" scaled="1"/>
            <a:tileRect/>
          </a:gradFill>
          <a:effectLst>
            <a:outerShdw blurRad="63500" sx="105000" sy="105000" algn="ctr" rotWithShape="0">
              <a:schemeClr val="accent1">
                <a:lumMod val="50000"/>
                <a:alpha val="85000"/>
              </a:schemeClr>
            </a:outerShdw>
          </a:effectLst>
        </p:grpSpPr>
        <p:sp>
          <p:nvSpPr>
            <p:cNvPr id="99" name="TextBox 82">
              <a:extLst>
                <a:ext uri="{FF2B5EF4-FFF2-40B4-BE49-F238E27FC236}">
                  <a16:creationId xmlns:a16="http://schemas.microsoft.com/office/drawing/2014/main" id="{E17E5B1D-668E-5CE0-34AB-68BF0E3D0151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2877530" y="-2510521"/>
              <a:ext cx="1840064" cy="2020450"/>
            </a:xfrm>
            <a:custGeom>
              <a:avLst/>
              <a:gdLst/>
              <a:ahLst/>
              <a:cxnLst/>
              <a:rect l="l" t="t" r="r" b="b"/>
              <a:pathLst>
                <a:path w="151806" h="166688">
                  <a:moveTo>
                    <a:pt x="117426" y="149"/>
                  </a:moveTo>
                  <a:cubicBezTo>
                    <a:pt x="119212" y="447"/>
                    <a:pt x="120701" y="745"/>
                    <a:pt x="121891" y="1042"/>
                  </a:cubicBezTo>
                  <a:cubicBezTo>
                    <a:pt x="123975" y="1638"/>
                    <a:pt x="126505" y="2233"/>
                    <a:pt x="129481" y="2828"/>
                  </a:cubicBezTo>
                  <a:cubicBezTo>
                    <a:pt x="132458" y="3126"/>
                    <a:pt x="134616" y="3647"/>
                    <a:pt x="135955" y="4391"/>
                  </a:cubicBezTo>
                  <a:cubicBezTo>
                    <a:pt x="137295" y="5135"/>
                    <a:pt x="137965" y="5805"/>
                    <a:pt x="137965" y="6400"/>
                  </a:cubicBezTo>
                  <a:cubicBezTo>
                    <a:pt x="137965" y="7293"/>
                    <a:pt x="138262" y="8335"/>
                    <a:pt x="138858" y="9525"/>
                  </a:cubicBezTo>
                  <a:cubicBezTo>
                    <a:pt x="139453" y="10716"/>
                    <a:pt x="140048" y="11907"/>
                    <a:pt x="140643" y="13097"/>
                  </a:cubicBezTo>
                  <a:cubicBezTo>
                    <a:pt x="141239" y="14288"/>
                    <a:pt x="141164" y="14883"/>
                    <a:pt x="140420" y="14883"/>
                  </a:cubicBezTo>
                  <a:cubicBezTo>
                    <a:pt x="139676" y="14883"/>
                    <a:pt x="139304" y="15032"/>
                    <a:pt x="139304" y="15330"/>
                  </a:cubicBezTo>
                  <a:cubicBezTo>
                    <a:pt x="139304" y="15627"/>
                    <a:pt x="138411" y="15776"/>
                    <a:pt x="136625" y="15776"/>
                  </a:cubicBezTo>
                  <a:cubicBezTo>
                    <a:pt x="135137" y="15479"/>
                    <a:pt x="133946" y="15479"/>
                    <a:pt x="133053" y="15776"/>
                  </a:cubicBezTo>
                  <a:cubicBezTo>
                    <a:pt x="131863" y="16371"/>
                    <a:pt x="130970" y="17116"/>
                    <a:pt x="130374" y="18009"/>
                  </a:cubicBezTo>
                  <a:cubicBezTo>
                    <a:pt x="129184" y="18902"/>
                    <a:pt x="128440" y="19646"/>
                    <a:pt x="128142" y="20241"/>
                  </a:cubicBezTo>
                  <a:cubicBezTo>
                    <a:pt x="127547" y="21134"/>
                    <a:pt x="126579" y="22771"/>
                    <a:pt x="125240" y="25152"/>
                  </a:cubicBezTo>
                  <a:cubicBezTo>
                    <a:pt x="123900" y="27534"/>
                    <a:pt x="122784" y="29320"/>
                    <a:pt x="121891" y="30510"/>
                  </a:cubicBezTo>
                  <a:cubicBezTo>
                    <a:pt x="120701" y="32594"/>
                    <a:pt x="119510" y="34677"/>
                    <a:pt x="118319" y="36761"/>
                  </a:cubicBezTo>
                  <a:cubicBezTo>
                    <a:pt x="117724" y="37356"/>
                    <a:pt x="114599" y="42416"/>
                    <a:pt x="108943" y="51941"/>
                  </a:cubicBezTo>
                  <a:cubicBezTo>
                    <a:pt x="105074" y="58788"/>
                    <a:pt x="102395" y="63550"/>
                    <a:pt x="100906" y="66229"/>
                  </a:cubicBezTo>
                  <a:cubicBezTo>
                    <a:pt x="99418" y="68313"/>
                    <a:pt x="98525" y="69354"/>
                    <a:pt x="98227" y="69354"/>
                  </a:cubicBezTo>
                  <a:cubicBezTo>
                    <a:pt x="97930" y="69950"/>
                    <a:pt x="98079" y="70247"/>
                    <a:pt x="98674" y="70247"/>
                  </a:cubicBezTo>
                  <a:cubicBezTo>
                    <a:pt x="99269" y="70247"/>
                    <a:pt x="99865" y="69950"/>
                    <a:pt x="100460" y="69354"/>
                  </a:cubicBezTo>
                  <a:cubicBezTo>
                    <a:pt x="101055" y="68759"/>
                    <a:pt x="102395" y="67866"/>
                    <a:pt x="104478" y="66675"/>
                  </a:cubicBezTo>
                  <a:cubicBezTo>
                    <a:pt x="106264" y="65782"/>
                    <a:pt x="108199" y="65038"/>
                    <a:pt x="110283" y="64443"/>
                  </a:cubicBezTo>
                  <a:cubicBezTo>
                    <a:pt x="111771" y="63848"/>
                    <a:pt x="113408" y="63252"/>
                    <a:pt x="115194" y="62657"/>
                  </a:cubicBezTo>
                  <a:cubicBezTo>
                    <a:pt x="117873" y="61764"/>
                    <a:pt x="119510" y="61318"/>
                    <a:pt x="120105" y="61318"/>
                  </a:cubicBezTo>
                  <a:cubicBezTo>
                    <a:pt x="121593" y="60722"/>
                    <a:pt x="123975" y="60425"/>
                    <a:pt x="127249" y="60425"/>
                  </a:cubicBezTo>
                  <a:cubicBezTo>
                    <a:pt x="130226" y="60425"/>
                    <a:pt x="132309" y="60797"/>
                    <a:pt x="133500" y="61541"/>
                  </a:cubicBezTo>
                  <a:cubicBezTo>
                    <a:pt x="134690" y="62285"/>
                    <a:pt x="135732" y="62657"/>
                    <a:pt x="136625" y="62657"/>
                  </a:cubicBezTo>
                  <a:cubicBezTo>
                    <a:pt x="137518" y="62657"/>
                    <a:pt x="139155" y="63252"/>
                    <a:pt x="141536" y="64443"/>
                  </a:cubicBezTo>
                  <a:cubicBezTo>
                    <a:pt x="143918" y="65336"/>
                    <a:pt x="145852" y="66229"/>
                    <a:pt x="147341" y="67122"/>
                  </a:cubicBezTo>
                  <a:cubicBezTo>
                    <a:pt x="148531" y="68313"/>
                    <a:pt x="149573" y="69354"/>
                    <a:pt x="150466" y="70247"/>
                  </a:cubicBezTo>
                  <a:cubicBezTo>
                    <a:pt x="151359" y="71140"/>
                    <a:pt x="151806" y="72033"/>
                    <a:pt x="151806" y="72926"/>
                  </a:cubicBezTo>
                  <a:cubicBezTo>
                    <a:pt x="151806" y="73819"/>
                    <a:pt x="151359" y="75307"/>
                    <a:pt x="150466" y="77391"/>
                  </a:cubicBezTo>
                  <a:cubicBezTo>
                    <a:pt x="149871" y="79772"/>
                    <a:pt x="149201" y="81484"/>
                    <a:pt x="148457" y="82526"/>
                  </a:cubicBezTo>
                  <a:cubicBezTo>
                    <a:pt x="147713" y="83567"/>
                    <a:pt x="146597" y="84237"/>
                    <a:pt x="145108" y="84535"/>
                  </a:cubicBezTo>
                  <a:cubicBezTo>
                    <a:pt x="143918" y="84535"/>
                    <a:pt x="142876" y="84386"/>
                    <a:pt x="141983" y="84088"/>
                  </a:cubicBezTo>
                  <a:cubicBezTo>
                    <a:pt x="141090" y="83493"/>
                    <a:pt x="140048" y="83195"/>
                    <a:pt x="138858" y="83195"/>
                  </a:cubicBezTo>
                  <a:cubicBezTo>
                    <a:pt x="137369" y="83195"/>
                    <a:pt x="136551" y="83493"/>
                    <a:pt x="136402" y="84088"/>
                  </a:cubicBezTo>
                  <a:cubicBezTo>
                    <a:pt x="136253" y="84684"/>
                    <a:pt x="135955" y="84981"/>
                    <a:pt x="135509" y="84981"/>
                  </a:cubicBezTo>
                  <a:cubicBezTo>
                    <a:pt x="135062" y="84981"/>
                    <a:pt x="134839" y="84609"/>
                    <a:pt x="134839" y="83865"/>
                  </a:cubicBezTo>
                  <a:cubicBezTo>
                    <a:pt x="134839" y="83121"/>
                    <a:pt x="133946" y="83195"/>
                    <a:pt x="132160" y="84088"/>
                  </a:cubicBezTo>
                  <a:cubicBezTo>
                    <a:pt x="130672" y="84684"/>
                    <a:pt x="129481" y="84981"/>
                    <a:pt x="128588" y="84981"/>
                  </a:cubicBezTo>
                  <a:cubicBezTo>
                    <a:pt x="127695" y="84981"/>
                    <a:pt x="126207" y="86023"/>
                    <a:pt x="124124" y="88107"/>
                  </a:cubicBezTo>
                  <a:cubicBezTo>
                    <a:pt x="122338" y="89595"/>
                    <a:pt x="120701" y="90786"/>
                    <a:pt x="119212" y="91679"/>
                  </a:cubicBezTo>
                  <a:cubicBezTo>
                    <a:pt x="118022" y="92274"/>
                    <a:pt x="116533" y="93464"/>
                    <a:pt x="114747" y="95250"/>
                  </a:cubicBezTo>
                  <a:cubicBezTo>
                    <a:pt x="112961" y="96739"/>
                    <a:pt x="111622" y="97706"/>
                    <a:pt x="110729" y="98153"/>
                  </a:cubicBezTo>
                  <a:cubicBezTo>
                    <a:pt x="109836" y="98599"/>
                    <a:pt x="109390" y="98822"/>
                    <a:pt x="109390" y="98822"/>
                  </a:cubicBezTo>
                  <a:cubicBezTo>
                    <a:pt x="109390" y="98525"/>
                    <a:pt x="109985" y="97632"/>
                    <a:pt x="111176" y="96143"/>
                  </a:cubicBezTo>
                  <a:cubicBezTo>
                    <a:pt x="112961" y="93762"/>
                    <a:pt x="115045" y="91083"/>
                    <a:pt x="117426" y="88107"/>
                  </a:cubicBezTo>
                  <a:cubicBezTo>
                    <a:pt x="120701" y="83939"/>
                    <a:pt x="122933" y="80814"/>
                    <a:pt x="124124" y="78730"/>
                  </a:cubicBezTo>
                  <a:cubicBezTo>
                    <a:pt x="125314" y="76647"/>
                    <a:pt x="125612" y="75382"/>
                    <a:pt x="125017" y="74935"/>
                  </a:cubicBezTo>
                  <a:cubicBezTo>
                    <a:pt x="124421" y="74489"/>
                    <a:pt x="122635" y="74191"/>
                    <a:pt x="119659" y="74042"/>
                  </a:cubicBezTo>
                  <a:cubicBezTo>
                    <a:pt x="116682" y="73894"/>
                    <a:pt x="114450" y="73819"/>
                    <a:pt x="112961" y="73819"/>
                  </a:cubicBezTo>
                  <a:cubicBezTo>
                    <a:pt x="111473" y="74117"/>
                    <a:pt x="109390" y="74638"/>
                    <a:pt x="106711" y="75382"/>
                  </a:cubicBezTo>
                  <a:cubicBezTo>
                    <a:pt x="104032" y="76126"/>
                    <a:pt x="101353" y="77391"/>
                    <a:pt x="98674" y="79177"/>
                  </a:cubicBezTo>
                  <a:cubicBezTo>
                    <a:pt x="95697" y="80665"/>
                    <a:pt x="93242" y="82079"/>
                    <a:pt x="91307" y="83419"/>
                  </a:cubicBezTo>
                  <a:cubicBezTo>
                    <a:pt x="89372" y="84758"/>
                    <a:pt x="88107" y="86172"/>
                    <a:pt x="87512" y="87660"/>
                  </a:cubicBezTo>
                  <a:lnTo>
                    <a:pt x="86172" y="89893"/>
                  </a:lnTo>
                  <a:lnTo>
                    <a:pt x="89298" y="93018"/>
                  </a:lnTo>
                  <a:cubicBezTo>
                    <a:pt x="91381" y="95399"/>
                    <a:pt x="93018" y="97334"/>
                    <a:pt x="94209" y="98822"/>
                  </a:cubicBezTo>
                  <a:cubicBezTo>
                    <a:pt x="95400" y="100906"/>
                    <a:pt x="96442" y="102692"/>
                    <a:pt x="97334" y="104180"/>
                  </a:cubicBezTo>
                  <a:cubicBezTo>
                    <a:pt x="98227" y="106264"/>
                    <a:pt x="98897" y="108347"/>
                    <a:pt x="99344" y="110431"/>
                  </a:cubicBezTo>
                  <a:cubicBezTo>
                    <a:pt x="99790" y="112514"/>
                    <a:pt x="100162" y="115491"/>
                    <a:pt x="100460" y="119361"/>
                  </a:cubicBezTo>
                  <a:cubicBezTo>
                    <a:pt x="100758" y="123230"/>
                    <a:pt x="100758" y="127546"/>
                    <a:pt x="100460" y="132309"/>
                  </a:cubicBezTo>
                  <a:cubicBezTo>
                    <a:pt x="100460" y="132309"/>
                    <a:pt x="100013" y="136476"/>
                    <a:pt x="99120" y="144810"/>
                  </a:cubicBezTo>
                  <a:cubicBezTo>
                    <a:pt x="98823" y="148382"/>
                    <a:pt x="97781" y="151879"/>
                    <a:pt x="95995" y="155303"/>
                  </a:cubicBezTo>
                  <a:cubicBezTo>
                    <a:pt x="94209" y="158726"/>
                    <a:pt x="93316" y="160735"/>
                    <a:pt x="93316" y="161330"/>
                  </a:cubicBezTo>
                  <a:cubicBezTo>
                    <a:pt x="93316" y="161628"/>
                    <a:pt x="93018" y="162074"/>
                    <a:pt x="92423" y="162670"/>
                  </a:cubicBezTo>
                  <a:cubicBezTo>
                    <a:pt x="91828" y="163265"/>
                    <a:pt x="91158" y="164083"/>
                    <a:pt x="90414" y="165125"/>
                  </a:cubicBezTo>
                  <a:cubicBezTo>
                    <a:pt x="89670" y="166167"/>
                    <a:pt x="89000" y="166688"/>
                    <a:pt x="88405" y="166688"/>
                  </a:cubicBezTo>
                  <a:cubicBezTo>
                    <a:pt x="87809" y="166688"/>
                    <a:pt x="87586" y="166390"/>
                    <a:pt x="87735" y="165795"/>
                  </a:cubicBezTo>
                  <a:cubicBezTo>
                    <a:pt x="87884" y="165200"/>
                    <a:pt x="87363" y="164158"/>
                    <a:pt x="86172" y="162670"/>
                  </a:cubicBezTo>
                  <a:cubicBezTo>
                    <a:pt x="84684" y="161479"/>
                    <a:pt x="83940" y="160437"/>
                    <a:pt x="83940" y="159544"/>
                  </a:cubicBezTo>
                  <a:cubicBezTo>
                    <a:pt x="83940" y="159246"/>
                    <a:pt x="82824" y="158502"/>
                    <a:pt x="80591" y="157312"/>
                  </a:cubicBezTo>
                  <a:cubicBezTo>
                    <a:pt x="78359" y="156121"/>
                    <a:pt x="76871" y="154856"/>
                    <a:pt x="76126" y="153517"/>
                  </a:cubicBezTo>
                  <a:cubicBezTo>
                    <a:pt x="75382" y="152177"/>
                    <a:pt x="75010" y="151359"/>
                    <a:pt x="75010" y="151061"/>
                  </a:cubicBezTo>
                  <a:cubicBezTo>
                    <a:pt x="75010" y="150466"/>
                    <a:pt x="74415" y="149126"/>
                    <a:pt x="73224" y="147043"/>
                  </a:cubicBezTo>
                  <a:cubicBezTo>
                    <a:pt x="72034" y="144959"/>
                    <a:pt x="71438" y="142875"/>
                    <a:pt x="71438" y="140792"/>
                  </a:cubicBezTo>
                  <a:cubicBezTo>
                    <a:pt x="71438" y="139006"/>
                    <a:pt x="71141" y="137369"/>
                    <a:pt x="70545" y="135880"/>
                  </a:cubicBezTo>
                  <a:cubicBezTo>
                    <a:pt x="70545" y="134690"/>
                    <a:pt x="70545" y="134095"/>
                    <a:pt x="70545" y="134095"/>
                  </a:cubicBezTo>
                  <a:cubicBezTo>
                    <a:pt x="71141" y="134392"/>
                    <a:pt x="71438" y="134392"/>
                    <a:pt x="71438" y="134095"/>
                  </a:cubicBezTo>
                  <a:cubicBezTo>
                    <a:pt x="71438" y="133797"/>
                    <a:pt x="71438" y="133202"/>
                    <a:pt x="71438" y="132309"/>
                  </a:cubicBezTo>
                  <a:cubicBezTo>
                    <a:pt x="71438" y="130820"/>
                    <a:pt x="71141" y="129779"/>
                    <a:pt x="70545" y="129183"/>
                  </a:cubicBezTo>
                  <a:cubicBezTo>
                    <a:pt x="70248" y="128290"/>
                    <a:pt x="70099" y="127695"/>
                    <a:pt x="70099" y="127397"/>
                  </a:cubicBezTo>
                  <a:cubicBezTo>
                    <a:pt x="70099" y="127100"/>
                    <a:pt x="70322" y="127323"/>
                    <a:pt x="70769" y="128067"/>
                  </a:cubicBezTo>
                  <a:cubicBezTo>
                    <a:pt x="71215" y="128811"/>
                    <a:pt x="71736" y="129183"/>
                    <a:pt x="72331" y="129183"/>
                  </a:cubicBezTo>
                  <a:cubicBezTo>
                    <a:pt x="72927" y="129183"/>
                    <a:pt x="73224" y="128886"/>
                    <a:pt x="73224" y="128290"/>
                  </a:cubicBezTo>
                  <a:cubicBezTo>
                    <a:pt x="73224" y="127695"/>
                    <a:pt x="73968" y="128141"/>
                    <a:pt x="75457" y="129630"/>
                  </a:cubicBezTo>
                  <a:cubicBezTo>
                    <a:pt x="76945" y="131118"/>
                    <a:pt x="77838" y="131416"/>
                    <a:pt x="78136" y="130523"/>
                  </a:cubicBezTo>
                  <a:cubicBezTo>
                    <a:pt x="78433" y="129630"/>
                    <a:pt x="78731" y="126951"/>
                    <a:pt x="79029" y="122486"/>
                  </a:cubicBezTo>
                  <a:cubicBezTo>
                    <a:pt x="79326" y="118914"/>
                    <a:pt x="79624" y="114449"/>
                    <a:pt x="79922" y="109091"/>
                  </a:cubicBezTo>
                  <a:cubicBezTo>
                    <a:pt x="80219" y="104627"/>
                    <a:pt x="80219" y="102096"/>
                    <a:pt x="79922" y="101501"/>
                  </a:cubicBezTo>
                  <a:cubicBezTo>
                    <a:pt x="79326" y="100906"/>
                    <a:pt x="78136" y="101799"/>
                    <a:pt x="76350" y="104180"/>
                  </a:cubicBezTo>
                  <a:cubicBezTo>
                    <a:pt x="74564" y="106561"/>
                    <a:pt x="73373" y="108347"/>
                    <a:pt x="72778" y="109538"/>
                  </a:cubicBezTo>
                  <a:cubicBezTo>
                    <a:pt x="72480" y="110729"/>
                    <a:pt x="71885" y="111547"/>
                    <a:pt x="70992" y="111994"/>
                  </a:cubicBezTo>
                  <a:cubicBezTo>
                    <a:pt x="70099" y="112440"/>
                    <a:pt x="69801" y="112812"/>
                    <a:pt x="70099" y="113110"/>
                  </a:cubicBezTo>
                  <a:cubicBezTo>
                    <a:pt x="70397" y="113407"/>
                    <a:pt x="69950" y="114077"/>
                    <a:pt x="68759" y="115119"/>
                  </a:cubicBezTo>
                  <a:cubicBezTo>
                    <a:pt x="67569" y="116161"/>
                    <a:pt x="66974" y="116979"/>
                    <a:pt x="66974" y="117575"/>
                  </a:cubicBezTo>
                  <a:cubicBezTo>
                    <a:pt x="66974" y="117872"/>
                    <a:pt x="66378" y="118468"/>
                    <a:pt x="65188" y="119361"/>
                  </a:cubicBezTo>
                  <a:cubicBezTo>
                    <a:pt x="63997" y="120551"/>
                    <a:pt x="63253" y="121146"/>
                    <a:pt x="62955" y="121146"/>
                  </a:cubicBezTo>
                  <a:cubicBezTo>
                    <a:pt x="62658" y="121146"/>
                    <a:pt x="62211" y="121742"/>
                    <a:pt x="61616" y="122932"/>
                  </a:cubicBezTo>
                  <a:cubicBezTo>
                    <a:pt x="61020" y="124123"/>
                    <a:pt x="60053" y="125463"/>
                    <a:pt x="58714" y="126951"/>
                  </a:cubicBezTo>
                  <a:cubicBezTo>
                    <a:pt x="57374" y="128439"/>
                    <a:pt x="56556" y="129183"/>
                    <a:pt x="56258" y="129183"/>
                  </a:cubicBezTo>
                  <a:cubicBezTo>
                    <a:pt x="55960" y="128886"/>
                    <a:pt x="55737" y="128811"/>
                    <a:pt x="55588" y="128960"/>
                  </a:cubicBezTo>
                  <a:cubicBezTo>
                    <a:pt x="55439" y="129109"/>
                    <a:pt x="55365" y="129332"/>
                    <a:pt x="55365" y="129630"/>
                  </a:cubicBezTo>
                  <a:cubicBezTo>
                    <a:pt x="55365" y="130225"/>
                    <a:pt x="54770" y="130969"/>
                    <a:pt x="53579" y="131862"/>
                  </a:cubicBezTo>
                  <a:cubicBezTo>
                    <a:pt x="51793" y="133053"/>
                    <a:pt x="50602" y="134095"/>
                    <a:pt x="50007" y="134988"/>
                  </a:cubicBezTo>
                  <a:cubicBezTo>
                    <a:pt x="49114" y="135880"/>
                    <a:pt x="48519" y="136327"/>
                    <a:pt x="48221" y="136327"/>
                  </a:cubicBezTo>
                  <a:cubicBezTo>
                    <a:pt x="47924" y="136327"/>
                    <a:pt x="47105" y="136922"/>
                    <a:pt x="45766" y="138113"/>
                  </a:cubicBezTo>
                  <a:cubicBezTo>
                    <a:pt x="44426" y="139304"/>
                    <a:pt x="43012" y="140494"/>
                    <a:pt x="41524" y="141685"/>
                  </a:cubicBezTo>
                  <a:cubicBezTo>
                    <a:pt x="39738" y="142578"/>
                    <a:pt x="38250" y="143024"/>
                    <a:pt x="37059" y="143024"/>
                  </a:cubicBezTo>
                  <a:cubicBezTo>
                    <a:pt x="35868" y="143024"/>
                    <a:pt x="34529" y="143322"/>
                    <a:pt x="33041" y="143917"/>
                  </a:cubicBezTo>
                  <a:cubicBezTo>
                    <a:pt x="31552" y="144513"/>
                    <a:pt x="30511" y="144810"/>
                    <a:pt x="29915" y="144810"/>
                  </a:cubicBezTo>
                  <a:cubicBezTo>
                    <a:pt x="29320" y="144810"/>
                    <a:pt x="27534" y="145703"/>
                    <a:pt x="24558" y="147489"/>
                  </a:cubicBezTo>
                  <a:cubicBezTo>
                    <a:pt x="21581" y="148977"/>
                    <a:pt x="19795" y="149721"/>
                    <a:pt x="19200" y="149721"/>
                  </a:cubicBezTo>
                  <a:cubicBezTo>
                    <a:pt x="18902" y="149424"/>
                    <a:pt x="18009" y="149721"/>
                    <a:pt x="16521" y="150614"/>
                  </a:cubicBezTo>
                  <a:cubicBezTo>
                    <a:pt x="15033" y="151210"/>
                    <a:pt x="13693" y="151954"/>
                    <a:pt x="12502" y="152847"/>
                  </a:cubicBezTo>
                  <a:cubicBezTo>
                    <a:pt x="11014" y="153740"/>
                    <a:pt x="9526" y="154261"/>
                    <a:pt x="8038" y="154410"/>
                  </a:cubicBezTo>
                  <a:cubicBezTo>
                    <a:pt x="6549" y="154558"/>
                    <a:pt x="5210" y="154038"/>
                    <a:pt x="4019" y="152847"/>
                  </a:cubicBezTo>
                  <a:cubicBezTo>
                    <a:pt x="2829" y="151656"/>
                    <a:pt x="2084" y="151061"/>
                    <a:pt x="1787" y="151061"/>
                  </a:cubicBezTo>
                  <a:cubicBezTo>
                    <a:pt x="1489" y="151061"/>
                    <a:pt x="1043" y="150689"/>
                    <a:pt x="447" y="149945"/>
                  </a:cubicBezTo>
                  <a:cubicBezTo>
                    <a:pt x="-148" y="149201"/>
                    <a:pt x="-148" y="148010"/>
                    <a:pt x="447" y="146373"/>
                  </a:cubicBezTo>
                  <a:cubicBezTo>
                    <a:pt x="1043" y="144736"/>
                    <a:pt x="1340" y="143620"/>
                    <a:pt x="1340" y="143024"/>
                  </a:cubicBezTo>
                  <a:cubicBezTo>
                    <a:pt x="1340" y="142429"/>
                    <a:pt x="1861" y="142131"/>
                    <a:pt x="2903" y="142131"/>
                  </a:cubicBezTo>
                  <a:cubicBezTo>
                    <a:pt x="3945" y="142131"/>
                    <a:pt x="4763" y="141834"/>
                    <a:pt x="5359" y="141238"/>
                  </a:cubicBezTo>
                  <a:cubicBezTo>
                    <a:pt x="5656" y="140941"/>
                    <a:pt x="6401" y="140494"/>
                    <a:pt x="7591" y="139899"/>
                  </a:cubicBezTo>
                  <a:cubicBezTo>
                    <a:pt x="8484" y="139304"/>
                    <a:pt x="10419" y="137815"/>
                    <a:pt x="13395" y="135434"/>
                  </a:cubicBezTo>
                  <a:cubicBezTo>
                    <a:pt x="16670" y="132457"/>
                    <a:pt x="18307" y="130969"/>
                    <a:pt x="18307" y="130969"/>
                  </a:cubicBezTo>
                  <a:cubicBezTo>
                    <a:pt x="19200" y="130374"/>
                    <a:pt x="19795" y="130076"/>
                    <a:pt x="20093" y="130076"/>
                  </a:cubicBezTo>
                  <a:cubicBezTo>
                    <a:pt x="20390" y="130076"/>
                    <a:pt x="20986" y="129630"/>
                    <a:pt x="21879" y="128737"/>
                  </a:cubicBezTo>
                  <a:cubicBezTo>
                    <a:pt x="22772" y="127844"/>
                    <a:pt x="23516" y="127100"/>
                    <a:pt x="24111" y="126504"/>
                  </a:cubicBezTo>
                  <a:cubicBezTo>
                    <a:pt x="24706" y="126207"/>
                    <a:pt x="27088" y="124123"/>
                    <a:pt x="31255" y="120254"/>
                  </a:cubicBezTo>
                  <a:cubicBezTo>
                    <a:pt x="36613" y="115193"/>
                    <a:pt x="39589" y="112514"/>
                    <a:pt x="40184" y="112217"/>
                  </a:cubicBezTo>
                  <a:cubicBezTo>
                    <a:pt x="41673" y="110729"/>
                    <a:pt x="44203" y="108050"/>
                    <a:pt x="47775" y="104180"/>
                  </a:cubicBezTo>
                  <a:cubicBezTo>
                    <a:pt x="51049" y="100608"/>
                    <a:pt x="53133" y="97929"/>
                    <a:pt x="54026" y="96143"/>
                  </a:cubicBezTo>
                  <a:cubicBezTo>
                    <a:pt x="54918" y="94953"/>
                    <a:pt x="56704" y="92869"/>
                    <a:pt x="59383" y="89893"/>
                  </a:cubicBezTo>
                  <a:cubicBezTo>
                    <a:pt x="61467" y="87214"/>
                    <a:pt x="62434" y="85577"/>
                    <a:pt x="62285" y="84981"/>
                  </a:cubicBezTo>
                  <a:cubicBezTo>
                    <a:pt x="62137" y="84386"/>
                    <a:pt x="62509" y="83939"/>
                    <a:pt x="63402" y="83642"/>
                  </a:cubicBezTo>
                  <a:cubicBezTo>
                    <a:pt x="64295" y="83344"/>
                    <a:pt x="65932" y="81558"/>
                    <a:pt x="68313" y="78284"/>
                  </a:cubicBezTo>
                  <a:cubicBezTo>
                    <a:pt x="71290" y="74414"/>
                    <a:pt x="73373" y="71587"/>
                    <a:pt x="74564" y="69801"/>
                  </a:cubicBezTo>
                  <a:cubicBezTo>
                    <a:pt x="76350" y="67122"/>
                    <a:pt x="77540" y="65187"/>
                    <a:pt x="78136" y="63996"/>
                  </a:cubicBezTo>
                  <a:cubicBezTo>
                    <a:pt x="78731" y="62806"/>
                    <a:pt x="79475" y="61764"/>
                    <a:pt x="80368" y="60871"/>
                  </a:cubicBezTo>
                  <a:cubicBezTo>
                    <a:pt x="81261" y="59978"/>
                    <a:pt x="81708" y="59234"/>
                    <a:pt x="81708" y="58639"/>
                  </a:cubicBezTo>
                  <a:cubicBezTo>
                    <a:pt x="81708" y="58043"/>
                    <a:pt x="82005" y="57597"/>
                    <a:pt x="82601" y="57299"/>
                  </a:cubicBezTo>
                  <a:cubicBezTo>
                    <a:pt x="83196" y="56704"/>
                    <a:pt x="83940" y="55662"/>
                    <a:pt x="84833" y="54174"/>
                  </a:cubicBezTo>
                  <a:cubicBezTo>
                    <a:pt x="85428" y="52983"/>
                    <a:pt x="86024" y="51793"/>
                    <a:pt x="86619" y="50602"/>
                  </a:cubicBezTo>
                  <a:cubicBezTo>
                    <a:pt x="86917" y="50007"/>
                    <a:pt x="87512" y="48816"/>
                    <a:pt x="88405" y="47030"/>
                  </a:cubicBezTo>
                  <a:cubicBezTo>
                    <a:pt x="89000" y="45542"/>
                    <a:pt x="89447" y="44500"/>
                    <a:pt x="89744" y="43905"/>
                  </a:cubicBezTo>
                  <a:cubicBezTo>
                    <a:pt x="90042" y="43607"/>
                    <a:pt x="89968" y="43458"/>
                    <a:pt x="89521" y="43458"/>
                  </a:cubicBezTo>
                  <a:cubicBezTo>
                    <a:pt x="89075" y="43458"/>
                    <a:pt x="88851" y="43756"/>
                    <a:pt x="88851" y="44351"/>
                  </a:cubicBezTo>
                  <a:cubicBezTo>
                    <a:pt x="88851" y="44946"/>
                    <a:pt x="88405" y="45244"/>
                    <a:pt x="87512" y="45244"/>
                  </a:cubicBezTo>
                  <a:cubicBezTo>
                    <a:pt x="86619" y="45244"/>
                    <a:pt x="85726" y="45467"/>
                    <a:pt x="84833" y="45914"/>
                  </a:cubicBezTo>
                  <a:cubicBezTo>
                    <a:pt x="83940" y="46360"/>
                    <a:pt x="83047" y="46732"/>
                    <a:pt x="82154" y="47030"/>
                  </a:cubicBezTo>
                  <a:cubicBezTo>
                    <a:pt x="81261" y="47030"/>
                    <a:pt x="80815" y="47179"/>
                    <a:pt x="80815" y="47477"/>
                  </a:cubicBezTo>
                  <a:cubicBezTo>
                    <a:pt x="80815" y="47774"/>
                    <a:pt x="80517" y="47923"/>
                    <a:pt x="79922" y="47923"/>
                  </a:cubicBezTo>
                  <a:cubicBezTo>
                    <a:pt x="79922" y="48221"/>
                    <a:pt x="77987" y="48965"/>
                    <a:pt x="74117" y="50155"/>
                  </a:cubicBezTo>
                  <a:cubicBezTo>
                    <a:pt x="71141" y="51048"/>
                    <a:pt x="68462" y="51941"/>
                    <a:pt x="66081" y="52834"/>
                  </a:cubicBezTo>
                  <a:cubicBezTo>
                    <a:pt x="63997" y="53430"/>
                    <a:pt x="61467" y="53727"/>
                    <a:pt x="58490" y="53727"/>
                  </a:cubicBezTo>
                  <a:cubicBezTo>
                    <a:pt x="55811" y="53727"/>
                    <a:pt x="53653" y="53579"/>
                    <a:pt x="52016" y="53281"/>
                  </a:cubicBezTo>
                  <a:cubicBezTo>
                    <a:pt x="50379" y="52983"/>
                    <a:pt x="48370" y="52090"/>
                    <a:pt x="45989" y="50602"/>
                  </a:cubicBezTo>
                  <a:cubicBezTo>
                    <a:pt x="43608" y="49411"/>
                    <a:pt x="41077" y="47477"/>
                    <a:pt x="38399" y="44798"/>
                  </a:cubicBezTo>
                  <a:cubicBezTo>
                    <a:pt x="36017" y="42416"/>
                    <a:pt x="33785" y="39142"/>
                    <a:pt x="31701" y="34975"/>
                  </a:cubicBezTo>
                  <a:cubicBezTo>
                    <a:pt x="29618" y="30808"/>
                    <a:pt x="28725" y="28724"/>
                    <a:pt x="29022" y="28724"/>
                  </a:cubicBezTo>
                  <a:cubicBezTo>
                    <a:pt x="29022" y="28427"/>
                    <a:pt x="29469" y="28427"/>
                    <a:pt x="30362" y="28724"/>
                  </a:cubicBezTo>
                  <a:cubicBezTo>
                    <a:pt x="31255" y="29022"/>
                    <a:pt x="31850" y="29171"/>
                    <a:pt x="32148" y="29171"/>
                  </a:cubicBezTo>
                  <a:cubicBezTo>
                    <a:pt x="32743" y="29171"/>
                    <a:pt x="33636" y="29171"/>
                    <a:pt x="34827" y="29171"/>
                  </a:cubicBezTo>
                  <a:cubicBezTo>
                    <a:pt x="36017" y="29468"/>
                    <a:pt x="37506" y="30510"/>
                    <a:pt x="39292" y="32296"/>
                  </a:cubicBezTo>
                  <a:cubicBezTo>
                    <a:pt x="41375" y="34677"/>
                    <a:pt x="42715" y="36314"/>
                    <a:pt x="43310" y="37207"/>
                  </a:cubicBezTo>
                  <a:cubicBezTo>
                    <a:pt x="44501" y="38696"/>
                    <a:pt x="45393" y="39663"/>
                    <a:pt x="45989" y="40110"/>
                  </a:cubicBezTo>
                  <a:cubicBezTo>
                    <a:pt x="46584" y="40556"/>
                    <a:pt x="47775" y="40482"/>
                    <a:pt x="49561" y="39886"/>
                  </a:cubicBezTo>
                  <a:cubicBezTo>
                    <a:pt x="51644" y="39291"/>
                    <a:pt x="53579" y="38547"/>
                    <a:pt x="55365" y="37654"/>
                  </a:cubicBezTo>
                  <a:cubicBezTo>
                    <a:pt x="58044" y="36463"/>
                    <a:pt x="60425" y="35421"/>
                    <a:pt x="62509" y="34529"/>
                  </a:cubicBezTo>
                  <a:cubicBezTo>
                    <a:pt x="65188" y="33338"/>
                    <a:pt x="67718" y="32147"/>
                    <a:pt x="70099" y="30957"/>
                  </a:cubicBezTo>
                  <a:cubicBezTo>
                    <a:pt x="70397" y="30659"/>
                    <a:pt x="71066" y="30213"/>
                    <a:pt x="72108" y="29617"/>
                  </a:cubicBezTo>
                  <a:cubicBezTo>
                    <a:pt x="73150" y="29022"/>
                    <a:pt x="74117" y="28427"/>
                    <a:pt x="75010" y="27831"/>
                  </a:cubicBezTo>
                  <a:cubicBezTo>
                    <a:pt x="75903" y="27236"/>
                    <a:pt x="76647" y="26789"/>
                    <a:pt x="77243" y="26492"/>
                  </a:cubicBezTo>
                  <a:cubicBezTo>
                    <a:pt x="80517" y="24408"/>
                    <a:pt x="82303" y="23218"/>
                    <a:pt x="82601" y="22920"/>
                  </a:cubicBezTo>
                  <a:cubicBezTo>
                    <a:pt x="84386" y="22027"/>
                    <a:pt x="86172" y="20985"/>
                    <a:pt x="87958" y="19795"/>
                  </a:cubicBezTo>
                  <a:cubicBezTo>
                    <a:pt x="91828" y="17413"/>
                    <a:pt x="94060" y="16074"/>
                    <a:pt x="94656" y="15776"/>
                  </a:cubicBezTo>
                  <a:cubicBezTo>
                    <a:pt x="97037" y="13990"/>
                    <a:pt x="99269" y="12502"/>
                    <a:pt x="101353" y="11311"/>
                  </a:cubicBezTo>
                  <a:cubicBezTo>
                    <a:pt x="104627" y="8930"/>
                    <a:pt x="106413" y="7739"/>
                    <a:pt x="106711" y="7739"/>
                  </a:cubicBezTo>
                  <a:cubicBezTo>
                    <a:pt x="107008" y="7739"/>
                    <a:pt x="107455" y="7442"/>
                    <a:pt x="108050" y="6846"/>
                  </a:cubicBezTo>
                  <a:cubicBezTo>
                    <a:pt x="108645" y="6251"/>
                    <a:pt x="108943" y="5507"/>
                    <a:pt x="108943" y="4614"/>
                  </a:cubicBezTo>
                  <a:cubicBezTo>
                    <a:pt x="109241" y="3721"/>
                    <a:pt x="109762" y="2903"/>
                    <a:pt x="110506" y="2158"/>
                  </a:cubicBezTo>
                  <a:cubicBezTo>
                    <a:pt x="111250" y="1414"/>
                    <a:pt x="111920" y="1117"/>
                    <a:pt x="112515" y="1265"/>
                  </a:cubicBezTo>
                  <a:cubicBezTo>
                    <a:pt x="113110" y="1414"/>
                    <a:pt x="113854" y="1191"/>
                    <a:pt x="114747" y="596"/>
                  </a:cubicBezTo>
                  <a:cubicBezTo>
                    <a:pt x="115640" y="0"/>
                    <a:pt x="116533" y="-148"/>
                    <a:pt x="117426" y="14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100" name="TextBox 83">
              <a:extLst>
                <a:ext uri="{FF2B5EF4-FFF2-40B4-BE49-F238E27FC236}">
                  <a16:creationId xmlns:a16="http://schemas.microsoft.com/office/drawing/2014/main" id="{5108A1BE-47C7-FD0B-E142-8894B453EC5B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4475143" y="-1979595"/>
              <a:ext cx="1377359" cy="1375496"/>
            </a:xfrm>
            <a:custGeom>
              <a:avLst/>
              <a:gdLst/>
              <a:ahLst/>
              <a:cxnLst/>
              <a:rect l="l" t="t" r="r" b="b"/>
              <a:pathLst>
                <a:path w="166539" h="166314">
                  <a:moveTo>
                    <a:pt x="78582" y="125462"/>
                  </a:moveTo>
                  <a:cubicBezTo>
                    <a:pt x="79772" y="125462"/>
                    <a:pt x="81707" y="125908"/>
                    <a:pt x="84386" y="126801"/>
                  </a:cubicBezTo>
                  <a:cubicBezTo>
                    <a:pt x="86767" y="127397"/>
                    <a:pt x="88553" y="128141"/>
                    <a:pt x="89744" y="129034"/>
                  </a:cubicBezTo>
                  <a:cubicBezTo>
                    <a:pt x="90041" y="129034"/>
                    <a:pt x="90562" y="129183"/>
                    <a:pt x="91306" y="129480"/>
                  </a:cubicBezTo>
                  <a:cubicBezTo>
                    <a:pt x="92051" y="129778"/>
                    <a:pt x="92795" y="130076"/>
                    <a:pt x="93539" y="130373"/>
                  </a:cubicBezTo>
                  <a:cubicBezTo>
                    <a:pt x="94283" y="130671"/>
                    <a:pt x="94953" y="130968"/>
                    <a:pt x="95548" y="131266"/>
                  </a:cubicBezTo>
                  <a:cubicBezTo>
                    <a:pt x="98525" y="132457"/>
                    <a:pt x="100162" y="132903"/>
                    <a:pt x="100459" y="132606"/>
                  </a:cubicBezTo>
                  <a:cubicBezTo>
                    <a:pt x="100757" y="132606"/>
                    <a:pt x="101055" y="132754"/>
                    <a:pt x="101352" y="133052"/>
                  </a:cubicBezTo>
                  <a:cubicBezTo>
                    <a:pt x="101650" y="133350"/>
                    <a:pt x="102097" y="133499"/>
                    <a:pt x="102692" y="133499"/>
                  </a:cubicBezTo>
                  <a:cubicBezTo>
                    <a:pt x="103287" y="133499"/>
                    <a:pt x="104329" y="134392"/>
                    <a:pt x="105817" y="136177"/>
                  </a:cubicBezTo>
                  <a:cubicBezTo>
                    <a:pt x="107603" y="137963"/>
                    <a:pt x="108496" y="139005"/>
                    <a:pt x="108496" y="139303"/>
                  </a:cubicBezTo>
                  <a:cubicBezTo>
                    <a:pt x="108496" y="139601"/>
                    <a:pt x="109091" y="140196"/>
                    <a:pt x="110282" y="141089"/>
                  </a:cubicBezTo>
                  <a:cubicBezTo>
                    <a:pt x="111770" y="141982"/>
                    <a:pt x="112812" y="143024"/>
                    <a:pt x="113407" y="144214"/>
                  </a:cubicBezTo>
                  <a:cubicBezTo>
                    <a:pt x="114003" y="145107"/>
                    <a:pt x="114300" y="146075"/>
                    <a:pt x="114300" y="147116"/>
                  </a:cubicBezTo>
                  <a:cubicBezTo>
                    <a:pt x="114300" y="148158"/>
                    <a:pt x="113631" y="148977"/>
                    <a:pt x="112291" y="149572"/>
                  </a:cubicBezTo>
                  <a:cubicBezTo>
                    <a:pt x="110952" y="150167"/>
                    <a:pt x="110282" y="150614"/>
                    <a:pt x="110282" y="150911"/>
                  </a:cubicBezTo>
                  <a:cubicBezTo>
                    <a:pt x="110282" y="151209"/>
                    <a:pt x="109984" y="151358"/>
                    <a:pt x="109389" y="151358"/>
                  </a:cubicBezTo>
                  <a:cubicBezTo>
                    <a:pt x="108794" y="151358"/>
                    <a:pt x="108273" y="151656"/>
                    <a:pt x="107826" y="152251"/>
                  </a:cubicBezTo>
                  <a:cubicBezTo>
                    <a:pt x="107380" y="152846"/>
                    <a:pt x="107008" y="153144"/>
                    <a:pt x="106710" y="153144"/>
                  </a:cubicBezTo>
                  <a:cubicBezTo>
                    <a:pt x="106413" y="153144"/>
                    <a:pt x="105743" y="152623"/>
                    <a:pt x="104701" y="151581"/>
                  </a:cubicBezTo>
                  <a:cubicBezTo>
                    <a:pt x="103659" y="150539"/>
                    <a:pt x="102692" y="150167"/>
                    <a:pt x="101799" y="150465"/>
                  </a:cubicBezTo>
                  <a:cubicBezTo>
                    <a:pt x="101204" y="150763"/>
                    <a:pt x="100311" y="151060"/>
                    <a:pt x="99120" y="151358"/>
                  </a:cubicBezTo>
                  <a:cubicBezTo>
                    <a:pt x="97929" y="151358"/>
                    <a:pt x="96739" y="150911"/>
                    <a:pt x="95548" y="150018"/>
                  </a:cubicBezTo>
                  <a:cubicBezTo>
                    <a:pt x="94060" y="149126"/>
                    <a:pt x="91976" y="147637"/>
                    <a:pt x="89297" y="145554"/>
                  </a:cubicBezTo>
                  <a:cubicBezTo>
                    <a:pt x="86916" y="143470"/>
                    <a:pt x="84684" y="141089"/>
                    <a:pt x="82600" y="138410"/>
                  </a:cubicBezTo>
                  <a:cubicBezTo>
                    <a:pt x="80516" y="136029"/>
                    <a:pt x="78656" y="134466"/>
                    <a:pt x="77019" y="133722"/>
                  </a:cubicBezTo>
                  <a:cubicBezTo>
                    <a:pt x="75382" y="132978"/>
                    <a:pt x="74414" y="132010"/>
                    <a:pt x="74117" y="130820"/>
                  </a:cubicBezTo>
                  <a:cubicBezTo>
                    <a:pt x="73819" y="129629"/>
                    <a:pt x="74117" y="128438"/>
                    <a:pt x="75010" y="127248"/>
                  </a:cubicBezTo>
                  <a:cubicBezTo>
                    <a:pt x="75903" y="126057"/>
                    <a:pt x="77093" y="125462"/>
                    <a:pt x="78582" y="125462"/>
                  </a:cubicBezTo>
                  <a:close/>
                  <a:moveTo>
                    <a:pt x="83493" y="123229"/>
                  </a:moveTo>
                  <a:lnTo>
                    <a:pt x="84386" y="123676"/>
                  </a:lnTo>
                  <a:cubicBezTo>
                    <a:pt x="84088" y="123974"/>
                    <a:pt x="83642" y="123974"/>
                    <a:pt x="83047" y="123676"/>
                  </a:cubicBezTo>
                  <a:close/>
                  <a:moveTo>
                    <a:pt x="120105" y="114746"/>
                  </a:moveTo>
                  <a:cubicBezTo>
                    <a:pt x="120998" y="114449"/>
                    <a:pt x="121742" y="114449"/>
                    <a:pt x="122337" y="114746"/>
                  </a:cubicBezTo>
                  <a:cubicBezTo>
                    <a:pt x="123230" y="114746"/>
                    <a:pt x="124421" y="115193"/>
                    <a:pt x="125909" y="116086"/>
                  </a:cubicBezTo>
                  <a:cubicBezTo>
                    <a:pt x="127695" y="116681"/>
                    <a:pt x="129927" y="117276"/>
                    <a:pt x="132606" y="117872"/>
                  </a:cubicBezTo>
                  <a:cubicBezTo>
                    <a:pt x="135583" y="118467"/>
                    <a:pt x="137964" y="119211"/>
                    <a:pt x="139750" y="120104"/>
                  </a:cubicBezTo>
                  <a:cubicBezTo>
                    <a:pt x="141536" y="120997"/>
                    <a:pt x="144066" y="122039"/>
                    <a:pt x="147340" y="123229"/>
                  </a:cubicBezTo>
                  <a:cubicBezTo>
                    <a:pt x="150317" y="124122"/>
                    <a:pt x="152698" y="125462"/>
                    <a:pt x="154484" y="127248"/>
                  </a:cubicBezTo>
                  <a:cubicBezTo>
                    <a:pt x="155972" y="129034"/>
                    <a:pt x="156865" y="130596"/>
                    <a:pt x="157163" y="131936"/>
                  </a:cubicBezTo>
                  <a:cubicBezTo>
                    <a:pt x="157461" y="133275"/>
                    <a:pt x="157609" y="134838"/>
                    <a:pt x="157609" y="136624"/>
                  </a:cubicBezTo>
                  <a:cubicBezTo>
                    <a:pt x="157609" y="138410"/>
                    <a:pt x="157312" y="140047"/>
                    <a:pt x="156716" y="141535"/>
                  </a:cubicBezTo>
                  <a:cubicBezTo>
                    <a:pt x="155823" y="143024"/>
                    <a:pt x="155154" y="143991"/>
                    <a:pt x="154707" y="144437"/>
                  </a:cubicBezTo>
                  <a:cubicBezTo>
                    <a:pt x="154261" y="144884"/>
                    <a:pt x="152624" y="145330"/>
                    <a:pt x="149796" y="145777"/>
                  </a:cubicBezTo>
                  <a:cubicBezTo>
                    <a:pt x="146968" y="146223"/>
                    <a:pt x="145554" y="146595"/>
                    <a:pt x="145554" y="146893"/>
                  </a:cubicBezTo>
                  <a:cubicBezTo>
                    <a:pt x="145554" y="147191"/>
                    <a:pt x="145257" y="147414"/>
                    <a:pt x="144661" y="147563"/>
                  </a:cubicBezTo>
                  <a:cubicBezTo>
                    <a:pt x="144066" y="147712"/>
                    <a:pt x="143173" y="147488"/>
                    <a:pt x="141982" y="146893"/>
                  </a:cubicBezTo>
                  <a:cubicBezTo>
                    <a:pt x="140792" y="146298"/>
                    <a:pt x="139973" y="146372"/>
                    <a:pt x="139527" y="147116"/>
                  </a:cubicBezTo>
                  <a:cubicBezTo>
                    <a:pt x="139080" y="147860"/>
                    <a:pt x="138559" y="147935"/>
                    <a:pt x="137964" y="147340"/>
                  </a:cubicBezTo>
                  <a:cubicBezTo>
                    <a:pt x="137666" y="147042"/>
                    <a:pt x="137220" y="146893"/>
                    <a:pt x="136625" y="146893"/>
                  </a:cubicBezTo>
                  <a:cubicBezTo>
                    <a:pt x="136029" y="146893"/>
                    <a:pt x="135136" y="146595"/>
                    <a:pt x="133946" y="146000"/>
                  </a:cubicBezTo>
                  <a:cubicBezTo>
                    <a:pt x="132755" y="145405"/>
                    <a:pt x="131862" y="145256"/>
                    <a:pt x="131267" y="145554"/>
                  </a:cubicBezTo>
                  <a:cubicBezTo>
                    <a:pt x="130672" y="145554"/>
                    <a:pt x="129481" y="146595"/>
                    <a:pt x="127695" y="148679"/>
                  </a:cubicBezTo>
                  <a:cubicBezTo>
                    <a:pt x="126802" y="149870"/>
                    <a:pt x="125611" y="151507"/>
                    <a:pt x="124123" y="153590"/>
                  </a:cubicBezTo>
                  <a:cubicBezTo>
                    <a:pt x="123230" y="154781"/>
                    <a:pt x="122635" y="155376"/>
                    <a:pt x="122337" y="155376"/>
                  </a:cubicBezTo>
                  <a:cubicBezTo>
                    <a:pt x="122039" y="155376"/>
                    <a:pt x="121593" y="155227"/>
                    <a:pt x="120998" y="154930"/>
                  </a:cubicBezTo>
                  <a:cubicBezTo>
                    <a:pt x="120402" y="154632"/>
                    <a:pt x="120774" y="152474"/>
                    <a:pt x="122114" y="148456"/>
                  </a:cubicBezTo>
                  <a:cubicBezTo>
                    <a:pt x="123453" y="144437"/>
                    <a:pt x="124272" y="141238"/>
                    <a:pt x="124570" y="138856"/>
                  </a:cubicBezTo>
                  <a:cubicBezTo>
                    <a:pt x="124867" y="136773"/>
                    <a:pt x="125016" y="134094"/>
                    <a:pt x="125016" y="130820"/>
                  </a:cubicBezTo>
                  <a:cubicBezTo>
                    <a:pt x="125016" y="127545"/>
                    <a:pt x="124644" y="125611"/>
                    <a:pt x="123900" y="125015"/>
                  </a:cubicBezTo>
                  <a:cubicBezTo>
                    <a:pt x="123156" y="124420"/>
                    <a:pt x="122039" y="123378"/>
                    <a:pt x="120551" y="121890"/>
                  </a:cubicBezTo>
                  <a:cubicBezTo>
                    <a:pt x="119063" y="120699"/>
                    <a:pt x="118319" y="119509"/>
                    <a:pt x="118319" y="118318"/>
                  </a:cubicBezTo>
                  <a:cubicBezTo>
                    <a:pt x="118319" y="117425"/>
                    <a:pt x="118468" y="116755"/>
                    <a:pt x="118765" y="116309"/>
                  </a:cubicBezTo>
                  <a:cubicBezTo>
                    <a:pt x="119063" y="115862"/>
                    <a:pt x="119509" y="115342"/>
                    <a:pt x="120105" y="114746"/>
                  </a:cubicBezTo>
                  <a:close/>
                  <a:moveTo>
                    <a:pt x="105817" y="89743"/>
                  </a:moveTo>
                  <a:cubicBezTo>
                    <a:pt x="105520" y="89148"/>
                    <a:pt x="104627" y="89445"/>
                    <a:pt x="103138" y="90636"/>
                  </a:cubicBezTo>
                  <a:cubicBezTo>
                    <a:pt x="102841" y="90934"/>
                    <a:pt x="100311" y="92868"/>
                    <a:pt x="95548" y="96440"/>
                  </a:cubicBezTo>
                  <a:cubicBezTo>
                    <a:pt x="91381" y="99715"/>
                    <a:pt x="88255" y="102096"/>
                    <a:pt x="86172" y="103584"/>
                  </a:cubicBezTo>
                  <a:cubicBezTo>
                    <a:pt x="84088" y="105072"/>
                    <a:pt x="82154" y="106412"/>
                    <a:pt x="80368" y="107602"/>
                  </a:cubicBezTo>
                  <a:cubicBezTo>
                    <a:pt x="79177" y="108495"/>
                    <a:pt x="77391" y="109984"/>
                    <a:pt x="75010" y="112067"/>
                  </a:cubicBezTo>
                  <a:cubicBezTo>
                    <a:pt x="72926" y="114151"/>
                    <a:pt x="72033" y="115342"/>
                    <a:pt x="72331" y="115639"/>
                  </a:cubicBezTo>
                  <a:cubicBezTo>
                    <a:pt x="72629" y="115937"/>
                    <a:pt x="75382" y="115044"/>
                    <a:pt x="80591" y="112960"/>
                  </a:cubicBezTo>
                  <a:cubicBezTo>
                    <a:pt x="85800" y="110877"/>
                    <a:pt x="89595" y="109388"/>
                    <a:pt x="91976" y="108495"/>
                  </a:cubicBezTo>
                  <a:cubicBezTo>
                    <a:pt x="94655" y="107305"/>
                    <a:pt x="98078" y="105817"/>
                    <a:pt x="102245" y="104031"/>
                  </a:cubicBezTo>
                  <a:cubicBezTo>
                    <a:pt x="106710" y="102245"/>
                    <a:pt x="109836" y="101054"/>
                    <a:pt x="111622" y="100459"/>
                  </a:cubicBezTo>
                  <a:cubicBezTo>
                    <a:pt x="113407" y="100161"/>
                    <a:pt x="114300" y="99863"/>
                    <a:pt x="114300" y="99566"/>
                  </a:cubicBezTo>
                  <a:cubicBezTo>
                    <a:pt x="114300" y="99268"/>
                    <a:pt x="114003" y="98970"/>
                    <a:pt x="113407" y="98673"/>
                  </a:cubicBezTo>
                  <a:cubicBezTo>
                    <a:pt x="113110" y="98077"/>
                    <a:pt x="111919" y="96589"/>
                    <a:pt x="109836" y="94208"/>
                  </a:cubicBezTo>
                  <a:cubicBezTo>
                    <a:pt x="107752" y="91529"/>
                    <a:pt x="106413" y="90041"/>
                    <a:pt x="105817" y="89743"/>
                  </a:cubicBezTo>
                  <a:close/>
                  <a:moveTo>
                    <a:pt x="120551" y="64740"/>
                  </a:moveTo>
                  <a:cubicBezTo>
                    <a:pt x="120254" y="64740"/>
                    <a:pt x="119881" y="65038"/>
                    <a:pt x="119435" y="65633"/>
                  </a:cubicBezTo>
                  <a:cubicBezTo>
                    <a:pt x="118989" y="66228"/>
                    <a:pt x="118542" y="66526"/>
                    <a:pt x="118096" y="66526"/>
                  </a:cubicBezTo>
                  <a:cubicBezTo>
                    <a:pt x="117649" y="66526"/>
                    <a:pt x="116831" y="67047"/>
                    <a:pt x="115640" y="68089"/>
                  </a:cubicBezTo>
                  <a:cubicBezTo>
                    <a:pt x="114449" y="69130"/>
                    <a:pt x="113705" y="69651"/>
                    <a:pt x="113407" y="69651"/>
                  </a:cubicBezTo>
                  <a:cubicBezTo>
                    <a:pt x="113110" y="69651"/>
                    <a:pt x="112068" y="70247"/>
                    <a:pt x="110282" y="71437"/>
                  </a:cubicBezTo>
                  <a:cubicBezTo>
                    <a:pt x="107901" y="72926"/>
                    <a:pt x="105966" y="74116"/>
                    <a:pt x="104478" y="75009"/>
                  </a:cubicBezTo>
                  <a:lnTo>
                    <a:pt x="101352" y="76795"/>
                  </a:lnTo>
                  <a:lnTo>
                    <a:pt x="100459" y="82153"/>
                  </a:lnTo>
                  <a:cubicBezTo>
                    <a:pt x="100162" y="85427"/>
                    <a:pt x="100013" y="87064"/>
                    <a:pt x="100013" y="87064"/>
                  </a:cubicBezTo>
                  <a:cubicBezTo>
                    <a:pt x="100311" y="87362"/>
                    <a:pt x="101278" y="86767"/>
                    <a:pt x="102915" y="85278"/>
                  </a:cubicBezTo>
                  <a:cubicBezTo>
                    <a:pt x="104552" y="83790"/>
                    <a:pt x="105371" y="82897"/>
                    <a:pt x="105371" y="82599"/>
                  </a:cubicBezTo>
                  <a:cubicBezTo>
                    <a:pt x="105371" y="82302"/>
                    <a:pt x="104999" y="81781"/>
                    <a:pt x="104255" y="81037"/>
                  </a:cubicBezTo>
                  <a:cubicBezTo>
                    <a:pt x="103510" y="80293"/>
                    <a:pt x="103138" y="79772"/>
                    <a:pt x="103138" y="79474"/>
                  </a:cubicBezTo>
                  <a:cubicBezTo>
                    <a:pt x="103436" y="79176"/>
                    <a:pt x="104329" y="79325"/>
                    <a:pt x="105817" y="79920"/>
                  </a:cubicBezTo>
                  <a:lnTo>
                    <a:pt x="107603" y="81260"/>
                  </a:lnTo>
                  <a:lnTo>
                    <a:pt x="113407" y="75902"/>
                  </a:lnTo>
                  <a:cubicBezTo>
                    <a:pt x="116979" y="72628"/>
                    <a:pt x="119212" y="70544"/>
                    <a:pt x="120105" y="69651"/>
                  </a:cubicBezTo>
                  <a:cubicBezTo>
                    <a:pt x="120700" y="68461"/>
                    <a:pt x="120998" y="67419"/>
                    <a:pt x="120998" y="66526"/>
                  </a:cubicBezTo>
                  <a:cubicBezTo>
                    <a:pt x="120998" y="65335"/>
                    <a:pt x="120849" y="64740"/>
                    <a:pt x="120551" y="64740"/>
                  </a:cubicBezTo>
                  <a:close/>
                  <a:moveTo>
                    <a:pt x="113854" y="49560"/>
                  </a:moveTo>
                  <a:cubicBezTo>
                    <a:pt x="113854" y="49262"/>
                    <a:pt x="112961" y="49560"/>
                    <a:pt x="111175" y="50452"/>
                  </a:cubicBezTo>
                  <a:cubicBezTo>
                    <a:pt x="108794" y="51643"/>
                    <a:pt x="106561" y="52834"/>
                    <a:pt x="104478" y="54024"/>
                  </a:cubicBezTo>
                  <a:cubicBezTo>
                    <a:pt x="101501" y="55810"/>
                    <a:pt x="99864" y="56703"/>
                    <a:pt x="99566" y="56703"/>
                  </a:cubicBezTo>
                  <a:cubicBezTo>
                    <a:pt x="98673" y="57299"/>
                    <a:pt x="97632" y="57894"/>
                    <a:pt x="96441" y="58489"/>
                  </a:cubicBezTo>
                  <a:lnTo>
                    <a:pt x="95102" y="59829"/>
                  </a:lnTo>
                  <a:lnTo>
                    <a:pt x="96441" y="62508"/>
                  </a:lnTo>
                  <a:cubicBezTo>
                    <a:pt x="97334" y="64591"/>
                    <a:pt x="97929" y="65633"/>
                    <a:pt x="98227" y="65633"/>
                  </a:cubicBezTo>
                  <a:cubicBezTo>
                    <a:pt x="98822" y="65335"/>
                    <a:pt x="99418" y="65038"/>
                    <a:pt x="100013" y="64740"/>
                  </a:cubicBezTo>
                  <a:cubicBezTo>
                    <a:pt x="100906" y="64145"/>
                    <a:pt x="102543" y="62805"/>
                    <a:pt x="104924" y="60722"/>
                  </a:cubicBezTo>
                  <a:cubicBezTo>
                    <a:pt x="107305" y="58340"/>
                    <a:pt x="109463" y="55959"/>
                    <a:pt x="111398" y="53578"/>
                  </a:cubicBezTo>
                  <a:cubicBezTo>
                    <a:pt x="113333" y="51197"/>
                    <a:pt x="114152" y="49857"/>
                    <a:pt x="113854" y="49560"/>
                  </a:cubicBezTo>
                  <a:close/>
                  <a:moveTo>
                    <a:pt x="122784" y="29468"/>
                  </a:moveTo>
                  <a:cubicBezTo>
                    <a:pt x="121891" y="29468"/>
                    <a:pt x="119807" y="30212"/>
                    <a:pt x="116533" y="31700"/>
                  </a:cubicBezTo>
                  <a:cubicBezTo>
                    <a:pt x="113259" y="33486"/>
                    <a:pt x="111175" y="34528"/>
                    <a:pt x="110282" y="34826"/>
                  </a:cubicBezTo>
                  <a:cubicBezTo>
                    <a:pt x="109389" y="35123"/>
                    <a:pt x="106413" y="36463"/>
                    <a:pt x="101352" y="38844"/>
                  </a:cubicBezTo>
                  <a:lnTo>
                    <a:pt x="93762" y="42416"/>
                  </a:lnTo>
                  <a:lnTo>
                    <a:pt x="92869" y="45541"/>
                  </a:lnTo>
                  <a:cubicBezTo>
                    <a:pt x="92274" y="47625"/>
                    <a:pt x="91976" y="49039"/>
                    <a:pt x="91976" y="49783"/>
                  </a:cubicBezTo>
                  <a:cubicBezTo>
                    <a:pt x="91976" y="50527"/>
                    <a:pt x="92125" y="51048"/>
                    <a:pt x="92423" y="51345"/>
                  </a:cubicBezTo>
                  <a:cubicBezTo>
                    <a:pt x="92720" y="51643"/>
                    <a:pt x="94060" y="51048"/>
                    <a:pt x="96441" y="49560"/>
                  </a:cubicBezTo>
                  <a:cubicBezTo>
                    <a:pt x="97929" y="48667"/>
                    <a:pt x="101055" y="47029"/>
                    <a:pt x="105817" y="44648"/>
                  </a:cubicBezTo>
                  <a:cubicBezTo>
                    <a:pt x="109389" y="43160"/>
                    <a:pt x="112961" y="41672"/>
                    <a:pt x="116533" y="40183"/>
                  </a:cubicBezTo>
                  <a:cubicBezTo>
                    <a:pt x="120105" y="38695"/>
                    <a:pt x="122039" y="37802"/>
                    <a:pt x="122337" y="37504"/>
                  </a:cubicBezTo>
                  <a:cubicBezTo>
                    <a:pt x="122932" y="37504"/>
                    <a:pt x="123230" y="36165"/>
                    <a:pt x="123230" y="33486"/>
                  </a:cubicBezTo>
                  <a:cubicBezTo>
                    <a:pt x="123230" y="30807"/>
                    <a:pt x="123081" y="29468"/>
                    <a:pt x="122784" y="29468"/>
                  </a:cubicBezTo>
                  <a:close/>
                  <a:moveTo>
                    <a:pt x="122114" y="13841"/>
                  </a:moveTo>
                  <a:cubicBezTo>
                    <a:pt x="121370" y="13841"/>
                    <a:pt x="120551" y="14436"/>
                    <a:pt x="119658" y="15627"/>
                  </a:cubicBezTo>
                  <a:cubicBezTo>
                    <a:pt x="118765" y="16817"/>
                    <a:pt x="117872" y="18157"/>
                    <a:pt x="116979" y="19645"/>
                  </a:cubicBezTo>
                  <a:cubicBezTo>
                    <a:pt x="116086" y="21431"/>
                    <a:pt x="115491" y="22473"/>
                    <a:pt x="115193" y="22770"/>
                  </a:cubicBezTo>
                  <a:lnTo>
                    <a:pt x="116086" y="22770"/>
                  </a:lnTo>
                  <a:cubicBezTo>
                    <a:pt x="116979" y="22770"/>
                    <a:pt x="118468" y="22622"/>
                    <a:pt x="120551" y="22324"/>
                  </a:cubicBezTo>
                  <a:cubicBezTo>
                    <a:pt x="122039" y="22026"/>
                    <a:pt x="122932" y="21729"/>
                    <a:pt x="123230" y="21431"/>
                  </a:cubicBezTo>
                  <a:cubicBezTo>
                    <a:pt x="123528" y="21133"/>
                    <a:pt x="123677" y="20538"/>
                    <a:pt x="123677" y="19645"/>
                  </a:cubicBezTo>
                  <a:cubicBezTo>
                    <a:pt x="123677" y="18752"/>
                    <a:pt x="123528" y="17561"/>
                    <a:pt x="123230" y="16073"/>
                  </a:cubicBezTo>
                  <a:cubicBezTo>
                    <a:pt x="123230" y="14585"/>
                    <a:pt x="122858" y="13841"/>
                    <a:pt x="122114" y="13841"/>
                  </a:cubicBezTo>
                  <a:close/>
                  <a:moveTo>
                    <a:pt x="119658" y="0"/>
                  </a:moveTo>
                  <a:lnTo>
                    <a:pt x="121891" y="446"/>
                  </a:lnTo>
                  <a:cubicBezTo>
                    <a:pt x="123379" y="744"/>
                    <a:pt x="124421" y="1042"/>
                    <a:pt x="125016" y="1339"/>
                  </a:cubicBezTo>
                  <a:cubicBezTo>
                    <a:pt x="125611" y="1935"/>
                    <a:pt x="126207" y="2232"/>
                    <a:pt x="126802" y="2232"/>
                  </a:cubicBezTo>
                  <a:cubicBezTo>
                    <a:pt x="127993" y="2232"/>
                    <a:pt x="129481" y="2679"/>
                    <a:pt x="131267" y="3572"/>
                  </a:cubicBezTo>
                  <a:cubicBezTo>
                    <a:pt x="133648" y="4465"/>
                    <a:pt x="134913" y="5060"/>
                    <a:pt x="135062" y="5358"/>
                  </a:cubicBezTo>
                  <a:cubicBezTo>
                    <a:pt x="135211" y="5655"/>
                    <a:pt x="135657" y="5804"/>
                    <a:pt x="136401" y="5804"/>
                  </a:cubicBezTo>
                  <a:cubicBezTo>
                    <a:pt x="137146" y="5804"/>
                    <a:pt x="138262" y="6251"/>
                    <a:pt x="139750" y="7143"/>
                  </a:cubicBezTo>
                  <a:cubicBezTo>
                    <a:pt x="140941" y="8036"/>
                    <a:pt x="141982" y="9227"/>
                    <a:pt x="142875" y="10715"/>
                  </a:cubicBezTo>
                  <a:cubicBezTo>
                    <a:pt x="144066" y="12501"/>
                    <a:pt x="144661" y="14734"/>
                    <a:pt x="144661" y="17413"/>
                  </a:cubicBezTo>
                  <a:cubicBezTo>
                    <a:pt x="144661" y="20092"/>
                    <a:pt x="144215" y="22175"/>
                    <a:pt x="143322" y="23663"/>
                  </a:cubicBezTo>
                  <a:cubicBezTo>
                    <a:pt x="142727" y="24854"/>
                    <a:pt x="142429" y="27086"/>
                    <a:pt x="142429" y="30361"/>
                  </a:cubicBezTo>
                  <a:cubicBezTo>
                    <a:pt x="142429" y="33337"/>
                    <a:pt x="142131" y="37653"/>
                    <a:pt x="141536" y="43309"/>
                  </a:cubicBezTo>
                  <a:cubicBezTo>
                    <a:pt x="141238" y="49262"/>
                    <a:pt x="140941" y="53280"/>
                    <a:pt x="140643" y="55364"/>
                  </a:cubicBezTo>
                  <a:cubicBezTo>
                    <a:pt x="140643" y="57447"/>
                    <a:pt x="140494" y="58638"/>
                    <a:pt x="140197" y="58936"/>
                  </a:cubicBezTo>
                  <a:cubicBezTo>
                    <a:pt x="139899" y="59233"/>
                    <a:pt x="139750" y="59977"/>
                    <a:pt x="139750" y="61168"/>
                  </a:cubicBezTo>
                  <a:cubicBezTo>
                    <a:pt x="139750" y="62359"/>
                    <a:pt x="139601" y="64889"/>
                    <a:pt x="139304" y="68758"/>
                  </a:cubicBezTo>
                  <a:cubicBezTo>
                    <a:pt x="138708" y="72330"/>
                    <a:pt x="138262" y="76646"/>
                    <a:pt x="137964" y="81706"/>
                  </a:cubicBezTo>
                  <a:cubicBezTo>
                    <a:pt x="137666" y="86767"/>
                    <a:pt x="137369" y="89445"/>
                    <a:pt x="137071" y="89743"/>
                  </a:cubicBezTo>
                  <a:cubicBezTo>
                    <a:pt x="137071" y="90041"/>
                    <a:pt x="137294" y="90190"/>
                    <a:pt x="137741" y="90190"/>
                  </a:cubicBezTo>
                  <a:cubicBezTo>
                    <a:pt x="138187" y="90190"/>
                    <a:pt x="138559" y="89669"/>
                    <a:pt x="138857" y="88627"/>
                  </a:cubicBezTo>
                  <a:cubicBezTo>
                    <a:pt x="139155" y="87585"/>
                    <a:pt x="139676" y="87064"/>
                    <a:pt x="140420" y="87064"/>
                  </a:cubicBezTo>
                  <a:cubicBezTo>
                    <a:pt x="141164" y="87064"/>
                    <a:pt x="141536" y="86692"/>
                    <a:pt x="141536" y="85948"/>
                  </a:cubicBezTo>
                  <a:cubicBezTo>
                    <a:pt x="141536" y="85204"/>
                    <a:pt x="141982" y="84534"/>
                    <a:pt x="142875" y="83939"/>
                  </a:cubicBezTo>
                  <a:cubicBezTo>
                    <a:pt x="143768" y="83343"/>
                    <a:pt x="144810" y="83195"/>
                    <a:pt x="146001" y="83492"/>
                  </a:cubicBezTo>
                  <a:cubicBezTo>
                    <a:pt x="147191" y="83492"/>
                    <a:pt x="147787" y="83790"/>
                    <a:pt x="147787" y="84385"/>
                  </a:cubicBezTo>
                  <a:cubicBezTo>
                    <a:pt x="148084" y="84683"/>
                    <a:pt x="148754" y="84832"/>
                    <a:pt x="149796" y="84832"/>
                  </a:cubicBezTo>
                  <a:cubicBezTo>
                    <a:pt x="150838" y="84832"/>
                    <a:pt x="152177" y="85129"/>
                    <a:pt x="153814" y="85725"/>
                  </a:cubicBezTo>
                  <a:cubicBezTo>
                    <a:pt x="155451" y="86320"/>
                    <a:pt x="156642" y="86618"/>
                    <a:pt x="157386" y="86618"/>
                  </a:cubicBezTo>
                  <a:cubicBezTo>
                    <a:pt x="158130" y="86618"/>
                    <a:pt x="159619" y="87139"/>
                    <a:pt x="161851" y="88180"/>
                  </a:cubicBezTo>
                  <a:cubicBezTo>
                    <a:pt x="164083" y="89222"/>
                    <a:pt x="165200" y="90041"/>
                    <a:pt x="165200" y="90636"/>
                  </a:cubicBezTo>
                  <a:cubicBezTo>
                    <a:pt x="165200" y="91231"/>
                    <a:pt x="165423" y="91752"/>
                    <a:pt x="165869" y="92199"/>
                  </a:cubicBezTo>
                  <a:cubicBezTo>
                    <a:pt x="166316" y="92645"/>
                    <a:pt x="166316" y="93315"/>
                    <a:pt x="165869" y="94208"/>
                  </a:cubicBezTo>
                  <a:cubicBezTo>
                    <a:pt x="165423" y="95101"/>
                    <a:pt x="165497" y="95919"/>
                    <a:pt x="166093" y="96664"/>
                  </a:cubicBezTo>
                  <a:cubicBezTo>
                    <a:pt x="166688" y="97408"/>
                    <a:pt x="166688" y="98003"/>
                    <a:pt x="166093" y="98450"/>
                  </a:cubicBezTo>
                  <a:cubicBezTo>
                    <a:pt x="165497" y="98896"/>
                    <a:pt x="164307" y="99268"/>
                    <a:pt x="162521" y="99566"/>
                  </a:cubicBezTo>
                  <a:cubicBezTo>
                    <a:pt x="161032" y="99863"/>
                    <a:pt x="159544" y="100310"/>
                    <a:pt x="158056" y="100905"/>
                  </a:cubicBezTo>
                  <a:cubicBezTo>
                    <a:pt x="156568" y="101798"/>
                    <a:pt x="155526" y="102096"/>
                    <a:pt x="154931" y="101798"/>
                  </a:cubicBezTo>
                  <a:cubicBezTo>
                    <a:pt x="154335" y="101203"/>
                    <a:pt x="153293" y="101203"/>
                    <a:pt x="151805" y="101798"/>
                  </a:cubicBezTo>
                  <a:cubicBezTo>
                    <a:pt x="150614" y="102393"/>
                    <a:pt x="148382" y="102840"/>
                    <a:pt x="145108" y="103138"/>
                  </a:cubicBezTo>
                  <a:cubicBezTo>
                    <a:pt x="142131" y="103138"/>
                    <a:pt x="140048" y="103435"/>
                    <a:pt x="138857" y="104031"/>
                  </a:cubicBezTo>
                  <a:cubicBezTo>
                    <a:pt x="137666" y="104626"/>
                    <a:pt x="136773" y="104924"/>
                    <a:pt x="136178" y="104924"/>
                  </a:cubicBezTo>
                  <a:cubicBezTo>
                    <a:pt x="135583" y="104924"/>
                    <a:pt x="134839" y="105370"/>
                    <a:pt x="133946" y="106263"/>
                  </a:cubicBezTo>
                  <a:cubicBezTo>
                    <a:pt x="133053" y="107156"/>
                    <a:pt x="132309" y="108495"/>
                    <a:pt x="131713" y="110281"/>
                  </a:cubicBezTo>
                  <a:cubicBezTo>
                    <a:pt x="131118" y="111770"/>
                    <a:pt x="130523" y="112886"/>
                    <a:pt x="129927" y="113630"/>
                  </a:cubicBezTo>
                  <a:cubicBezTo>
                    <a:pt x="129332" y="114374"/>
                    <a:pt x="128290" y="114746"/>
                    <a:pt x="126802" y="114746"/>
                  </a:cubicBezTo>
                  <a:cubicBezTo>
                    <a:pt x="125611" y="114746"/>
                    <a:pt x="124570" y="114300"/>
                    <a:pt x="123677" y="113407"/>
                  </a:cubicBezTo>
                  <a:lnTo>
                    <a:pt x="122784" y="112514"/>
                  </a:lnTo>
                  <a:lnTo>
                    <a:pt x="119658" y="113853"/>
                  </a:lnTo>
                  <a:cubicBezTo>
                    <a:pt x="117575" y="114746"/>
                    <a:pt x="116161" y="114895"/>
                    <a:pt x="115417" y="114300"/>
                  </a:cubicBezTo>
                  <a:cubicBezTo>
                    <a:pt x="114673" y="113704"/>
                    <a:pt x="114003" y="113556"/>
                    <a:pt x="113407" y="113853"/>
                  </a:cubicBezTo>
                  <a:lnTo>
                    <a:pt x="113407" y="113407"/>
                  </a:lnTo>
                  <a:cubicBezTo>
                    <a:pt x="114003" y="112811"/>
                    <a:pt x="114598" y="112514"/>
                    <a:pt x="115193" y="112514"/>
                  </a:cubicBezTo>
                  <a:cubicBezTo>
                    <a:pt x="115789" y="112514"/>
                    <a:pt x="116086" y="112291"/>
                    <a:pt x="116086" y="111844"/>
                  </a:cubicBezTo>
                  <a:cubicBezTo>
                    <a:pt x="116086" y="111398"/>
                    <a:pt x="115863" y="111174"/>
                    <a:pt x="115417" y="111174"/>
                  </a:cubicBezTo>
                  <a:cubicBezTo>
                    <a:pt x="114970" y="111174"/>
                    <a:pt x="114003" y="111546"/>
                    <a:pt x="112514" y="112291"/>
                  </a:cubicBezTo>
                  <a:cubicBezTo>
                    <a:pt x="111026" y="113035"/>
                    <a:pt x="109538" y="113556"/>
                    <a:pt x="108050" y="113853"/>
                  </a:cubicBezTo>
                  <a:cubicBezTo>
                    <a:pt x="107157" y="114151"/>
                    <a:pt x="105817" y="114597"/>
                    <a:pt x="104031" y="115193"/>
                  </a:cubicBezTo>
                  <a:cubicBezTo>
                    <a:pt x="102841" y="115788"/>
                    <a:pt x="100906" y="116681"/>
                    <a:pt x="98227" y="117872"/>
                  </a:cubicBezTo>
                  <a:cubicBezTo>
                    <a:pt x="95548" y="118765"/>
                    <a:pt x="93018" y="119806"/>
                    <a:pt x="90637" y="120997"/>
                  </a:cubicBezTo>
                  <a:cubicBezTo>
                    <a:pt x="87958" y="122188"/>
                    <a:pt x="86470" y="122783"/>
                    <a:pt x="86172" y="122783"/>
                  </a:cubicBezTo>
                  <a:lnTo>
                    <a:pt x="91083" y="120104"/>
                  </a:lnTo>
                  <a:cubicBezTo>
                    <a:pt x="94953" y="118318"/>
                    <a:pt x="97036" y="117276"/>
                    <a:pt x="97334" y="116979"/>
                  </a:cubicBezTo>
                  <a:lnTo>
                    <a:pt x="93316" y="117872"/>
                  </a:lnTo>
                  <a:cubicBezTo>
                    <a:pt x="90339" y="118765"/>
                    <a:pt x="87958" y="119658"/>
                    <a:pt x="86172" y="120551"/>
                  </a:cubicBezTo>
                  <a:cubicBezTo>
                    <a:pt x="84386" y="121443"/>
                    <a:pt x="82898" y="121890"/>
                    <a:pt x="81707" y="121890"/>
                  </a:cubicBezTo>
                  <a:cubicBezTo>
                    <a:pt x="80516" y="122485"/>
                    <a:pt x="79177" y="123081"/>
                    <a:pt x="77689" y="123676"/>
                  </a:cubicBezTo>
                  <a:cubicBezTo>
                    <a:pt x="76796" y="123974"/>
                    <a:pt x="74861" y="124569"/>
                    <a:pt x="71884" y="125462"/>
                  </a:cubicBezTo>
                  <a:cubicBezTo>
                    <a:pt x="69503" y="126355"/>
                    <a:pt x="67866" y="126950"/>
                    <a:pt x="66973" y="127248"/>
                  </a:cubicBezTo>
                  <a:cubicBezTo>
                    <a:pt x="66378" y="127545"/>
                    <a:pt x="65708" y="127694"/>
                    <a:pt x="64964" y="127694"/>
                  </a:cubicBezTo>
                  <a:cubicBezTo>
                    <a:pt x="64220" y="127694"/>
                    <a:pt x="63624" y="127992"/>
                    <a:pt x="63178" y="128587"/>
                  </a:cubicBezTo>
                  <a:cubicBezTo>
                    <a:pt x="62731" y="129183"/>
                    <a:pt x="61764" y="129480"/>
                    <a:pt x="60276" y="129480"/>
                  </a:cubicBezTo>
                  <a:cubicBezTo>
                    <a:pt x="58788" y="129480"/>
                    <a:pt x="57895" y="129183"/>
                    <a:pt x="57597" y="128587"/>
                  </a:cubicBezTo>
                  <a:cubicBezTo>
                    <a:pt x="57299" y="127992"/>
                    <a:pt x="57002" y="126652"/>
                    <a:pt x="56704" y="124569"/>
                  </a:cubicBezTo>
                  <a:lnTo>
                    <a:pt x="56704" y="126801"/>
                  </a:lnTo>
                  <a:cubicBezTo>
                    <a:pt x="56704" y="127992"/>
                    <a:pt x="56704" y="129480"/>
                    <a:pt x="56704" y="131266"/>
                  </a:cubicBezTo>
                  <a:cubicBezTo>
                    <a:pt x="56704" y="137219"/>
                    <a:pt x="57002" y="141833"/>
                    <a:pt x="57597" y="145107"/>
                  </a:cubicBezTo>
                  <a:cubicBezTo>
                    <a:pt x="57895" y="148084"/>
                    <a:pt x="58639" y="150614"/>
                    <a:pt x="59829" y="152697"/>
                  </a:cubicBezTo>
                  <a:cubicBezTo>
                    <a:pt x="61020" y="155079"/>
                    <a:pt x="61318" y="156641"/>
                    <a:pt x="60722" y="157385"/>
                  </a:cubicBezTo>
                  <a:cubicBezTo>
                    <a:pt x="60127" y="158130"/>
                    <a:pt x="59829" y="158799"/>
                    <a:pt x="59829" y="159395"/>
                  </a:cubicBezTo>
                  <a:cubicBezTo>
                    <a:pt x="59829" y="159395"/>
                    <a:pt x="59978" y="159543"/>
                    <a:pt x="60276" y="159841"/>
                  </a:cubicBezTo>
                  <a:cubicBezTo>
                    <a:pt x="60276" y="160734"/>
                    <a:pt x="60425" y="161329"/>
                    <a:pt x="60722" y="161627"/>
                  </a:cubicBezTo>
                  <a:cubicBezTo>
                    <a:pt x="61020" y="162818"/>
                    <a:pt x="60946" y="163487"/>
                    <a:pt x="60499" y="163636"/>
                  </a:cubicBezTo>
                  <a:cubicBezTo>
                    <a:pt x="60053" y="163785"/>
                    <a:pt x="59829" y="164455"/>
                    <a:pt x="59829" y="165645"/>
                  </a:cubicBezTo>
                  <a:cubicBezTo>
                    <a:pt x="59829" y="166538"/>
                    <a:pt x="59532" y="166538"/>
                    <a:pt x="58936" y="165645"/>
                  </a:cubicBezTo>
                  <a:cubicBezTo>
                    <a:pt x="58936" y="165348"/>
                    <a:pt x="58788" y="164752"/>
                    <a:pt x="58490" y="163860"/>
                  </a:cubicBezTo>
                  <a:cubicBezTo>
                    <a:pt x="57895" y="161776"/>
                    <a:pt x="57597" y="160734"/>
                    <a:pt x="57597" y="160734"/>
                  </a:cubicBezTo>
                  <a:cubicBezTo>
                    <a:pt x="57597" y="160734"/>
                    <a:pt x="57225" y="160734"/>
                    <a:pt x="56481" y="160734"/>
                  </a:cubicBezTo>
                  <a:cubicBezTo>
                    <a:pt x="55737" y="160734"/>
                    <a:pt x="55216" y="160883"/>
                    <a:pt x="54918" y="161181"/>
                  </a:cubicBezTo>
                  <a:cubicBezTo>
                    <a:pt x="54620" y="161478"/>
                    <a:pt x="53876" y="161925"/>
                    <a:pt x="52686" y="162520"/>
                  </a:cubicBezTo>
                  <a:cubicBezTo>
                    <a:pt x="51495" y="163115"/>
                    <a:pt x="50751" y="162967"/>
                    <a:pt x="50453" y="162074"/>
                  </a:cubicBezTo>
                  <a:cubicBezTo>
                    <a:pt x="50155" y="160883"/>
                    <a:pt x="49263" y="159692"/>
                    <a:pt x="47774" y="158502"/>
                  </a:cubicBezTo>
                  <a:cubicBezTo>
                    <a:pt x="46286" y="157311"/>
                    <a:pt x="45095" y="155823"/>
                    <a:pt x="44202" y="154037"/>
                  </a:cubicBezTo>
                  <a:cubicBezTo>
                    <a:pt x="43309" y="152251"/>
                    <a:pt x="42119" y="150465"/>
                    <a:pt x="40631" y="148679"/>
                  </a:cubicBezTo>
                  <a:cubicBezTo>
                    <a:pt x="39142" y="146298"/>
                    <a:pt x="38398" y="144810"/>
                    <a:pt x="38398" y="144214"/>
                  </a:cubicBezTo>
                  <a:cubicBezTo>
                    <a:pt x="38398" y="143619"/>
                    <a:pt x="37952" y="142875"/>
                    <a:pt x="37059" y="141982"/>
                  </a:cubicBezTo>
                  <a:cubicBezTo>
                    <a:pt x="36166" y="141089"/>
                    <a:pt x="35719" y="140270"/>
                    <a:pt x="35719" y="139526"/>
                  </a:cubicBezTo>
                  <a:cubicBezTo>
                    <a:pt x="35719" y="138782"/>
                    <a:pt x="35570" y="138261"/>
                    <a:pt x="35273" y="137963"/>
                  </a:cubicBezTo>
                  <a:cubicBezTo>
                    <a:pt x="34677" y="137666"/>
                    <a:pt x="34529" y="137070"/>
                    <a:pt x="34826" y="136177"/>
                  </a:cubicBezTo>
                  <a:cubicBezTo>
                    <a:pt x="34826" y="135582"/>
                    <a:pt x="34975" y="134912"/>
                    <a:pt x="35273" y="134168"/>
                  </a:cubicBezTo>
                  <a:cubicBezTo>
                    <a:pt x="35570" y="133424"/>
                    <a:pt x="35570" y="130820"/>
                    <a:pt x="35273" y="126355"/>
                  </a:cubicBezTo>
                  <a:cubicBezTo>
                    <a:pt x="34677" y="122485"/>
                    <a:pt x="34231" y="117723"/>
                    <a:pt x="33933" y="112067"/>
                  </a:cubicBezTo>
                  <a:cubicBezTo>
                    <a:pt x="33933" y="106412"/>
                    <a:pt x="34082" y="103733"/>
                    <a:pt x="34380" y="104031"/>
                  </a:cubicBezTo>
                  <a:cubicBezTo>
                    <a:pt x="34677" y="104328"/>
                    <a:pt x="34975" y="105072"/>
                    <a:pt x="35273" y="106263"/>
                  </a:cubicBezTo>
                  <a:cubicBezTo>
                    <a:pt x="35570" y="107156"/>
                    <a:pt x="36017" y="107900"/>
                    <a:pt x="36612" y="108495"/>
                  </a:cubicBezTo>
                  <a:cubicBezTo>
                    <a:pt x="37207" y="108793"/>
                    <a:pt x="37505" y="109240"/>
                    <a:pt x="37505" y="109835"/>
                  </a:cubicBezTo>
                  <a:cubicBezTo>
                    <a:pt x="37505" y="110430"/>
                    <a:pt x="38100" y="112067"/>
                    <a:pt x="39291" y="114746"/>
                  </a:cubicBezTo>
                  <a:lnTo>
                    <a:pt x="41077" y="117872"/>
                  </a:lnTo>
                  <a:lnTo>
                    <a:pt x="41523" y="117425"/>
                  </a:lnTo>
                  <a:cubicBezTo>
                    <a:pt x="41821" y="116532"/>
                    <a:pt x="41970" y="111323"/>
                    <a:pt x="41970" y="101798"/>
                  </a:cubicBezTo>
                  <a:lnTo>
                    <a:pt x="42416" y="87957"/>
                  </a:lnTo>
                  <a:lnTo>
                    <a:pt x="38845" y="84832"/>
                  </a:lnTo>
                  <a:cubicBezTo>
                    <a:pt x="36761" y="83046"/>
                    <a:pt x="35347" y="82004"/>
                    <a:pt x="34603" y="81706"/>
                  </a:cubicBezTo>
                  <a:cubicBezTo>
                    <a:pt x="33859" y="81409"/>
                    <a:pt x="32817" y="80367"/>
                    <a:pt x="31478" y="78581"/>
                  </a:cubicBezTo>
                  <a:cubicBezTo>
                    <a:pt x="30138" y="76795"/>
                    <a:pt x="28873" y="75456"/>
                    <a:pt x="27682" y="74563"/>
                  </a:cubicBezTo>
                  <a:cubicBezTo>
                    <a:pt x="26492" y="73372"/>
                    <a:pt x="25822" y="72777"/>
                    <a:pt x="25673" y="72777"/>
                  </a:cubicBezTo>
                  <a:cubicBezTo>
                    <a:pt x="25524" y="72777"/>
                    <a:pt x="25301" y="74860"/>
                    <a:pt x="25004" y="79027"/>
                  </a:cubicBezTo>
                  <a:cubicBezTo>
                    <a:pt x="24408" y="83195"/>
                    <a:pt x="24111" y="88701"/>
                    <a:pt x="24111" y="95547"/>
                  </a:cubicBezTo>
                  <a:cubicBezTo>
                    <a:pt x="24111" y="102393"/>
                    <a:pt x="23962" y="106114"/>
                    <a:pt x="23664" y="106710"/>
                  </a:cubicBezTo>
                  <a:cubicBezTo>
                    <a:pt x="23366" y="107305"/>
                    <a:pt x="23069" y="108049"/>
                    <a:pt x="22771" y="108942"/>
                  </a:cubicBezTo>
                  <a:cubicBezTo>
                    <a:pt x="22473" y="110133"/>
                    <a:pt x="22176" y="110728"/>
                    <a:pt x="21878" y="110728"/>
                  </a:cubicBezTo>
                  <a:cubicBezTo>
                    <a:pt x="21581" y="110728"/>
                    <a:pt x="21208" y="109835"/>
                    <a:pt x="20762" y="108049"/>
                  </a:cubicBezTo>
                  <a:cubicBezTo>
                    <a:pt x="20315" y="106263"/>
                    <a:pt x="19720" y="105296"/>
                    <a:pt x="18976" y="105147"/>
                  </a:cubicBezTo>
                  <a:cubicBezTo>
                    <a:pt x="18232" y="104998"/>
                    <a:pt x="17488" y="105296"/>
                    <a:pt x="16744" y="106040"/>
                  </a:cubicBezTo>
                  <a:cubicBezTo>
                    <a:pt x="15999" y="106784"/>
                    <a:pt x="15330" y="107305"/>
                    <a:pt x="14734" y="107602"/>
                  </a:cubicBezTo>
                  <a:cubicBezTo>
                    <a:pt x="13841" y="107900"/>
                    <a:pt x="12055" y="106635"/>
                    <a:pt x="9377" y="103807"/>
                  </a:cubicBezTo>
                  <a:cubicBezTo>
                    <a:pt x="6698" y="100980"/>
                    <a:pt x="5358" y="98822"/>
                    <a:pt x="5358" y="97333"/>
                  </a:cubicBezTo>
                  <a:cubicBezTo>
                    <a:pt x="5358" y="95845"/>
                    <a:pt x="4465" y="94208"/>
                    <a:pt x="2679" y="92422"/>
                  </a:cubicBezTo>
                  <a:cubicBezTo>
                    <a:pt x="893" y="90636"/>
                    <a:pt x="0" y="88999"/>
                    <a:pt x="0" y="87511"/>
                  </a:cubicBezTo>
                  <a:cubicBezTo>
                    <a:pt x="0" y="86022"/>
                    <a:pt x="224" y="85055"/>
                    <a:pt x="670" y="84609"/>
                  </a:cubicBezTo>
                  <a:cubicBezTo>
                    <a:pt x="1117" y="84162"/>
                    <a:pt x="2233" y="81111"/>
                    <a:pt x="4019" y="75456"/>
                  </a:cubicBezTo>
                  <a:cubicBezTo>
                    <a:pt x="5805" y="69800"/>
                    <a:pt x="7591" y="65038"/>
                    <a:pt x="9377" y="61168"/>
                  </a:cubicBezTo>
                  <a:cubicBezTo>
                    <a:pt x="11163" y="57596"/>
                    <a:pt x="12651" y="55215"/>
                    <a:pt x="13841" y="54024"/>
                  </a:cubicBezTo>
                  <a:lnTo>
                    <a:pt x="15627" y="51792"/>
                  </a:lnTo>
                  <a:lnTo>
                    <a:pt x="18753" y="54471"/>
                  </a:lnTo>
                  <a:lnTo>
                    <a:pt x="21432" y="57150"/>
                  </a:lnTo>
                  <a:lnTo>
                    <a:pt x="22325" y="55810"/>
                  </a:lnTo>
                  <a:cubicBezTo>
                    <a:pt x="23218" y="54620"/>
                    <a:pt x="24111" y="53429"/>
                    <a:pt x="25004" y="52238"/>
                  </a:cubicBezTo>
                  <a:lnTo>
                    <a:pt x="26343" y="50006"/>
                  </a:lnTo>
                  <a:cubicBezTo>
                    <a:pt x="26343" y="50304"/>
                    <a:pt x="26120" y="52015"/>
                    <a:pt x="25673" y="55141"/>
                  </a:cubicBezTo>
                  <a:cubicBezTo>
                    <a:pt x="25227" y="58266"/>
                    <a:pt x="25301" y="60870"/>
                    <a:pt x="25897" y="62954"/>
                  </a:cubicBezTo>
                  <a:cubicBezTo>
                    <a:pt x="26194" y="64740"/>
                    <a:pt x="26492" y="65782"/>
                    <a:pt x="26789" y="66079"/>
                  </a:cubicBezTo>
                  <a:cubicBezTo>
                    <a:pt x="27087" y="66377"/>
                    <a:pt x="27831" y="66675"/>
                    <a:pt x="29022" y="66972"/>
                  </a:cubicBezTo>
                  <a:cubicBezTo>
                    <a:pt x="30213" y="67270"/>
                    <a:pt x="31701" y="67717"/>
                    <a:pt x="33487" y="68312"/>
                  </a:cubicBezTo>
                  <a:cubicBezTo>
                    <a:pt x="34677" y="68907"/>
                    <a:pt x="36538" y="69428"/>
                    <a:pt x="39068" y="69875"/>
                  </a:cubicBezTo>
                  <a:cubicBezTo>
                    <a:pt x="41598" y="70321"/>
                    <a:pt x="43012" y="70544"/>
                    <a:pt x="43309" y="70544"/>
                  </a:cubicBezTo>
                  <a:cubicBezTo>
                    <a:pt x="43309" y="70544"/>
                    <a:pt x="43607" y="67419"/>
                    <a:pt x="44202" y="61168"/>
                  </a:cubicBezTo>
                  <a:cubicBezTo>
                    <a:pt x="44798" y="53429"/>
                    <a:pt x="45244" y="48518"/>
                    <a:pt x="45542" y="46434"/>
                  </a:cubicBezTo>
                  <a:cubicBezTo>
                    <a:pt x="46435" y="37504"/>
                    <a:pt x="46881" y="33040"/>
                    <a:pt x="46881" y="33040"/>
                  </a:cubicBezTo>
                  <a:cubicBezTo>
                    <a:pt x="47477" y="26491"/>
                    <a:pt x="47923" y="21133"/>
                    <a:pt x="48221" y="16966"/>
                  </a:cubicBezTo>
                  <a:cubicBezTo>
                    <a:pt x="48221" y="15478"/>
                    <a:pt x="48221" y="14287"/>
                    <a:pt x="48221" y="13394"/>
                  </a:cubicBezTo>
                  <a:cubicBezTo>
                    <a:pt x="48221" y="12501"/>
                    <a:pt x="48221" y="11757"/>
                    <a:pt x="48221" y="11162"/>
                  </a:cubicBezTo>
                  <a:cubicBezTo>
                    <a:pt x="48221" y="10567"/>
                    <a:pt x="48146" y="10194"/>
                    <a:pt x="47997" y="10046"/>
                  </a:cubicBezTo>
                  <a:cubicBezTo>
                    <a:pt x="47849" y="9897"/>
                    <a:pt x="47774" y="9822"/>
                    <a:pt x="47774" y="9822"/>
                  </a:cubicBezTo>
                  <a:cubicBezTo>
                    <a:pt x="47179" y="10120"/>
                    <a:pt x="46584" y="10120"/>
                    <a:pt x="45988" y="9822"/>
                  </a:cubicBezTo>
                  <a:cubicBezTo>
                    <a:pt x="45393" y="9227"/>
                    <a:pt x="44872" y="8483"/>
                    <a:pt x="44426" y="7590"/>
                  </a:cubicBezTo>
                  <a:cubicBezTo>
                    <a:pt x="43979" y="6697"/>
                    <a:pt x="43830" y="6176"/>
                    <a:pt x="43979" y="6027"/>
                  </a:cubicBezTo>
                  <a:cubicBezTo>
                    <a:pt x="44128" y="5878"/>
                    <a:pt x="43979" y="5432"/>
                    <a:pt x="43533" y="4688"/>
                  </a:cubicBezTo>
                  <a:cubicBezTo>
                    <a:pt x="43086" y="3944"/>
                    <a:pt x="43086" y="3274"/>
                    <a:pt x="43533" y="2679"/>
                  </a:cubicBezTo>
                  <a:cubicBezTo>
                    <a:pt x="43979" y="2083"/>
                    <a:pt x="46360" y="1711"/>
                    <a:pt x="50676" y="1562"/>
                  </a:cubicBezTo>
                  <a:cubicBezTo>
                    <a:pt x="54992" y="1414"/>
                    <a:pt x="57895" y="1786"/>
                    <a:pt x="59383" y="2679"/>
                  </a:cubicBezTo>
                  <a:cubicBezTo>
                    <a:pt x="60871" y="3572"/>
                    <a:pt x="62136" y="4985"/>
                    <a:pt x="63178" y="6920"/>
                  </a:cubicBezTo>
                  <a:cubicBezTo>
                    <a:pt x="64220" y="8855"/>
                    <a:pt x="64592" y="10418"/>
                    <a:pt x="64294" y="11608"/>
                  </a:cubicBezTo>
                  <a:cubicBezTo>
                    <a:pt x="63997" y="13097"/>
                    <a:pt x="63550" y="15776"/>
                    <a:pt x="62955" y="19645"/>
                  </a:cubicBezTo>
                  <a:cubicBezTo>
                    <a:pt x="62657" y="23812"/>
                    <a:pt x="62359" y="27682"/>
                    <a:pt x="62062" y="31254"/>
                  </a:cubicBezTo>
                  <a:cubicBezTo>
                    <a:pt x="61764" y="34826"/>
                    <a:pt x="61318" y="39588"/>
                    <a:pt x="60722" y="45541"/>
                  </a:cubicBezTo>
                  <a:cubicBezTo>
                    <a:pt x="60127" y="49113"/>
                    <a:pt x="59532" y="53280"/>
                    <a:pt x="58936" y="58043"/>
                  </a:cubicBezTo>
                  <a:cubicBezTo>
                    <a:pt x="58639" y="60424"/>
                    <a:pt x="58490" y="62359"/>
                    <a:pt x="58490" y="63847"/>
                  </a:cubicBezTo>
                  <a:cubicBezTo>
                    <a:pt x="58490" y="65038"/>
                    <a:pt x="58788" y="65484"/>
                    <a:pt x="59383" y="65186"/>
                  </a:cubicBezTo>
                  <a:cubicBezTo>
                    <a:pt x="59978" y="64889"/>
                    <a:pt x="61318" y="65484"/>
                    <a:pt x="63401" y="66972"/>
                  </a:cubicBezTo>
                  <a:cubicBezTo>
                    <a:pt x="65187" y="68758"/>
                    <a:pt x="66303" y="69651"/>
                    <a:pt x="66750" y="69651"/>
                  </a:cubicBezTo>
                  <a:cubicBezTo>
                    <a:pt x="67196" y="69651"/>
                    <a:pt x="67792" y="70098"/>
                    <a:pt x="68536" y="70991"/>
                  </a:cubicBezTo>
                  <a:cubicBezTo>
                    <a:pt x="69280" y="71884"/>
                    <a:pt x="69875" y="72330"/>
                    <a:pt x="70322" y="72330"/>
                  </a:cubicBezTo>
                  <a:cubicBezTo>
                    <a:pt x="70768" y="72330"/>
                    <a:pt x="71215" y="72777"/>
                    <a:pt x="71661" y="73670"/>
                  </a:cubicBezTo>
                  <a:cubicBezTo>
                    <a:pt x="72108" y="74563"/>
                    <a:pt x="73001" y="75530"/>
                    <a:pt x="74340" y="76572"/>
                  </a:cubicBezTo>
                  <a:cubicBezTo>
                    <a:pt x="75680" y="77614"/>
                    <a:pt x="76647" y="78730"/>
                    <a:pt x="77242" y="79920"/>
                  </a:cubicBezTo>
                  <a:cubicBezTo>
                    <a:pt x="77838" y="81111"/>
                    <a:pt x="77912" y="82078"/>
                    <a:pt x="77465" y="82823"/>
                  </a:cubicBezTo>
                  <a:cubicBezTo>
                    <a:pt x="77019" y="83567"/>
                    <a:pt x="77019" y="84385"/>
                    <a:pt x="77465" y="85278"/>
                  </a:cubicBezTo>
                  <a:cubicBezTo>
                    <a:pt x="77912" y="86171"/>
                    <a:pt x="77317" y="87436"/>
                    <a:pt x="75680" y="89073"/>
                  </a:cubicBezTo>
                  <a:cubicBezTo>
                    <a:pt x="74042" y="90710"/>
                    <a:pt x="72703" y="91380"/>
                    <a:pt x="71661" y="91083"/>
                  </a:cubicBezTo>
                  <a:cubicBezTo>
                    <a:pt x="70619" y="90785"/>
                    <a:pt x="69503" y="90636"/>
                    <a:pt x="68313" y="90636"/>
                  </a:cubicBezTo>
                  <a:cubicBezTo>
                    <a:pt x="66824" y="90636"/>
                    <a:pt x="65187" y="91083"/>
                    <a:pt x="63401" y="91976"/>
                  </a:cubicBezTo>
                  <a:cubicBezTo>
                    <a:pt x="61615" y="92571"/>
                    <a:pt x="60350" y="92868"/>
                    <a:pt x="59606" y="92868"/>
                  </a:cubicBezTo>
                  <a:cubicBezTo>
                    <a:pt x="58862" y="92868"/>
                    <a:pt x="58118" y="93241"/>
                    <a:pt x="57374" y="93985"/>
                  </a:cubicBezTo>
                  <a:cubicBezTo>
                    <a:pt x="56630" y="94729"/>
                    <a:pt x="56257" y="98970"/>
                    <a:pt x="56257" y="106710"/>
                  </a:cubicBezTo>
                  <a:cubicBezTo>
                    <a:pt x="56257" y="108793"/>
                    <a:pt x="56257" y="110579"/>
                    <a:pt x="56257" y="112067"/>
                  </a:cubicBezTo>
                  <a:cubicBezTo>
                    <a:pt x="56257" y="113556"/>
                    <a:pt x="56332" y="114746"/>
                    <a:pt x="56481" y="115639"/>
                  </a:cubicBezTo>
                  <a:cubicBezTo>
                    <a:pt x="56630" y="116532"/>
                    <a:pt x="56704" y="117202"/>
                    <a:pt x="56704" y="117648"/>
                  </a:cubicBezTo>
                  <a:cubicBezTo>
                    <a:pt x="56704" y="118095"/>
                    <a:pt x="56853" y="118169"/>
                    <a:pt x="57150" y="117872"/>
                  </a:cubicBezTo>
                  <a:cubicBezTo>
                    <a:pt x="57448" y="117872"/>
                    <a:pt x="57597" y="117500"/>
                    <a:pt x="57597" y="116755"/>
                  </a:cubicBezTo>
                  <a:cubicBezTo>
                    <a:pt x="57597" y="116011"/>
                    <a:pt x="58192" y="115490"/>
                    <a:pt x="59383" y="115193"/>
                  </a:cubicBezTo>
                  <a:cubicBezTo>
                    <a:pt x="60276" y="115193"/>
                    <a:pt x="62062" y="114300"/>
                    <a:pt x="64741" y="112514"/>
                  </a:cubicBezTo>
                  <a:cubicBezTo>
                    <a:pt x="65336" y="111918"/>
                    <a:pt x="66824" y="110802"/>
                    <a:pt x="69205" y="109165"/>
                  </a:cubicBezTo>
                  <a:cubicBezTo>
                    <a:pt x="71587" y="107528"/>
                    <a:pt x="73224" y="106263"/>
                    <a:pt x="74117" y="105370"/>
                  </a:cubicBezTo>
                  <a:cubicBezTo>
                    <a:pt x="78284" y="102393"/>
                    <a:pt x="80591" y="100905"/>
                    <a:pt x="81037" y="100905"/>
                  </a:cubicBezTo>
                  <a:cubicBezTo>
                    <a:pt x="81484" y="100905"/>
                    <a:pt x="81707" y="100756"/>
                    <a:pt x="81707" y="100459"/>
                  </a:cubicBezTo>
                  <a:cubicBezTo>
                    <a:pt x="81707" y="100161"/>
                    <a:pt x="82749" y="99417"/>
                    <a:pt x="84832" y="98226"/>
                  </a:cubicBezTo>
                  <a:cubicBezTo>
                    <a:pt x="87214" y="96738"/>
                    <a:pt x="88702" y="95696"/>
                    <a:pt x="89297" y="95101"/>
                  </a:cubicBezTo>
                  <a:cubicBezTo>
                    <a:pt x="89893" y="94506"/>
                    <a:pt x="90637" y="94059"/>
                    <a:pt x="91530" y="93761"/>
                  </a:cubicBezTo>
                  <a:cubicBezTo>
                    <a:pt x="92125" y="93464"/>
                    <a:pt x="92423" y="93017"/>
                    <a:pt x="92423" y="92422"/>
                  </a:cubicBezTo>
                  <a:cubicBezTo>
                    <a:pt x="92423" y="91827"/>
                    <a:pt x="92125" y="90785"/>
                    <a:pt x="91530" y="89297"/>
                  </a:cubicBezTo>
                  <a:cubicBezTo>
                    <a:pt x="90934" y="87808"/>
                    <a:pt x="90339" y="87064"/>
                    <a:pt x="89744" y="87064"/>
                  </a:cubicBezTo>
                  <a:cubicBezTo>
                    <a:pt x="89148" y="87064"/>
                    <a:pt x="88255" y="87883"/>
                    <a:pt x="87065" y="89520"/>
                  </a:cubicBezTo>
                  <a:cubicBezTo>
                    <a:pt x="85874" y="91157"/>
                    <a:pt x="84907" y="91976"/>
                    <a:pt x="84163" y="91976"/>
                  </a:cubicBezTo>
                  <a:cubicBezTo>
                    <a:pt x="83419" y="91976"/>
                    <a:pt x="83047" y="91306"/>
                    <a:pt x="83047" y="89966"/>
                  </a:cubicBezTo>
                  <a:cubicBezTo>
                    <a:pt x="83047" y="88627"/>
                    <a:pt x="82526" y="87139"/>
                    <a:pt x="81484" y="85501"/>
                  </a:cubicBezTo>
                  <a:cubicBezTo>
                    <a:pt x="80442" y="83864"/>
                    <a:pt x="79623" y="82153"/>
                    <a:pt x="79028" y="80367"/>
                  </a:cubicBezTo>
                  <a:cubicBezTo>
                    <a:pt x="78433" y="78581"/>
                    <a:pt x="77912" y="77688"/>
                    <a:pt x="77465" y="77688"/>
                  </a:cubicBezTo>
                  <a:cubicBezTo>
                    <a:pt x="77019" y="77688"/>
                    <a:pt x="76721" y="76869"/>
                    <a:pt x="76572" y="75232"/>
                  </a:cubicBezTo>
                  <a:cubicBezTo>
                    <a:pt x="76424" y="73595"/>
                    <a:pt x="75977" y="72628"/>
                    <a:pt x="75233" y="72330"/>
                  </a:cubicBezTo>
                  <a:cubicBezTo>
                    <a:pt x="74489" y="72033"/>
                    <a:pt x="74266" y="70395"/>
                    <a:pt x="74563" y="67419"/>
                  </a:cubicBezTo>
                  <a:cubicBezTo>
                    <a:pt x="74563" y="65038"/>
                    <a:pt x="74563" y="61019"/>
                    <a:pt x="74563" y="55364"/>
                  </a:cubicBezTo>
                  <a:cubicBezTo>
                    <a:pt x="74563" y="50601"/>
                    <a:pt x="74489" y="47774"/>
                    <a:pt x="74340" y="46881"/>
                  </a:cubicBezTo>
                  <a:cubicBezTo>
                    <a:pt x="74191" y="45988"/>
                    <a:pt x="73373" y="45318"/>
                    <a:pt x="71884" y="44871"/>
                  </a:cubicBezTo>
                  <a:cubicBezTo>
                    <a:pt x="70396" y="44425"/>
                    <a:pt x="69503" y="43755"/>
                    <a:pt x="69205" y="42862"/>
                  </a:cubicBezTo>
                  <a:cubicBezTo>
                    <a:pt x="68908" y="41969"/>
                    <a:pt x="69429" y="41002"/>
                    <a:pt x="70768" y="39960"/>
                  </a:cubicBezTo>
                  <a:cubicBezTo>
                    <a:pt x="72108" y="38918"/>
                    <a:pt x="73745" y="38397"/>
                    <a:pt x="75680" y="38397"/>
                  </a:cubicBezTo>
                  <a:cubicBezTo>
                    <a:pt x="77614" y="38397"/>
                    <a:pt x="79028" y="38695"/>
                    <a:pt x="79921" y="39290"/>
                  </a:cubicBezTo>
                  <a:cubicBezTo>
                    <a:pt x="80814" y="39886"/>
                    <a:pt x="81558" y="40183"/>
                    <a:pt x="82154" y="40183"/>
                  </a:cubicBezTo>
                  <a:cubicBezTo>
                    <a:pt x="82749" y="40183"/>
                    <a:pt x="83939" y="38844"/>
                    <a:pt x="85725" y="36165"/>
                  </a:cubicBezTo>
                  <a:cubicBezTo>
                    <a:pt x="87511" y="33188"/>
                    <a:pt x="89744" y="30510"/>
                    <a:pt x="92423" y="28128"/>
                  </a:cubicBezTo>
                  <a:cubicBezTo>
                    <a:pt x="95399" y="25152"/>
                    <a:pt x="97929" y="22770"/>
                    <a:pt x="100013" y="20985"/>
                  </a:cubicBezTo>
                  <a:cubicBezTo>
                    <a:pt x="102692" y="18603"/>
                    <a:pt x="104478" y="16966"/>
                    <a:pt x="105371" y="16073"/>
                  </a:cubicBezTo>
                  <a:cubicBezTo>
                    <a:pt x="106561" y="15180"/>
                    <a:pt x="107901" y="14138"/>
                    <a:pt x="109389" y="12948"/>
                  </a:cubicBezTo>
                  <a:cubicBezTo>
                    <a:pt x="111175" y="11460"/>
                    <a:pt x="112217" y="10567"/>
                    <a:pt x="112514" y="10269"/>
                  </a:cubicBezTo>
                  <a:cubicBezTo>
                    <a:pt x="112514" y="9971"/>
                    <a:pt x="112663" y="9822"/>
                    <a:pt x="112961" y="9822"/>
                  </a:cubicBezTo>
                  <a:cubicBezTo>
                    <a:pt x="113259" y="9822"/>
                    <a:pt x="114226" y="9301"/>
                    <a:pt x="115863" y="8260"/>
                  </a:cubicBezTo>
                  <a:cubicBezTo>
                    <a:pt x="117500" y="7218"/>
                    <a:pt x="118468" y="5655"/>
                    <a:pt x="118765" y="357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101" name="TextBox 84">
              <a:extLst>
                <a:ext uri="{FF2B5EF4-FFF2-40B4-BE49-F238E27FC236}">
                  <a16:creationId xmlns:a16="http://schemas.microsoft.com/office/drawing/2014/main" id="{375FD2D5-C3D2-9265-F182-816797D2782A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5627616" y="-1881932"/>
              <a:ext cx="1650869" cy="1228112"/>
            </a:xfrm>
            <a:custGeom>
              <a:avLst/>
              <a:gdLst/>
              <a:ahLst/>
              <a:cxnLst/>
              <a:rect l="l" t="t" r="r" b="b"/>
              <a:pathLst>
                <a:path w="212359" h="157978">
                  <a:moveTo>
                    <a:pt x="211913" y="97659"/>
                  </a:moveTo>
                  <a:cubicBezTo>
                    <a:pt x="212210" y="97659"/>
                    <a:pt x="212359" y="97807"/>
                    <a:pt x="212359" y="98105"/>
                  </a:cubicBezTo>
                  <a:cubicBezTo>
                    <a:pt x="212359" y="98403"/>
                    <a:pt x="212285" y="98552"/>
                    <a:pt x="212136" y="98552"/>
                  </a:cubicBezTo>
                  <a:cubicBezTo>
                    <a:pt x="211987" y="98552"/>
                    <a:pt x="211764" y="98403"/>
                    <a:pt x="211466" y="98105"/>
                  </a:cubicBezTo>
                  <a:cubicBezTo>
                    <a:pt x="211169" y="97807"/>
                    <a:pt x="211317" y="97659"/>
                    <a:pt x="211913" y="97659"/>
                  </a:cubicBezTo>
                  <a:close/>
                  <a:moveTo>
                    <a:pt x="99399" y="73549"/>
                  </a:moveTo>
                  <a:cubicBezTo>
                    <a:pt x="99101" y="73549"/>
                    <a:pt x="96571" y="76079"/>
                    <a:pt x="91808" y="81139"/>
                  </a:cubicBezTo>
                  <a:cubicBezTo>
                    <a:pt x="87046" y="85901"/>
                    <a:pt x="84069" y="89027"/>
                    <a:pt x="82879" y="90515"/>
                  </a:cubicBezTo>
                  <a:cubicBezTo>
                    <a:pt x="81391" y="91706"/>
                    <a:pt x="80944" y="92301"/>
                    <a:pt x="81539" y="92301"/>
                  </a:cubicBezTo>
                  <a:cubicBezTo>
                    <a:pt x="81837" y="92301"/>
                    <a:pt x="83549" y="91036"/>
                    <a:pt x="86674" y="88506"/>
                  </a:cubicBezTo>
                  <a:cubicBezTo>
                    <a:pt x="89799" y="85976"/>
                    <a:pt x="92701" y="82925"/>
                    <a:pt x="95380" y="79353"/>
                  </a:cubicBezTo>
                  <a:cubicBezTo>
                    <a:pt x="96571" y="77865"/>
                    <a:pt x="97538" y="76599"/>
                    <a:pt x="98283" y="75558"/>
                  </a:cubicBezTo>
                  <a:cubicBezTo>
                    <a:pt x="99027" y="74516"/>
                    <a:pt x="99399" y="73846"/>
                    <a:pt x="99399" y="73549"/>
                  </a:cubicBezTo>
                  <a:close/>
                  <a:moveTo>
                    <a:pt x="61671" y="325"/>
                  </a:moveTo>
                  <a:cubicBezTo>
                    <a:pt x="63308" y="920"/>
                    <a:pt x="65019" y="1813"/>
                    <a:pt x="66805" y="3004"/>
                  </a:cubicBezTo>
                  <a:cubicBezTo>
                    <a:pt x="68591" y="4195"/>
                    <a:pt x="69931" y="5385"/>
                    <a:pt x="70824" y="6576"/>
                  </a:cubicBezTo>
                  <a:cubicBezTo>
                    <a:pt x="72312" y="8064"/>
                    <a:pt x="73279" y="9255"/>
                    <a:pt x="73726" y="10148"/>
                  </a:cubicBezTo>
                  <a:cubicBezTo>
                    <a:pt x="74172" y="11041"/>
                    <a:pt x="74693" y="12231"/>
                    <a:pt x="75289" y="13720"/>
                  </a:cubicBezTo>
                  <a:cubicBezTo>
                    <a:pt x="75884" y="15208"/>
                    <a:pt x="76182" y="16696"/>
                    <a:pt x="76182" y="18184"/>
                  </a:cubicBezTo>
                  <a:lnTo>
                    <a:pt x="76182" y="20417"/>
                  </a:lnTo>
                  <a:lnTo>
                    <a:pt x="79753" y="21310"/>
                  </a:lnTo>
                  <a:cubicBezTo>
                    <a:pt x="82135" y="21607"/>
                    <a:pt x="83400" y="22277"/>
                    <a:pt x="83549" y="23319"/>
                  </a:cubicBezTo>
                  <a:cubicBezTo>
                    <a:pt x="83697" y="24361"/>
                    <a:pt x="83921" y="25179"/>
                    <a:pt x="84218" y="25775"/>
                  </a:cubicBezTo>
                  <a:cubicBezTo>
                    <a:pt x="84516" y="26072"/>
                    <a:pt x="84665" y="26891"/>
                    <a:pt x="84665" y="28230"/>
                  </a:cubicBezTo>
                  <a:cubicBezTo>
                    <a:pt x="84665" y="29570"/>
                    <a:pt x="84367" y="30537"/>
                    <a:pt x="83772" y="31132"/>
                  </a:cubicBezTo>
                  <a:cubicBezTo>
                    <a:pt x="83176" y="31728"/>
                    <a:pt x="83176" y="33514"/>
                    <a:pt x="83772" y="36490"/>
                  </a:cubicBezTo>
                  <a:cubicBezTo>
                    <a:pt x="84069" y="39169"/>
                    <a:pt x="83846" y="41253"/>
                    <a:pt x="83102" y="42741"/>
                  </a:cubicBezTo>
                  <a:cubicBezTo>
                    <a:pt x="82358" y="44229"/>
                    <a:pt x="80795" y="46313"/>
                    <a:pt x="78414" y="48992"/>
                  </a:cubicBezTo>
                  <a:lnTo>
                    <a:pt x="74842" y="53010"/>
                  </a:lnTo>
                  <a:lnTo>
                    <a:pt x="84665" y="53457"/>
                  </a:lnTo>
                  <a:cubicBezTo>
                    <a:pt x="90916" y="53754"/>
                    <a:pt x="95529" y="54052"/>
                    <a:pt x="98506" y="54350"/>
                  </a:cubicBezTo>
                  <a:cubicBezTo>
                    <a:pt x="100589" y="54945"/>
                    <a:pt x="102822" y="55391"/>
                    <a:pt x="105203" y="55689"/>
                  </a:cubicBezTo>
                  <a:cubicBezTo>
                    <a:pt x="106989" y="55987"/>
                    <a:pt x="107882" y="56136"/>
                    <a:pt x="107882" y="56136"/>
                  </a:cubicBezTo>
                  <a:cubicBezTo>
                    <a:pt x="107882" y="56136"/>
                    <a:pt x="108180" y="55094"/>
                    <a:pt x="108775" y="53010"/>
                  </a:cubicBezTo>
                  <a:cubicBezTo>
                    <a:pt x="109370" y="51224"/>
                    <a:pt x="109817" y="49587"/>
                    <a:pt x="110114" y="48099"/>
                  </a:cubicBezTo>
                  <a:cubicBezTo>
                    <a:pt x="110412" y="46611"/>
                    <a:pt x="110710" y="45718"/>
                    <a:pt x="111007" y="45420"/>
                  </a:cubicBezTo>
                  <a:lnTo>
                    <a:pt x="111454" y="46759"/>
                  </a:lnTo>
                  <a:cubicBezTo>
                    <a:pt x="111156" y="47950"/>
                    <a:pt x="111156" y="49885"/>
                    <a:pt x="111454" y="52564"/>
                  </a:cubicBezTo>
                  <a:lnTo>
                    <a:pt x="111900" y="56136"/>
                  </a:lnTo>
                  <a:lnTo>
                    <a:pt x="112347" y="55243"/>
                  </a:lnTo>
                  <a:cubicBezTo>
                    <a:pt x="112644" y="54052"/>
                    <a:pt x="112942" y="51075"/>
                    <a:pt x="113240" y="46313"/>
                  </a:cubicBezTo>
                  <a:cubicBezTo>
                    <a:pt x="113835" y="41253"/>
                    <a:pt x="113835" y="38723"/>
                    <a:pt x="113240" y="38723"/>
                  </a:cubicBezTo>
                  <a:cubicBezTo>
                    <a:pt x="112942" y="38425"/>
                    <a:pt x="112644" y="37830"/>
                    <a:pt x="112347" y="36937"/>
                  </a:cubicBezTo>
                  <a:cubicBezTo>
                    <a:pt x="112347" y="36639"/>
                    <a:pt x="112272" y="36118"/>
                    <a:pt x="112124" y="35374"/>
                  </a:cubicBezTo>
                  <a:cubicBezTo>
                    <a:pt x="111975" y="34630"/>
                    <a:pt x="111900" y="34258"/>
                    <a:pt x="111900" y="34258"/>
                  </a:cubicBezTo>
                  <a:cubicBezTo>
                    <a:pt x="111603" y="33365"/>
                    <a:pt x="111900" y="32918"/>
                    <a:pt x="112793" y="32918"/>
                  </a:cubicBezTo>
                  <a:cubicBezTo>
                    <a:pt x="113686" y="32918"/>
                    <a:pt x="114430" y="32621"/>
                    <a:pt x="115026" y="32025"/>
                  </a:cubicBezTo>
                  <a:cubicBezTo>
                    <a:pt x="115621" y="31430"/>
                    <a:pt x="117481" y="31356"/>
                    <a:pt x="120607" y="31802"/>
                  </a:cubicBezTo>
                  <a:cubicBezTo>
                    <a:pt x="123732" y="32249"/>
                    <a:pt x="125369" y="32621"/>
                    <a:pt x="125518" y="32918"/>
                  </a:cubicBezTo>
                  <a:cubicBezTo>
                    <a:pt x="125667" y="33216"/>
                    <a:pt x="125220" y="34407"/>
                    <a:pt x="124179" y="36490"/>
                  </a:cubicBezTo>
                  <a:cubicBezTo>
                    <a:pt x="123137" y="38574"/>
                    <a:pt x="122467" y="40211"/>
                    <a:pt x="122169" y="41402"/>
                  </a:cubicBezTo>
                  <a:cubicBezTo>
                    <a:pt x="122169" y="41699"/>
                    <a:pt x="122095" y="42071"/>
                    <a:pt x="121946" y="42518"/>
                  </a:cubicBezTo>
                  <a:cubicBezTo>
                    <a:pt x="121797" y="42964"/>
                    <a:pt x="121872" y="43188"/>
                    <a:pt x="122169" y="43188"/>
                  </a:cubicBezTo>
                  <a:cubicBezTo>
                    <a:pt x="122169" y="43188"/>
                    <a:pt x="123062" y="41550"/>
                    <a:pt x="124848" y="38276"/>
                  </a:cubicBezTo>
                  <a:cubicBezTo>
                    <a:pt x="126634" y="35300"/>
                    <a:pt x="128123" y="32918"/>
                    <a:pt x="129313" y="31132"/>
                  </a:cubicBezTo>
                  <a:cubicBezTo>
                    <a:pt x="130504" y="29644"/>
                    <a:pt x="131099" y="28528"/>
                    <a:pt x="131099" y="27784"/>
                  </a:cubicBezTo>
                  <a:cubicBezTo>
                    <a:pt x="131099" y="27040"/>
                    <a:pt x="131397" y="26370"/>
                    <a:pt x="131992" y="25775"/>
                  </a:cubicBezTo>
                  <a:cubicBezTo>
                    <a:pt x="132587" y="25179"/>
                    <a:pt x="133183" y="24435"/>
                    <a:pt x="133778" y="23542"/>
                  </a:cubicBezTo>
                  <a:cubicBezTo>
                    <a:pt x="134373" y="22649"/>
                    <a:pt x="135266" y="21980"/>
                    <a:pt x="136457" y="21533"/>
                  </a:cubicBezTo>
                  <a:cubicBezTo>
                    <a:pt x="137648" y="21087"/>
                    <a:pt x="139285" y="20863"/>
                    <a:pt x="141368" y="20863"/>
                  </a:cubicBezTo>
                  <a:cubicBezTo>
                    <a:pt x="143452" y="21161"/>
                    <a:pt x="144940" y="21533"/>
                    <a:pt x="145833" y="21980"/>
                  </a:cubicBezTo>
                  <a:cubicBezTo>
                    <a:pt x="146726" y="22426"/>
                    <a:pt x="147173" y="22947"/>
                    <a:pt x="147173" y="23542"/>
                  </a:cubicBezTo>
                  <a:cubicBezTo>
                    <a:pt x="147470" y="24138"/>
                    <a:pt x="147842" y="27189"/>
                    <a:pt x="148289" y="32695"/>
                  </a:cubicBezTo>
                  <a:cubicBezTo>
                    <a:pt x="148735" y="38202"/>
                    <a:pt x="148661" y="42592"/>
                    <a:pt x="148066" y="45866"/>
                  </a:cubicBezTo>
                  <a:cubicBezTo>
                    <a:pt x="147768" y="49438"/>
                    <a:pt x="146726" y="53606"/>
                    <a:pt x="144940" y="58368"/>
                  </a:cubicBezTo>
                  <a:cubicBezTo>
                    <a:pt x="143154" y="64024"/>
                    <a:pt x="141815" y="67744"/>
                    <a:pt x="140922" y="69530"/>
                  </a:cubicBezTo>
                  <a:cubicBezTo>
                    <a:pt x="140029" y="72507"/>
                    <a:pt x="139582" y="74144"/>
                    <a:pt x="139582" y="74441"/>
                  </a:cubicBezTo>
                  <a:cubicBezTo>
                    <a:pt x="139582" y="74739"/>
                    <a:pt x="140178" y="74293"/>
                    <a:pt x="141368" y="73102"/>
                  </a:cubicBezTo>
                  <a:cubicBezTo>
                    <a:pt x="141368" y="73102"/>
                    <a:pt x="143452" y="70572"/>
                    <a:pt x="147619" y="65512"/>
                  </a:cubicBezTo>
                  <a:cubicBezTo>
                    <a:pt x="151489" y="61345"/>
                    <a:pt x="154316" y="57922"/>
                    <a:pt x="156102" y="55243"/>
                  </a:cubicBezTo>
                  <a:cubicBezTo>
                    <a:pt x="158484" y="52266"/>
                    <a:pt x="160121" y="49587"/>
                    <a:pt x="161014" y="47206"/>
                  </a:cubicBezTo>
                  <a:cubicBezTo>
                    <a:pt x="161311" y="46611"/>
                    <a:pt x="161758" y="45718"/>
                    <a:pt x="162353" y="44527"/>
                  </a:cubicBezTo>
                  <a:cubicBezTo>
                    <a:pt x="162948" y="43336"/>
                    <a:pt x="163246" y="42592"/>
                    <a:pt x="163246" y="42295"/>
                  </a:cubicBezTo>
                  <a:cubicBezTo>
                    <a:pt x="163544" y="41997"/>
                    <a:pt x="164139" y="40509"/>
                    <a:pt x="165032" y="37830"/>
                  </a:cubicBezTo>
                  <a:cubicBezTo>
                    <a:pt x="165925" y="35449"/>
                    <a:pt x="166520" y="33811"/>
                    <a:pt x="166818" y="32918"/>
                  </a:cubicBezTo>
                  <a:cubicBezTo>
                    <a:pt x="167413" y="31728"/>
                    <a:pt x="168306" y="29347"/>
                    <a:pt x="169497" y="25775"/>
                  </a:cubicBezTo>
                  <a:cubicBezTo>
                    <a:pt x="170687" y="22500"/>
                    <a:pt x="171432" y="19375"/>
                    <a:pt x="171729" y="16399"/>
                  </a:cubicBezTo>
                  <a:cubicBezTo>
                    <a:pt x="171729" y="13720"/>
                    <a:pt x="172027" y="12380"/>
                    <a:pt x="172622" y="12380"/>
                  </a:cubicBezTo>
                  <a:cubicBezTo>
                    <a:pt x="172920" y="12082"/>
                    <a:pt x="173590" y="12157"/>
                    <a:pt x="174631" y="12603"/>
                  </a:cubicBezTo>
                  <a:cubicBezTo>
                    <a:pt x="175673" y="13050"/>
                    <a:pt x="176194" y="13720"/>
                    <a:pt x="176194" y="14613"/>
                  </a:cubicBezTo>
                  <a:cubicBezTo>
                    <a:pt x="176194" y="15506"/>
                    <a:pt x="176492" y="16175"/>
                    <a:pt x="177087" y="16622"/>
                  </a:cubicBezTo>
                  <a:cubicBezTo>
                    <a:pt x="177682" y="17068"/>
                    <a:pt x="177980" y="17589"/>
                    <a:pt x="177980" y="18184"/>
                  </a:cubicBezTo>
                  <a:cubicBezTo>
                    <a:pt x="177980" y="18780"/>
                    <a:pt x="178278" y="19524"/>
                    <a:pt x="178873" y="20417"/>
                  </a:cubicBezTo>
                  <a:cubicBezTo>
                    <a:pt x="179468" y="21607"/>
                    <a:pt x="179766" y="22500"/>
                    <a:pt x="179766" y="23096"/>
                  </a:cubicBezTo>
                  <a:cubicBezTo>
                    <a:pt x="179766" y="23691"/>
                    <a:pt x="179617" y="24138"/>
                    <a:pt x="179319" y="24435"/>
                  </a:cubicBezTo>
                  <a:cubicBezTo>
                    <a:pt x="179022" y="24733"/>
                    <a:pt x="178724" y="25626"/>
                    <a:pt x="178426" y="27114"/>
                  </a:cubicBezTo>
                  <a:cubicBezTo>
                    <a:pt x="178129" y="28602"/>
                    <a:pt x="177534" y="31132"/>
                    <a:pt x="176641" y="34704"/>
                  </a:cubicBezTo>
                  <a:cubicBezTo>
                    <a:pt x="175748" y="37979"/>
                    <a:pt x="175152" y="39913"/>
                    <a:pt x="174855" y="40509"/>
                  </a:cubicBezTo>
                  <a:cubicBezTo>
                    <a:pt x="174557" y="41104"/>
                    <a:pt x="174408" y="41625"/>
                    <a:pt x="174408" y="42071"/>
                  </a:cubicBezTo>
                  <a:cubicBezTo>
                    <a:pt x="174408" y="42518"/>
                    <a:pt x="174036" y="44155"/>
                    <a:pt x="173292" y="46983"/>
                  </a:cubicBezTo>
                  <a:cubicBezTo>
                    <a:pt x="172548" y="49810"/>
                    <a:pt x="172027" y="51224"/>
                    <a:pt x="171729" y="51224"/>
                  </a:cubicBezTo>
                  <a:cubicBezTo>
                    <a:pt x="171432" y="51224"/>
                    <a:pt x="171283" y="51596"/>
                    <a:pt x="171283" y="52340"/>
                  </a:cubicBezTo>
                  <a:cubicBezTo>
                    <a:pt x="171283" y="53085"/>
                    <a:pt x="170390" y="55243"/>
                    <a:pt x="168604" y="58815"/>
                  </a:cubicBezTo>
                  <a:cubicBezTo>
                    <a:pt x="166818" y="62386"/>
                    <a:pt x="165627" y="64321"/>
                    <a:pt x="165032" y="64619"/>
                  </a:cubicBezTo>
                  <a:cubicBezTo>
                    <a:pt x="164437" y="64916"/>
                    <a:pt x="164139" y="65214"/>
                    <a:pt x="164139" y="65512"/>
                  </a:cubicBezTo>
                  <a:cubicBezTo>
                    <a:pt x="164139" y="65809"/>
                    <a:pt x="163469" y="66926"/>
                    <a:pt x="162130" y="68860"/>
                  </a:cubicBezTo>
                  <a:cubicBezTo>
                    <a:pt x="160790" y="70795"/>
                    <a:pt x="159972" y="71763"/>
                    <a:pt x="159674" y="71763"/>
                  </a:cubicBezTo>
                  <a:cubicBezTo>
                    <a:pt x="159376" y="71763"/>
                    <a:pt x="158335" y="72656"/>
                    <a:pt x="156549" y="74441"/>
                  </a:cubicBezTo>
                  <a:cubicBezTo>
                    <a:pt x="154763" y="76227"/>
                    <a:pt x="153870" y="77269"/>
                    <a:pt x="153870" y="77567"/>
                  </a:cubicBezTo>
                  <a:cubicBezTo>
                    <a:pt x="153870" y="77865"/>
                    <a:pt x="154465" y="78162"/>
                    <a:pt x="155656" y="78460"/>
                  </a:cubicBezTo>
                  <a:cubicBezTo>
                    <a:pt x="157144" y="78757"/>
                    <a:pt x="158632" y="79204"/>
                    <a:pt x="160121" y="79799"/>
                  </a:cubicBezTo>
                  <a:cubicBezTo>
                    <a:pt x="162204" y="80692"/>
                    <a:pt x="163841" y="81585"/>
                    <a:pt x="165032" y="82478"/>
                  </a:cubicBezTo>
                  <a:cubicBezTo>
                    <a:pt x="166223" y="83371"/>
                    <a:pt x="168455" y="85306"/>
                    <a:pt x="171729" y="88282"/>
                  </a:cubicBezTo>
                  <a:cubicBezTo>
                    <a:pt x="174110" y="90664"/>
                    <a:pt x="175748" y="92450"/>
                    <a:pt x="176641" y="93640"/>
                  </a:cubicBezTo>
                  <a:cubicBezTo>
                    <a:pt x="176938" y="94831"/>
                    <a:pt x="176938" y="96170"/>
                    <a:pt x="176641" y="97659"/>
                  </a:cubicBezTo>
                  <a:cubicBezTo>
                    <a:pt x="176343" y="99147"/>
                    <a:pt x="175822" y="100040"/>
                    <a:pt x="175078" y="100338"/>
                  </a:cubicBezTo>
                  <a:cubicBezTo>
                    <a:pt x="174334" y="100635"/>
                    <a:pt x="174110" y="101231"/>
                    <a:pt x="174408" y="102124"/>
                  </a:cubicBezTo>
                  <a:cubicBezTo>
                    <a:pt x="174706" y="103016"/>
                    <a:pt x="174706" y="103463"/>
                    <a:pt x="174408" y="103463"/>
                  </a:cubicBezTo>
                  <a:cubicBezTo>
                    <a:pt x="174110" y="103463"/>
                    <a:pt x="173515" y="103165"/>
                    <a:pt x="172622" y="102570"/>
                  </a:cubicBezTo>
                  <a:cubicBezTo>
                    <a:pt x="172027" y="101975"/>
                    <a:pt x="171506" y="102049"/>
                    <a:pt x="171059" y="102793"/>
                  </a:cubicBezTo>
                  <a:cubicBezTo>
                    <a:pt x="170613" y="103537"/>
                    <a:pt x="170092" y="103909"/>
                    <a:pt x="169497" y="103909"/>
                  </a:cubicBezTo>
                  <a:cubicBezTo>
                    <a:pt x="169199" y="103909"/>
                    <a:pt x="168455" y="104505"/>
                    <a:pt x="167264" y="105695"/>
                  </a:cubicBezTo>
                  <a:cubicBezTo>
                    <a:pt x="166074" y="106886"/>
                    <a:pt x="164511" y="107184"/>
                    <a:pt x="162576" y="106588"/>
                  </a:cubicBezTo>
                  <a:cubicBezTo>
                    <a:pt x="160642" y="105993"/>
                    <a:pt x="158930" y="105100"/>
                    <a:pt x="157442" y="103909"/>
                  </a:cubicBezTo>
                  <a:cubicBezTo>
                    <a:pt x="155953" y="102719"/>
                    <a:pt x="154986" y="102124"/>
                    <a:pt x="154540" y="102124"/>
                  </a:cubicBezTo>
                  <a:cubicBezTo>
                    <a:pt x="154093" y="102124"/>
                    <a:pt x="153126" y="101528"/>
                    <a:pt x="151637" y="100338"/>
                  </a:cubicBezTo>
                  <a:cubicBezTo>
                    <a:pt x="149851" y="98849"/>
                    <a:pt x="146875" y="97063"/>
                    <a:pt x="142708" y="94980"/>
                  </a:cubicBezTo>
                  <a:cubicBezTo>
                    <a:pt x="138541" y="92896"/>
                    <a:pt x="136159" y="91854"/>
                    <a:pt x="135564" y="91854"/>
                  </a:cubicBezTo>
                  <a:cubicBezTo>
                    <a:pt x="134969" y="92152"/>
                    <a:pt x="134448" y="93268"/>
                    <a:pt x="134001" y="95203"/>
                  </a:cubicBezTo>
                  <a:cubicBezTo>
                    <a:pt x="133555" y="97138"/>
                    <a:pt x="133034" y="100040"/>
                    <a:pt x="132439" y="103909"/>
                  </a:cubicBezTo>
                  <a:cubicBezTo>
                    <a:pt x="131546" y="107779"/>
                    <a:pt x="130801" y="111946"/>
                    <a:pt x="130206" y="116411"/>
                  </a:cubicBezTo>
                  <a:cubicBezTo>
                    <a:pt x="129908" y="120281"/>
                    <a:pt x="129908" y="122364"/>
                    <a:pt x="130206" y="122662"/>
                  </a:cubicBezTo>
                  <a:cubicBezTo>
                    <a:pt x="130206" y="122959"/>
                    <a:pt x="132141" y="122811"/>
                    <a:pt x="136010" y="122215"/>
                  </a:cubicBezTo>
                  <a:cubicBezTo>
                    <a:pt x="139880" y="121918"/>
                    <a:pt x="143898" y="121025"/>
                    <a:pt x="148066" y="119536"/>
                  </a:cubicBezTo>
                  <a:cubicBezTo>
                    <a:pt x="152233" y="118048"/>
                    <a:pt x="156102" y="116411"/>
                    <a:pt x="159674" y="114625"/>
                  </a:cubicBezTo>
                  <a:cubicBezTo>
                    <a:pt x="163544" y="112839"/>
                    <a:pt x="167116" y="110904"/>
                    <a:pt x="170390" y="108821"/>
                  </a:cubicBezTo>
                  <a:cubicBezTo>
                    <a:pt x="173962" y="106440"/>
                    <a:pt x="176492" y="104654"/>
                    <a:pt x="177980" y="103463"/>
                  </a:cubicBezTo>
                  <a:cubicBezTo>
                    <a:pt x="179468" y="102272"/>
                    <a:pt x="180659" y="100784"/>
                    <a:pt x="181552" y="98998"/>
                  </a:cubicBezTo>
                  <a:cubicBezTo>
                    <a:pt x="182147" y="97212"/>
                    <a:pt x="182742" y="95054"/>
                    <a:pt x="183338" y="92524"/>
                  </a:cubicBezTo>
                  <a:cubicBezTo>
                    <a:pt x="183933" y="89994"/>
                    <a:pt x="184231" y="86794"/>
                    <a:pt x="184231" y="82925"/>
                  </a:cubicBezTo>
                  <a:cubicBezTo>
                    <a:pt x="184231" y="79055"/>
                    <a:pt x="183338" y="73697"/>
                    <a:pt x="181552" y="66851"/>
                  </a:cubicBezTo>
                  <a:cubicBezTo>
                    <a:pt x="179766" y="59112"/>
                    <a:pt x="178724" y="54647"/>
                    <a:pt x="178426" y="53457"/>
                  </a:cubicBezTo>
                  <a:cubicBezTo>
                    <a:pt x="177831" y="51373"/>
                    <a:pt x="177236" y="50034"/>
                    <a:pt x="176641" y="49438"/>
                  </a:cubicBezTo>
                  <a:cubicBezTo>
                    <a:pt x="176343" y="49141"/>
                    <a:pt x="176492" y="48992"/>
                    <a:pt x="177087" y="48992"/>
                  </a:cubicBezTo>
                  <a:cubicBezTo>
                    <a:pt x="177682" y="48992"/>
                    <a:pt x="178203" y="49290"/>
                    <a:pt x="178650" y="49885"/>
                  </a:cubicBezTo>
                  <a:cubicBezTo>
                    <a:pt x="179096" y="50480"/>
                    <a:pt x="179989" y="51968"/>
                    <a:pt x="181329" y="54350"/>
                  </a:cubicBezTo>
                  <a:cubicBezTo>
                    <a:pt x="182668" y="56731"/>
                    <a:pt x="183635" y="58219"/>
                    <a:pt x="184231" y="58815"/>
                  </a:cubicBezTo>
                  <a:cubicBezTo>
                    <a:pt x="185124" y="59410"/>
                    <a:pt x="185570" y="59931"/>
                    <a:pt x="185570" y="60377"/>
                  </a:cubicBezTo>
                  <a:cubicBezTo>
                    <a:pt x="185570" y="60824"/>
                    <a:pt x="186017" y="61493"/>
                    <a:pt x="186910" y="62386"/>
                  </a:cubicBezTo>
                  <a:cubicBezTo>
                    <a:pt x="187803" y="63279"/>
                    <a:pt x="188249" y="64098"/>
                    <a:pt x="188249" y="64842"/>
                  </a:cubicBezTo>
                  <a:cubicBezTo>
                    <a:pt x="188249" y="65586"/>
                    <a:pt x="188547" y="66107"/>
                    <a:pt x="189142" y="66405"/>
                  </a:cubicBezTo>
                  <a:cubicBezTo>
                    <a:pt x="190035" y="66702"/>
                    <a:pt x="190630" y="67595"/>
                    <a:pt x="190928" y="69084"/>
                  </a:cubicBezTo>
                  <a:cubicBezTo>
                    <a:pt x="191523" y="70572"/>
                    <a:pt x="192267" y="71911"/>
                    <a:pt x="193160" y="73102"/>
                  </a:cubicBezTo>
                  <a:cubicBezTo>
                    <a:pt x="194053" y="74293"/>
                    <a:pt x="194500" y="75111"/>
                    <a:pt x="194500" y="75558"/>
                  </a:cubicBezTo>
                  <a:cubicBezTo>
                    <a:pt x="194500" y="76004"/>
                    <a:pt x="195244" y="76972"/>
                    <a:pt x="196732" y="78460"/>
                  </a:cubicBezTo>
                  <a:cubicBezTo>
                    <a:pt x="198221" y="79948"/>
                    <a:pt x="199114" y="80990"/>
                    <a:pt x="199411" y="81585"/>
                  </a:cubicBezTo>
                  <a:cubicBezTo>
                    <a:pt x="199709" y="81883"/>
                    <a:pt x="200453" y="83074"/>
                    <a:pt x="201644" y="85157"/>
                  </a:cubicBezTo>
                  <a:cubicBezTo>
                    <a:pt x="202239" y="86645"/>
                    <a:pt x="202834" y="88580"/>
                    <a:pt x="203430" y="90961"/>
                  </a:cubicBezTo>
                  <a:cubicBezTo>
                    <a:pt x="203727" y="93343"/>
                    <a:pt x="204025" y="95426"/>
                    <a:pt x="204323" y="97212"/>
                  </a:cubicBezTo>
                  <a:cubicBezTo>
                    <a:pt x="204918" y="99296"/>
                    <a:pt x="205216" y="101231"/>
                    <a:pt x="205216" y="103016"/>
                  </a:cubicBezTo>
                  <a:cubicBezTo>
                    <a:pt x="205216" y="104207"/>
                    <a:pt x="205290" y="104951"/>
                    <a:pt x="205439" y="105249"/>
                  </a:cubicBezTo>
                  <a:cubicBezTo>
                    <a:pt x="205588" y="105547"/>
                    <a:pt x="205960" y="105547"/>
                    <a:pt x="206555" y="105249"/>
                  </a:cubicBezTo>
                  <a:cubicBezTo>
                    <a:pt x="207150" y="105249"/>
                    <a:pt x="207448" y="104802"/>
                    <a:pt x="207448" y="103909"/>
                  </a:cubicBezTo>
                  <a:cubicBezTo>
                    <a:pt x="207150" y="103016"/>
                    <a:pt x="207225" y="102570"/>
                    <a:pt x="207671" y="102570"/>
                  </a:cubicBezTo>
                  <a:cubicBezTo>
                    <a:pt x="208118" y="102570"/>
                    <a:pt x="208341" y="103165"/>
                    <a:pt x="208341" y="104356"/>
                  </a:cubicBezTo>
                  <a:lnTo>
                    <a:pt x="208787" y="105695"/>
                  </a:lnTo>
                  <a:cubicBezTo>
                    <a:pt x="209085" y="105695"/>
                    <a:pt x="209383" y="104951"/>
                    <a:pt x="209680" y="103463"/>
                  </a:cubicBezTo>
                  <a:cubicBezTo>
                    <a:pt x="209978" y="102272"/>
                    <a:pt x="210276" y="101677"/>
                    <a:pt x="210573" y="101677"/>
                  </a:cubicBezTo>
                  <a:cubicBezTo>
                    <a:pt x="210871" y="101677"/>
                    <a:pt x="211169" y="101231"/>
                    <a:pt x="211466" y="100338"/>
                  </a:cubicBezTo>
                  <a:lnTo>
                    <a:pt x="211466" y="101677"/>
                  </a:lnTo>
                  <a:cubicBezTo>
                    <a:pt x="211764" y="103463"/>
                    <a:pt x="211615" y="105100"/>
                    <a:pt x="211020" y="106588"/>
                  </a:cubicBezTo>
                  <a:cubicBezTo>
                    <a:pt x="210425" y="108077"/>
                    <a:pt x="209383" y="109863"/>
                    <a:pt x="207894" y="111946"/>
                  </a:cubicBezTo>
                  <a:cubicBezTo>
                    <a:pt x="206406" y="114030"/>
                    <a:pt x="205662" y="115816"/>
                    <a:pt x="205662" y="117304"/>
                  </a:cubicBezTo>
                  <a:cubicBezTo>
                    <a:pt x="205662" y="118792"/>
                    <a:pt x="205439" y="119611"/>
                    <a:pt x="204992" y="119760"/>
                  </a:cubicBezTo>
                  <a:cubicBezTo>
                    <a:pt x="204546" y="119908"/>
                    <a:pt x="204323" y="120281"/>
                    <a:pt x="204323" y="120876"/>
                  </a:cubicBezTo>
                  <a:cubicBezTo>
                    <a:pt x="204323" y="121471"/>
                    <a:pt x="203727" y="122587"/>
                    <a:pt x="202537" y="124224"/>
                  </a:cubicBezTo>
                  <a:cubicBezTo>
                    <a:pt x="201346" y="125862"/>
                    <a:pt x="200453" y="126829"/>
                    <a:pt x="199858" y="127127"/>
                  </a:cubicBezTo>
                  <a:cubicBezTo>
                    <a:pt x="199262" y="127424"/>
                    <a:pt x="198518" y="128020"/>
                    <a:pt x="197625" y="128913"/>
                  </a:cubicBezTo>
                  <a:cubicBezTo>
                    <a:pt x="197328" y="128913"/>
                    <a:pt x="196435" y="129657"/>
                    <a:pt x="194946" y="131145"/>
                  </a:cubicBezTo>
                  <a:cubicBezTo>
                    <a:pt x="193756" y="132038"/>
                    <a:pt x="192863" y="132484"/>
                    <a:pt x="192267" y="132484"/>
                  </a:cubicBezTo>
                  <a:cubicBezTo>
                    <a:pt x="191672" y="132484"/>
                    <a:pt x="190779" y="132931"/>
                    <a:pt x="189589" y="133824"/>
                  </a:cubicBezTo>
                  <a:cubicBezTo>
                    <a:pt x="188398" y="134717"/>
                    <a:pt x="187579" y="135163"/>
                    <a:pt x="187133" y="135163"/>
                  </a:cubicBezTo>
                  <a:cubicBezTo>
                    <a:pt x="186686" y="135163"/>
                    <a:pt x="186017" y="135610"/>
                    <a:pt x="185124" y="136503"/>
                  </a:cubicBezTo>
                  <a:cubicBezTo>
                    <a:pt x="183933" y="137396"/>
                    <a:pt x="182594" y="137991"/>
                    <a:pt x="181105" y="138289"/>
                  </a:cubicBezTo>
                  <a:cubicBezTo>
                    <a:pt x="179319" y="138884"/>
                    <a:pt x="177682" y="139479"/>
                    <a:pt x="176194" y="140075"/>
                  </a:cubicBezTo>
                  <a:cubicBezTo>
                    <a:pt x="174408" y="140968"/>
                    <a:pt x="172771" y="141712"/>
                    <a:pt x="171283" y="142307"/>
                  </a:cubicBezTo>
                  <a:cubicBezTo>
                    <a:pt x="169794" y="142902"/>
                    <a:pt x="167413" y="143795"/>
                    <a:pt x="164139" y="144986"/>
                  </a:cubicBezTo>
                  <a:cubicBezTo>
                    <a:pt x="160865" y="146177"/>
                    <a:pt x="156846" y="147070"/>
                    <a:pt x="152084" y="147665"/>
                  </a:cubicBezTo>
                  <a:cubicBezTo>
                    <a:pt x="147321" y="148260"/>
                    <a:pt x="143303" y="148558"/>
                    <a:pt x="140029" y="148558"/>
                  </a:cubicBezTo>
                  <a:cubicBezTo>
                    <a:pt x="136755" y="148558"/>
                    <a:pt x="134522" y="148037"/>
                    <a:pt x="133332" y="146995"/>
                  </a:cubicBezTo>
                  <a:cubicBezTo>
                    <a:pt x="132141" y="145953"/>
                    <a:pt x="131248" y="145432"/>
                    <a:pt x="130653" y="145432"/>
                  </a:cubicBezTo>
                  <a:cubicBezTo>
                    <a:pt x="130057" y="145432"/>
                    <a:pt x="129760" y="145284"/>
                    <a:pt x="129760" y="144986"/>
                  </a:cubicBezTo>
                  <a:cubicBezTo>
                    <a:pt x="129760" y="144688"/>
                    <a:pt x="128718" y="143795"/>
                    <a:pt x="126634" y="142307"/>
                  </a:cubicBezTo>
                  <a:cubicBezTo>
                    <a:pt x="124551" y="140819"/>
                    <a:pt x="122765" y="138735"/>
                    <a:pt x="121276" y="136056"/>
                  </a:cubicBezTo>
                  <a:lnTo>
                    <a:pt x="119491" y="132038"/>
                  </a:lnTo>
                  <a:lnTo>
                    <a:pt x="119491" y="124894"/>
                  </a:lnTo>
                  <a:cubicBezTo>
                    <a:pt x="119491" y="120132"/>
                    <a:pt x="120086" y="114923"/>
                    <a:pt x="121276" y="109267"/>
                  </a:cubicBezTo>
                  <a:cubicBezTo>
                    <a:pt x="122169" y="103612"/>
                    <a:pt x="122616" y="100635"/>
                    <a:pt x="122616" y="100338"/>
                  </a:cubicBezTo>
                  <a:cubicBezTo>
                    <a:pt x="122616" y="100338"/>
                    <a:pt x="121872" y="100635"/>
                    <a:pt x="120384" y="101231"/>
                  </a:cubicBezTo>
                  <a:cubicBezTo>
                    <a:pt x="118895" y="102124"/>
                    <a:pt x="117556" y="102868"/>
                    <a:pt x="116365" y="103463"/>
                  </a:cubicBezTo>
                  <a:cubicBezTo>
                    <a:pt x="115175" y="104356"/>
                    <a:pt x="114282" y="104802"/>
                    <a:pt x="113686" y="104802"/>
                  </a:cubicBezTo>
                  <a:cubicBezTo>
                    <a:pt x="112793" y="104802"/>
                    <a:pt x="112496" y="104356"/>
                    <a:pt x="112793" y="103463"/>
                  </a:cubicBezTo>
                  <a:cubicBezTo>
                    <a:pt x="113091" y="102570"/>
                    <a:pt x="113017" y="102049"/>
                    <a:pt x="112570" y="101900"/>
                  </a:cubicBezTo>
                  <a:cubicBezTo>
                    <a:pt x="112124" y="101751"/>
                    <a:pt x="113537" y="100338"/>
                    <a:pt x="116812" y="97659"/>
                  </a:cubicBezTo>
                  <a:cubicBezTo>
                    <a:pt x="120384" y="94682"/>
                    <a:pt x="122616" y="92747"/>
                    <a:pt x="123509" y="91854"/>
                  </a:cubicBezTo>
                  <a:cubicBezTo>
                    <a:pt x="124700" y="90664"/>
                    <a:pt x="125444" y="89175"/>
                    <a:pt x="125741" y="87390"/>
                  </a:cubicBezTo>
                  <a:cubicBezTo>
                    <a:pt x="126039" y="85306"/>
                    <a:pt x="126337" y="83371"/>
                    <a:pt x="126634" y="81585"/>
                  </a:cubicBezTo>
                  <a:cubicBezTo>
                    <a:pt x="127230" y="79204"/>
                    <a:pt x="127825" y="76823"/>
                    <a:pt x="128420" y="74441"/>
                  </a:cubicBezTo>
                  <a:cubicBezTo>
                    <a:pt x="129016" y="72358"/>
                    <a:pt x="130206" y="68191"/>
                    <a:pt x="131992" y="61940"/>
                  </a:cubicBezTo>
                  <a:cubicBezTo>
                    <a:pt x="133480" y="55987"/>
                    <a:pt x="134522" y="51671"/>
                    <a:pt x="135117" y="48992"/>
                  </a:cubicBezTo>
                  <a:cubicBezTo>
                    <a:pt x="135713" y="46908"/>
                    <a:pt x="136308" y="44081"/>
                    <a:pt x="136903" y="40509"/>
                  </a:cubicBezTo>
                  <a:cubicBezTo>
                    <a:pt x="137201" y="37532"/>
                    <a:pt x="137350" y="35151"/>
                    <a:pt x="137350" y="33365"/>
                  </a:cubicBezTo>
                  <a:cubicBezTo>
                    <a:pt x="137052" y="31281"/>
                    <a:pt x="136606" y="30091"/>
                    <a:pt x="136010" y="29793"/>
                  </a:cubicBezTo>
                  <a:cubicBezTo>
                    <a:pt x="135713" y="29495"/>
                    <a:pt x="135266" y="29644"/>
                    <a:pt x="134671" y="30240"/>
                  </a:cubicBezTo>
                  <a:cubicBezTo>
                    <a:pt x="133778" y="30835"/>
                    <a:pt x="132290" y="32770"/>
                    <a:pt x="130206" y="36044"/>
                  </a:cubicBezTo>
                  <a:cubicBezTo>
                    <a:pt x="128420" y="38723"/>
                    <a:pt x="126485" y="41848"/>
                    <a:pt x="124402" y="45420"/>
                  </a:cubicBezTo>
                  <a:cubicBezTo>
                    <a:pt x="122616" y="49290"/>
                    <a:pt x="121128" y="52415"/>
                    <a:pt x="119937" y="54796"/>
                  </a:cubicBezTo>
                  <a:cubicBezTo>
                    <a:pt x="119639" y="55689"/>
                    <a:pt x="119193" y="56954"/>
                    <a:pt x="118598" y="58591"/>
                  </a:cubicBezTo>
                  <a:cubicBezTo>
                    <a:pt x="118002" y="60228"/>
                    <a:pt x="117705" y="61196"/>
                    <a:pt x="117705" y="61493"/>
                  </a:cubicBezTo>
                  <a:cubicBezTo>
                    <a:pt x="117109" y="62684"/>
                    <a:pt x="116514" y="64321"/>
                    <a:pt x="115919" y="66405"/>
                  </a:cubicBezTo>
                  <a:cubicBezTo>
                    <a:pt x="115919" y="67298"/>
                    <a:pt x="115770" y="68712"/>
                    <a:pt x="115472" y="70646"/>
                  </a:cubicBezTo>
                  <a:cubicBezTo>
                    <a:pt x="115175" y="72581"/>
                    <a:pt x="114877" y="73846"/>
                    <a:pt x="114579" y="74441"/>
                  </a:cubicBezTo>
                  <a:cubicBezTo>
                    <a:pt x="113984" y="79799"/>
                    <a:pt x="113389" y="84115"/>
                    <a:pt x="112793" y="87390"/>
                  </a:cubicBezTo>
                  <a:cubicBezTo>
                    <a:pt x="112496" y="88878"/>
                    <a:pt x="112124" y="91333"/>
                    <a:pt x="111677" y="94757"/>
                  </a:cubicBezTo>
                  <a:cubicBezTo>
                    <a:pt x="111231" y="98180"/>
                    <a:pt x="110858" y="100486"/>
                    <a:pt x="110561" y="101677"/>
                  </a:cubicBezTo>
                  <a:cubicBezTo>
                    <a:pt x="109966" y="105844"/>
                    <a:pt x="109593" y="108077"/>
                    <a:pt x="109445" y="108374"/>
                  </a:cubicBezTo>
                  <a:cubicBezTo>
                    <a:pt x="109296" y="108672"/>
                    <a:pt x="108924" y="110904"/>
                    <a:pt x="108328" y="115072"/>
                  </a:cubicBezTo>
                  <a:cubicBezTo>
                    <a:pt x="107733" y="118941"/>
                    <a:pt x="107584" y="122066"/>
                    <a:pt x="107882" y="124448"/>
                  </a:cubicBezTo>
                  <a:cubicBezTo>
                    <a:pt x="108180" y="126531"/>
                    <a:pt x="107659" y="128615"/>
                    <a:pt x="106319" y="130699"/>
                  </a:cubicBezTo>
                  <a:cubicBezTo>
                    <a:pt x="104980" y="132782"/>
                    <a:pt x="104012" y="133824"/>
                    <a:pt x="103417" y="133824"/>
                  </a:cubicBezTo>
                  <a:cubicBezTo>
                    <a:pt x="102822" y="133824"/>
                    <a:pt x="102375" y="133526"/>
                    <a:pt x="102078" y="132931"/>
                  </a:cubicBezTo>
                  <a:cubicBezTo>
                    <a:pt x="101780" y="132336"/>
                    <a:pt x="101408" y="132038"/>
                    <a:pt x="100961" y="132038"/>
                  </a:cubicBezTo>
                  <a:cubicBezTo>
                    <a:pt x="100515" y="132038"/>
                    <a:pt x="99994" y="131294"/>
                    <a:pt x="99399" y="129806"/>
                  </a:cubicBezTo>
                  <a:cubicBezTo>
                    <a:pt x="99101" y="128317"/>
                    <a:pt x="98803" y="126680"/>
                    <a:pt x="98506" y="124894"/>
                  </a:cubicBezTo>
                  <a:cubicBezTo>
                    <a:pt x="98506" y="122811"/>
                    <a:pt x="98283" y="121546"/>
                    <a:pt x="97836" y="121099"/>
                  </a:cubicBezTo>
                  <a:cubicBezTo>
                    <a:pt x="97390" y="120653"/>
                    <a:pt x="97315" y="119983"/>
                    <a:pt x="97613" y="119090"/>
                  </a:cubicBezTo>
                  <a:cubicBezTo>
                    <a:pt x="97910" y="117006"/>
                    <a:pt x="98208" y="115072"/>
                    <a:pt x="98506" y="113286"/>
                  </a:cubicBezTo>
                  <a:cubicBezTo>
                    <a:pt x="98803" y="112690"/>
                    <a:pt x="99101" y="111649"/>
                    <a:pt x="99399" y="110160"/>
                  </a:cubicBezTo>
                  <a:cubicBezTo>
                    <a:pt x="99696" y="108672"/>
                    <a:pt x="99994" y="107779"/>
                    <a:pt x="100292" y="107481"/>
                  </a:cubicBezTo>
                  <a:cubicBezTo>
                    <a:pt x="100589" y="105993"/>
                    <a:pt x="101334" y="102868"/>
                    <a:pt x="102524" y="98105"/>
                  </a:cubicBezTo>
                  <a:cubicBezTo>
                    <a:pt x="103715" y="93343"/>
                    <a:pt x="104459" y="90366"/>
                    <a:pt x="104757" y="89175"/>
                  </a:cubicBezTo>
                  <a:cubicBezTo>
                    <a:pt x="104757" y="88580"/>
                    <a:pt x="105352" y="86645"/>
                    <a:pt x="106542" y="83371"/>
                  </a:cubicBezTo>
                  <a:cubicBezTo>
                    <a:pt x="107435" y="80097"/>
                    <a:pt x="108180" y="76972"/>
                    <a:pt x="108775" y="73995"/>
                  </a:cubicBezTo>
                  <a:cubicBezTo>
                    <a:pt x="109370" y="71018"/>
                    <a:pt x="109668" y="69084"/>
                    <a:pt x="109668" y="68191"/>
                  </a:cubicBezTo>
                  <a:lnTo>
                    <a:pt x="107882" y="71316"/>
                  </a:lnTo>
                  <a:cubicBezTo>
                    <a:pt x="106691" y="73697"/>
                    <a:pt x="105947" y="75186"/>
                    <a:pt x="105650" y="75781"/>
                  </a:cubicBezTo>
                  <a:cubicBezTo>
                    <a:pt x="105650" y="76376"/>
                    <a:pt x="105277" y="77120"/>
                    <a:pt x="104533" y="78013"/>
                  </a:cubicBezTo>
                  <a:cubicBezTo>
                    <a:pt x="103789" y="78906"/>
                    <a:pt x="103417" y="79725"/>
                    <a:pt x="103417" y="80469"/>
                  </a:cubicBezTo>
                  <a:cubicBezTo>
                    <a:pt x="103417" y="81213"/>
                    <a:pt x="102971" y="82478"/>
                    <a:pt x="102078" y="84264"/>
                  </a:cubicBezTo>
                  <a:cubicBezTo>
                    <a:pt x="100887" y="86645"/>
                    <a:pt x="100143" y="88134"/>
                    <a:pt x="99845" y="88729"/>
                  </a:cubicBezTo>
                  <a:cubicBezTo>
                    <a:pt x="99548" y="89622"/>
                    <a:pt x="98803" y="91110"/>
                    <a:pt x="97613" y="93194"/>
                  </a:cubicBezTo>
                  <a:cubicBezTo>
                    <a:pt x="96422" y="94980"/>
                    <a:pt x="95232" y="96915"/>
                    <a:pt x="94041" y="98998"/>
                  </a:cubicBezTo>
                  <a:cubicBezTo>
                    <a:pt x="93148" y="100486"/>
                    <a:pt x="91808" y="102570"/>
                    <a:pt x="90023" y="105249"/>
                  </a:cubicBezTo>
                  <a:cubicBezTo>
                    <a:pt x="88237" y="107630"/>
                    <a:pt x="86600" y="109714"/>
                    <a:pt x="85111" y="111500"/>
                  </a:cubicBezTo>
                  <a:cubicBezTo>
                    <a:pt x="83623" y="113286"/>
                    <a:pt x="82135" y="114923"/>
                    <a:pt x="80646" y="116411"/>
                  </a:cubicBezTo>
                  <a:cubicBezTo>
                    <a:pt x="78860" y="117899"/>
                    <a:pt x="77447" y="118941"/>
                    <a:pt x="76405" y="119536"/>
                  </a:cubicBezTo>
                  <a:cubicBezTo>
                    <a:pt x="75363" y="120132"/>
                    <a:pt x="74619" y="120429"/>
                    <a:pt x="74172" y="120429"/>
                  </a:cubicBezTo>
                  <a:cubicBezTo>
                    <a:pt x="73726" y="120429"/>
                    <a:pt x="72610" y="119834"/>
                    <a:pt x="70824" y="118643"/>
                  </a:cubicBezTo>
                  <a:cubicBezTo>
                    <a:pt x="69038" y="117453"/>
                    <a:pt x="67996" y="116411"/>
                    <a:pt x="67698" y="115518"/>
                  </a:cubicBezTo>
                  <a:cubicBezTo>
                    <a:pt x="67401" y="114030"/>
                    <a:pt x="67103" y="112393"/>
                    <a:pt x="66805" y="110607"/>
                  </a:cubicBezTo>
                  <a:cubicBezTo>
                    <a:pt x="66508" y="107928"/>
                    <a:pt x="65764" y="105993"/>
                    <a:pt x="64573" y="104802"/>
                  </a:cubicBezTo>
                  <a:cubicBezTo>
                    <a:pt x="63680" y="103314"/>
                    <a:pt x="63234" y="102272"/>
                    <a:pt x="63234" y="101677"/>
                  </a:cubicBezTo>
                  <a:cubicBezTo>
                    <a:pt x="63234" y="101082"/>
                    <a:pt x="63085" y="100561"/>
                    <a:pt x="62787" y="100114"/>
                  </a:cubicBezTo>
                  <a:cubicBezTo>
                    <a:pt x="62489" y="99668"/>
                    <a:pt x="62415" y="99147"/>
                    <a:pt x="62564" y="98552"/>
                  </a:cubicBezTo>
                  <a:cubicBezTo>
                    <a:pt x="62713" y="97956"/>
                    <a:pt x="63531" y="97212"/>
                    <a:pt x="65019" y="96319"/>
                  </a:cubicBezTo>
                  <a:cubicBezTo>
                    <a:pt x="66508" y="95426"/>
                    <a:pt x="67698" y="95129"/>
                    <a:pt x="68591" y="95426"/>
                  </a:cubicBezTo>
                  <a:cubicBezTo>
                    <a:pt x="69484" y="95724"/>
                    <a:pt x="70675" y="94980"/>
                    <a:pt x="72163" y="93194"/>
                  </a:cubicBezTo>
                  <a:cubicBezTo>
                    <a:pt x="73056" y="92301"/>
                    <a:pt x="75289" y="90068"/>
                    <a:pt x="78860" y="86497"/>
                  </a:cubicBezTo>
                  <a:cubicBezTo>
                    <a:pt x="81837" y="82925"/>
                    <a:pt x="84069" y="80097"/>
                    <a:pt x="85558" y="78013"/>
                  </a:cubicBezTo>
                  <a:cubicBezTo>
                    <a:pt x="87641" y="75334"/>
                    <a:pt x="89278" y="73102"/>
                    <a:pt x="90469" y="71316"/>
                  </a:cubicBezTo>
                  <a:lnTo>
                    <a:pt x="92255" y="68637"/>
                  </a:lnTo>
                  <a:lnTo>
                    <a:pt x="90916" y="67744"/>
                  </a:lnTo>
                  <a:cubicBezTo>
                    <a:pt x="90023" y="67149"/>
                    <a:pt x="88088" y="66107"/>
                    <a:pt x="85111" y="64619"/>
                  </a:cubicBezTo>
                  <a:cubicBezTo>
                    <a:pt x="81837" y="62833"/>
                    <a:pt x="79902" y="61940"/>
                    <a:pt x="79307" y="61940"/>
                  </a:cubicBezTo>
                  <a:cubicBezTo>
                    <a:pt x="78414" y="61345"/>
                    <a:pt x="77967" y="60749"/>
                    <a:pt x="77967" y="60154"/>
                  </a:cubicBezTo>
                  <a:cubicBezTo>
                    <a:pt x="77967" y="59559"/>
                    <a:pt x="77372" y="58740"/>
                    <a:pt x="76182" y="57698"/>
                  </a:cubicBezTo>
                  <a:cubicBezTo>
                    <a:pt x="74991" y="56657"/>
                    <a:pt x="74321" y="55838"/>
                    <a:pt x="74172" y="55243"/>
                  </a:cubicBezTo>
                  <a:cubicBezTo>
                    <a:pt x="74024" y="54647"/>
                    <a:pt x="73651" y="54647"/>
                    <a:pt x="73056" y="55243"/>
                  </a:cubicBezTo>
                  <a:cubicBezTo>
                    <a:pt x="72163" y="55838"/>
                    <a:pt x="70973" y="56880"/>
                    <a:pt x="69484" y="58368"/>
                  </a:cubicBezTo>
                  <a:cubicBezTo>
                    <a:pt x="67698" y="59559"/>
                    <a:pt x="66805" y="61047"/>
                    <a:pt x="66805" y="62833"/>
                  </a:cubicBezTo>
                  <a:cubicBezTo>
                    <a:pt x="66508" y="64321"/>
                    <a:pt x="65764" y="66702"/>
                    <a:pt x="64573" y="69977"/>
                  </a:cubicBezTo>
                  <a:cubicBezTo>
                    <a:pt x="63382" y="73251"/>
                    <a:pt x="62861" y="74962"/>
                    <a:pt x="63010" y="75111"/>
                  </a:cubicBezTo>
                  <a:cubicBezTo>
                    <a:pt x="63159" y="75260"/>
                    <a:pt x="64871" y="74739"/>
                    <a:pt x="68145" y="73549"/>
                  </a:cubicBezTo>
                  <a:cubicBezTo>
                    <a:pt x="70824" y="72656"/>
                    <a:pt x="73949" y="71465"/>
                    <a:pt x="77521" y="69977"/>
                  </a:cubicBezTo>
                  <a:cubicBezTo>
                    <a:pt x="80200" y="68786"/>
                    <a:pt x="82060" y="68191"/>
                    <a:pt x="83102" y="68191"/>
                  </a:cubicBezTo>
                  <a:cubicBezTo>
                    <a:pt x="84144" y="68191"/>
                    <a:pt x="84665" y="68488"/>
                    <a:pt x="84665" y="69084"/>
                  </a:cubicBezTo>
                  <a:cubicBezTo>
                    <a:pt x="84665" y="69679"/>
                    <a:pt x="83028" y="71018"/>
                    <a:pt x="79753" y="73102"/>
                  </a:cubicBezTo>
                  <a:cubicBezTo>
                    <a:pt x="76479" y="74888"/>
                    <a:pt x="74842" y="75930"/>
                    <a:pt x="74842" y="76227"/>
                  </a:cubicBezTo>
                  <a:cubicBezTo>
                    <a:pt x="74842" y="76525"/>
                    <a:pt x="73354" y="78162"/>
                    <a:pt x="70377" y="81139"/>
                  </a:cubicBezTo>
                  <a:cubicBezTo>
                    <a:pt x="67698" y="83818"/>
                    <a:pt x="65764" y="85455"/>
                    <a:pt x="64573" y="86050"/>
                  </a:cubicBezTo>
                  <a:cubicBezTo>
                    <a:pt x="63680" y="86645"/>
                    <a:pt x="63234" y="87241"/>
                    <a:pt x="63234" y="87836"/>
                  </a:cubicBezTo>
                  <a:cubicBezTo>
                    <a:pt x="63234" y="88134"/>
                    <a:pt x="62936" y="88580"/>
                    <a:pt x="62341" y="89175"/>
                  </a:cubicBezTo>
                  <a:cubicBezTo>
                    <a:pt x="62043" y="89771"/>
                    <a:pt x="61671" y="90589"/>
                    <a:pt x="61224" y="91631"/>
                  </a:cubicBezTo>
                  <a:cubicBezTo>
                    <a:pt x="60778" y="92673"/>
                    <a:pt x="60555" y="94533"/>
                    <a:pt x="60555" y="97212"/>
                  </a:cubicBezTo>
                  <a:cubicBezTo>
                    <a:pt x="60555" y="99593"/>
                    <a:pt x="60852" y="103612"/>
                    <a:pt x="61448" y="109267"/>
                  </a:cubicBezTo>
                  <a:cubicBezTo>
                    <a:pt x="62043" y="114327"/>
                    <a:pt x="62489" y="118197"/>
                    <a:pt x="62787" y="120876"/>
                  </a:cubicBezTo>
                  <a:cubicBezTo>
                    <a:pt x="63382" y="122959"/>
                    <a:pt x="63680" y="124597"/>
                    <a:pt x="63680" y="125787"/>
                  </a:cubicBezTo>
                  <a:cubicBezTo>
                    <a:pt x="63680" y="126382"/>
                    <a:pt x="63978" y="128466"/>
                    <a:pt x="64573" y="132038"/>
                  </a:cubicBezTo>
                  <a:cubicBezTo>
                    <a:pt x="64871" y="135312"/>
                    <a:pt x="65317" y="137619"/>
                    <a:pt x="65912" y="138958"/>
                  </a:cubicBezTo>
                  <a:cubicBezTo>
                    <a:pt x="66508" y="140298"/>
                    <a:pt x="67401" y="142009"/>
                    <a:pt x="68591" y="144093"/>
                  </a:cubicBezTo>
                  <a:cubicBezTo>
                    <a:pt x="69782" y="146474"/>
                    <a:pt x="70080" y="147888"/>
                    <a:pt x="69484" y="148335"/>
                  </a:cubicBezTo>
                  <a:cubicBezTo>
                    <a:pt x="68889" y="148781"/>
                    <a:pt x="68591" y="149376"/>
                    <a:pt x="68591" y="150121"/>
                  </a:cubicBezTo>
                  <a:cubicBezTo>
                    <a:pt x="68591" y="150865"/>
                    <a:pt x="67996" y="151683"/>
                    <a:pt x="66805" y="152576"/>
                  </a:cubicBezTo>
                  <a:cubicBezTo>
                    <a:pt x="65615" y="153767"/>
                    <a:pt x="64573" y="154213"/>
                    <a:pt x="63680" y="153916"/>
                  </a:cubicBezTo>
                  <a:cubicBezTo>
                    <a:pt x="62489" y="153916"/>
                    <a:pt x="61596" y="154213"/>
                    <a:pt x="61001" y="154809"/>
                  </a:cubicBezTo>
                  <a:cubicBezTo>
                    <a:pt x="60406" y="155404"/>
                    <a:pt x="59959" y="156074"/>
                    <a:pt x="59662" y="156818"/>
                  </a:cubicBezTo>
                  <a:cubicBezTo>
                    <a:pt x="59364" y="157562"/>
                    <a:pt x="58769" y="157934"/>
                    <a:pt x="57876" y="157934"/>
                  </a:cubicBezTo>
                  <a:cubicBezTo>
                    <a:pt x="56983" y="158232"/>
                    <a:pt x="55197" y="157041"/>
                    <a:pt x="52518" y="154362"/>
                  </a:cubicBezTo>
                  <a:cubicBezTo>
                    <a:pt x="49839" y="151683"/>
                    <a:pt x="48500" y="150046"/>
                    <a:pt x="48500" y="149451"/>
                  </a:cubicBezTo>
                  <a:cubicBezTo>
                    <a:pt x="48500" y="148856"/>
                    <a:pt x="48351" y="148558"/>
                    <a:pt x="48053" y="148558"/>
                  </a:cubicBezTo>
                  <a:cubicBezTo>
                    <a:pt x="47755" y="148558"/>
                    <a:pt x="47309" y="147814"/>
                    <a:pt x="46714" y="146325"/>
                  </a:cubicBezTo>
                  <a:cubicBezTo>
                    <a:pt x="46416" y="144837"/>
                    <a:pt x="45672" y="143721"/>
                    <a:pt x="44481" y="142977"/>
                  </a:cubicBezTo>
                  <a:cubicBezTo>
                    <a:pt x="43291" y="142233"/>
                    <a:pt x="42844" y="141637"/>
                    <a:pt x="43142" y="141191"/>
                  </a:cubicBezTo>
                  <a:cubicBezTo>
                    <a:pt x="43439" y="140744"/>
                    <a:pt x="43142" y="140075"/>
                    <a:pt x="42249" y="139182"/>
                  </a:cubicBezTo>
                  <a:cubicBezTo>
                    <a:pt x="41356" y="138586"/>
                    <a:pt x="40612" y="138289"/>
                    <a:pt x="40016" y="138289"/>
                  </a:cubicBezTo>
                  <a:cubicBezTo>
                    <a:pt x="39719" y="138289"/>
                    <a:pt x="39570" y="137619"/>
                    <a:pt x="39570" y="136280"/>
                  </a:cubicBezTo>
                  <a:cubicBezTo>
                    <a:pt x="39570" y="134940"/>
                    <a:pt x="39198" y="133973"/>
                    <a:pt x="38454" y="133377"/>
                  </a:cubicBezTo>
                  <a:cubicBezTo>
                    <a:pt x="37709" y="132782"/>
                    <a:pt x="37040" y="132484"/>
                    <a:pt x="36444" y="132484"/>
                  </a:cubicBezTo>
                  <a:cubicBezTo>
                    <a:pt x="35849" y="132484"/>
                    <a:pt x="34807" y="131889"/>
                    <a:pt x="33319" y="130699"/>
                  </a:cubicBezTo>
                  <a:cubicBezTo>
                    <a:pt x="31533" y="129508"/>
                    <a:pt x="29896" y="128764"/>
                    <a:pt x="28408" y="128466"/>
                  </a:cubicBezTo>
                  <a:cubicBezTo>
                    <a:pt x="26622" y="128168"/>
                    <a:pt x="25134" y="128020"/>
                    <a:pt x="23943" y="128020"/>
                  </a:cubicBezTo>
                  <a:cubicBezTo>
                    <a:pt x="23050" y="127722"/>
                    <a:pt x="22603" y="127424"/>
                    <a:pt x="22603" y="127127"/>
                  </a:cubicBezTo>
                  <a:cubicBezTo>
                    <a:pt x="22901" y="126829"/>
                    <a:pt x="23050" y="126308"/>
                    <a:pt x="23050" y="125564"/>
                  </a:cubicBezTo>
                  <a:cubicBezTo>
                    <a:pt x="23050" y="124820"/>
                    <a:pt x="22083" y="124150"/>
                    <a:pt x="20148" y="123555"/>
                  </a:cubicBezTo>
                  <a:cubicBezTo>
                    <a:pt x="18213" y="122959"/>
                    <a:pt x="16948" y="122513"/>
                    <a:pt x="16353" y="122215"/>
                  </a:cubicBezTo>
                  <a:cubicBezTo>
                    <a:pt x="15757" y="121918"/>
                    <a:pt x="15757" y="121769"/>
                    <a:pt x="16353" y="121769"/>
                  </a:cubicBezTo>
                  <a:cubicBezTo>
                    <a:pt x="16650" y="121769"/>
                    <a:pt x="17097" y="121769"/>
                    <a:pt x="17692" y="121769"/>
                  </a:cubicBezTo>
                  <a:cubicBezTo>
                    <a:pt x="19478" y="121769"/>
                    <a:pt x="21041" y="121546"/>
                    <a:pt x="22380" y="121099"/>
                  </a:cubicBezTo>
                  <a:cubicBezTo>
                    <a:pt x="23720" y="120653"/>
                    <a:pt x="25282" y="120429"/>
                    <a:pt x="27068" y="120429"/>
                  </a:cubicBezTo>
                  <a:cubicBezTo>
                    <a:pt x="28557" y="120132"/>
                    <a:pt x="29598" y="119834"/>
                    <a:pt x="30194" y="119536"/>
                  </a:cubicBezTo>
                  <a:cubicBezTo>
                    <a:pt x="30789" y="119239"/>
                    <a:pt x="32128" y="119090"/>
                    <a:pt x="34212" y="119090"/>
                  </a:cubicBezTo>
                  <a:cubicBezTo>
                    <a:pt x="36296" y="118792"/>
                    <a:pt x="39123" y="118495"/>
                    <a:pt x="42695" y="118197"/>
                  </a:cubicBezTo>
                  <a:lnTo>
                    <a:pt x="47607" y="117750"/>
                  </a:lnTo>
                  <a:lnTo>
                    <a:pt x="47607" y="115072"/>
                  </a:lnTo>
                  <a:cubicBezTo>
                    <a:pt x="47904" y="112988"/>
                    <a:pt x="47904" y="110160"/>
                    <a:pt x="47607" y="106588"/>
                  </a:cubicBezTo>
                  <a:lnTo>
                    <a:pt x="47160" y="101677"/>
                  </a:lnTo>
                  <a:lnTo>
                    <a:pt x="44481" y="103016"/>
                  </a:lnTo>
                  <a:cubicBezTo>
                    <a:pt x="42993" y="103909"/>
                    <a:pt x="41058" y="104951"/>
                    <a:pt x="38677" y="106142"/>
                  </a:cubicBezTo>
                  <a:cubicBezTo>
                    <a:pt x="35700" y="107332"/>
                    <a:pt x="33468" y="108225"/>
                    <a:pt x="31980" y="108821"/>
                  </a:cubicBezTo>
                  <a:cubicBezTo>
                    <a:pt x="30194" y="109714"/>
                    <a:pt x="27812" y="110607"/>
                    <a:pt x="24836" y="111500"/>
                  </a:cubicBezTo>
                  <a:cubicBezTo>
                    <a:pt x="22157" y="112095"/>
                    <a:pt x="18808" y="112467"/>
                    <a:pt x="14790" y="112616"/>
                  </a:cubicBezTo>
                  <a:cubicBezTo>
                    <a:pt x="10772" y="112765"/>
                    <a:pt x="8465" y="112839"/>
                    <a:pt x="7869" y="112839"/>
                  </a:cubicBezTo>
                  <a:cubicBezTo>
                    <a:pt x="6976" y="112541"/>
                    <a:pt x="6530" y="112169"/>
                    <a:pt x="6530" y="111723"/>
                  </a:cubicBezTo>
                  <a:cubicBezTo>
                    <a:pt x="6530" y="111276"/>
                    <a:pt x="5935" y="110458"/>
                    <a:pt x="4744" y="109267"/>
                  </a:cubicBezTo>
                  <a:cubicBezTo>
                    <a:pt x="3553" y="108077"/>
                    <a:pt x="2660" y="107332"/>
                    <a:pt x="2065" y="107035"/>
                  </a:cubicBezTo>
                  <a:cubicBezTo>
                    <a:pt x="1470" y="106737"/>
                    <a:pt x="1172" y="106142"/>
                    <a:pt x="1172" y="105249"/>
                  </a:cubicBezTo>
                  <a:cubicBezTo>
                    <a:pt x="1172" y="104356"/>
                    <a:pt x="949" y="103761"/>
                    <a:pt x="502" y="103463"/>
                  </a:cubicBezTo>
                  <a:cubicBezTo>
                    <a:pt x="56" y="103165"/>
                    <a:pt x="-93" y="102793"/>
                    <a:pt x="56" y="102347"/>
                  </a:cubicBezTo>
                  <a:cubicBezTo>
                    <a:pt x="205" y="101900"/>
                    <a:pt x="1023" y="101751"/>
                    <a:pt x="2512" y="101900"/>
                  </a:cubicBezTo>
                  <a:cubicBezTo>
                    <a:pt x="4000" y="102049"/>
                    <a:pt x="6232" y="101528"/>
                    <a:pt x="9209" y="100338"/>
                  </a:cubicBezTo>
                  <a:cubicBezTo>
                    <a:pt x="12185" y="99147"/>
                    <a:pt x="17394" y="96617"/>
                    <a:pt x="24836" y="92747"/>
                  </a:cubicBezTo>
                  <a:cubicBezTo>
                    <a:pt x="30789" y="89771"/>
                    <a:pt x="36593" y="86943"/>
                    <a:pt x="42249" y="84264"/>
                  </a:cubicBezTo>
                  <a:cubicBezTo>
                    <a:pt x="44928" y="82776"/>
                    <a:pt x="46565" y="81808"/>
                    <a:pt x="47160" y="81362"/>
                  </a:cubicBezTo>
                  <a:cubicBezTo>
                    <a:pt x="47755" y="80915"/>
                    <a:pt x="48053" y="80246"/>
                    <a:pt x="48053" y="79353"/>
                  </a:cubicBezTo>
                  <a:cubicBezTo>
                    <a:pt x="48053" y="77865"/>
                    <a:pt x="48351" y="75483"/>
                    <a:pt x="48946" y="72209"/>
                  </a:cubicBezTo>
                  <a:cubicBezTo>
                    <a:pt x="49541" y="68637"/>
                    <a:pt x="49839" y="66256"/>
                    <a:pt x="49839" y="65065"/>
                  </a:cubicBezTo>
                  <a:cubicBezTo>
                    <a:pt x="49839" y="63875"/>
                    <a:pt x="49392" y="63279"/>
                    <a:pt x="48500" y="63279"/>
                  </a:cubicBezTo>
                  <a:cubicBezTo>
                    <a:pt x="47607" y="63279"/>
                    <a:pt x="46862" y="62982"/>
                    <a:pt x="46267" y="62386"/>
                  </a:cubicBezTo>
                  <a:cubicBezTo>
                    <a:pt x="45672" y="62089"/>
                    <a:pt x="43886" y="61345"/>
                    <a:pt x="40909" y="60154"/>
                  </a:cubicBezTo>
                  <a:cubicBezTo>
                    <a:pt x="37635" y="58963"/>
                    <a:pt x="35924" y="58368"/>
                    <a:pt x="35775" y="58368"/>
                  </a:cubicBezTo>
                  <a:cubicBezTo>
                    <a:pt x="35626" y="58368"/>
                    <a:pt x="34361" y="57922"/>
                    <a:pt x="31980" y="57029"/>
                  </a:cubicBezTo>
                  <a:cubicBezTo>
                    <a:pt x="29301" y="55838"/>
                    <a:pt x="27812" y="55094"/>
                    <a:pt x="27515" y="54796"/>
                  </a:cubicBezTo>
                  <a:cubicBezTo>
                    <a:pt x="26622" y="54499"/>
                    <a:pt x="24910" y="52936"/>
                    <a:pt x="22380" y="50108"/>
                  </a:cubicBezTo>
                  <a:cubicBezTo>
                    <a:pt x="19850" y="47280"/>
                    <a:pt x="18585" y="45718"/>
                    <a:pt x="18585" y="45420"/>
                  </a:cubicBezTo>
                  <a:cubicBezTo>
                    <a:pt x="18585" y="45122"/>
                    <a:pt x="18808" y="44453"/>
                    <a:pt x="19255" y="43411"/>
                  </a:cubicBezTo>
                  <a:cubicBezTo>
                    <a:pt x="19701" y="42369"/>
                    <a:pt x="20222" y="42071"/>
                    <a:pt x="20817" y="42518"/>
                  </a:cubicBezTo>
                  <a:cubicBezTo>
                    <a:pt x="21413" y="42964"/>
                    <a:pt x="22083" y="43113"/>
                    <a:pt x="22827" y="42964"/>
                  </a:cubicBezTo>
                  <a:cubicBezTo>
                    <a:pt x="23571" y="42815"/>
                    <a:pt x="24241" y="43262"/>
                    <a:pt x="24836" y="44304"/>
                  </a:cubicBezTo>
                  <a:cubicBezTo>
                    <a:pt x="25431" y="45346"/>
                    <a:pt x="26250" y="45866"/>
                    <a:pt x="27292" y="45866"/>
                  </a:cubicBezTo>
                  <a:cubicBezTo>
                    <a:pt x="28333" y="45866"/>
                    <a:pt x="30045" y="45569"/>
                    <a:pt x="32426" y="44974"/>
                  </a:cubicBezTo>
                  <a:cubicBezTo>
                    <a:pt x="34807" y="44081"/>
                    <a:pt x="36891" y="43039"/>
                    <a:pt x="38677" y="41848"/>
                  </a:cubicBezTo>
                  <a:cubicBezTo>
                    <a:pt x="40463" y="40657"/>
                    <a:pt x="42546" y="39095"/>
                    <a:pt x="44928" y="37160"/>
                  </a:cubicBezTo>
                  <a:cubicBezTo>
                    <a:pt x="47309" y="35225"/>
                    <a:pt x="49988" y="32770"/>
                    <a:pt x="52964" y="29793"/>
                  </a:cubicBezTo>
                  <a:lnTo>
                    <a:pt x="57429" y="25328"/>
                  </a:lnTo>
                  <a:lnTo>
                    <a:pt x="57429" y="20863"/>
                  </a:lnTo>
                  <a:cubicBezTo>
                    <a:pt x="57132" y="17589"/>
                    <a:pt x="56834" y="15208"/>
                    <a:pt x="56536" y="13720"/>
                  </a:cubicBezTo>
                  <a:cubicBezTo>
                    <a:pt x="56239" y="12231"/>
                    <a:pt x="55792" y="11041"/>
                    <a:pt x="55197" y="10148"/>
                  </a:cubicBezTo>
                  <a:cubicBezTo>
                    <a:pt x="54006" y="8957"/>
                    <a:pt x="53113" y="8064"/>
                    <a:pt x="52518" y="7469"/>
                  </a:cubicBezTo>
                  <a:cubicBezTo>
                    <a:pt x="51625" y="6278"/>
                    <a:pt x="50434" y="5385"/>
                    <a:pt x="48946" y="4790"/>
                  </a:cubicBezTo>
                  <a:cubicBezTo>
                    <a:pt x="47458" y="3897"/>
                    <a:pt x="46416" y="3450"/>
                    <a:pt x="45821" y="3450"/>
                  </a:cubicBezTo>
                  <a:cubicBezTo>
                    <a:pt x="45225" y="3450"/>
                    <a:pt x="44928" y="3302"/>
                    <a:pt x="44928" y="3004"/>
                  </a:cubicBezTo>
                  <a:cubicBezTo>
                    <a:pt x="44928" y="2706"/>
                    <a:pt x="47309" y="2037"/>
                    <a:pt x="52071" y="995"/>
                  </a:cubicBezTo>
                  <a:cubicBezTo>
                    <a:pt x="56834" y="-47"/>
                    <a:pt x="60034" y="-270"/>
                    <a:pt x="61671" y="3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102" name="TextBox 85">
              <a:extLst>
                <a:ext uri="{FF2B5EF4-FFF2-40B4-BE49-F238E27FC236}">
                  <a16:creationId xmlns:a16="http://schemas.microsoft.com/office/drawing/2014/main" id="{C67A0B82-DC09-0FEB-A834-3C940D5B3E05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915915" y="-2823533"/>
              <a:ext cx="2202636" cy="2404538"/>
            </a:xfrm>
            <a:custGeom>
              <a:avLst/>
              <a:gdLst/>
              <a:ahLst/>
              <a:cxnLst/>
              <a:rect l="l" t="t" r="r" b="b"/>
              <a:pathLst>
                <a:path w="159098" h="173682">
                  <a:moveTo>
                    <a:pt x="59532" y="85725"/>
                  </a:moveTo>
                  <a:cubicBezTo>
                    <a:pt x="58639" y="86023"/>
                    <a:pt x="57597" y="86320"/>
                    <a:pt x="56407" y="86618"/>
                  </a:cubicBezTo>
                  <a:cubicBezTo>
                    <a:pt x="56109" y="86618"/>
                    <a:pt x="55291" y="86841"/>
                    <a:pt x="53951" y="87288"/>
                  </a:cubicBezTo>
                  <a:cubicBezTo>
                    <a:pt x="52612" y="87734"/>
                    <a:pt x="51495" y="87957"/>
                    <a:pt x="50603" y="87957"/>
                  </a:cubicBezTo>
                  <a:cubicBezTo>
                    <a:pt x="48519" y="88553"/>
                    <a:pt x="46882" y="89371"/>
                    <a:pt x="45691" y="90413"/>
                  </a:cubicBezTo>
                  <a:cubicBezTo>
                    <a:pt x="44501" y="91455"/>
                    <a:pt x="43533" y="91901"/>
                    <a:pt x="42789" y="91752"/>
                  </a:cubicBezTo>
                  <a:cubicBezTo>
                    <a:pt x="42045" y="91604"/>
                    <a:pt x="41078" y="91678"/>
                    <a:pt x="39887" y="91976"/>
                  </a:cubicBezTo>
                  <a:cubicBezTo>
                    <a:pt x="38696" y="92273"/>
                    <a:pt x="37803" y="92571"/>
                    <a:pt x="37208" y="92869"/>
                  </a:cubicBezTo>
                  <a:cubicBezTo>
                    <a:pt x="36613" y="93166"/>
                    <a:pt x="36166" y="92794"/>
                    <a:pt x="35869" y="91752"/>
                  </a:cubicBezTo>
                  <a:cubicBezTo>
                    <a:pt x="35571" y="90711"/>
                    <a:pt x="35720" y="89743"/>
                    <a:pt x="36315" y="88850"/>
                  </a:cubicBezTo>
                  <a:cubicBezTo>
                    <a:pt x="36613" y="87660"/>
                    <a:pt x="36687" y="86990"/>
                    <a:pt x="36538" y="86841"/>
                  </a:cubicBezTo>
                  <a:cubicBezTo>
                    <a:pt x="36389" y="86692"/>
                    <a:pt x="34827" y="87808"/>
                    <a:pt x="31850" y="90190"/>
                  </a:cubicBezTo>
                  <a:cubicBezTo>
                    <a:pt x="28874" y="92571"/>
                    <a:pt x="24706" y="96292"/>
                    <a:pt x="19349" y="101352"/>
                  </a:cubicBezTo>
                  <a:cubicBezTo>
                    <a:pt x="13991" y="106710"/>
                    <a:pt x="10642" y="110282"/>
                    <a:pt x="9303" y="112067"/>
                  </a:cubicBezTo>
                  <a:cubicBezTo>
                    <a:pt x="7963" y="113853"/>
                    <a:pt x="7070" y="115118"/>
                    <a:pt x="6624" y="115863"/>
                  </a:cubicBezTo>
                  <a:cubicBezTo>
                    <a:pt x="6177" y="116607"/>
                    <a:pt x="5954" y="117128"/>
                    <a:pt x="5954" y="117425"/>
                  </a:cubicBezTo>
                  <a:cubicBezTo>
                    <a:pt x="5954" y="117723"/>
                    <a:pt x="7963" y="117872"/>
                    <a:pt x="11982" y="117872"/>
                  </a:cubicBezTo>
                  <a:cubicBezTo>
                    <a:pt x="16000" y="117872"/>
                    <a:pt x="18307" y="117425"/>
                    <a:pt x="18902" y="116532"/>
                  </a:cubicBezTo>
                  <a:cubicBezTo>
                    <a:pt x="19497" y="115639"/>
                    <a:pt x="20390" y="113556"/>
                    <a:pt x="21581" y="110282"/>
                  </a:cubicBezTo>
                  <a:cubicBezTo>
                    <a:pt x="22772" y="107007"/>
                    <a:pt x="23665" y="105073"/>
                    <a:pt x="24260" y="104477"/>
                  </a:cubicBezTo>
                  <a:cubicBezTo>
                    <a:pt x="25153" y="103584"/>
                    <a:pt x="25748" y="103510"/>
                    <a:pt x="26046" y="104254"/>
                  </a:cubicBezTo>
                  <a:cubicBezTo>
                    <a:pt x="26344" y="104998"/>
                    <a:pt x="26641" y="105965"/>
                    <a:pt x="26939" y="107156"/>
                  </a:cubicBezTo>
                  <a:cubicBezTo>
                    <a:pt x="27237" y="108347"/>
                    <a:pt x="27385" y="110579"/>
                    <a:pt x="27385" y="113853"/>
                  </a:cubicBezTo>
                  <a:cubicBezTo>
                    <a:pt x="27683" y="117128"/>
                    <a:pt x="27906" y="119062"/>
                    <a:pt x="28055" y="119658"/>
                  </a:cubicBezTo>
                  <a:cubicBezTo>
                    <a:pt x="28204" y="120253"/>
                    <a:pt x="29320" y="120551"/>
                    <a:pt x="31404" y="120551"/>
                  </a:cubicBezTo>
                  <a:cubicBezTo>
                    <a:pt x="33190" y="120551"/>
                    <a:pt x="34380" y="120253"/>
                    <a:pt x="34976" y="119658"/>
                  </a:cubicBezTo>
                  <a:cubicBezTo>
                    <a:pt x="35571" y="118467"/>
                    <a:pt x="36464" y="117128"/>
                    <a:pt x="37654" y="115639"/>
                  </a:cubicBezTo>
                  <a:cubicBezTo>
                    <a:pt x="38547" y="115044"/>
                    <a:pt x="41078" y="112365"/>
                    <a:pt x="45245" y="107603"/>
                  </a:cubicBezTo>
                  <a:cubicBezTo>
                    <a:pt x="48519" y="103733"/>
                    <a:pt x="51347" y="100459"/>
                    <a:pt x="53728" y="97780"/>
                  </a:cubicBezTo>
                  <a:cubicBezTo>
                    <a:pt x="56109" y="95101"/>
                    <a:pt x="57746" y="92571"/>
                    <a:pt x="58639" y="90190"/>
                  </a:cubicBezTo>
                  <a:cubicBezTo>
                    <a:pt x="59830" y="88106"/>
                    <a:pt x="60276" y="86767"/>
                    <a:pt x="59979" y="86171"/>
                  </a:cubicBezTo>
                  <a:cubicBezTo>
                    <a:pt x="59979" y="85874"/>
                    <a:pt x="59830" y="85725"/>
                    <a:pt x="59532" y="85725"/>
                  </a:cubicBezTo>
                  <a:close/>
                  <a:moveTo>
                    <a:pt x="55067" y="53132"/>
                  </a:moveTo>
                  <a:cubicBezTo>
                    <a:pt x="54472" y="53132"/>
                    <a:pt x="53579" y="53578"/>
                    <a:pt x="52388" y="54471"/>
                  </a:cubicBezTo>
                  <a:cubicBezTo>
                    <a:pt x="49710" y="56555"/>
                    <a:pt x="48370" y="57596"/>
                    <a:pt x="48370" y="57596"/>
                  </a:cubicBezTo>
                  <a:cubicBezTo>
                    <a:pt x="47179" y="58489"/>
                    <a:pt x="46584" y="59457"/>
                    <a:pt x="46584" y="60498"/>
                  </a:cubicBezTo>
                  <a:cubicBezTo>
                    <a:pt x="46584" y="61540"/>
                    <a:pt x="46807" y="62061"/>
                    <a:pt x="47254" y="62061"/>
                  </a:cubicBezTo>
                  <a:cubicBezTo>
                    <a:pt x="47700" y="62061"/>
                    <a:pt x="48965" y="60871"/>
                    <a:pt x="51049" y="58489"/>
                  </a:cubicBezTo>
                  <a:cubicBezTo>
                    <a:pt x="53133" y="56108"/>
                    <a:pt x="54398" y="54620"/>
                    <a:pt x="54844" y="54024"/>
                  </a:cubicBezTo>
                  <a:cubicBezTo>
                    <a:pt x="55291" y="53429"/>
                    <a:pt x="55365" y="53132"/>
                    <a:pt x="55067" y="53132"/>
                  </a:cubicBezTo>
                  <a:close/>
                  <a:moveTo>
                    <a:pt x="57300" y="10939"/>
                  </a:moveTo>
                  <a:cubicBezTo>
                    <a:pt x="61169" y="11088"/>
                    <a:pt x="64146" y="11460"/>
                    <a:pt x="66229" y="12055"/>
                  </a:cubicBezTo>
                  <a:cubicBezTo>
                    <a:pt x="68313" y="12650"/>
                    <a:pt x="70992" y="13692"/>
                    <a:pt x="74266" y="15180"/>
                  </a:cubicBezTo>
                  <a:cubicBezTo>
                    <a:pt x="77243" y="16669"/>
                    <a:pt x="79922" y="18157"/>
                    <a:pt x="82303" y="19645"/>
                  </a:cubicBezTo>
                  <a:cubicBezTo>
                    <a:pt x="84386" y="20836"/>
                    <a:pt x="87214" y="22919"/>
                    <a:pt x="90786" y="25896"/>
                  </a:cubicBezTo>
                  <a:cubicBezTo>
                    <a:pt x="94656" y="28575"/>
                    <a:pt x="98228" y="31551"/>
                    <a:pt x="101502" y="34826"/>
                  </a:cubicBezTo>
                  <a:cubicBezTo>
                    <a:pt x="104776" y="38398"/>
                    <a:pt x="107306" y="41523"/>
                    <a:pt x="109092" y="44202"/>
                  </a:cubicBezTo>
                  <a:cubicBezTo>
                    <a:pt x="111176" y="46881"/>
                    <a:pt x="112441" y="48146"/>
                    <a:pt x="112887" y="47997"/>
                  </a:cubicBezTo>
                  <a:cubicBezTo>
                    <a:pt x="113334" y="47848"/>
                    <a:pt x="113557" y="46881"/>
                    <a:pt x="113557" y="45095"/>
                  </a:cubicBezTo>
                  <a:cubicBezTo>
                    <a:pt x="113557" y="43309"/>
                    <a:pt x="113036" y="41225"/>
                    <a:pt x="111994" y="38844"/>
                  </a:cubicBezTo>
                  <a:cubicBezTo>
                    <a:pt x="110952" y="36463"/>
                    <a:pt x="109241" y="34230"/>
                    <a:pt x="106860" y="32147"/>
                  </a:cubicBezTo>
                  <a:lnTo>
                    <a:pt x="103288" y="29021"/>
                  </a:lnTo>
                  <a:lnTo>
                    <a:pt x="108199" y="29468"/>
                  </a:lnTo>
                  <a:cubicBezTo>
                    <a:pt x="111473" y="29468"/>
                    <a:pt x="113780" y="29765"/>
                    <a:pt x="115120" y="30361"/>
                  </a:cubicBezTo>
                  <a:cubicBezTo>
                    <a:pt x="116459" y="30956"/>
                    <a:pt x="118319" y="32147"/>
                    <a:pt x="120701" y="33933"/>
                  </a:cubicBezTo>
                  <a:cubicBezTo>
                    <a:pt x="122784" y="35719"/>
                    <a:pt x="123975" y="36612"/>
                    <a:pt x="124272" y="36612"/>
                  </a:cubicBezTo>
                  <a:cubicBezTo>
                    <a:pt x="124570" y="36612"/>
                    <a:pt x="125165" y="36909"/>
                    <a:pt x="126058" y="37505"/>
                  </a:cubicBezTo>
                  <a:cubicBezTo>
                    <a:pt x="126951" y="38100"/>
                    <a:pt x="127844" y="39142"/>
                    <a:pt x="128737" y="40630"/>
                  </a:cubicBezTo>
                  <a:cubicBezTo>
                    <a:pt x="129630" y="42416"/>
                    <a:pt x="130374" y="43383"/>
                    <a:pt x="130970" y="43532"/>
                  </a:cubicBezTo>
                  <a:cubicBezTo>
                    <a:pt x="131565" y="43681"/>
                    <a:pt x="132309" y="44276"/>
                    <a:pt x="133202" y="45318"/>
                  </a:cubicBezTo>
                  <a:cubicBezTo>
                    <a:pt x="134095" y="46360"/>
                    <a:pt x="134542" y="47402"/>
                    <a:pt x="134542" y="48443"/>
                  </a:cubicBezTo>
                  <a:cubicBezTo>
                    <a:pt x="134542" y="49485"/>
                    <a:pt x="134095" y="50750"/>
                    <a:pt x="133202" y="52239"/>
                  </a:cubicBezTo>
                  <a:cubicBezTo>
                    <a:pt x="132012" y="54024"/>
                    <a:pt x="130821" y="55810"/>
                    <a:pt x="129630" y="57596"/>
                  </a:cubicBezTo>
                  <a:cubicBezTo>
                    <a:pt x="128440" y="59085"/>
                    <a:pt x="126654" y="61019"/>
                    <a:pt x="124272" y="63401"/>
                  </a:cubicBezTo>
                  <a:cubicBezTo>
                    <a:pt x="122189" y="65484"/>
                    <a:pt x="121147" y="67047"/>
                    <a:pt x="121147" y="68089"/>
                  </a:cubicBezTo>
                  <a:cubicBezTo>
                    <a:pt x="121147" y="69131"/>
                    <a:pt x="121445" y="70544"/>
                    <a:pt x="122040" y="72330"/>
                  </a:cubicBezTo>
                  <a:cubicBezTo>
                    <a:pt x="122338" y="74414"/>
                    <a:pt x="122635" y="75456"/>
                    <a:pt x="122933" y="75456"/>
                  </a:cubicBezTo>
                  <a:cubicBezTo>
                    <a:pt x="123231" y="75456"/>
                    <a:pt x="123975" y="74712"/>
                    <a:pt x="125165" y="73223"/>
                  </a:cubicBezTo>
                  <a:cubicBezTo>
                    <a:pt x="126654" y="71735"/>
                    <a:pt x="128291" y="70247"/>
                    <a:pt x="130077" y="68758"/>
                  </a:cubicBezTo>
                  <a:cubicBezTo>
                    <a:pt x="132458" y="66973"/>
                    <a:pt x="133797" y="66080"/>
                    <a:pt x="134095" y="66080"/>
                  </a:cubicBezTo>
                  <a:cubicBezTo>
                    <a:pt x="134393" y="65782"/>
                    <a:pt x="134690" y="65782"/>
                    <a:pt x="134988" y="66080"/>
                  </a:cubicBezTo>
                  <a:cubicBezTo>
                    <a:pt x="135286" y="66377"/>
                    <a:pt x="135583" y="66973"/>
                    <a:pt x="135881" y="67865"/>
                  </a:cubicBezTo>
                  <a:cubicBezTo>
                    <a:pt x="136774" y="69354"/>
                    <a:pt x="137518" y="70842"/>
                    <a:pt x="138113" y="72330"/>
                  </a:cubicBezTo>
                  <a:cubicBezTo>
                    <a:pt x="138709" y="73223"/>
                    <a:pt x="139304" y="74563"/>
                    <a:pt x="139899" y="76349"/>
                  </a:cubicBezTo>
                  <a:cubicBezTo>
                    <a:pt x="140495" y="77837"/>
                    <a:pt x="140792" y="80144"/>
                    <a:pt x="140792" y="83269"/>
                  </a:cubicBezTo>
                  <a:cubicBezTo>
                    <a:pt x="140792" y="86395"/>
                    <a:pt x="140495" y="88404"/>
                    <a:pt x="139899" y="89297"/>
                  </a:cubicBezTo>
                  <a:cubicBezTo>
                    <a:pt x="139602" y="90190"/>
                    <a:pt x="139230" y="90636"/>
                    <a:pt x="138783" y="90636"/>
                  </a:cubicBezTo>
                  <a:cubicBezTo>
                    <a:pt x="138337" y="90636"/>
                    <a:pt x="137220" y="91380"/>
                    <a:pt x="135435" y="92869"/>
                  </a:cubicBezTo>
                  <a:cubicBezTo>
                    <a:pt x="133649" y="94357"/>
                    <a:pt x="132681" y="95175"/>
                    <a:pt x="132532" y="95324"/>
                  </a:cubicBezTo>
                  <a:cubicBezTo>
                    <a:pt x="132384" y="95473"/>
                    <a:pt x="131416" y="96292"/>
                    <a:pt x="129630" y="97780"/>
                  </a:cubicBezTo>
                  <a:lnTo>
                    <a:pt x="126951" y="99566"/>
                  </a:lnTo>
                  <a:lnTo>
                    <a:pt x="126951" y="103138"/>
                  </a:lnTo>
                  <a:cubicBezTo>
                    <a:pt x="127249" y="104328"/>
                    <a:pt x="127844" y="108942"/>
                    <a:pt x="128737" y="116979"/>
                  </a:cubicBezTo>
                  <a:cubicBezTo>
                    <a:pt x="129333" y="122932"/>
                    <a:pt x="129928" y="129778"/>
                    <a:pt x="130523" y="137517"/>
                  </a:cubicBezTo>
                  <a:cubicBezTo>
                    <a:pt x="130821" y="144363"/>
                    <a:pt x="130523" y="149423"/>
                    <a:pt x="129630" y="152698"/>
                  </a:cubicBezTo>
                  <a:cubicBezTo>
                    <a:pt x="129035" y="155674"/>
                    <a:pt x="128291" y="158055"/>
                    <a:pt x="127398" y="159841"/>
                  </a:cubicBezTo>
                  <a:cubicBezTo>
                    <a:pt x="126803" y="161330"/>
                    <a:pt x="126505" y="162371"/>
                    <a:pt x="126505" y="162967"/>
                  </a:cubicBezTo>
                  <a:cubicBezTo>
                    <a:pt x="126505" y="163562"/>
                    <a:pt x="126282" y="163934"/>
                    <a:pt x="125835" y="164083"/>
                  </a:cubicBezTo>
                  <a:cubicBezTo>
                    <a:pt x="125389" y="164232"/>
                    <a:pt x="125017" y="165497"/>
                    <a:pt x="124719" y="167878"/>
                  </a:cubicBezTo>
                  <a:cubicBezTo>
                    <a:pt x="124719" y="169962"/>
                    <a:pt x="124421" y="171003"/>
                    <a:pt x="123826" y="171003"/>
                  </a:cubicBezTo>
                  <a:cubicBezTo>
                    <a:pt x="123528" y="171003"/>
                    <a:pt x="123231" y="170706"/>
                    <a:pt x="122933" y="170110"/>
                  </a:cubicBezTo>
                  <a:cubicBezTo>
                    <a:pt x="122635" y="169515"/>
                    <a:pt x="122338" y="169217"/>
                    <a:pt x="122040" y="169217"/>
                  </a:cubicBezTo>
                  <a:cubicBezTo>
                    <a:pt x="121445" y="169217"/>
                    <a:pt x="120998" y="169962"/>
                    <a:pt x="120701" y="171450"/>
                  </a:cubicBezTo>
                  <a:cubicBezTo>
                    <a:pt x="120105" y="172938"/>
                    <a:pt x="119584" y="173682"/>
                    <a:pt x="119138" y="173682"/>
                  </a:cubicBezTo>
                  <a:cubicBezTo>
                    <a:pt x="118691" y="173682"/>
                    <a:pt x="118468" y="173533"/>
                    <a:pt x="118468" y="173236"/>
                  </a:cubicBezTo>
                  <a:cubicBezTo>
                    <a:pt x="118468" y="172938"/>
                    <a:pt x="118022" y="172343"/>
                    <a:pt x="117129" y="171450"/>
                  </a:cubicBezTo>
                  <a:cubicBezTo>
                    <a:pt x="116236" y="170557"/>
                    <a:pt x="115789" y="169813"/>
                    <a:pt x="115789" y="169217"/>
                  </a:cubicBezTo>
                  <a:cubicBezTo>
                    <a:pt x="115492" y="168622"/>
                    <a:pt x="115343" y="168176"/>
                    <a:pt x="115343" y="167878"/>
                  </a:cubicBezTo>
                  <a:cubicBezTo>
                    <a:pt x="115343" y="167580"/>
                    <a:pt x="115120" y="167432"/>
                    <a:pt x="114673" y="167432"/>
                  </a:cubicBezTo>
                  <a:cubicBezTo>
                    <a:pt x="114227" y="167432"/>
                    <a:pt x="113557" y="166985"/>
                    <a:pt x="112664" y="166092"/>
                  </a:cubicBezTo>
                  <a:cubicBezTo>
                    <a:pt x="111771" y="165199"/>
                    <a:pt x="110878" y="164604"/>
                    <a:pt x="109985" y="164306"/>
                  </a:cubicBezTo>
                  <a:cubicBezTo>
                    <a:pt x="109390" y="164008"/>
                    <a:pt x="107976" y="162520"/>
                    <a:pt x="105743" y="159841"/>
                  </a:cubicBezTo>
                  <a:cubicBezTo>
                    <a:pt x="103511" y="157162"/>
                    <a:pt x="102246" y="155079"/>
                    <a:pt x="101948" y="153590"/>
                  </a:cubicBezTo>
                  <a:cubicBezTo>
                    <a:pt x="101651" y="152400"/>
                    <a:pt x="101204" y="150614"/>
                    <a:pt x="100609" y="148233"/>
                  </a:cubicBezTo>
                  <a:cubicBezTo>
                    <a:pt x="100311" y="146149"/>
                    <a:pt x="100162" y="144363"/>
                    <a:pt x="100162" y="142875"/>
                  </a:cubicBezTo>
                  <a:cubicBezTo>
                    <a:pt x="99865" y="141387"/>
                    <a:pt x="99567" y="139898"/>
                    <a:pt x="99269" y="138410"/>
                  </a:cubicBezTo>
                  <a:cubicBezTo>
                    <a:pt x="98376" y="136624"/>
                    <a:pt x="97930" y="135582"/>
                    <a:pt x="97930" y="135285"/>
                  </a:cubicBezTo>
                  <a:cubicBezTo>
                    <a:pt x="97632" y="134392"/>
                    <a:pt x="97335" y="133945"/>
                    <a:pt x="97037" y="133945"/>
                  </a:cubicBezTo>
                  <a:cubicBezTo>
                    <a:pt x="96739" y="133350"/>
                    <a:pt x="96293" y="132606"/>
                    <a:pt x="95697" y="131713"/>
                  </a:cubicBezTo>
                  <a:cubicBezTo>
                    <a:pt x="94804" y="130522"/>
                    <a:pt x="94209" y="129034"/>
                    <a:pt x="93912" y="127248"/>
                  </a:cubicBezTo>
                  <a:cubicBezTo>
                    <a:pt x="93614" y="125462"/>
                    <a:pt x="93167" y="123974"/>
                    <a:pt x="92572" y="122783"/>
                  </a:cubicBezTo>
                  <a:cubicBezTo>
                    <a:pt x="92572" y="122485"/>
                    <a:pt x="92423" y="122039"/>
                    <a:pt x="92126" y="121444"/>
                  </a:cubicBezTo>
                  <a:cubicBezTo>
                    <a:pt x="91530" y="120551"/>
                    <a:pt x="91233" y="119955"/>
                    <a:pt x="91233" y="119658"/>
                  </a:cubicBezTo>
                  <a:cubicBezTo>
                    <a:pt x="90935" y="119062"/>
                    <a:pt x="90861" y="118690"/>
                    <a:pt x="91009" y="118541"/>
                  </a:cubicBezTo>
                  <a:cubicBezTo>
                    <a:pt x="91158" y="118393"/>
                    <a:pt x="92870" y="119062"/>
                    <a:pt x="96144" y="120551"/>
                  </a:cubicBezTo>
                  <a:cubicBezTo>
                    <a:pt x="98823" y="122039"/>
                    <a:pt x="101799" y="123676"/>
                    <a:pt x="105074" y="125462"/>
                  </a:cubicBezTo>
                  <a:cubicBezTo>
                    <a:pt x="107753" y="126950"/>
                    <a:pt x="109241" y="127843"/>
                    <a:pt x="109538" y="128141"/>
                  </a:cubicBezTo>
                  <a:cubicBezTo>
                    <a:pt x="110134" y="128439"/>
                    <a:pt x="110506" y="128513"/>
                    <a:pt x="110655" y="128364"/>
                  </a:cubicBezTo>
                  <a:cubicBezTo>
                    <a:pt x="110804" y="128215"/>
                    <a:pt x="111027" y="126801"/>
                    <a:pt x="111324" y="124123"/>
                  </a:cubicBezTo>
                  <a:cubicBezTo>
                    <a:pt x="111622" y="121146"/>
                    <a:pt x="111920" y="118021"/>
                    <a:pt x="112217" y="114746"/>
                  </a:cubicBezTo>
                  <a:cubicBezTo>
                    <a:pt x="112217" y="111472"/>
                    <a:pt x="111622" y="109686"/>
                    <a:pt x="110431" y="109389"/>
                  </a:cubicBezTo>
                  <a:cubicBezTo>
                    <a:pt x="109538" y="109091"/>
                    <a:pt x="108794" y="109091"/>
                    <a:pt x="108199" y="109389"/>
                  </a:cubicBezTo>
                  <a:cubicBezTo>
                    <a:pt x="106115" y="110579"/>
                    <a:pt x="104181" y="111621"/>
                    <a:pt x="102395" y="112514"/>
                  </a:cubicBezTo>
                  <a:cubicBezTo>
                    <a:pt x="98823" y="114300"/>
                    <a:pt x="96590" y="115490"/>
                    <a:pt x="95697" y="116086"/>
                  </a:cubicBezTo>
                  <a:cubicBezTo>
                    <a:pt x="94209" y="116979"/>
                    <a:pt x="93242" y="117202"/>
                    <a:pt x="92795" y="116756"/>
                  </a:cubicBezTo>
                  <a:cubicBezTo>
                    <a:pt x="92349" y="116309"/>
                    <a:pt x="91530" y="116235"/>
                    <a:pt x="90340" y="116532"/>
                  </a:cubicBezTo>
                  <a:cubicBezTo>
                    <a:pt x="88851" y="116532"/>
                    <a:pt x="87810" y="116681"/>
                    <a:pt x="87214" y="116979"/>
                  </a:cubicBezTo>
                  <a:cubicBezTo>
                    <a:pt x="86917" y="117276"/>
                    <a:pt x="86321" y="117723"/>
                    <a:pt x="85428" y="118318"/>
                  </a:cubicBezTo>
                  <a:cubicBezTo>
                    <a:pt x="84833" y="118914"/>
                    <a:pt x="84089" y="119509"/>
                    <a:pt x="83196" y="120104"/>
                  </a:cubicBezTo>
                  <a:cubicBezTo>
                    <a:pt x="81708" y="120699"/>
                    <a:pt x="79029" y="122337"/>
                    <a:pt x="75159" y="125015"/>
                  </a:cubicBezTo>
                  <a:cubicBezTo>
                    <a:pt x="70992" y="127992"/>
                    <a:pt x="68462" y="129629"/>
                    <a:pt x="67569" y="129927"/>
                  </a:cubicBezTo>
                  <a:cubicBezTo>
                    <a:pt x="66378" y="130224"/>
                    <a:pt x="65783" y="130224"/>
                    <a:pt x="65783" y="129927"/>
                  </a:cubicBezTo>
                  <a:cubicBezTo>
                    <a:pt x="65485" y="129927"/>
                    <a:pt x="66825" y="128885"/>
                    <a:pt x="69801" y="126801"/>
                  </a:cubicBezTo>
                  <a:cubicBezTo>
                    <a:pt x="72480" y="124718"/>
                    <a:pt x="73820" y="123527"/>
                    <a:pt x="73820" y="123230"/>
                  </a:cubicBezTo>
                  <a:cubicBezTo>
                    <a:pt x="73820" y="122932"/>
                    <a:pt x="73671" y="122783"/>
                    <a:pt x="73373" y="122783"/>
                  </a:cubicBezTo>
                  <a:cubicBezTo>
                    <a:pt x="73076" y="122783"/>
                    <a:pt x="71736" y="123825"/>
                    <a:pt x="69355" y="125908"/>
                  </a:cubicBezTo>
                  <a:cubicBezTo>
                    <a:pt x="66974" y="127992"/>
                    <a:pt x="65634" y="129034"/>
                    <a:pt x="65336" y="129034"/>
                  </a:cubicBezTo>
                  <a:cubicBezTo>
                    <a:pt x="65039" y="129034"/>
                    <a:pt x="64964" y="128885"/>
                    <a:pt x="65113" y="128587"/>
                  </a:cubicBezTo>
                  <a:cubicBezTo>
                    <a:pt x="65262" y="128290"/>
                    <a:pt x="66974" y="126504"/>
                    <a:pt x="70248" y="123230"/>
                  </a:cubicBezTo>
                  <a:cubicBezTo>
                    <a:pt x="73820" y="120253"/>
                    <a:pt x="78880" y="115639"/>
                    <a:pt x="85428" y="109389"/>
                  </a:cubicBezTo>
                  <a:cubicBezTo>
                    <a:pt x="91977" y="102840"/>
                    <a:pt x="96888" y="98226"/>
                    <a:pt x="100162" y="95548"/>
                  </a:cubicBezTo>
                  <a:cubicBezTo>
                    <a:pt x="102246" y="93464"/>
                    <a:pt x="104776" y="91083"/>
                    <a:pt x="107753" y="88404"/>
                  </a:cubicBezTo>
                  <a:lnTo>
                    <a:pt x="110431" y="85725"/>
                  </a:lnTo>
                  <a:lnTo>
                    <a:pt x="109538" y="80814"/>
                  </a:lnTo>
                  <a:cubicBezTo>
                    <a:pt x="109241" y="77539"/>
                    <a:pt x="108869" y="75753"/>
                    <a:pt x="108422" y="75456"/>
                  </a:cubicBezTo>
                  <a:cubicBezTo>
                    <a:pt x="107976" y="75158"/>
                    <a:pt x="107083" y="75530"/>
                    <a:pt x="105743" y="76572"/>
                  </a:cubicBezTo>
                  <a:cubicBezTo>
                    <a:pt x="104404" y="77614"/>
                    <a:pt x="103436" y="78135"/>
                    <a:pt x="102841" y="78135"/>
                  </a:cubicBezTo>
                  <a:cubicBezTo>
                    <a:pt x="102246" y="78432"/>
                    <a:pt x="101353" y="79028"/>
                    <a:pt x="100162" y="79921"/>
                  </a:cubicBezTo>
                  <a:cubicBezTo>
                    <a:pt x="98972" y="80814"/>
                    <a:pt x="98079" y="81260"/>
                    <a:pt x="97483" y="81260"/>
                  </a:cubicBezTo>
                  <a:cubicBezTo>
                    <a:pt x="97483" y="81558"/>
                    <a:pt x="97260" y="81781"/>
                    <a:pt x="96814" y="81930"/>
                  </a:cubicBezTo>
                  <a:cubicBezTo>
                    <a:pt x="96367" y="82079"/>
                    <a:pt x="95846" y="82302"/>
                    <a:pt x="95251" y="82599"/>
                  </a:cubicBezTo>
                  <a:cubicBezTo>
                    <a:pt x="94656" y="82897"/>
                    <a:pt x="94209" y="83046"/>
                    <a:pt x="93912" y="83046"/>
                  </a:cubicBezTo>
                  <a:cubicBezTo>
                    <a:pt x="91828" y="83939"/>
                    <a:pt x="90712" y="84385"/>
                    <a:pt x="90563" y="84385"/>
                  </a:cubicBezTo>
                  <a:cubicBezTo>
                    <a:pt x="90414" y="84385"/>
                    <a:pt x="89744" y="84832"/>
                    <a:pt x="88554" y="85725"/>
                  </a:cubicBezTo>
                  <a:cubicBezTo>
                    <a:pt x="87363" y="86915"/>
                    <a:pt x="86321" y="87511"/>
                    <a:pt x="85428" y="87511"/>
                  </a:cubicBezTo>
                  <a:cubicBezTo>
                    <a:pt x="84238" y="87511"/>
                    <a:pt x="83196" y="87213"/>
                    <a:pt x="82303" y="86618"/>
                  </a:cubicBezTo>
                  <a:cubicBezTo>
                    <a:pt x="81112" y="86320"/>
                    <a:pt x="80219" y="85725"/>
                    <a:pt x="79624" y="84832"/>
                  </a:cubicBezTo>
                  <a:cubicBezTo>
                    <a:pt x="78731" y="84237"/>
                    <a:pt x="77689" y="83939"/>
                    <a:pt x="76499" y="83939"/>
                  </a:cubicBezTo>
                  <a:cubicBezTo>
                    <a:pt x="75308" y="83641"/>
                    <a:pt x="74564" y="83790"/>
                    <a:pt x="74266" y="84385"/>
                  </a:cubicBezTo>
                  <a:cubicBezTo>
                    <a:pt x="73969" y="84683"/>
                    <a:pt x="73671" y="85278"/>
                    <a:pt x="73373" y="86171"/>
                  </a:cubicBezTo>
                  <a:cubicBezTo>
                    <a:pt x="73076" y="86767"/>
                    <a:pt x="72778" y="87213"/>
                    <a:pt x="72480" y="87511"/>
                  </a:cubicBezTo>
                  <a:cubicBezTo>
                    <a:pt x="72183" y="88106"/>
                    <a:pt x="71438" y="89743"/>
                    <a:pt x="70248" y="92422"/>
                  </a:cubicBezTo>
                  <a:cubicBezTo>
                    <a:pt x="69355" y="94208"/>
                    <a:pt x="67867" y="96292"/>
                    <a:pt x="65783" y="98673"/>
                  </a:cubicBezTo>
                  <a:cubicBezTo>
                    <a:pt x="65485" y="98971"/>
                    <a:pt x="65039" y="99491"/>
                    <a:pt x="64444" y="100236"/>
                  </a:cubicBezTo>
                  <a:cubicBezTo>
                    <a:pt x="63848" y="100980"/>
                    <a:pt x="63402" y="101501"/>
                    <a:pt x="63104" y="101798"/>
                  </a:cubicBezTo>
                  <a:cubicBezTo>
                    <a:pt x="62806" y="102096"/>
                    <a:pt x="62658" y="102245"/>
                    <a:pt x="62658" y="102245"/>
                  </a:cubicBezTo>
                  <a:cubicBezTo>
                    <a:pt x="62360" y="102542"/>
                    <a:pt x="61913" y="103138"/>
                    <a:pt x="61318" y="104031"/>
                  </a:cubicBezTo>
                  <a:cubicBezTo>
                    <a:pt x="60723" y="104924"/>
                    <a:pt x="59830" y="106114"/>
                    <a:pt x="58639" y="107603"/>
                  </a:cubicBezTo>
                  <a:cubicBezTo>
                    <a:pt x="57746" y="108793"/>
                    <a:pt x="56704" y="110430"/>
                    <a:pt x="55514" y="112514"/>
                  </a:cubicBezTo>
                  <a:cubicBezTo>
                    <a:pt x="54621" y="114300"/>
                    <a:pt x="54174" y="115788"/>
                    <a:pt x="54174" y="116979"/>
                  </a:cubicBezTo>
                  <a:cubicBezTo>
                    <a:pt x="54174" y="117872"/>
                    <a:pt x="53430" y="119360"/>
                    <a:pt x="51942" y="121444"/>
                  </a:cubicBezTo>
                  <a:cubicBezTo>
                    <a:pt x="50751" y="123825"/>
                    <a:pt x="49561" y="125611"/>
                    <a:pt x="48370" y="126801"/>
                  </a:cubicBezTo>
                  <a:cubicBezTo>
                    <a:pt x="47179" y="127992"/>
                    <a:pt x="45468" y="130299"/>
                    <a:pt x="43236" y="133722"/>
                  </a:cubicBezTo>
                  <a:cubicBezTo>
                    <a:pt x="41003" y="137145"/>
                    <a:pt x="39738" y="139005"/>
                    <a:pt x="39440" y="139303"/>
                  </a:cubicBezTo>
                  <a:cubicBezTo>
                    <a:pt x="38547" y="140196"/>
                    <a:pt x="38101" y="140791"/>
                    <a:pt x="38101" y="141089"/>
                  </a:cubicBezTo>
                  <a:cubicBezTo>
                    <a:pt x="37506" y="141684"/>
                    <a:pt x="36464" y="141387"/>
                    <a:pt x="34976" y="140196"/>
                  </a:cubicBezTo>
                  <a:cubicBezTo>
                    <a:pt x="33190" y="139303"/>
                    <a:pt x="29915" y="136475"/>
                    <a:pt x="25153" y="131713"/>
                  </a:cubicBezTo>
                  <a:cubicBezTo>
                    <a:pt x="20390" y="126950"/>
                    <a:pt x="17637" y="124569"/>
                    <a:pt x="16893" y="124569"/>
                  </a:cubicBezTo>
                  <a:cubicBezTo>
                    <a:pt x="16149" y="124569"/>
                    <a:pt x="15628" y="124420"/>
                    <a:pt x="15330" y="124123"/>
                  </a:cubicBezTo>
                  <a:cubicBezTo>
                    <a:pt x="15033" y="123825"/>
                    <a:pt x="13693" y="123378"/>
                    <a:pt x="11312" y="122783"/>
                  </a:cubicBezTo>
                  <a:cubicBezTo>
                    <a:pt x="10717" y="122783"/>
                    <a:pt x="9600" y="122634"/>
                    <a:pt x="7963" y="122337"/>
                  </a:cubicBezTo>
                  <a:cubicBezTo>
                    <a:pt x="6326" y="122039"/>
                    <a:pt x="5210" y="121890"/>
                    <a:pt x="4615" y="121890"/>
                  </a:cubicBezTo>
                  <a:cubicBezTo>
                    <a:pt x="3126" y="121890"/>
                    <a:pt x="2085" y="121592"/>
                    <a:pt x="1489" y="120997"/>
                  </a:cubicBezTo>
                  <a:cubicBezTo>
                    <a:pt x="894" y="120402"/>
                    <a:pt x="447" y="119211"/>
                    <a:pt x="150" y="117425"/>
                  </a:cubicBezTo>
                  <a:cubicBezTo>
                    <a:pt x="-148" y="115937"/>
                    <a:pt x="1" y="114151"/>
                    <a:pt x="596" y="112067"/>
                  </a:cubicBezTo>
                  <a:cubicBezTo>
                    <a:pt x="894" y="110282"/>
                    <a:pt x="1936" y="108049"/>
                    <a:pt x="3722" y="105370"/>
                  </a:cubicBezTo>
                  <a:cubicBezTo>
                    <a:pt x="5805" y="102394"/>
                    <a:pt x="9079" y="98673"/>
                    <a:pt x="13544" y="94208"/>
                  </a:cubicBezTo>
                  <a:cubicBezTo>
                    <a:pt x="18604" y="89148"/>
                    <a:pt x="22325" y="85576"/>
                    <a:pt x="24706" y="83492"/>
                  </a:cubicBezTo>
                  <a:cubicBezTo>
                    <a:pt x="27385" y="80814"/>
                    <a:pt x="28725" y="79251"/>
                    <a:pt x="28725" y="78804"/>
                  </a:cubicBezTo>
                  <a:cubicBezTo>
                    <a:pt x="28725" y="78358"/>
                    <a:pt x="28204" y="77316"/>
                    <a:pt x="27162" y="75679"/>
                  </a:cubicBezTo>
                  <a:cubicBezTo>
                    <a:pt x="26120" y="74042"/>
                    <a:pt x="25599" y="72926"/>
                    <a:pt x="25599" y="72330"/>
                  </a:cubicBezTo>
                  <a:cubicBezTo>
                    <a:pt x="25599" y="71437"/>
                    <a:pt x="25227" y="70396"/>
                    <a:pt x="24483" y="69205"/>
                  </a:cubicBezTo>
                  <a:cubicBezTo>
                    <a:pt x="23739" y="68014"/>
                    <a:pt x="23367" y="66600"/>
                    <a:pt x="23367" y="64963"/>
                  </a:cubicBezTo>
                  <a:cubicBezTo>
                    <a:pt x="23367" y="63326"/>
                    <a:pt x="23590" y="62433"/>
                    <a:pt x="24037" y="62284"/>
                  </a:cubicBezTo>
                  <a:cubicBezTo>
                    <a:pt x="24483" y="62136"/>
                    <a:pt x="24855" y="61317"/>
                    <a:pt x="25153" y="59829"/>
                  </a:cubicBezTo>
                  <a:cubicBezTo>
                    <a:pt x="25451" y="58340"/>
                    <a:pt x="25302" y="55066"/>
                    <a:pt x="24706" y="50006"/>
                  </a:cubicBezTo>
                  <a:cubicBezTo>
                    <a:pt x="24111" y="44946"/>
                    <a:pt x="23367" y="40556"/>
                    <a:pt x="22474" y="36835"/>
                  </a:cubicBezTo>
                  <a:cubicBezTo>
                    <a:pt x="21581" y="33114"/>
                    <a:pt x="20688" y="30510"/>
                    <a:pt x="19795" y="29021"/>
                  </a:cubicBezTo>
                  <a:cubicBezTo>
                    <a:pt x="18902" y="27235"/>
                    <a:pt x="17712" y="25598"/>
                    <a:pt x="16223" y="24110"/>
                  </a:cubicBezTo>
                  <a:cubicBezTo>
                    <a:pt x="15330" y="23217"/>
                    <a:pt x="13991" y="21729"/>
                    <a:pt x="12205" y="19645"/>
                  </a:cubicBezTo>
                  <a:cubicBezTo>
                    <a:pt x="11312" y="18455"/>
                    <a:pt x="10568" y="17413"/>
                    <a:pt x="9972" y="16520"/>
                  </a:cubicBezTo>
                  <a:cubicBezTo>
                    <a:pt x="9377" y="15627"/>
                    <a:pt x="9303" y="14957"/>
                    <a:pt x="9749" y="14511"/>
                  </a:cubicBezTo>
                  <a:cubicBezTo>
                    <a:pt x="10196" y="14064"/>
                    <a:pt x="11535" y="13841"/>
                    <a:pt x="13768" y="13841"/>
                  </a:cubicBezTo>
                  <a:cubicBezTo>
                    <a:pt x="16000" y="13841"/>
                    <a:pt x="18158" y="14287"/>
                    <a:pt x="20242" y="15180"/>
                  </a:cubicBezTo>
                  <a:cubicBezTo>
                    <a:pt x="22028" y="15776"/>
                    <a:pt x="24111" y="16669"/>
                    <a:pt x="26492" y="17859"/>
                  </a:cubicBezTo>
                  <a:cubicBezTo>
                    <a:pt x="28576" y="18752"/>
                    <a:pt x="31106" y="20687"/>
                    <a:pt x="34083" y="23664"/>
                  </a:cubicBezTo>
                  <a:cubicBezTo>
                    <a:pt x="37059" y="26640"/>
                    <a:pt x="38994" y="29170"/>
                    <a:pt x="39887" y="31254"/>
                  </a:cubicBezTo>
                  <a:cubicBezTo>
                    <a:pt x="41078" y="33635"/>
                    <a:pt x="41970" y="36314"/>
                    <a:pt x="42566" y="39290"/>
                  </a:cubicBezTo>
                  <a:cubicBezTo>
                    <a:pt x="43459" y="42565"/>
                    <a:pt x="44054" y="44202"/>
                    <a:pt x="44352" y="44202"/>
                  </a:cubicBezTo>
                  <a:cubicBezTo>
                    <a:pt x="44352" y="44202"/>
                    <a:pt x="44575" y="44053"/>
                    <a:pt x="45021" y="43755"/>
                  </a:cubicBezTo>
                  <a:cubicBezTo>
                    <a:pt x="45468" y="43458"/>
                    <a:pt x="46138" y="43160"/>
                    <a:pt x="47031" y="42862"/>
                  </a:cubicBezTo>
                  <a:cubicBezTo>
                    <a:pt x="47924" y="42565"/>
                    <a:pt x="48817" y="42118"/>
                    <a:pt x="49710" y="41523"/>
                  </a:cubicBezTo>
                  <a:cubicBezTo>
                    <a:pt x="52984" y="40035"/>
                    <a:pt x="55812" y="39142"/>
                    <a:pt x="58193" y="38844"/>
                  </a:cubicBezTo>
                  <a:cubicBezTo>
                    <a:pt x="60574" y="38546"/>
                    <a:pt x="63104" y="38844"/>
                    <a:pt x="65783" y="39737"/>
                  </a:cubicBezTo>
                  <a:cubicBezTo>
                    <a:pt x="68462" y="40630"/>
                    <a:pt x="70397" y="41821"/>
                    <a:pt x="71587" y="43309"/>
                  </a:cubicBezTo>
                  <a:cubicBezTo>
                    <a:pt x="73076" y="44499"/>
                    <a:pt x="74043" y="45913"/>
                    <a:pt x="74489" y="47550"/>
                  </a:cubicBezTo>
                  <a:cubicBezTo>
                    <a:pt x="74936" y="49188"/>
                    <a:pt x="74713" y="50899"/>
                    <a:pt x="73820" y="52685"/>
                  </a:cubicBezTo>
                  <a:cubicBezTo>
                    <a:pt x="72927" y="54769"/>
                    <a:pt x="71811" y="56555"/>
                    <a:pt x="70471" y="58043"/>
                  </a:cubicBezTo>
                  <a:cubicBezTo>
                    <a:pt x="69132" y="59531"/>
                    <a:pt x="67420" y="61094"/>
                    <a:pt x="65336" y="62731"/>
                  </a:cubicBezTo>
                  <a:cubicBezTo>
                    <a:pt x="63253" y="64368"/>
                    <a:pt x="61616" y="65484"/>
                    <a:pt x="60425" y="66080"/>
                  </a:cubicBezTo>
                  <a:cubicBezTo>
                    <a:pt x="59830" y="66377"/>
                    <a:pt x="58342" y="67419"/>
                    <a:pt x="55960" y="69205"/>
                  </a:cubicBezTo>
                  <a:cubicBezTo>
                    <a:pt x="54174" y="70396"/>
                    <a:pt x="52388" y="71884"/>
                    <a:pt x="50603" y="73670"/>
                  </a:cubicBezTo>
                  <a:cubicBezTo>
                    <a:pt x="48817" y="75456"/>
                    <a:pt x="47924" y="76944"/>
                    <a:pt x="47924" y="78135"/>
                  </a:cubicBezTo>
                  <a:cubicBezTo>
                    <a:pt x="47924" y="79325"/>
                    <a:pt x="47998" y="79995"/>
                    <a:pt x="48147" y="80144"/>
                  </a:cubicBezTo>
                  <a:cubicBezTo>
                    <a:pt x="48296" y="80293"/>
                    <a:pt x="48668" y="80367"/>
                    <a:pt x="49263" y="80367"/>
                  </a:cubicBezTo>
                  <a:cubicBezTo>
                    <a:pt x="49858" y="80069"/>
                    <a:pt x="51793" y="79772"/>
                    <a:pt x="55067" y="79474"/>
                  </a:cubicBezTo>
                  <a:cubicBezTo>
                    <a:pt x="58342" y="79176"/>
                    <a:pt x="61020" y="79325"/>
                    <a:pt x="63104" y="79921"/>
                  </a:cubicBezTo>
                  <a:cubicBezTo>
                    <a:pt x="65485" y="80516"/>
                    <a:pt x="67122" y="81111"/>
                    <a:pt x="68015" y="81707"/>
                  </a:cubicBezTo>
                  <a:cubicBezTo>
                    <a:pt x="68908" y="82302"/>
                    <a:pt x="69727" y="82227"/>
                    <a:pt x="70471" y="81483"/>
                  </a:cubicBezTo>
                  <a:cubicBezTo>
                    <a:pt x="71215" y="80739"/>
                    <a:pt x="71438" y="79697"/>
                    <a:pt x="71141" y="78358"/>
                  </a:cubicBezTo>
                  <a:cubicBezTo>
                    <a:pt x="70843" y="77018"/>
                    <a:pt x="70992" y="76349"/>
                    <a:pt x="71587" y="76349"/>
                  </a:cubicBezTo>
                  <a:cubicBezTo>
                    <a:pt x="72480" y="76349"/>
                    <a:pt x="74117" y="75753"/>
                    <a:pt x="76499" y="74563"/>
                  </a:cubicBezTo>
                  <a:cubicBezTo>
                    <a:pt x="78880" y="73372"/>
                    <a:pt x="82452" y="71140"/>
                    <a:pt x="87214" y="67865"/>
                  </a:cubicBezTo>
                  <a:cubicBezTo>
                    <a:pt x="91679" y="64889"/>
                    <a:pt x="94656" y="62657"/>
                    <a:pt x="96144" y="61168"/>
                  </a:cubicBezTo>
                  <a:cubicBezTo>
                    <a:pt x="97037" y="60573"/>
                    <a:pt x="98525" y="59382"/>
                    <a:pt x="100609" y="57596"/>
                  </a:cubicBezTo>
                  <a:lnTo>
                    <a:pt x="102395" y="55810"/>
                  </a:lnTo>
                  <a:lnTo>
                    <a:pt x="100609" y="53132"/>
                  </a:lnTo>
                  <a:cubicBezTo>
                    <a:pt x="99418" y="51048"/>
                    <a:pt x="98525" y="49411"/>
                    <a:pt x="97930" y="48220"/>
                  </a:cubicBezTo>
                  <a:cubicBezTo>
                    <a:pt x="97037" y="47327"/>
                    <a:pt x="96144" y="46285"/>
                    <a:pt x="95251" y="45095"/>
                  </a:cubicBezTo>
                  <a:cubicBezTo>
                    <a:pt x="94358" y="43904"/>
                    <a:pt x="92721" y="42118"/>
                    <a:pt x="90340" y="39737"/>
                  </a:cubicBezTo>
                  <a:cubicBezTo>
                    <a:pt x="87661" y="37356"/>
                    <a:pt x="84833" y="34974"/>
                    <a:pt x="81856" y="32593"/>
                  </a:cubicBezTo>
                  <a:cubicBezTo>
                    <a:pt x="78880" y="30510"/>
                    <a:pt x="75903" y="28724"/>
                    <a:pt x="72927" y="27235"/>
                  </a:cubicBezTo>
                  <a:cubicBezTo>
                    <a:pt x="69950" y="25747"/>
                    <a:pt x="67122" y="24557"/>
                    <a:pt x="64444" y="23664"/>
                  </a:cubicBezTo>
                  <a:cubicBezTo>
                    <a:pt x="61765" y="23068"/>
                    <a:pt x="58342" y="22622"/>
                    <a:pt x="54174" y="22324"/>
                  </a:cubicBezTo>
                  <a:cubicBezTo>
                    <a:pt x="53281" y="22324"/>
                    <a:pt x="51793" y="22250"/>
                    <a:pt x="49710" y="22101"/>
                  </a:cubicBezTo>
                  <a:cubicBezTo>
                    <a:pt x="47626" y="21952"/>
                    <a:pt x="46435" y="21878"/>
                    <a:pt x="46138" y="21878"/>
                  </a:cubicBezTo>
                  <a:cubicBezTo>
                    <a:pt x="44054" y="21580"/>
                    <a:pt x="42417" y="21133"/>
                    <a:pt x="41226" y="20538"/>
                  </a:cubicBezTo>
                  <a:cubicBezTo>
                    <a:pt x="39738" y="19943"/>
                    <a:pt x="38696" y="19199"/>
                    <a:pt x="38101" y="18306"/>
                  </a:cubicBezTo>
                  <a:cubicBezTo>
                    <a:pt x="37506" y="17413"/>
                    <a:pt x="37729" y="16445"/>
                    <a:pt x="38771" y="15404"/>
                  </a:cubicBezTo>
                  <a:cubicBezTo>
                    <a:pt x="39812" y="14362"/>
                    <a:pt x="41078" y="13394"/>
                    <a:pt x="42566" y="12501"/>
                  </a:cubicBezTo>
                  <a:cubicBezTo>
                    <a:pt x="44352" y="11906"/>
                    <a:pt x="46286" y="11460"/>
                    <a:pt x="48370" y="11162"/>
                  </a:cubicBezTo>
                  <a:cubicBezTo>
                    <a:pt x="50454" y="10864"/>
                    <a:pt x="53430" y="10790"/>
                    <a:pt x="57300" y="10939"/>
                  </a:cubicBezTo>
                  <a:close/>
                  <a:moveTo>
                    <a:pt x="122486" y="0"/>
                  </a:moveTo>
                  <a:cubicBezTo>
                    <a:pt x="123975" y="0"/>
                    <a:pt x="126058" y="0"/>
                    <a:pt x="128737" y="0"/>
                  </a:cubicBezTo>
                  <a:cubicBezTo>
                    <a:pt x="131416" y="298"/>
                    <a:pt x="134244" y="446"/>
                    <a:pt x="137220" y="446"/>
                  </a:cubicBezTo>
                  <a:cubicBezTo>
                    <a:pt x="140197" y="1042"/>
                    <a:pt x="142281" y="1637"/>
                    <a:pt x="143471" y="2232"/>
                  </a:cubicBezTo>
                  <a:cubicBezTo>
                    <a:pt x="144364" y="3125"/>
                    <a:pt x="146448" y="4316"/>
                    <a:pt x="149722" y="5804"/>
                  </a:cubicBezTo>
                  <a:cubicBezTo>
                    <a:pt x="152699" y="7292"/>
                    <a:pt x="154782" y="9078"/>
                    <a:pt x="155973" y="11162"/>
                  </a:cubicBezTo>
                  <a:cubicBezTo>
                    <a:pt x="157163" y="12948"/>
                    <a:pt x="157759" y="14362"/>
                    <a:pt x="157759" y="15404"/>
                  </a:cubicBezTo>
                  <a:cubicBezTo>
                    <a:pt x="157759" y="16445"/>
                    <a:pt x="157982" y="17041"/>
                    <a:pt x="158428" y="17190"/>
                  </a:cubicBezTo>
                  <a:cubicBezTo>
                    <a:pt x="158875" y="17338"/>
                    <a:pt x="159098" y="18157"/>
                    <a:pt x="159098" y="19645"/>
                  </a:cubicBezTo>
                  <a:cubicBezTo>
                    <a:pt x="159098" y="20836"/>
                    <a:pt x="158503" y="22175"/>
                    <a:pt x="157312" y="23664"/>
                  </a:cubicBezTo>
                  <a:cubicBezTo>
                    <a:pt x="155824" y="25449"/>
                    <a:pt x="153889" y="26938"/>
                    <a:pt x="151508" y="28128"/>
                  </a:cubicBezTo>
                  <a:cubicBezTo>
                    <a:pt x="148829" y="29319"/>
                    <a:pt x="147043" y="29765"/>
                    <a:pt x="146150" y="29468"/>
                  </a:cubicBezTo>
                  <a:cubicBezTo>
                    <a:pt x="145257" y="29170"/>
                    <a:pt x="144067" y="29170"/>
                    <a:pt x="142578" y="29468"/>
                  </a:cubicBezTo>
                  <a:cubicBezTo>
                    <a:pt x="141388" y="29468"/>
                    <a:pt x="140792" y="29021"/>
                    <a:pt x="140792" y="28128"/>
                  </a:cubicBezTo>
                  <a:cubicBezTo>
                    <a:pt x="140792" y="27235"/>
                    <a:pt x="140495" y="26789"/>
                    <a:pt x="139899" y="26789"/>
                  </a:cubicBezTo>
                  <a:cubicBezTo>
                    <a:pt x="139304" y="26789"/>
                    <a:pt x="138411" y="27384"/>
                    <a:pt x="137220" y="28575"/>
                  </a:cubicBezTo>
                  <a:cubicBezTo>
                    <a:pt x="136328" y="29765"/>
                    <a:pt x="135583" y="30584"/>
                    <a:pt x="134988" y="31031"/>
                  </a:cubicBezTo>
                  <a:cubicBezTo>
                    <a:pt x="134393" y="31477"/>
                    <a:pt x="133649" y="31849"/>
                    <a:pt x="132756" y="32147"/>
                  </a:cubicBezTo>
                  <a:cubicBezTo>
                    <a:pt x="131863" y="32147"/>
                    <a:pt x="131267" y="31626"/>
                    <a:pt x="130970" y="30584"/>
                  </a:cubicBezTo>
                  <a:cubicBezTo>
                    <a:pt x="130672" y="29542"/>
                    <a:pt x="131044" y="27607"/>
                    <a:pt x="132086" y="24780"/>
                  </a:cubicBezTo>
                  <a:cubicBezTo>
                    <a:pt x="133128" y="21952"/>
                    <a:pt x="133649" y="20017"/>
                    <a:pt x="133649" y="18975"/>
                  </a:cubicBezTo>
                  <a:cubicBezTo>
                    <a:pt x="133649" y="17934"/>
                    <a:pt x="133202" y="17264"/>
                    <a:pt x="132309" y="16966"/>
                  </a:cubicBezTo>
                  <a:cubicBezTo>
                    <a:pt x="131119" y="16371"/>
                    <a:pt x="129630" y="15924"/>
                    <a:pt x="127844" y="15627"/>
                  </a:cubicBezTo>
                  <a:cubicBezTo>
                    <a:pt x="126058" y="15329"/>
                    <a:pt x="124719" y="14734"/>
                    <a:pt x="123826" y="13841"/>
                  </a:cubicBezTo>
                  <a:cubicBezTo>
                    <a:pt x="122635" y="12650"/>
                    <a:pt x="121445" y="11608"/>
                    <a:pt x="120254" y="10715"/>
                  </a:cubicBezTo>
                  <a:cubicBezTo>
                    <a:pt x="118468" y="9823"/>
                    <a:pt x="117426" y="9078"/>
                    <a:pt x="117129" y="8483"/>
                  </a:cubicBezTo>
                  <a:cubicBezTo>
                    <a:pt x="116831" y="7888"/>
                    <a:pt x="116385" y="7218"/>
                    <a:pt x="115789" y="6474"/>
                  </a:cubicBezTo>
                  <a:cubicBezTo>
                    <a:pt x="115194" y="5730"/>
                    <a:pt x="114896" y="4986"/>
                    <a:pt x="114896" y="4241"/>
                  </a:cubicBezTo>
                  <a:cubicBezTo>
                    <a:pt x="114896" y="3497"/>
                    <a:pt x="115640" y="2679"/>
                    <a:pt x="117129" y="1786"/>
                  </a:cubicBezTo>
                  <a:cubicBezTo>
                    <a:pt x="118915" y="893"/>
                    <a:pt x="120701" y="298"/>
                    <a:pt x="12248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zh-CN" altLang="en-US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</a:endParaRPr>
            </a:p>
          </p:txBody>
        </p:sp>
        <p:sp>
          <p:nvSpPr>
            <p:cNvPr id="103" name="TextBox 114">
              <a:extLst>
                <a:ext uri="{FF2B5EF4-FFF2-40B4-BE49-F238E27FC236}">
                  <a16:creationId xmlns:a16="http://schemas.microsoft.com/office/drawing/2014/main" id="{C1A5044B-6D7A-E98C-7E8E-D9CD5A2889A7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4460824" y="-3104586"/>
              <a:ext cx="1306820" cy="1013152"/>
            </a:xfrm>
            <a:custGeom>
              <a:avLst/>
              <a:gdLst/>
              <a:ahLst/>
              <a:cxnLst/>
              <a:rect l="l" t="t" r="r" b="b"/>
              <a:pathLst>
                <a:path w="904019" h="700869">
                  <a:moveTo>
                    <a:pt x="765079" y="589862"/>
                  </a:moveTo>
                  <a:cubicBezTo>
                    <a:pt x="764354" y="588411"/>
                    <a:pt x="761089" y="590588"/>
                    <a:pt x="755285" y="596392"/>
                  </a:cubicBezTo>
                  <a:cubicBezTo>
                    <a:pt x="748029" y="602196"/>
                    <a:pt x="744402" y="606187"/>
                    <a:pt x="744402" y="608363"/>
                  </a:cubicBezTo>
                  <a:cubicBezTo>
                    <a:pt x="744402" y="610540"/>
                    <a:pt x="745853" y="610903"/>
                    <a:pt x="748755" y="609451"/>
                  </a:cubicBezTo>
                  <a:cubicBezTo>
                    <a:pt x="751657" y="609451"/>
                    <a:pt x="753834" y="609451"/>
                    <a:pt x="755285" y="609451"/>
                  </a:cubicBezTo>
                  <a:cubicBezTo>
                    <a:pt x="756736" y="609451"/>
                    <a:pt x="758912" y="606549"/>
                    <a:pt x="761814" y="600745"/>
                  </a:cubicBezTo>
                  <a:cubicBezTo>
                    <a:pt x="764717" y="594941"/>
                    <a:pt x="765805" y="591313"/>
                    <a:pt x="765079" y="589862"/>
                  </a:cubicBezTo>
                  <a:close/>
                  <a:moveTo>
                    <a:pt x="842349" y="531093"/>
                  </a:moveTo>
                  <a:cubicBezTo>
                    <a:pt x="842349" y="532545"/>
                    <a:pt x="841624" y="534721"/>
                    <a:pt x="840172" y="537623"/>
                  </a:cubicBezTo>
                  <a:lnTo>
                    <a:pt x="835819" y="537623"/>
                  </a:lnTo>
                  <a:cubicBezTo>
                    <a:pt x="835819" y="534721"/>
                    <a:pt x="836545" y="533270"/>
                    <a:pt x="837996" y="533270"/>
                  </a:cubicBezTo>
                  <a:cubicBezTo>
                    <a:pt x="839447" y="531819"/>
                    <a:pt x="840898" y="531093"/>
                    <a:pt x="842349" y="531093"/>
                  </a:cubicBezTo>
                  <a:close/>
                  <a:moveTo>
                    <a:pt x="868468" y="491914"/>
                  </a:moveTo>
                  <a:cubicBezTo>
                    <a:pt x="869919" y="491914"/>
                    <a:pt x="870645" y="492277"/>
                    <a:pt x="870645" y="493003"/>
                  </a:cubicBezTo>
                  <a:cubicBezTo>
                    <a:pt x="870645" y="493728"/>
                    <a:pt x="866292" y="499895"/>
                    <a:pt x="857585" y="511504"/>
                  </a:cubicBezTo>
                  <a:lnTo>
                    <a:pt x="844526" y="526740"/>
                  </a:lnTo>
                  <a:cubicBezTo>
                    <a:pt x="844526" y="523838"/>
                    <a:pt x="848153" y="517308"/>
                    <a:pt x="855409" y="507151"/>
                  </a:cubicBezTo>
                  <a:cubicBezTo>
                    <a:pt x="862664" y="496993"/>
                    <a:pt x="867017" y="491914"/>
                    <a:pt x="868468" y="491914"/>
                  </a:cubicBezTo>
                  <a:close/>
                  <a:moveTo>
                    <a:pt x="298196" y="489738"/>
                  </a:moveTo>
                  <a:cubicBezTo>
                    <a:pt x="301098" y="489738"/>
                    <a:pt x="303275" y="490463"/>
                    <a:pt x="304726" y="491914"/>
                  </a:cubicBezTo>
                  <a:lnTo>
                    <a:pt x="304726" y="494091"/>
                  </a:lnTo>
                  <a:cubicBezTo>
                    <a:pt x="303275" y="492640"/>
                    <a:pt x="301098" y="493003"/>
                    <a:pt x="298196" y="495179"/>
                  </a:cubicBezTo>
                  <a:cubicBezTo>
                    <a:pt x="295294" y="497356"/>
                    <a:pt x="293480" y="497719"/>
                    <a:pt x="292755" y="496268"/>
                  </a:cubicBezTo>
                  <a:cubicBezTo>
                    <a:pt x="292029" y="494817"/>
                    <a:pt x="292029" y="493366"/>
                    <a:pt x="292755" y="491914"/>
                  </a:cubicBezTo>
                  <a:cubicBezTo>
                    <a:pt x="293480" y="490463"/>
                    <a:pt x="295294" y="489738"/>
                    <a:pt x="298196" y="489738"/>
                  </a:cubicBezTo>
                  <a:close/>
                  <a:moveTo>
                    <a:pt x="883705" y="424984"/>
                  </a:moveTo>
                  <a:cubicBezTo>
                    <a:pt x="883342" y="424984"/>
                    <a:pt x="882979" y="425891"/>
                    <a:pt x="882616" y="427704"/>
                  </a:cubicBezTo>
                  <a:cubicBezTo>
                    <a:pt x="881891" y="431332"/>
                    <a:pt x="884430" y="438225"/>
                    <a:pt x="890234" y="448382"/>
                  </a:cubicBezTo>
                  <a:cubicBezTo>
                    <a:pt x="890234" y="449833"/>
                    <a:pt x="890234" y="450559"/>
                    <a:pt x="890234" y="450559"/>
                  </a:cubicBezTo>
                  <a:cubicBezTo>
                    <a:pt x="890234" y="450559"/>
                    <a:pt x="890960" y="450559"/>
                    <a:pt x="892411" y="450559"/>
                  </a:cubicBezTo>
                  <a:cubicBezTo>
                    <a:pt x="893862" y="450559"/>
                    <a:pt x="894588" y="449108"/>
                    <a:pt x="894588" y="446206"/>
                  </a:cubicBezTo>
                  <a:cubicBezTo>
                    <a:pt x="894588" y="443303"/>
                    <a:pt x="893137" y="440401"/>
                    <a:pt x="890234" y="437499"/>
                  </a:cubicBezTo>
                  <a:cubicBezTo>
                    <a:pt x="887332" y="434597"/>
                    <a:pt x="885519" y="431332"/>
                    <a:pt x="884793" y="427704"/>
                  </a:cubicBezTo>
                  <a:cubicBezTo>
                    <a:pt x="884430" y="425891"/>
                    <a:pt x="884067" y="424984"/>
                    <a:pt x="883705" y="424984"/>
                  </a:cubicBezTo>
                  <a:close/>
                  <a:moveTo>
                    <a:pt x="322683" y="14692"/>
                  </a:moveTo>
                  <a:cubicBezTo>
                    <a:pt x="324497" y="15055"/>
                    <a:pt x="327218" y="15962"/>
                    <a:pt x="330845" y="17413"/>
                  </a:cubicBezTo>
                  <a:cubicBezTo>
                    <a:pt x="338101" y="18864"/>
                    <a:pt x="342454" y="21041"/>
                    <a:pt x="343905" y="23943"/>
                  </a:cubicBezTo>
                  <a:cubicBezTo>
                    <a:pt x="343905" y="26845"/>
                    <a:pt x="341366" y="30836"/>
                    <a:pt x="336287" y="35914"/>
                  </a:cubicBezTo>
                  <a:cubicBezTo>
                    <a:pt x="331208" y="40993"/>
                    <a:pt x="328669" y="44984"/>
                    <a:pt x="328669" y="47886"/>
                  </a:cubicBezTo>
                  <a:cubicBezTo>
                    <a:pt x="328669" y="50788"/>
                    <a:pt x="321413" y="60220"/>
                    <a:pt x="306903" y="76182"/>
                  </a:cubicBezTo>
                  <a:cubicBezTo>
                    <a:pt x="298196" y="86339"/>
                    <a:pt x="289490" y="96497"/>
                    <a:pt x="280783" y="106654"/>
                  </a:cubicBezTo>
                  <a:cubicBezTo>
                    <a:pt x="279332" y="109556"/>
                    <a:pt x="274979" y="115361"/>
                    <a:pt x="267724" y="124067"/>
                  </a:cubicBezTo>
                  <a:cubicBezTo>
                    <a:pt x="261919" y="131323"/>
                    <a:pt x="259017" y="135676"/>
                    <a:pt x="259017" y="137127"/>
                  </a:cubicBezTo>
                  <a:cubicBezTo>
                    <a:pt x="256115" y="140029"/>
                    <a:pt x="251762" y="145108"/>
                    <a:pt x="245958" y="152363"/>
                  </a:cubicBezTo>
                  <a:cubicBezTo>
                    <a:pt x="237251" y="162521"/>
                    <a:pt x="232898" y="167599"/>
                    <a:pt x="232898" y="167599"/>
                  </a:cubicBezTo>
                  <a:cubicBezTo>
                    <a:pt x="229996" y="169050"/>
                    <a:pt x="224917" y="175580"/>
                    <a:pt x="217662" y="187189"/>
                  </a:cubicBezTo>
                  <a:cubicBezTo>
                    <a:pt x="208955" y="198797"/>
                    <a:pt x="203876" y="204602"/>
                    <a:pt x="202425" y="204602"/>
                  </a:cubicBezTo>
                  <a:cubicBezTo>
                    <a:pt x="202425" y="204602"/>
                    <a:pt x="203151" y="203513"/>
                    <a:pt x="204602" y="201337"/>
                  </a:cubicBezTo>
                  <a:cubicBezTo>
                    <a:pt x="206053" y="199160"/>
                    <a:pt x="208230" y="195170"/>
                    <a:pt x="211132" y="189365"/>
                  </a:cubicBezTo>
                  <a:cubicBezTo>
                    <a:pt x="215485" y="183561"/>
                    <a:pt x="226368" y="169776"/>
                    <a:pt x="243781" y="148010"/>
                  </a:cubicBezTo>
                  <a:cubicBezTo>
                    <a:pt x="258292" y="127695"/>
                    <a:pt x="268449" y="112459"/>
                    <a:pt x="274254" y="102301"/>
                  </a:cubicBezTo>
                  <a:cubicBezTo>
                    <a:pt x="280058" y="93595"/>
                    <a:pt x="282597" y="88516"/>
                    <a:pt x="281872" y="87065"/>
                  </a:cubicBezTo>
                  <a:cubicBezTo>
                    <a:pt x="281146" y="85614"/>
                    <a:pt x="277881" y="87790"/>
                    <a:pt x="272077" y="93595"/>
                  </a:cubicBezTo>
                  <a:cubicBezTo>
                    <a:pt x="267724" y="97948"/>
                    <a:pt x="263370" y="103027"/>
                    <a:pt x="259017" y="108831"/>
                  </a:cubicBezTo>
                  <a:cubicBezTo>
                    <a:pt x="254664" y="113184"/>
                    <a:pt x="251762" y="116086"/>
                    <a:pt x="250311" y="117537"/>
                  </a:cubicBezTo>
                  <a:cubicBezTo>
                    <a:pt x="247409" y="120439"/>
                    <a:pt x="243055" y="125518"/>
                    <a:pt x="237251" y="132774"/>
                  </a:cubicBezTo>
                  <a:cubicBezTo>
                    <a:pt x="231447" y="138578"/>
                    <a:pt x="221289" y="148010"/>
                    <a:pt x="206779" y="161070"/>
                  </a:cubicBezTo>
                  <a:cubicBezTo>
                    <a:pt x="192268" y="172678"/>
                    <a:pt x="182110" y="179208"/>
                    <a:pt x="176306" y="180659"/>
                  </a:cubicBezTo>
                  <a:cubicBezTo>
                    <a:pt x="171953" y="183561"/>
                    <a:pt x="168325" y="185738"/>
                    <a:pt x="165423" y="187189"/>
                  </a:cubicBezTo>
                  <a:cubicBezTo>
                    <a:pt x="162521" y="190091"/>
                    <a:pt x="154540" y="193719"/>
                    <a:pt x="141480" y="198072"/>
                  </a:cubicBezTo>
                  <a:cubicBezTo>
                    <a:pt x="128421" y="203876"/>
                    <a:pt x="116086" y="207504"/>
                    <a:pt x="104478" y="208955"/>
                  </a:cubicBezTo>
                  <a:cubicBezTo>
                    <a:pt x="94320" y="208955"/>
                    <a:pt x="86339" y="206053"/>
                    <a:pt x="80535" y="200249"/>
                  </a:cubicBezTo>
                  <a:cubicBezTo>
                    <a:pt x="76182" y="194444"/>
                    <a:pt x="73280" y="188640"/>
                    <a:pt x="71829" y="182836"/>
                  </a:cubicBezTo>
                  <a:cubicBezTo>
                    <a:pt x="70378" y="177031"/>
                    <a:pt x="66750" y="170139"/>
                    <a:pt x="60946" y="162158"/>
                  </a:cubicBezTo>
                  <a:cubicBezTo>
                    <a:pt x="55141" y="154177"/>
                    <a:pt x="53690" y="148010"/>
                    <a:pt x="56592" y="143657"/>
                  </a:cubicBezTo>
                  <a:cubicBezTo>
                    <a:pt x="59495" y="136401"/>
                    <a:pt x="61671" y="132048"/>
                    <a:pt x="63122" y="130597"/>
                  </a:cubicBezTo>
                  <a:cubicBezTo>
                    <a:pt x="66024" y="129146"/>
                    <a:pt x="72917" y="130597"/>
                    <a:pt x="83800" y="134950"/>
                  </a:cubicBezTo>
                  <a:cubicBezTo>
                    <a:pt x="94683" y="139303"/>
                    <a:pt x="104478" y="139303"/>
                    <a:pt x="113184" y="134950"/>
                  </a:cubicBezTo>
                  <a:cubicBezTo>
                    <a:pt x="121891" y="132048"/>
                    <a:pt x="137853" y="121891"/>
                    <a:pt x="161070" y="104478"/>
                  </a:cubicBezTo>
                  <a:cubicBezTo>
                    <a:pt x="179934" y="92869"/>
                    <a:pt x="201700" y="78358"/>
                    <a:pt x="226368" y="60945"/>
                  </a:cubicBezTo>
                  <a:cubicBezTo>
                    <a:pt x="245232" y="47886"/>
                    <a:pt x="259743" y="38454"/>
                    <a:pt x="269900" y="32649"/>
                  </a:cubicBezTo>
                  <a:cubicBezTo>
                    <a:pt x="281509" y="26845"/>
                    <a:pt x="292392" y="22492"/>
                    <a:pt x="302549" y="19590"/>
                  </a:cubicBezTo>
                  <a:cubicBezTo>
                    <a:pt x="312707" y="16688"/>
                    <a:pt x="318511" y="15237"/>
                    <a:pt x="319962" y="15237"/>
                  </a:cubicBezTo>
                  <a:cubicBezTo>
                    <a:pt x="319962" y="14511"/>
                    <a:pt x="320869" y="14330"/>
                    <a:pt x="322683" y="14692"/>
                  </a:cubicBezTo>
                  <a:close/>
                  <a:moveTo>
                    <a:pt x="639924" y="0"/>
                  </a:moveTo>
                  <a:cubicBezTo>
                    <a:pt x="660239" y="1451"/>
                    <a:pt x="672573" y="4354"/>
                    <a:pt x="676927" y="8707"/>
                  </a:cubicBezTo>
                  <a:lnTo>
                    <a:pt x="681280" y="17413"/>
                  </a:lnTo>
                  <a:lnTo>
                    <a:pt x="674750" y="21766"/>
                  </a:lnTo>
                  <a:cubicBezTo>
                    <a:pt x="670397" y="26120"/>
                    <a:pt x="668220" y="30110"/>
                    <a:pt x="668220" y="33738"/>
                  </a:cubicBezTo>
                  <a:cubicBezTo>
                    <a:pt x="668220" y="37365"/>
                    <a:pt x="671122" y="39179"/>
                    <a:pt x="676927" y="39179"/>
                  </a:cubicBezTo>
                  <a:cubicBezTo>
                    <a:pt x="682731" y="39179"/>
                    <a:pt x="685633" y="40630"/>
                    <a:pt x="685633" y="43533"/>
                  </a:cubicBezTo>
                  <a:cubicBezTo>
                    <a:pt x="685633" y="46435"/>
                    <a:pt x="684545" y="47886"/>
                    <a:pt x="682368" y="47886"/>
                  </a:cubicBezTo>
                  <a:cubicBezTo>
                    <a:pt x="680191" y="47886"/>
                    <a:pt x="675476" y="50788"/>
                    <a:pt x="668220" y="56592"/>
                  </a:cubicBezTo>
                  <a:cubicBezTo>
                    <a:pt x="660965" y="62396"/>
                    <a:pt x="657337" y="66387"/>
                    <a:pt x="657337" y="68564"/>
                  </a:cubicBezTo>
                  <a:cubicBezTo>
                    <a:pt x="657337" y="70740"/>
                    <a:pt x="653709" y="74731"/>
                    <a:pt x="646454" y="80535"/>
                  </a:cubicBezTo>
                  <a:cubicBezTo>
                    <a:pt x="640650" y="86339"/>
                    <a:pt x="634845" y="90692"/>
                    <a:pt x="629041" y="93595"/>
                  </a:cubicBezTo>
                  <a:cubicBezTo>
                    <a:pt x="624688" y="96497"/>
                    <a:pt x="616344" y="102301"/>
                    <a:pt x="604010" y="111007"/>
                  </a:cubicBezTo>
                  <a:cubicBezTo>
                    <a:pt x="591676" y="119714"/>
                    <a:pt x="572449" y="137852"/>
                    <a:pt x="546330" y="165423"/>
                  </a:cubicBezTo>
                  <a:cubicBezTo>
                    <a:pt x="518759" y="191542"/>
                    <a:pt x="501347" y="208955"/>
                    <a:pt x="494091" y="217661"/>
                  </a:cubicBezTo>
                  <a:cubicBezTo>
                    <a:pt x="483934" y="229270"/>
                    <a:pt x="473776" y="241604"/>
                    <a:pt x="463619" y="254664"/>
                  </a:cubicBezTo>
                  <a:cubicBezTo>
                    <a:pt x="450559" y="272077"/>
                    <a:pt x="438225" y="290215"/>
                    <a:pt x="426616" y="309079"/>
                  </a:cubicBezTo>
                  <a:cubicBezTo>
                    <a:pt x="415008" y="330845"/>
                    <a:pt x="409566" y="342091"/>
                    <a:pt x="410292" y="342817"/>
                  </a:cubicBezTo>
                  <a:cubicBezTo>
                    <a:pt x="411017" y="343542"/>
                    <a:pt x="420086" y="338826"/>
                    <a:pt x="437499" y="328669"/>
                  </a:cubicBezTo>
                  <a:cubicBezTo>
                    <a:pt x="454912" y="318511"/>
                    <a:pt x="464707" y="311981"/>
                    <a:pt x="466884" y="309079"/>
                  </a:cubicBezTo>
                  <a:cubicBezTo>
                    <a:pt x="469060" y="306177"/>
                    <a:pt x="470874" y="304726"/>
                    <a:pt x="472325" y="304726"/>
                  </a:cubicBezTo>
                  <a:cubicBezTo>
                    <a:pt x="473776" y="304726"/>
                    <a:pt x="485385" y="296745"/>
                    <a:pt x="507151" y="280783"/>
                  </a:cubicBezTo>
                  <a:cubicBezTo>
                    <a:pt x="533270" y="260468"/>
                    <a:pt x="548507" y="248860"/>
                    <a:pt x="552860" y="245957"/>
                  </a:cubicBezTo>
                  <a:cubicBezTo>
                    <a:pt x="560115" y="240153"/>
                    <a:pt x="576077" y="227819"/>
                    <a:pt x="600745" y="208955"/>
                  </a:cubicBezTo>
                  <a:cubicBezTo>
                    <a:pt x="622511" y="192993"/>
                    <a:pt x="634120" y="182836"/>
                    <a:pt x="635571" y="178482"/>
                  </a:cubicBezTo>
                  <a:cubicBezTo>
                    <a:pt x="637022" y="174129"/>
                    <a:pt x="639199" y="172678"/>
                    <a:pt x="642101" y="174129"/>
                  </a:cubicBezTo>
                  <a:cubicBezTo>
                    <a:pt x="645003" y="175580"/>
                    <a:pt x="646454" y="175218"/>
                    <a:pt x="646454" y="173041"/>
                  </a:cubicBezTo>
                  <a:cubicBezTo>
                    <a:pt x="646454" y="170864"/>
                    <a:pt x="648268" y="169776"/>
                    <a:pt x="651896" y="169776"/>
                  </a:cubicBezTo>
                  <a:cubicBezTo>
                    <a:pt x="655523" y="169776"/>
                    <a:pt x="660965" y="167599"/>
                    <a:pt x="668220" y="163246"/>
                  </a:cubicBezTo>
                  <a:cubicBezTo>
                    <a:pt x="676927" y="158893"/>
                    <a:pt x="685996" y="156716"/>
                    <a:pt x="695428" y="156716"/>
                  </a:cubicBezTo>
                  <a:cubicBezTo>
                    <a:pt x="704860" y="156716"/>
                    <a:pt x="709576" y="157805"/>
                    <a:pt x="709576" y="159981"/>
                  </a:cubicBezTo>
                  <a:cubicBezTo>
                    <a:pt x="709576" y="162158"/>
                    <a:pt x="706674" y="164697"/>
                    <a:pt x="700869" y="167599"/>
                  </a:cubicBezTo>
                  <a:cubicBezTo>
                    <a:pt x="695065" y="169050"/>
                    <a:pt x="689261" y="172678"/>
                    <a:pt x="683456" y="178482"/>
                  </a:cubicBezTo>
                  <a:cubicBezTo>
                    <a:pt x="677652" y="184287"/>
                    <a:pt x="674024" y="187189"/>
                    <a:pt x="672573" y="187189"/>
                  </a:cubicBezTo>
                  <a:cubicBezTo>
                    <a:pt x="671122" y="187189"/>
                    <a:pt x="661690" y="195895"/>
                    <a:pt x="644277" y="213308"/>
                  </a:cubicBezTo>
                  <a:cubicBezTo>
                    <a:pt x="626865" y="230721"/>
                    <a:pt x="618158" y="240879"/>
                    <a:pt x="618158" y="243781"/>
                  </a:cubicBezTo>
                  <a:cubicBezTo>
                    <a:pt x="618158" y="246683"/>
                    <a:pt x="617433" y="248134"/>
                    <a:pt x="615981" y="248134"/>
                  </a:cubicBezTo>
                  <a:cubicBezTo>
                    <a:pt x="614530" y="249585"/>
                    <a:pt x="605098" y="261919"/>
                    <a:pt x="587686" y="285136"/>
                  </a:cubicBezTo>
                  <a:cubicBezTo>
                    <a:pt x="584783" y="290941"/>
                    <a:pt x="580793" y="297833"/>
                    <a:pt x="575714" y="305814"/>
                  </a:cubicBezTo>
                  <a:cubicBezTo>
                    <a:pt x="570635" y="313795"/>
                    <a:pt x="565919" y="320325"/>
                    <a:pt x="561566" y="325404"/>
                  </a:cubicBezTo>
                  <a:cubicBezTo>
                    <a:pt x="557213" y="330482"/>
                    <a:pt x="554311" y="334473"/>
                    <a:pt x="552860" y="337375"/>
                  </a:cubicBezTo>
                  <a:cubicBezTo>
                    <a:pt x="548507" y="343179"/>
                    <a:pt x="537623" y="357690"/>
                    <a:pt x="520211" y="380907"/>
                  </a:cubicBezTo>
                  <a:cubicBezTo>
                    <a:pt x="515857" y="386712"/>
                    <a:pt x="512230" y="391790"/>
                    <a:pt x="509328" y="396144"/>
                  </a:cubicBezTo>
                  <a:cubicBezTo>
                    <a:pt x="506425" y="400497"/>
                    <a:pt x="503886" y="404124"/>
                    <a:pt x="501709" y="407027"/>
                  </a:cubicBezTo>
                  <a:cubicBezTo>
                    <a:pt x="499533" y="409929"/>
                    <a:pt x="498444" y="411380"/>
                    <a:pt x="498444" y="411380"/>
                  </a:cubicBezTo>
                  <a:cubicBezTo>
                    <a:pt x="499895" y="412831"/>
                    <a:pt x="503523" y="410654"/>
                    <a:pt x="509328" y="404850"/>
                  </a:cubicBezTo>
                  <a:cubicBezTo>
                    <a:pt x="515132" y="400497"/>
                    <a:pt x="520211" y="394692"/>
                    <a:pt x="524564" y="387437"/>
                  </a:cubicBezTo>
                  <a:cubicBezTo>
                    <a:pt x="527466" y="381633"/>
                    <a:pt x="538349" y="377280"/>
                    <a:pt x="557213" y="374377"/>
                  </a:cubicBezTo>
                  <a:cubicBezTo>
                    <a:pt x="573175" y="372926"/>
                    <a:pt x="586234" y="372201"/>
                    <a:pt x="596392" y="372201"/>
                  </a:cubicBezTo>
                  <a:cubicBezTo>
                    <a:pt x="603647" y="372201"/>
                    <a:pt x="609089" y="372926"/>
                    <a:pt x="612717" y="374377"/>
                  </a:cubicBezTo>
                  <a:cubicBezTo>
                    <a:pt x="616344" y="375829"/>
                    <a:pt x="618884" y="379819"/>
                    <a:pt x="620335" y="386349"/>
                  </a:cubicBezTo>
                  <a:cubicBezTo>
                    <a:pt x="621786" y="392879"/>
                    <a:pt x="619972" y="401222"/>
                    <a:pt x="614893" y="411380"/>
                  </a:cubicBezTo>
                  <a:cubicBezTo>
                    <a:pt x="609814" y="421537"/>
                    <a:pt x="607275" y="427342"/>
                    <a:pt x="607275" y="428793"/>
                  </a:cubicBezTo>
                  <a:cubicBezTo>
                    <a:pt x="607275" y="430244"/>
                    <a:pt x="605098" y="435323"/>
                    <a:pt x="600745" y="444029"/>
                  </a:cubicBezTo>
                  <a:cubicBezTo>
                    <a:pt x="596392" y="454187"/>
                    <a:pt x="592764" y="465070"/>
                    <a:pt x="589862" y="476678"/>
                  </a:cubicBezTo>
                  <a:cubicBezTo>
                    <a:pt x="588411" y="481031"/>
                    <a:pt x="586234" y="488650"/>
                    <a:pt x="583332" y="499533"/>
                  </a:cubicBezTo>
                  <a:cubicBezTo>
                    <a:pt x="580430" y="510416"/>
                    <a:pt x="578979" y="517308"/>
                    <a:pt x="578979" y="520210"/>
                  </a:cubicBezTo>
                  <a:cubicBezTo>
                    <a:pt x="574626" y="536172"/>
                    <a:pt x="571724" y="549232"/>
                    <a:pt x="570273" y="559389"/>
                  </a:cubicBezTo>
                  <a:lnTo>
                    <a:pt x="570273" y="574626"/>
                  </a:lnTo>
                  <a:lnTo>
                    <a:pt x="578979" y="574626"/>
                  </a:lnTo>
                  <a:cubicBezTo>
                    <a:pt x="584783" y="576077"/>
                    <a:pt x="592039" y="575351"/>
                    <a:pt x="600745" y="572449"/>
                  </a:cubicBezTo>
                  <a:cubicBezTo>
                    <a:pt x="610903" y="569547"/>
                    <a:pt x="620335" y="565919"/>
                    <a:pt x="629041" y="561566"/>
                  </a:cubicBezTo>
                  <a:cubicBezTo>
                    <a:pt x="636297" y="558664"/>
                    <a:pt x="644277" y="554311"/>
                    <a:pt x="652984" y="548506"/>
                  </a:cubicBezTo>
                  <a:cubicBezTo>
                    <a:pt x="660239" y="544153"/>
                    <a:pt x="671485" y="535084"/>
                    <a:pt x="686721" y="521299"/>
                  </a:cubicBezTo>
                  <a:cubicBezTo>
                    <a:pt x="701958" y="507514"/>
                    <a:pt x="713929" y="494091"/>
                    <a:pt x="722635" y="481031"/>
                  </a:cubicBezTo>
                  <a:cubicBezTo>
                    <a:pt x="731342" y="467972"/>
                    <a:pt x="738597" y="455638"/>
                    <a:pt x="744402" y="444029"/>
                  </a:cubicBezTo>
                  <a:cubicBezTo>
                    <a:pt x="750206" y="432420"/>
                    <a:pt x="755285" y="418635"/>
                    <a:pt x="759638" y="402673"/>
                  </a:cubicBezTo>
                  <a:cubicBezTo>
                    <a:pt x="763991" y="386712"/>
                    <a:pt x="766893" y="367122"/>
                    <a:pt x="768344" y="343905"/>
                  </a:cubicBezTo>
                  <a:cubicBezTo>
                    <a:pt x="769795" y="320688"/>
                    <a:pt x="769070" y="297471"/>
                    <a:pt x="766168" y="274253"/>
                  </a:cubicBezTo>
                  <a:cubicBezTo>
                    <a:pt x="760363" y="242330"/>
                    <a:pt x="756736" y="219838"/>
                    <a:pt x="755285" y="206778"/>
                  </a:cubicBezTo>
                  <a:cubicBezTo>
                    <a:pt x="752382" y="185012"/>
                    <a:pt x="750931" y="171227"/>
                    <a:pt x="750931" y="165423"/>
                  </a:cubicBezTo>
                  <a:cubicBezTo>
                    <a:pt x="750931" y="162521"/>
                    <a:pt x="751657" y="163246"/>
                    <a:pt x="753108" y="167599"/>
                  </a:cubicBezTo>
                  <a:cubicBezTo>
                    <a:pt x="753108" y="169050"/>
                    <a:pt x="753108" y="171227"/>
                    <a:pt x="753108" y="174129"/>
                  </a:cubicBezTo>
                  <a:cubicBezTo>
                    <a:pt x="754559" y="182836"/>
                    <a:pt x="756736" y="192993"/>
                    <a:pt x="759638" y="204602"/>
                  </a:cubicBezTo>
                  <a:cubicBezTo>
                    <a:pt x="761089" y="206053"/>
                    <a:pt x="762177" y="208229"/>
                    <a:pt x="762903" y="211132"/>
                  </a:cubicBezTo>
                  <a:cubicBezTo>
                    <a:pt x="763628" y="214034"/>
                    <a:pt x="764354" y="216573"/>
                    <a:pt x="765079" y="218750"/>
                  </a:cubicBezTo>
                  <a:cubicBezTo>
                    <a:pt x="765805" y="220926"/>
                    <a:pt x="766168" y="222740"/>
                    <a:pt x="766168" y="224191"/>
                  </a:cubicBezTo>
                  <a:cubicBezTo>
                    <a:pt x="767619" y="227093"/>
                    <a:pt x="769070" y="231447"/>
                    <a:pt x="770521" y="237251"/>
                  </a:cubicBezTo>
                  <a:cubicBezTo>
                    <a:pt x="770521" y="240153"/>
                    <a:pt x="771246" y="242330"/>
                    <a:pt x="772697" y="243781"/>
                  </a:cubicBezTo>
                  <a:cubicBezTo>
                    <a:pt x="774149" y="245232"/>
                    <a:pt x="775237" y="245595"/>
                    <a:pt x="775962" y="244869"/>
                  </a:cubicBezTo>
                  <a:cubicBezTo>
                    <a:pt x="776688" y="244144"/>
                    <a:pt x="777776" y="244869"/>
                    <a:pt x="779227" y="247046"/>
                  </a:cubicBezTo>
                  <a:cubicBezTo>
                    <a:pt x="780678" y="249222"/>
                    <a:pt x="782855" y="251762"/>
                    <a:pt x="785757" y="254664"/>
                  </a:cubicBezTo>
                  <a:cubicBezTo>
                    <a:pt x="788659" y="261919"/>
                    <a:pt x="791561" y="269900"/>
                    <a:pt x="794464" y="278607"/>
                  </a:cubicBezTo>
                  <a:cubicBezTo>
                    <a:pt x="797366" y="287313"/>
                    <a:pt x="800631" y="292029"/>
                    <a:pt x="804258" y="292755"/>
                  </a:cubicBezTo>
                  <a:cubicBezTo>
                    <a:pt x="807886" y="293480"/>
                    <a:pt x="808974" y="296019"/>
                    <a:pt x="807523" y="300373"/>
                  </a:cubicBezTo>
                  <a:cubicBezTo>
                    <a:pt x="806072" y="304726"/>
                    <a:pt x="806798" y="306903"/>
                    <a:pt x="809700" y="306903"/>
                  </a:cubicBezTo>
                  <a:cubicBezTo>
                    <a:pt x="812602" y="306903"/>
                    <a:pt x="814416" y="305814"/>
                    <a:pt x="815141" y="303638"/>
                  </a:cubicBezTo>
                  <a:cubicBezTo>
                    <a:pt x="815867" y="301461"/>
                    <a:pt x="819132" y="302187"/>
                    <a:pt x="824936" y="305814"/>
                  </a:cubicBezTo>
                  <a:cubicBezTo>
                    <a:pt x="830740" y="309442"/>
                    <a:pt x="833643" y="312707"/>
                    <a:pt x="833643" y="315609"/>
                  </a:cubicBezTo>
                  <a:cubicBezTo>
                    <a:pt x="833643" y="318511"/>
                    <a:pt x="835094" y="322864"/>
                    <a:pt x="837996" y="328669"/>
                  </a:cubicBezTo>
                  <a:cubicBezTo>
                    <a:pt x="840898" y="333022"/>
                    <a:pt x="845251" y="339552"/>
                    <a:pt x="851055" y="348258"/>
                  </a:cubicBezTo>
                  <a:cubicBezTo>
                    <a:pt x="856860" y="354062"/>
                    <a:pt x="860487" y="362043"/>
                    <a:pt x="861939" y="372201"/>
                  </a:cubicBezTo>
                  <a:cubicBezTo>
                    <a:pt x="863390" y="382358"/>
                    <a:pt x="865566" y="390339"/>
                    <a:pt x="868468" y="396144"/>
                  </a:cubicBezTo>
                  <a:cubicBezTo>
                    <a:pt x="871371" y="401948"/>
                    <a:pt x="873547" y="405576"/>
                    <a:pt x="874998" y="407027"/>
                  </a:cubicBezTo>
                  <a:cubicBezTo>
                    <a:pt x="876449" y="408478"/>
                    <a:pt x="876812" y="409929"/>
                    <a:pt x="876087" y="411380"/>
                  </a:cubicBezTo>
                  <a:cubicBezTo>
                    <a:pt x="875361" y="412831"/>
                    <a:pt x="875724" y="414282"/>
                    <a:pt x="877175" y="415733"/>
                  </a:cubicBezTo>
                  <a:cubicBezTo>
                    <a:pt x="878626" y="415733"/>
                    <a:pt x="879714" y="415370"/>
                    <a:pt x="880440" y="414645"/>
                  </a:cubicBezTo>
                  <a:cubicBezTo>
                    <a:pt x="881165" y="413919"/>
                    <a:pt x="881528" y="412105"/>
                    <a:pt x="881528" y="409203"/>
                  </a:cubicBezTo>
                  <a:cubicBezTo>
                    <a:pt x="881528" y="404850"/>
                    <a:pt x="882979" y="399771"/>
                    <a:pt x="885881" y="393967"/>
                  </a:cubicBezTo>
                  <a:lnTo>
                    <a:pt x="888058" y="383084"/>
                  </a:lnTo>
                  <a:lnTo>
                    <a:pt x="890234" y="398320"/>
                  </a:lnTo>
                  <a:lnTo>
                    <a:pt x="890234" y="411380"/>
                  </a:lnTo>
                  <a:cubicBezTo>
                    <a:pt x="891686" y="411380"/>
                    <a:pt x="892411" y="409929"/>
                    <a:pt x="892411" y="407027"/>
                  </a:cubicBezTo>
                  <a:cubicBezTo>
                    <a:pt x="895313" y="401222"/>
                    <a:pt x="896764" y="396144"/>
                    <a:pt x="896764" y="391790"/>
                  </a:cubicBezTo>
                  <a:lnTo>
                    <a:pt x="898941" y="383084"/>
                  </a:lnTo>
                  <a:lnTo>
                    <a:pt x="901118" y="391790"/>
                  </a:lnTo>
                  <a:cubicBezTo>
                    <a:pt x="904020" y="396144"/>
                    <a:pt x="904745" y="401222"/>
                    <a:pt x="903294" y="407027"/>
                  </a:cubicBezTo>
                  <a:cubicBezTo>
                    <a:pt x="901843" y="412831"/>
                    <a:pt x="900392" y="416459"/>
                    <a:pt x="898941" y="417910"/>
                  </a:cubicBezTo>
                  <a:cubicBezTo>
                    <a:pt x="896039" y="419361"/>
                    <a:pt x="896039" y="420812"/>
                    <a:pt x="898941" y="422263"/>
                  </a:cubicBezTo>
                  <a:cubicBezTo>
                    <a:pt x="901843" y="423714"/>
                    <a:pt x="903294" y="425891"/>
                    <a:pt x="903294" y="428793"/>
                  </a:cubicBezTo>
                  <a:cubicBezTo>
                    <a:pt x="903294" y="431695"/>
                    <a:pt x="902206" y="433146"/>
                    <a:pt x="900029" y="433146"/>
                  </a:cubicBezTo>
                  <a:cubicBezTo>
                    <a:pt x="897853" y="433146"/>
                    <a:pt x="898215" y="434597"/>
                    <a:pt x="901118" y="437499"/>
                  </a:cubicBezTo>
                  <a:cubicBezTo>
                    <a:pt x="902569" y="441852"/>
                    <a:pt x="903294" y="445117"/>
                    <a:pt x="903294" y="447294"/>
                  </a:cubicBezTo>
                  <a:cubicBezTo>
                    <a:pt x="903294" y="449471"/>
                    <a:pt x="902569" y="449833"/>
                    <a:pt x="901118" y="448382"/>
                  </a:cubicBezTo>
                  <a:lnTo>
                    <a:pt x="896764" y="452735"/>
                  </a:lnTo>
                  <a:cubicBezTo>
                    <a:pt x="896764" y="458540"/>
                    <a:pt x="896039" y="461442"/>
                    <a:pt x="894588" y="461442"/>
                  </a:cubicBezTo>
                  <a:cubicBezTo>
                    <a:pt x="893137" y="461442"/>
                    <a:pt x="893137" y="463619"/>
                    <a:pt x="894588" y="467972"/>
                  </a:cubicBezTo>
                  <a:lnTo>
                    <a:pt x="894588" y="470148"/>
                  </a:lnTo>
                  <a:cubicBezTo>
                    <a:pt x="893137" y="470148"/>
                    <a:pt x="891686" y="470874"/>
                    <a:pt x="890234" y="472325"/>
                  </a:cubicBezTo>
                  <a:cubicBezTo>
                    <a:pt x="888783" y="473776"/>
                    <a:pt x="888058" y="476678"/>
                    <a:pt x="888058" y="481031"/>
                  </a:cubicBezTo>
                  <a:cubicBezTo>
                    <a:pt x="886607" y="488287"/>
                    <a:pt x="885156" y="491914"/>
                    <a:pt x="883705" y="491914"/>
                  </a:cubicBezTo>
                  <a:cubicBezTo>
                    <a:pt x="882254" y="491914"/>
                    <a:pt x="878626" y="496993"/>
                    <a:pt x="872822" y="507151"/>
                  </a:cubicBezTo>
                  <a:cubicBezTo>
                    <a:pt x="868468" y="517308"/>
                    <a:pt x="864841" y="522387"/>
                    <a:pt x="861939" y="522387"/>
                  </a:cubicBezTo>
                  <a:cubicBezTo>
                    <a:pt x="859036" y="522387"/>
                    <a:pt x="857585" y="523475"/>
                    <a:pt x="857585" y="525652"/>
                  </a:cubicBezTo>
                  <a:cubicBezTo>
                    <a:pt x="857585" y="527829"/>
                    <a:pt x="854320" y="533633"/>
                    <a:pt x="847791" y="543065"/>
                  </a:cubicBezTo>
                  <a:cubicBezTo>
                    <a:pt x="841261" y="552497"/>
                    <a:pt x="835819" y="558301"/>
                    <a:pt x="831466" y="560478"/>
                  </a:cubicBezTo>
                  <a:cubicBezTo>
                    <a:pt x="827113" y="562654"/>
                    <a:pt x="824936" y="565194"/>
                    <a:pt x="824936" y="568096"/>
                  </a:cubicBezTo>
                  <a:cubicBezTo>
                    <a:pt x="824936" y="570998"/>
                    <a:pt x="822760" y="573175"/>
                    <a:pt x="818406" y="574626"/>
                  </a:cubicBezTo>
                  <a:cubicBezTo>
                    <a:pt x="814053" y="576077"/>
                    <a:pt x="811876" y="578979"/>
                    <a:pt x="811876" y="583332"/>
                  </a:cubicBezTo>
                  <a:cubicBezTo>
                    <a:pt x="811876" y="583332"/>
                    <a:pt x="811514" y="583695"/>
                    <a:pt x="810788" y="584420"/>
                  </a:cubicBezTo>
                  <a:cubicBezTo>
                    <a:pt x="810063" y="585146"/>
                    <a:pt x="808974" y="585509"/>
                    <a:pt x="807523" y="585509"/>
                  </a:cubicBezTo>
                  <a:cubicBezTo>
                    <a:pt x="806072" y="584058"/>
                    <a:pt x="803533" y="585872"/>
                    <a:pt x="799905" y="590950"/>
                  </a:cubicBezTo>
                  <a:cubicBezTo>
                    <a:pt x="796277" y="596029"/>
                    <a:pt x="793738" y="598568"/>
                    <a:pt x="792287" y="598568"/>
                  </a:cubicBezTo>
                  <a:cubicBezTo>
                    <a:pt x="790836" y="598568"/>
                    <a:pt x="788659" y="600019"/>
                    <a:pt x="785757" y="602922"/>
                  </a:cubicBezTo>
                  <a:cubicBezTo>
                    <a:pt x="781404" y="607275"/>
                    <a:pt x="779227" y="608726"/>
                    <a:pt x="779227" y="607275"/>
                  </a:cubicBezTo>
                  <a:cubicBezTo>
                    <a:pt x="777776" y="607275"/>
                    <a:pt x="786483" y="597843"/>
                    <a:pt x="805347" y="578979"/>
                  </a:cubicBezTo>
                  <a:cubicBezTo>
                    <a:pt x="827113" y="558664"/>
                    <a:pt x="841624" y="543428"/>
                    <a:pt x="848879" y="533270"/>
                  </a:cubicBezTo>
                  <a:cubicBezTo>
                    <a:pt x="856134" y="521661"/>
                    <a:pt x="862664" y="511504"/>
                    <a:pt x="868468" y="502798"/>
                  </a:cubicBezTo>
                  <a:cubicBezTo>
                    <a:pt x="872822" y="494091"/>
                    <a:pt x="874273" y="489738"/>
                    <a:pt x="872822" y="489738"/>
                  </a:cubicBezTo>
                  <a:cubicBezTo>
                    <a:pt x="871371" y="489738"/>
                    <a:pt x="870282" y="487561"/>
                    <a:pt x="869557" y="483208"/>
                  </a:cubicBezTo>
                  <a:cubicBezTo>
                    <a:pt x="868831" y="478855"/>
                    <a:pt x="862664" y="484659"/>
                    <a:pt x="851055" y="500621"/>
                  </a:cubicBezTo>
                  <a:cubicBezTo>
                    <a:pt x="840898" y="515132"/>
                    <a:pt x="834368" y="525289"/>
                    <a:pt x="831466" y="531093"/>
                  </a:cubicBezTo>
                  <a:cubicBezTo>
                    <a:pt x="828564" y="535447"/>
                    <a:pt x="827113" y="540525"/>
                    <a:pt x="827113" y="546330"/>
                  </a:cubicBezTo>
                  <a:cubicBezTo>
                    <a:pt x="825662" y="550683"/>
                    <a:pt x="815504" y="561929"/>
                    <a:pt x="796640" y="580067"/>
                  </a:cubicBezTo>
                  <a:cubicBezTo>
                    <a:pt x="777776" y="598206"/>
                    <a:pt x="769795" y="608000"/>
                    <a:pt x="772697" y="609451"/>
                  </a:cubicBezTo>
                  <a:cubicBezTo>
                    <a:pt x="775600" y="610903"/>
                    <a:pt x="775600" y="613079"/>
                    <a:pt x="772697" y="615981"/>
                  </a:cubicBezTo>
                  <a:cubicBezTo>
                    <a:pt x="769795" y="618883"/>
                    <a:pt x="767619" y="619609"/>
                    <a:pt x="766168" y="618158"/>
                  </a:cubicBezTo>
                  <a:cubicBezTo>
                    <a:pt x="764717" y="616707"/>
                    <a:pt x="762540" y="618158"/>
                    <a:pt x="759638" y="622511"/>
                  </a:cubicBezTo>
                  <a:cubicBezTo>
                    <a:pt x="756736" y="626864"/>
                    <a:pt x="753834" y="629041"/>
                    <a:pt x="750931" y="629041"/>
                  </a:cubicBezTo>
                  <a:cubicBezTo>
                    <a:pt x="748029" y="629041"/>
                    <a:pt x="746578" y="630129"/>
                    <a:pt x="746578" y="632306"/>
                  </a:cubicBezTo>
                  <a:cubicBezTo>
                    <a:pt x="746578" y="634483"/>
                    <a:pt x="745127" y="636296"/>
                    <a:pt x="742225" y="637747"/>
                  </a:cubicBezTo>
                  <a:cubicBezTo>
                    <a:pt x="739323" y="639199"/>
                    <a:pt x="737146" y="639199"/>
                    <a:pt x="735695" y="637747"/>
                  </a:cubicBezTo>
                  <a:cubicBezTo>
                    <a:pt x="735695" y="637747"/>
                    <a:pt x="735332" y="638110"/>
                    <a:pt x="734607" y="638836"/>
                  </a:cubicBezTo>
                  <a:cubicBezTo>
                    <a:pt x="733881" y="639561"/>
                    <a:pt x="732793" y="640650"/>
                    <a:pt x="731342" y="642101"/>
                  </a:cubicBezTo>
                  <a:cubicBezTo>
                    <a:pt x="731342" y="646454"/>
                    <a:pt x="729165" y="648631"/>
                    <a:pt x="724812" y="648631"/>
                  </a:cubicBezTo>
                  <a:cubicBezTo>
                    <a:pt x="720459" y="648631"/>
                    <a:pt x="716831" y="650082"/>
                    <a:pt x="713929" y="652984"/>
                  </a:cubicBezTo>
                  <a:cubicBezTo>
                    <a:pt x="712478" y="655886"/>
                    <a:pt x="710301" y="657337"/>
                    <a:pt x="707399" y="657337"/>
                  </a:cubicBezTo>
                  <a:cubicBezTo>
                    <a:pt x="704497" y="657337"/>
                    <a:pt x="699055" y="659876"/>
                    <a:pt x="691075" y="664955"/>
                  </a:cubicBezTo>
                  <a:cubicBezTo>
                    <a:pt x="683094" y="670034"/>
                    <a:pt x="678015" y="672573"/>
                    <a:pt x="675838" y="672573"/>
                  </a:cubicBezTo>
                  <a:cubicBezTo>
                    <a:pt x="673662" y="672573"/>
                    <a:pt x="671848" y="673299"/>
                    <a:pt x="670397" y="674750"/>
                  </a:cubicBezTo>
                  <a:cubicBezTo>
                    <a:pt x="670397" y="676201"/>
                    <a:pt x="666769" y="678378"/>
                    <a:pt x="659514" y="681280"/>
                  </a:cubicBezTo>
                  <a:cubicBezTo>
                    <a:pt x="652258" y="685633"/>
                    <a:pt x="647905" y="687810"/>
                    <a:pt x="646454" y="687810"/>
                  </a:cubicBezTo>
                  <a:lnTo>
                    <a:pt x="646454" y="683456"/>
                  </a:lnTo>
                  <a:cubicBezTo>
                    <a:pt x="647905" y="680554"/>
                    <a:pt x="648268" y="678378"/>
                    <a:pt x="647542" y="676926"/>
                  </a:cubicBezTo>
                  <a:cubicBezTo>
                    <a:pt x="646817" y="675475"/>
                    <a:pt x="642826" y="676201"/>
                    <a:pt x="635571" y="679103"/>
                  </a:cubicBezTo>
                  <a:cubicBezTo>
                    <a:pt x="626865" y="680554"/>
                    <a:pt x="609452" y="681280"/>
                    <a:pt x="583332" y="681280"/>
                  </a:cubicBezTo>
                  <a:cubicBezTo>
                    <a:pt x="555762" y="681280"/>
                    <a:pt x="537623" y="679103"/>
                    <a:pt x="528917" y="674750"/>
                  </a:cubicBezTo>
                  <a:cubicBezTo>
                    <a:pt x="521662" y="670397"/>
                    <a:pt x="515857" y="666043"/>
                    <a:pt x="511504" y="661690"/>
                  </a:cubicBezTo>
                  <a:cubicBezTo>
                    <a:pt x="507151" y="657337"/>
                    <a:pt x="502072" y="650082"/>
                    <a:pt x="496268" y="639924"/>
                  </a:cubicBezTo>
                  <a:cubicBezTo>
                    <a:pt x="491915" y="631218"/>
                    <a:pt x="489012" y="615981"/>
                    <a:pt x="487561" y="594215"/>
                  </a:cubicBezTo>
                  <a:cubicBezTo>
                    <a:pt x="487561" y="570998"/>
                    <a:pt x="491189" y="552860"/>
                    <a:pt x="498444" y="539800"/>
                  </a:cubicBezTo>
                  <a:cubicBezTo>
                    <a:pt x="505700" y="522387"/>
                    <a:pt x="510779" y="510778"/>
                    <a:pt x="513681" y="504974"/>
                  </a:cubicBezTo>
                  <a:cubicBezTo>
                    <a:pt x="518034" y="494817"/>
                    <a:pt x="522387" y="483208"/>
                    <a:pt x="526740" y="470148"/>
                  </a:cubicBezTo>
                  <a:cubicBezTo>
                    <a:pt x="529643" y="458540"/>
                    <a:pt x="531819" y="447657"/>
                    <a:pt x="533270" y="437499"/>
                  </a:cubicBezTo>
                  <a:cubicBezTo>
                    <a:pt x="534721" y="428793"/>
                    <a:pt x="533996" y="424440"/>
                    <a:pt x="531094" y="424440"/>
                  </a:cubicBezTo>
                  <a:cubicBezTo>
                    <a:pt x="528191" y="424440"/>
                    <a:pt x="518397" y="429881"/>
                    <a:pt x="501709" y="440764"/>
                  </a:cubicBezTo>
                  <a:cubicBezTo>
                    <a:pt x="485022" y="451647"/>
                    <a:pt x="470149" y="463619"/>
                    <a:pt x="457089" y="476678"/>
                  </a:cubicBezTo>
                  <a:cubicBezTo>
                    <a:pt x="444029" y="489738"/>
                    <a:pt x="436048" y="499170"/>
                    <a:pt x="433146" y="504974"/>
                  </a:cubicBezTo>
                  <a:cubicBezTo>
                    <a:pt x="430244" y="510778"/>
                    <a:pt x="422263" y="523113"/>
                    <a:pt x="409203" y="541977"/>
                  </a:cubicBezTo>
                  <a:cubicBezTo>
                    <a:pt x="394693" y="563743"/>
                    <a:pt x="382359" y="581881"/>
                    <a:pt x="372201" y="596392"/>
                  </a:cubicBezTo>
                  <a:cubicBezTo>
                    <a:pt x="359141" y="615256"/>
                    <a:pt x="346082" y="632669"/>
                    <a:pt x="333022" y="648631"/>
                  </a:cubicBezTo>
                  <a:cubicBezTo>
                    <a:pt x="321413" y="663141"/>
                    <a:pt x="311981" y="674024"/>
                    <a:pt x="304726" y="681280"/>
                  </a:cubicBezTo>
                  <a:cubicBezTo>
                    <a:pt x="298922" y="687084"/>
                    <a:pt x="290215" y="691437"/>
                    <a:pt x="278607" y="694339"/>
                  </a:cubicBezTo>
                  <a:cubicBezTo>
                    <a:pt x="266998" y="698693"/>
                    <a:pt x="260468" y="700869"/>
                    <a:pt x="259017" y="700869"/>
                  </a:cubicBezTo>
                  <a:cubicBezTo>
                    <a:pt x="257566" y="700869"/>
                    <a:pt x="256115" y="699055"/>
                    <a:pt x="254664" y="695428"/>
                  </a:cubicBezTo>
                  <a:cubicBezTo>
                    <a:pt x="253213" y="691800"/>
                    <a:pt x="251036" y="689986"/>
                    <a:pt x="248134" y="689986"/>
                  </a:cubicBezTo>
                  <a:cubicBezTo>
                    <a:pt x="243781" y="689986"/>
                    <a:pt x="239065" y="687810"/>
                    <a:pt x="233986" y="683456"/>
                  </a:cubicBezTo>
                  <a:cubicBezTo>
                    <a:pt x="228907" y="679103"/>
                    <a:pt x="226368" y="675475"/>
                    <a:pt x="226368" y="672573"/>
                  </a:cubicBezTo>
                  <a:cubicBezTo>
                    <a:pt x="226368" y="669671"/>
                    <a:pt x="227819" y="666769"/>
                    <a:pt x="230721" y="663867"/>
                  </a:cubicBezTo>
                  <a:cubicBezTo>
                    <a:pt x="233623" y="659514"/>
                    <a:pt x="235074" y="654072"/>
                    <a:pt x="235074" y="647542"/>
                  </a:cubicBezTo>
                  <a:cubicBezTo>
                    <a:pt x="235074" y="641012"/>
                    <a:pt x="238339" y="637385"/>
                    <a:pt x="244869" y="636659"/>
                  </a:cubicBezTo>
                  <a:cubicBezTo>
                    <a:pt x="251399" y="635934"/>
                    <a:pt x="254664" y="633031"/>
                    <a:pt x="254664" y="627953"/>
                  </a:cubicBezTo>
                  <a:cubicBezTo>
                    <a:pt x="254664" y="622874"/>
                    <a:pt x="256478" y="620335"/>
                    <a:pt x="260106" y="620335"/>
                  </a:cubicBezTo>
                  <a:cubicBezTo>
                    <a:pt x="263733" y="620335"/>
                    <a:pt x="268449" y="618158"/>
                    <a:pt x="274254" y="613805"/>
                  </a:cubicBezTo>
                  <a:cubicBezTo>
                    <a:pt x="280058" y="609451"/>
                    <a:pt x="290215" y="600019"/>
                    <a:pt x="304726" y="585509"/>
                  </a:cubicBezTo>
                  <a:cubicBezTo>
                    <a:pt x="316335" y="572449"/>
                    <a:pt x="329394" y="557938"/>
                    <a:pt x="343905" y="541977"/>
                  </a:cubicBezTo>
                  <a:cubicBezTo>
                    <a:pt x="355514" y="530368"/>
                    <a:pt x="370750" y="512230"/>
                    <a:pt x="389614" y="487561"/>
                  </a:cubicBezTo>
                  <a:cubicBezTo>
                    <a:pt x="415733" y="455638"/>
                    <a:pt x="434597" y="432420"/>
                    <a:pt x="446206" y="417910"/>
                  </a:cubicBezTo>
                  <a:cubicBezTo>
                    <a:pt x="465070" y="394692"/>
                    <a:pt x="473776" y="382358"/>
                    <a:pt x="472325" y="380907"/>
                  </a:cubicBezTo>
                  <a:cubicBezTo>
                    <a:pt x="472325" y="380907"/>
                    <a:pt x="470149" y="381996"/>
                    <a:pt x="465795" y="384172"/>
                  </a:cubicBezTo>
                  <a:cubicBezTo>
                    <a:pt x="461442" y="386349"/>
                    <a:pt x="456363" y="389614"/>
                    <a:pt x="450559" y="393967"/>
                  </a:cubicBezTo>
                  <a:cubicBezTo>
                    <a:pt x="434597" y="405576"/>
                    <a:pt x="422263" y="414282"/>
                    <a:pt x="413557" y="420086"/>
                  </a:cubicBezTo>
                  <a:cubicBezTo>
                    <a:pt x="403399" y="427342"/>
                    <a:pt x="393242" y="433871"/>
                    <a:pt x="383084" y="439676"/>
                  </a:cubicBezTo>
                  <a:cubicBezTo>
                    <a:pt x="374378" y="444029"/>
                    <a:pt x="368573" y="446206"/>
                    <a:pt x="365671" y="446206"/>
                  </a:cubicBezTo>
                  <a:cubicBezTo>
                    <a:pt x="362769" y="446206"/>
                    <a:pt x="358779" y="443666"/>
                    <a:pt x="353700" y="438587"/>
                  </a:cubicBezTo>
                  <a:cubicBezTo>
                    <a:pt x="348621" y="433509"/>
                    <a:pt x="344268" y="430244"/>
                    <a:pt x="340640" y="428793"/>
                  </a:cubicBezTo>
                  <a:cubicBezTo>
                    <a:pt x="337012" y="427342"/>
                    <a:pt x="335199" y="421537"/>
                    <a:pt x="335199" y="411380"/>
                  </a:cubicBezTo>
                  <a:cubicBezTo>
                    <a:pt x="335199" y="401222"/>
                    <a:pt x="334473" y="396144"/>
                    <a:pt x="333022" y="396144"/>
                  </a:cubicBezTo>
                  <a:cubicBezTo>
                    <a:pt x="331571" y="396144"/>
                    <a:pt x="329394" y="399771"/>
                    <a:pt x="326492" y="407027"/>
                  </a:cubicBezTo>
                  <a:cubicBezTo>
                    <a:pt x="323590" y="411380"/>
                    <a:pt x="321413" y="414282"/>
                    <a:pt x="319962" y="415733"/>
                  </a:cubicBezTo>
                  <a:lnTo>
                    <a:pt x="311256" y="422263"/>
                  </a:lnTo>
                  <a:cubicBezTo>
                    <a:pt x="308354" y="429518"/>
                    <a:pt x="308354" y="433871"/>
                    <a:pt x="311256" y="435323"/>
                  </a:cubicBezTo>
                  <a:cubicBezTo>
                    <a:pt x="314158" y="438225"/>
                    <a:pt x="315609" y="440401"/>
                    <a:pt x="315609" y="441852"/>
                  </a:cubicBezTo>
                  <a:cubicBezTo>
                    <a:pt x="315609" y="444755"/>
                    <a:pt x="314158" y="449108"/>
                    <a:pt x="311256" y="454912"/>
                  </a:cubicBezTo>
                  <a:cubicBezTo>
                    <a:pt x="308354" y="462167"/>
                    <a:pt x="304726" y="467972"/>
                    <a:pt x="300373" y="472325"/>
                  </a:cubicBezTo>
                  <a:cubicBezTo>
                    <a:pt x="297471" y="475227"/>
                    <a:pt x="290941" y="482482"/>
                    <a:pt x="280783" y="494091"/>
                  </a:cubicBezTo>
                  <a:cubicBezTo>
                    <a:pt x="272077" y="504249"/>
                    <a:pt x="269900" y="509327"/>
                    <a:pt x="274254" y="509327"/>
                  </a:cubicBezTo>
                  <a:cubicBezTo>
                    <a:pt x="278607" y="509327"/>
                    <a:pt x="281146" y="507514"/>
                    <a:pt x="281872" y="503886"/>
                  </a:cubicBezTo>
                  <a:cubicBezTo>
                    <a:pt x="282597" y="500258"/>
                    <a:pt x="284048" y="500621"/>
                    <a:pt x="286225" y="504974"/>
                  </a:cubicBezTo>
                  <a:cubicBezTo>
                    <a:pt x="288401" y="509327"/>
                    <a:pt x="287313" y="513681"/>
                    <a:pt x="282960" y="518034"/>
                  </a:cubicBezTo>
                  <a:cubicBezTo>
                    <a:pt x="281509" y="522387"/>
                    <a:pt x="279332" y="526740"/>
                    <a:pt x="276430" y="531093"/>
                  </a:cubicBezTo>
                  <a:cubicBezTo>
                    <a:pt x="273528" y="535447"/>
                    <a:pt x="270626" y="538349"/>
                    <a:pt x="267724" y="539800"/>
                  </a:cubicBezTo>
                  <a:cubicBezTo>
                    <a:pt x="264822" y="542702"/>
                    <a:pt x="263370" y="547418"/>
                    <a:pt x="263370" y="553948"/>
                  </a:cubicBezTo>
                  <a:cubicBezTo>
                    <a:pt x="263370" y="560478"/>
                    <a:pt x="261919" y="563743"/>
                    <a:pt x="259017" y="563743"/>
                  </a:cubicBezTo>
                  <a:cubicBezTo>
                    <a:pt x="256115" y="563743"/>
                    <a:pt x="254664" y="564831"/>
                    <a:pt x="254664" y="567008"/>
                  </a:cubicBezTo>
                  <a:cubicBezTo>
                    <a:pt x="254664" y="569184"/>
                    <a:pt x="251036" y="574626"/>
                    <a:pt x="243781" y="583332"/>
                  </a:cubicBezTo>
                  <a:cubicBezTo>
                    <a:pt x="235074" y="592039"/>
                    <a:pt x="226368" y="599657"/>
                    <a:pt x="217662" y="606187"/>
                  </a:cubicBezTo>
                  <a:cubicBezTo>
                    <a:pt x="208955" y="612716"/>
                    <a:pt x="197347" y="618158"/>
                    <a:pt x="182836" y="622511"/>
                  </a:cubicBezTo>
                  <a:cubicBezTo>
                    <a:pt x="168325" y="628315"/>
                    <a:pt x="156717" y="631943"/>
                    <a:pt x="148010" y="633394"/>
                  </a:cubicBezTo>
                  <a:cubicBezTo>
                    <a:pt x="139304" y="636296"/>
                    <a:pt x="120440" y="637747"/>
                    <a:pt x="91418" y="637747"/>
                  </a:cubicBezTo>
                  <a:lnTo>
                    <a:pt x="50063" y="637747"/>
                  </a:lnTo>
                  <a:lnTo>
                    <a:pt x="34826" y="629041"/>
                  </a:lnTo>
                  <a:cubicBezTo>
                    <a:pt x="24669" y="621786"/>
                    <a:pt x="18139" y="615981"/>
                    <a:pt x="15237" y="611628"/>
                  </a:cubicBezTo>
                  <a:cubicBezTo>
                    <a:pt x="13786" y="608726"/>
                    <a:pt x="10884" y="600745"/>
                    <a:pt x="6530" y="587685"/>
                  </a:cubicBezTo>
                  <a:cubicBezTo>
                    <a:pt x="2177" y="576077"/>
                    <a:pt x="0" y="567733"/>
                    <a:pt x="0" y="562654"/>
                  </a:cubicBezTo>
                  <a:cubicBezTo>
                    <a:pt x="0" y="557576"/>
                    <a:pt x="2903" y="552134"/>
                    <a:pt x="8707" y="546330"/>
                  </a:cubicBezTo>
                  <a:cubicBezTo>
                    <a:pt x="14511" y="540525"/>
                    <a:pt x="21767" y="535447"/>
                    <a:pt x="30473" y="531093"/>
                  </a:cubicBezTo>
                  <a:cubicBezTo>
                    <a:pt x="31924" y="531093"/>
                    <a:pt x="39179" y="527466"/>
                    <a:pt x="52239" y="520210"/>
                  </a:cubicBezTo>
                  <a:cubicBezTo>
                    <a:pt x="59495" y="517308"/>
                    <a:pt x="67838" y="516583"/>
                    <a:pt x="77270" y="518034"/>
                  </a:cubicBezTo>
                  <a:cubicBezTo>
                    <a:pt x="86702" y="519485"/>
                    <a:pt x="95771" y="518034"/>
                    <a:pt x="104478" y="513681"/>
                  </a:cubicBezTo>
                  <a:cubicBezTo>
                    <a:pt x="113184" y="510778"/>
                    <a:pt x="118989" y="504249"/>
                    <a:pt x="121891" y="494091"/>
                  </a:cubicBezTo>
                  <a:cubicBezTo>
                    <a:pt x="124793" y="483934"/>
                    <a:pt x="126969" y="474502"/>
                    <a:pt x="128421" y="465795"/>
                  </a:cubicBezTo>
                  <a:cubicBezTo>
                    <a:pt x="128421" y="459991"/>
                    <a:pt x="130597" y="450559"/>
                    <a:pt x="134950" y="437499"/>
                  </a:cubicBezTo>
                  <a:cubicBezTo>
                    <a:pt x="136401" y="428793"/>
                    <a:pt x="137127" y="422988"/>
                    <a:pt x="137127" y="420086"/>
                  </a:cubicBezTo>
                  <a:cubicBezTo>
                    <a:pt x="137127" y="417184"/>
                    <a:pt x="136401" y="415733"/>
                    <a:pt x="134950" y="415733"/>
                  </a:cubicBezTo>
                  <a:cubicBezTo>
                    <a:pt x="133499" y="415733"/>
                    <a:pt x="129872" y="420086"/>
                    <a:pt x="124067" y="428793"/>
                  </a:cubicBezTo>
                  <a:cubicBezTo>
                    <a:pt x="118263" y="437499"/>
                    <a:pt x="113910" y="443303"/>
                    <a:pt x="111008" y="446206"/>
                  </a:cubicBezTo>
                  <a:cubicBezTo>
                    <a:pt x="106654" y="450559"/>
                    <a:pt x="102301" y="452735"/>
                    <a:pt x="97948" y="452735"/>
                  </a:cubicBezTo>
                  <a:cubicBezTo>
                    <a:pt x="93595" y="455638"/>
                    <a:pt x="89242" y="456363"/>
                    <a:pt x="84888" y="454912"/>
                  </a:cubicBezTo>
                  <a:cubicBezTo>
                    <a:pt x="79084" y="454912"/>
                    <a:pt x="73280" y="453461"/>
                    <a:pt x="67475" y="450559"/>
                  </a:cubicBezTo>
                  <a:cubicBezTo>
                    <a:pt x="63122" y="446206"/>
                    <a:pt x="59495" y="441852"/>
                    <a:pt x="56592" y="437499"/>
                  </a:cubicBezTo>
                  <a:cubicBezTo>
                    <a:pt x="53690" y="433146"/>
                    <a:pt x="51151" y="425891"/>
                    <a:pt x="48974" y="415733"/>
                  </a:cubicBezTo>
                  <a:cubicBezTo>
                    <a:pt x="46798" y="405576"/>
                    <a:pt x="43533" y="398683"/>
                    <a:pt x="39179" y="395055"/>
                  </a:cubicBezTo>
                  <a:cubicBezTo>
                    <a:pt x="34826" y="391428"/>
                    <a:pt x="32650" y="388888"/>
                    <a:pt x="32650" y="387437"/>
                  </a:cubicBezTo>
                  <a:cubicBezTo>
                    <a:pt x="32650" y="385986"/>
                    <a:pt x="35189" y="383084"/>
                    <a:pt x="40268" y="378731"/>
                  </a:cubicBezTo>
                  <a:cubicBezTo>
                    <a:pt x="45347" y="374377"/>
                    <a:pt x="50425" y="371113"/>
                    <a:pt x="55504" y="368936"/>
                  </a:cubicBezTo>
                  <a:cubicBezTo>
                    <a:pt x="60583" y="366759"/>
                    <a:pt x="63122" y="364583"/>
                    <a:pt x="63122" y="362406"/>
                  </a:cubicBezTo>
                  <a:cubicBezTo>
                    <a:pt x="63122" y="360229"/>
                    <a:pt x="66387" y="358053"/>
                    <a:pt x="72917" y="355876"/>
                  </a:cubicBezTo>
                  <a:cubicBezTo>
                    <a:pt x="79447" y="353700"/>
                    <a:pt x="84888" y="352611"/>
                    <a:pt x="89242" y="352611"/>
                  </a:cubicBezTo>
                  <a:cubicBezTo>
                    <a:pt x="93595" y="352611"/>
                    <a:pt x="99399" y="346807"/>
                    <a:pt x="106654" y="335198"/>
                  </a:cubicBezTo>
                  <a:cubicBezTo>
                    <a:pt x="113910" y="323590"/>
                    <a:pt x="118263" y="317786"/>
                    <a:pt x="119714" y="317786"/>
                  </a:cubicBezTo>
                  <a:cubicBezTo>
                    <a:pt x="121165" y="317786"/>
                    <a:pt x="120440" y="319962"/>
                    <a:pt x="117538" y="324315"/>
                  </a:cubicBezTo>
                  <a:cubicBezTo>
                    <a:pt x="110282" y="335924"/>
                    <a:pt x="106654" y="341728"/>
                    <a:pt x="106654" y="341728"/>
                  </a:cubicBezTo>
                  <a:cubicBezTo>
                    <a:pt x="102301" y="348984"/>
                    <a:pt x="101576" y="352611"/>
                    <a:pt x="104478" y="352611"/>
                  </a:cubicBezTo>
                  <a:cubicBezTo>
                    <a:pt x="107380" y="352611"/>
                    <a:pt x="114635" y="347533"/>
                    <a:pt x="126244" y="337375"/>
                  </a:cubicBezTo>
                  <a:cubicBezTo>
                    <a:pt x="137853" y="328669"/>
                    <a:pt x="143657" y="321413"/>
                    <a:pt x="143657" y="315609"/>
                  </a:cubicBezTo>
                  <a:cubicBezTo>
                    <a:pt x="143657" y="312707"/>
                    <a:pt x="142931" y="304000"/>
                    <a:pt x="141480" y="289490"/>
                  </a:cubicBezTo>
                  <a:cubicBezTo>
                    <a:pt x="138578" y="274979"/>
                    <a:pt x="135676" y="261919"/>
                    <a:pt x="132774" y="250311"/>
                  </a:cubicBezTo>
                  <a:cubicBezTo>
                    <a:pt x="132774" y="247408"/>
                    <a:pt x="132411" y="243781"/>
                    <a:pt x="131685" y="239428"/>
                  </a:cubicBezTo>
                  <a:cubicBezTo>
                    <a:pt x="130960" y="235074"/>
                    <a:pt x="130234" y="231447"/>
                    <a:pt x="129509" y="228544"/>
                  </a:cubicBezTo>
                  <a:cubicBezTo>
                    <a:pt x="128783" y="225642"/>
                    <a:pt x="128421" y="222740"/>
                    <a:pt x="128421" y="219838"/>
                  </a:cubicBezTo>
                  <a:cubicBezTo>
                    <a:pt x="128421" y="215485"/>
                    <a:pt x="129146" y="213308"/>
                    <a:pt x="130597" y="213308"/>
                  </a:cubicBezTo>
                  <a:cubicBezTo>
                    <a:pt x="133499" y="214759"/>
                    <a:pt x="134950" y="214397"/>
                    <a:pt x="134950" y="212220"/>
                  </a:cubicBezTo>
                  <a:cubicBezTo>
                    <a:pt x="134950" y="210043"/>
                    <a:pt x="137853" y="208955"/>
                    <a:pt x="143657" y="208955"/>
                  </a:cubicBezTo>
                  <a:cubicBezTo>
                    <a:pt x="149461" y="208955"/>
                    <a:pt x="156717" y="211132"/>
                    <a:pt x="165423" y="215485"/>
                  </a:cubicBezTo>
                  <a:cubicBezTo>
                    <a:pt x="174129" y="219838"/>
                    <a:pt x="180659" y="225642"/>
                    <a:pt x="185012" y="232898"/>
                  </a:cubicBezTo>
                  <a:cubicBezTo>
                    <a:pt x="190817" y="238702"/>
                    <a:pt x="195170" y="245957"/>
                    <a:pt x="198072" y="254664"/>
                  </a:cubicBezTo>
                  <a:cubicBezTo>
                    <a:pt x="202425" y="263370"/>
                    <a:pt x="204965" y="267723"/>
                    <a:pt x="205690" y="267723"/>
                  </a:cubicBezTo>
                  <a:cubicBezTo>
                    <a:pt x="206416" y="267723"/>
                    <a:pt x="209681" y="265547"/>
                    <a:pt x="215485" y="261194"/>
                  </a:cubicBezTo>
                  <a:cubicBezTo>
                    <a:pt x="218387" y="258292"/>
                    <a:pt x="225643" y="251762"/>
                    <a:pt x="237251" y="241604"/>
                  </a:cubicBezTo>
                  <a:cubicBezTo>
                    <a:pt x="245958" y="232898"/>
                    <a:pt x="249948" y="227093"/>
                    <a:pt x="249222" y="224191"/>
                  </a:cubicBezTo>
                  <a:cubicBezTo>
                    <a:pt x="248497" y="221289"/>
                    <a:pt x="245232" y="218750"/>
                    <a:pt x="239428" y="216573"/>
                  </a:cubicBezTo>
                  <a:cubicBezTo>
                    <a:pt x="233623" y="214397"/>
                    <a:pt x="230721" y="212945"/>
                    <a:pt x="230721" y="212220"/>
                  </a:cubicBezTo>
                  <a:cubicBezTo>
                    <a:pt x="230721" y="211494"/>
                    <a:pt x="235074" y="211132"/>
                    <a:pt x="243781" y="211132"/>
                  </a:cubicBezTo>
                  <a:cubicBezTo>
                    <a:pt x="252487" y="211132"/>
                    <a:pt x="258292" y="208229"/>
                    <a:pt x="261194" y="202425"/>
                  </a:cubicBezTo>
                  <a:cubicBezTo>
                    <a:pt x="266998" y="198072"/>
                    <a:pt x="275342" y="195170"/>
                    <a:pt x="286225" y="193719"/>
                  </a:cubicBezTo>
                  <a:cubicBezTo>
                    <a:pt x="297108" y="192268"/>
                    <a:pt x="304001" y="192993"/>
                    <a:pt x="306903" y="195895"/>
                  </a:cubicBezTo>
                  <a:cubicBezTo>
                    <a:pt x="309805" y="198797"/>
                    <a:pt x="309805" y="204602"/>
                    <a:pt x="306903" y="213308"/>
                  </a:cubicBezTo>
                  <a:cubicBezTo>
                    <a:pt x="302549" y="220564"/>
                    <a:pt x="297108" y="227456"/>
                    <a:pt x="290578" y="233986"/>
                  </a:cubicBezTo>
                  <a:cubicBezTo>
                    <a:pt x="284048" y="240516"/>
                    <a:pt x="280783" y="244869"/>
                    <a:pt x="280783" y="247046"/>
                  </a:cubicBezTo>
                  <a:cubicBezTo>
                    <a:pt x="280783" y="249222"/>
                    <a:pt x="280058" y="250311"/>
                    <a:pt x="278607" y="250311"/>
                  </a:cubicBezTo>
                  <a:cubicBezTo>
                    <a:pt x="277156" y="250311"/>
                    <a:pt x="271351" y="256478"/>
                    <a:pt x="261194" y="268812"/>
                  </a:cubicBezTo>
                  <a:cubicBezTo>
                    <a:pt x="251036" y="281146"/>
                    <a:pt x="245958" y="288764"/>
                    <a:pt x="245958" y="291666"/>
                  </a:cubicBezTo>
                  <a:cubicBezTo>
                    <a:pt x="245958" y="294568"/>
                    <a:pt x="241604" y="301098"/>
                    <a:pt x="232898" y="311256"/>
                  </a:cubicBezTo>
                  <a:lnTo>
                    <a:pt x="219838" y="324315"/>
                  </a:lnTo>
                  <a:lnTo>
                    <a:pt x="222015" y="348258"/>
                  </a:lnTo>
                  <a:cubicBezTo>
                    <a:pt x="223466" y="364220"/>
                    <a:pt x="224191" y="385261"/>
                    <a:pt x="224191" y="411380"/>
                  </a:cubicBezTo>
                  <a:cubicBezTo>
                    <a:pt x="225643" y="438950"/>
                    <a:pt x="226731" y="452735"/>
                    <a:pt x="227456" y="452735"/>
                  </a:cubicBezTo>
                  <a:cubicBezTo>
                    <a:pt x="228182" y="452735"/>
                    <a:pt x="235800" y="446931"/>
                    <a:pt x="250311" y="435323"/>
                  </a:cubicBezTo>
                  <a:cubicBezTo>
                    <a:pt x="267724" y="420812"/>
                    <a:pt x="282234" y="407027"/>
                    <a:pt x="293843" y="393967"/>
                  </a:cubicBezTo>
                  <a:cubicBezTo>
                    <a:pt x="306903" y="379456"/>
                    <a:pt x="317786" y="367122"/>
                    <a:pt x="326492" y="356965"/>
                  </a:cubicBezTo>
                  <a:cubicBezTo>
                    <a:pt x="327943" y="355513"/>
                    <a:pt x="329757" y="353337"/>
                    <a:pt x="331934" y="350435"/>
                  </a:cubicBezTo>
                  <a:cubicBezTo>
                    <a:pt x="334110" y="347533"/>
                    <a:pt x="335924" y="344993"/>
                    <a:pt x="337375" y="342817"/>
                  </a:cubicBezTo>
                  <a:cubicBezTo>
                    <a:pt x="338826" y="340640"/>
                    <a:pt x="339552" y="339552"/>
                    <a:pt x="339552" y="339552"/>
                  </a:cubicBezTo>
                  <a:cubicBezTo>
                    <a:pt x="342454" y="338101"/>
                    <a:pt x="346807" y="331571"/>
                    <a:pt x="352612" y="319962"/>
                  </a:cubicBezTo>
                  <a:cubicBezTo>
                    <a:pt x="359867" y="306903"/>
                    <a:pt x="367122" y="293843"/>
                    <a:pt x="374378" y="280783"/>
                  </a:cubicBezTo>
                  <a:cubicBezTo>
                    <a:pt x="381633" y="266272"/>
                    <a:pt x="385986" y="259017"/>
                    <a:pt x="387437" y="259017"/>
                  </a:cubicBezTo>
                  <a:cubicBezTo>
                    <a:pt x="388888" y="257566"/>
                    <a:pt x="389614" y="257566"/>
                    <a:pt x="389614" y="259017"/>
                  </a:cubicBezTo>
                  <a:cubicBezTo>
                    <a:pt x="388163" y="260468"/>
                    <a:pt x="386712" y="263370"/>
                    <a:pt x="385261" y="267723"/>
                  </a:cubicBezTo>
                  <a:cubicBezTo>
                    <a:pt x="382359" y="272077"/>
                    <a:pt x="380907" y="276430"/>
                    <a:pt x="380907" y="280783"/>
                  </a:cubicBezTo>
                  <a:cubicBezTo>
                    <a:pt x="380907" y="285136"/>
                    <a:pt x="379094" y="290215"/>
                    <a:pt x="375466" y="296019"/>
                  </a:cubicBezTo>
                  <a:cubicBezTo>
                    <a:pt x="371838" y="301824"/>
                    <a:pt x="370024" y="307628"/>
                    <a:pt x="370024" y="313432"/>
                  </a:cubicBezTo>
                  <a:cubicBezTo>
                    <a:pt x="370024" y="317786"/>
                    <a:pt x="368573" y="322139"/>
                    <a:pt x="365671" y="326492"/>
                  </a:cubicBezTo>
                  <a:cubicBezTo>
                    <a:pt x="364220" y="330845"/>
                    <a:pt x="362406" y="334473"/>
                    <a:pt x="360230" y="337375"/>
                  </a:cubicBezTo>
                  <a:cubicBezTo>
                    <a:pt x="358053" y="340277"/>
                    <a:pt x="356239" y="343905"/>
                    <a:pt x="354788" y="348258"/>
                  </a:cubicBezTo>
                  <a:cubicBezTo>
                    <a:pt x="353337" y="352611"/>
                    <a:pt x="353700" y="354788"/>
                    <a:pt x="355876" y="354788"/>
                  </a:cubicBezTo>
                  <a:cubicBezTo>
                    <a:pt x="358053" y="354788"/>
                    <a:pt x="361318" y="352974"/>
                    <a:pt x="365671" y="349346"/>
                  </a:cubicBezTo>
                  <a:cubicBezTo>
                    <a:pt x="370024" y="345719"/>
                    <a:pt x="374378" y="343905"/>
                    <a:pt x="378731" y="343905"/>
                  </a:cubicBezTo>
                  <a:cubicBezTo>
                    <a:pt x="383084" y="343905"/>
                    <a:pt x="392516" y="334473"/>
                    <a:pt x="407027" y="315609"/>
                  </a:cubicBezTo>
                  <a:cubicBezTo>
                    <a:pt x="422989" y="295294"/>
                    <a:pt x="432421" y="282960"/>
                    <a:pt x="435323" y="278607"/>
                  </a:cubicBezTo>
                  <a:cubicBezTo>
                    <a:pt x="438225" y="275704"/>
                    <a:pt x="444029" y="268449"/>
                    <a:pt x="452736" y="256840"/>
                  </a:cubicBezTo>
                  <a:cubicBezTo>
                    <a:pt x="458540" y="249585"/>
                    <a:pt x="467972" y="238702"/>
                    <a:pt x="481032" y="224191"/>
                  </a:cubicBezTo>
                  <a:cubicBezTo>
                    <a:pt x="481032" y="222740"/>
                    <a:pt x="487561" y="215122"/>
                    <a:pt x="500621" y="201337"/>
                  </a:cubicBezTo>
                  <a:cubicBezTo>
                    <a:pt x="513681" y="187552"/>
                    <a:pt x="524564" y="176306"/>
                    <a:pt x="533270" y="167599"/>
                  </a:cubicBezTo>
                  <a:cubicBezTo>
                    <a:pt x="556487" y="141480"/>
                    <a:pt x="569184" y="126607"/>
                    <a:pt x="571361" y="122979"/>
                  </a:cubicBezTo>
                  <a:cubicBezTo>
                    <a:pt x="573538" y="119351"/>
                    <a:pt x="573175" y="117537"/>
                    <a:pt x="570273" y="117537"/>
                  </a:cubicBezTo>
                  <a:cubicBezTo>
                    <a:pt x="568822" y="117537"/>
                    <a:pt x="561566" y="118988"/>
                    <a:pt x="548507" y="121891"/>
                  </a:cubicBezTo>
                  <a:cubicBezTo>
                    <a:pt x="533996" y="126244"/>
                    <a:pt x="518034" y="129146"/>
                    <a:pt x="500621" y="130597"/>
                  </a:cubicBezTo>
                  <a:cubicBezTo>
                    <a:pt x="481757" y="133499"/>
                    <a:pt x="467972" y="134950"/>
                    <a:pt x="459265" y="134950"/>
                  </a:cubicBezTo>
                  <a:cubicBezTo>
                    <a:pt x="449108" y="136401"/>
                    <a:pt x="438588" y="136039"/>
                    <a:pt x="427705" y="133862"/>
                  </a:cubicBezTo>
                  <a:cubicBezTo>
                    <a:pt x="416822" y="131685"/>
                    <a:pt x="409929" y="129871"/>
                    <a:pt x="407027" y="128420"/>
                  </a:cubicBezTo>
                  <a:cubicBezTo>
                    <a:pt x="402674" y="125518"/>
                    <a:pt x="399046" y="120439"/>
                    <a:pt x="396144" y="113184"/>
                  </a:cubicBezTo>
                  <a:cubicBezTo>
                    <a:pt x="394693" y="111733"/>
                    <a:pt x="393242" y="109556"/>
                    <a:pt x="391791" y="106654"/>
                  </a:cubicBezTo>
                  <a:cubicBezTo>
                    <a:pt x="390339" y="103752"/>
                    <a:pt x="388888" y="100850"/>
                    <a:pt x="387437" y="97948"/>
                  </a:cubicBezTo>
                  <a:cubicBezTo>
                    <a:pt x="385986" y="95046"/>
                    <a:pt x="385261" y="92869"/>
                    <a:pt x="385261" y="91418"/>
                  </a:cubicBezTo>
                  <a:cubicBezTo>
                    <a:pt x="382359" y="85614"/>
                    <a:pt x="381270" y="77633"/>
                    <a:pt x="381996" y="67475"/>
                  </a:cubicBezTo>
                  <a:cubicBezTo>
                    <a:pt x="382721" y="57318"/>
                    <a:pt x="384535" y="52239"/>
                    <a:pt x="387437" y="52239"/>
                  </a:cubicBezTo>
                  <a:cubicBezTo>
                    <a:pt x="387437" y="52239"/>
                    <a:pt x="389614" y="54416"/>
                    <a:pt x="393967" y="58769"/>
                  </a:cubicBezTo>
                  <a:cubicBezTo>
                    <a:pt x="396869" y="63122"/>
                    <a:pt x="399771" y="64573"/>
                    <a:pt x="402674" y="63122"/>
                  </a:cubicBezTo>
                  <a:cubicBezTo>
                    <a:pt x="404125" y="61671"/>
                    <a:pt x="406664" y="62396"/>
                    <a:pt x="410292" y="65299"/>
                  </a:cubicBezTo>
                  <a:cubicBezTo>
                    <a:pt x="413919" y="68201"/>
                    <a:pt x="417184" y="69652"/>
                    <a:pt x="420086" y="69652"/>
                  </a:cubicBezTo>
                  <a:cubicBezTo>
                    <a:pt x="424440" y="69652"/>
                    <a:pt x="433146" y="67475"/>
                    <a:pt x="446206" y="63122"/>
                  </a:cubicBezTo>
                  <a:cubicBezTo>
                    <a:pt x="459265" y="58769"/>
                    <a:pt x="474502" y="52239"/>
                    <a:pt x="491915" y="43533"/>
                  </a:cubicBezTo>
                  <a:cubicBezTo>
                    <a:pt x="502072" y="39179"/>
                    <a:pt x="517308" y="31924"/>
                    <a:pt x="537623" y="21766"/>
                  </a:cubicBezTo>
                  <a:cubicBezTo>
                    <a:pt x="550683" y="15962"/>
                    <a:pt x="563017" y="11609"/>
                    <a:pt x="574626" y="8707"/>
                  </a:cubicBezTo>
                  <a:cubicBezTo>
                    <a:pt x="590588" y="4354"/>
                    <a:pt x="599294" y="2177"/>
                    <a:pt x="600745" y="2177"/>
                  </a:cubicBezTo>
                  <a:cubicBezTo>
                    <a:pt x="606549" y="726"/>
                    <a:pt x="619609" y="0"/>
                    <a:pt x="63992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104" name="TextBox 115">
              <a:extLst>
                <a:ext uri="{FF2B5EF4-FFF2-40B4-BE49-F238E27FC236}">
                  <a16:creationId xmlns:a16="http://schemas.microsoft.com/office/drawing/2014/main" id="{502036A3-5010-45DA-9FDB-85C62F737150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262515" y="-4131198"/>
              <a:ext cx="2076037" cy="2244276"/>
            </a:xfrm>
            <a:custGeom>
              <a:avLst/>
              <a:gdLst/>
              <a:ahLst/>
              <a:cxnLst/>
              <a:rect l="l" t="t" r="r" b="b"/>
              <a:pathLst>
                <a:path w="922157" h="996888">
                  <a:moveTo>
                    <a:pt x="665317" y="757460"/>
                  </a:moveTo>
                  <a:cubicBezTo>
                    <a:pt x="666768" y="757460"/>
                    <a:pt x="667131" y="758186"/>
                    <a:pt x="666405" y="759637"/>
                  </a:cubicBezTo>
                  <a:cubicBezTo>
                    <a:pt x="665680" y="761088"/>
                    <a:pt x="664229" y="761814"/>
                    <a:pt x="662052" y="761814"/>
                  </a:cubicBezTo>
                  <a:cubicBezTo>
                    <a:pt x="659876" y="761814"/>
                    <a:pt x="659513" y="761088"/>
                    <a:pt x="660964" y="759637"/>
                  </a:cubicBezTo>
                  <a:cubicBezTo>
                    <a:pt x="662415" y="758186"/>
                    <a:pt x="663866" y="757460"/>
                    <a:pt x="665317" y="757460"/>
                  </a:cubicBezTo>
                  <a:close/>
                  <a:moveTo>
                    <a:pt x="502071" y="652983"/>
                  </a:moveTo>
                  <a:cubicBezTo>
                    <a:pt x="500620" y="652983"/>
                    <a:pt x="496267" y="654434"/>
                    <a:pt x="489012" y="657336"/>
                  </a:cubicBezTo>
                  <a:cubicBezTo>
                    <a:pt x="481756" y="660239"/>
                    <a:pt x="475952" y="661690"/>
                    <a:pt x="471599" y="661690"/>
                  </a:cubicBezTo>
                  <a:cubicBezTo>
                    <a:pt x="465794" y="661690"/>
                    <a:pt x="462167" y="662415"/>
                    <a:pt x="460716" y="663866"/>
                  </a:cubicBezTo>
                  <a:cubicBezTo>
                    <a:pt x="459265" y="665317"/>
                    <a:pt x="455274" y="666406"/>
                    <a:pt x="448744" y="667131"/>
                  </a:cubicBezTo>
                  <a:cubicBezTo>
                    <a:pt x="442214" y="667857"/>
                    <a:pt x="435322" y="668945"/>
                    <a:pt x="428066" y="670396"/>
                  </a:cubicBezTo>
                  <a:cubicBezTo>
                    <a:pt x="419360" y="671847"/>
                    <a:pt x="409928" y="674024"/>
                    <a:pt x="399771" y="676926"/>
                  </a:cubicBezTo>
                  <a:cubicBezTo>
                    <a:pt x="392515" y="676926"/>
                    <a:pt x="380907" y="679102"/>
                    <a:pt x="364945" y="683456"/>
                  </a:cubicBezTo>
                  <a:cubicBezTo>
                    <a:pt x="350434" y="686358"/>
                    <a:pt x="341002" y="688534"/>
                    <a:pt x="336649" y="689986"/>
                  </a:cubicBezTo>
                  <a:cubicBezTo>
                    <a:pt x="333747" y="691437"/>
                    <a:pt x="324315" y="695790"/>
                    <a:pt x="308353" y="703045"/>
                  </a:cubicBezTo>
                  <a:cubicBezTo>
                    <a:pt x="295293" y="707398"/>
                    <a:pt x="288763" y="712477"/>
                    <a:pt x="288763" y="718281"/>
                  </a:cubicBezTo>
                  <a:cubicBezTo>
                    <a:pt x="288763" y="724086"/>
                    <a:pt x="290214" y="730616"/>
                    <a:pt x="293117" y="737871"/>
                  </a:cubicBezTo>
                  <a:cubicBezTo>
                    <a:pt x="296019" y="745126"/>
                    <a:pt x="297470" y="749480"/>
                    <a:pt x="297470" y="750931"/>
                  </a:cubicBezTo>
                  <a:cubicBezTo>
                    <a:pt x="298921" y="750931"/>
                    <a:pt x="309078" y="748754"/>
                    <a:pt x="327942" y="744401"/>
                  </a:cubicBezTo>
                  <a:cubicBezTo>
                    <a:pt x="359866" y="737145"/>
                    <a:pt x="378004" y="732792"/>
                    <a:pt x="382358" y="731341"/>
                  </a:cubicBezTo>
                  <a:cubicBezTo>
                    <a:pt x="401222" y="728439"/>
                    <a:pt x="420811" y="724811"/>
                    <a:pt x="441126" y="720458"/>
                  </a:cubicBezTo>
                  <a:cubicBezTo>
                    <a:pt x="464343" y="716105"/>
                    <a:pt x="478854" y="713928"/>
                    <a:pt x="484658" y="713928"/>
                  </a:cubicBezTo>
                  <a:cubicBezTo>
                    <a:pt x="491914" y="712477"/>
                    <a:pt x="496267" y="710301"/>
                    <a:pt x="497718" y="707398"/>
                  </a:cubicBezTo>
                  <a:cubicBezTo>
                    <a:pt x="499169" y="705947"/>
                    <a:pt x="500620" y="697241"/>
                    <a:pt x="502071" y="681279"/>
                  </a:cubicBezTo>
                  <a:cubicBezTo>
                    <a:pt x="504973" y="665317"/>
                    <a:pt x="505699" y="656611"/>
                    <a:pt x="504248" y="655160"/>
                  </a:cubicBezTo>
                  <a:cubicBezTo>
                    <a:pt x="502797" y="653709"/>
                    <a:pt x="502071" y="652983"/>
                    <a:pt x="502071" y="652983"/>
                  </a:cubicBezTo>
                  <a:close/>
                  <a:moveTo>
                    <a:pt x="384398" y="583059"/>
                  </a:moveTo>
                  <a:cubicBezTo>
                    <a:pt x="380861" y="583604"/>
                    <a:pt x="373651" y="586596"/>
                    <a:pt x="362768" y="592038"/>
                  </a:cubicBezTo>
                  <a:cubicBezTo>
                    <a:pt x="349708" y="597842"/>
                    <a:pt x="337374" y="604735"/>
                    <a:pt x="325766" y="612716"/>
                  </a:cubicBezTo>
                  <a:cubicBezTo>
                    <a:pt x="314157" y="620697"/>
                    <a:pt x="307265" y="627227"/>
                    <a:pt x="305088" y="632305"/>
                  </a:cubicBezTo>
                  <a:cubicBezTo>
                    <a:pt x="302911" y="637384"/>
                    <a:pt x="299646" y="641012"/>
                    <a:pt x="295293" y="643188"/>
                  </a:cubicBezTo>
                  <a:cubicBezTo>
                    <a:pt x="290940" y="645365"/>
                    <a:pt x="288763" y="646453"/>
                    <a:pt x="288763" y="646453"/>
                  </a:cubicBezTo>
                  <a:cubicBezTo>
                    <a:pt x="288763" y="646453"/>
                    <a:pt x="288038" y="648993"/>
                    <a:pt x="286587" y="654071"/>
                  </a:cubicBezTo>
                  <a:cubicBezTo>
                    <a:pt x="285136" y="659150"/>
                    <a:pt x="286224" y="661690"/>
                    <a:pt x="289852" y="661690"/>
                  </a:cubicBezTo>
                  <a:cubicBezTo>
                    <a:pt x="293479" y="661690"/>
                    <a:pt x="301097" y="656611"/>
                    <a:pt x="312706" y="646453"/>
                  </a:cubicBezTo>
                  <a:cubicBezTo>
                    <a:pt x="324315" y="637747"/>
                    <a:pt x="335198" y="629040"/>
                    <a:pt x="345355" y="620334"/>
                  </a:cubicBezTo>
                  <a:cubicBezTo>
                    <a:pt x="354062" y="614530"/>
                    <a:pt x="363494" y="606549"/>
                    <a:pt x="373651" y="596391"/>
                  </a:cubicBezTo>
                  <a:cubicBezTo>
                    <a:pt x="382358" y="587685"/>
                    <a:pt x="386711" y="583332"/>
                    <a:pt x="386711" y="583332"/>
                  </a:cubicBezTo>
                  <a:cubicBezTo>
                    <a:pt x="386348" y="582969"/>
                    <a:pt x="385577" y="582878"/>
                    <a:pt x="384398" y="583059"/>
                  </a:cubicBezTo>
                  <a:close/>
                  <a:moveTo>
                    <a:pt x="493365" y="315608"/>
                  </a:moveTo>
                  <a:cubicBezTo>
                    <a:pt x="491914" y="315608"/>
                    <a:pt x="486472" y="317422"/>
                    <a:pt x="477040" y="321050"/>
                  </a:cubicBezTo>
                  <a:cubicBezTo>
                    <a:pt x="467608" y="324678"/>
                    <a:pt x="458176" y="331570"/>
                    <a:pt x="448744" y="341728"/>
                  </a:cubicBezTo>
                  <a:cubicBezTo>
                    <a:pt x="439312" y="351885"/>
                    <a:pt x="432420" y="359866"/>
                    <a:pt x="428066" y="365670"/>
                  </a:cubicBezTo>
                  <a:cubicBezTo>
                    <a:pt x="423713" y="371475"/>
                    <a:pt x="416458" y="379456"/>
                    <a:pt x="406300" y="389613"/>
                  </a:cubicBezTo>
                  <a:cubicBezTo>
                    <a:pt x="396143" y="399771"/>
                    <a:pt x="386711" y="408477"/>
                    <a:pt x="378004" y="415732"/>
                  </a:cubicBezTo>
                  <a:cubicBezTo>
                    <a:pt x="369298" y="422988"/>
                    <a:pt x="361317" y="429518"/>
                    <a:pt x="354062" y="435322"/>
                  </a:cubicBezTo>
                  <a:cubicBezTo>
                    <a:pt x="346806" y="442577"/>
                    <a:pt x="340639" y="449833"/>
                    <a:pt x="335560" y="457088"/>
                  </a:cubicBezTo>
                  <a:cubicBezTo>
                    <a:pt x="330482" y="464343"/>
                    <a:pt x="325403" y="472687"/>
                    <a:pt x="320324" y="482119"/>
                  </a:cubicBezTo>
                  <a:cubicBezTo>
                    <a:pt x="315245" y="491551"/>
                    <a:pt x="313069" y="496993"/>
                    <a:pt x="313794" y="498444"/>
                  </a:cubicBezTo>
                  <a:cubicBezTo>
                    <a:pt x="314520" y="499895"/>
                    <a:pt x="322138" y="496267"/>
                    <a:pt x="336649" y="487561"/>
                  </a:cubicBezTo>
                  <a:cubicBezTo>
                    <a:pt x="358415" y="475952"/>
                    <a:pt x="370749" y="469422"/>
                    <a:pt x="373651" y="467971"/>
                  </a:cubicBezTo>
                  <a:cubicBezTo>
                    <a:pt x="379455" y="465069"/>
                    <a:pt x="394692" y="457088"/>
                    <a:pt x="419360" y="444028"/>
                  </a:cubicBezTo>
                  <a:cubicBezTo>
                    <a:pt x="441126" y="433871"/>
                    <a:pt x="458539" y="427341"/>
                    <a:pt x="471599" y="424439"/>
                  </a:cubicBezTo>
                  <a:cubicBezTo>
                    <a:pt x="484658" y="420086"/>
                    <a:pt x="492639" y="418635"/>
                    <a:pt x="495541" y="420086"/>
                  </a:cubicBezTo>
                  <a:cubicBezTo>
                    <a:pt x="498444" y="421537"/>
                    <a:pt x="501346" y="425890"/>
                    <a:pt x="504248" y="433145"/>
                  </a:cubicBezTo>
                  <a:cubicBezTo>
                    <a:pt x="505699" y="440401"/>
                    <a:pt x="504248" y="446205"/>
                    <a:pt x="499895" y="450558"/>
                  </a:cubicBezTo>
                  <a:cubicBezTo>
                    <a:pt x="492639" y="454912"/>
                    <a:pt x="486835" y="459265"/>
                    <a:pt x="482482" y="463618"/>
                  </a:cubicBezTo>
                  <a:cubicBezTo>
                    <a:pt x="476677" y="469422"/>
                    <a:pt x="465794" y="478129"/>
                    <a:pt x="449833" y="489737"/>
                  </a:cubicBezTo>
                  <a:cubicBezTo>
                    <a:pt x="435322" y="499895"/>
                    <a:pt x="423713" y="507150"/>
                    <a:pt x="415007" y="511503"/>
                  </a:cubicBezTo>
                  <a:cubicBezTo>
                    <a:pt x="407751" y="514406"/>
                    <a:pt x="402673" y="517308"/>
                    <a:pt x="399771" y="520210"/>
                  </a:cubicBezTo>
                  <a:cubicBezTo>
                    <a:pt x="398319" y="523112"/>
                    <a:pt x="396506" y="524563"/>
                    <a:pt x="394329" y="524563"/>
                  </a:cubicBezTo>
                  <a:cubicBezTo>
                    <a:pt x="392152" y="524563"/>
                    <a:pt x="392152" y="523112"/>
                    <a:pt x="394329" y="520210"/>
                  </a:cubicBezTo>
                  <a:cubicBezTo>
                    <a:pt x="396506" y="517308"/>
                    <a:pt x="403035" y="512229"/>
                    <a:pt x="413918" y="504974"/>
                  </a:cubicBezTo>
                  <a:cubicBezTo>
                    <a:pt x="424802" y="497718"/>
                    <a:pt x="433145" y="490826"/>
                    <a:pt x="438950" y="484296"/>
                  </a:cubicBezTo>
                  <a:cubicBezTo>
                    <a:pt x="444754" y="477766"/>
                    <a:pt x="447293" y="474138"/>
                    <a:pt x="446568" y="473413"/>
                  </a:cubicBezTo>
                  <a:cubicBezTo>
                    <a:pt x="445842" y="472687"/>
                    <a:pt x="438950" y="475227"/>
                    <a:pt x="425890" y="481031"/>
                  </a:cubicBezTo>
                  <a:cubicBezTo>
                    <a:pt x="411379" y="489737"/>
                    <a:pt x="399045" y="496993"/>
                    <a:pt x="388887" y="502797"/>
                  </a:cubicBezTo>
                  <a:cubicBezTo>
                    <a:pt x="380181" y="508601"/>
                    <a:pt x="370749" y="514406"/>
                    <a:pt x="360592" y="520210"/>
                  </a:cubicBezTo>
                  <a:cubicBezTo>
                    <a:pt x="356238" y="523112"/>
                    <a:pt x="347532" y="528191"/>
                    <a:pt x="334472" y="535446"/>
                  </a:cubicBezTo>
                  <a:cubicBezTo>
                    <a:pt x="324315" y="541250"/>
                    <a:pt x="315608" y="545604"/>
                    <a:pt x="308353" y="548506"/>
                  </a:cubicBezTo>
                  <a:cubicBezTo>
                    <a:pt x="301097" y="551408"/>
                    <a:pt x="296744" y="554310"/>
                    <a:pt x="295293" y="557212"/>
                  </a:cubicBezTo>
                  <a:cubicBezTo>
                    <a:pt x="295293" y="560114"/>
                    <a:pt x="294568" y="568821"/>
                    <a:pt x="293117" y="583332"/>
                  </a:cubicBezTo>
                  <a:lnTo>
                    <a:pt x="290940" y="605098"/>
                  </a:lnTo>
                  <a:lnTo>
                    <a:pt x="295293" y="598568"/>
                  </a:lnTo>
                  <a:cubicBezTo>
                    <a:pt x="299646" y="595666"/>
                    <a:pt x="302549" y="590950"/>
                    <a:pt x="304000" y="584420"/>
                  </a:cubicBezTo>
                  <a:cubicBezTo>
                    <a:pt x="305451" y="577890"/>
                    <a:pt x="308353" y="574988"/>
                    <a:pt x="312706" y="575713"/>
                  </a:cubicBezTo>
                  <a:cubicBezTo>
                    <a:pt x="317059" y="576439"/>
                    <a:pt x="322138" y="575351"/>
                    <a:pt x="327942" y="572449"/>
                  </a:cubicBezTo>
                  <a:lnTo>
                    <a:pt x="330119" y="574625"/>
                  </a:lnTo>
                  <a:cubicBezTo>
                    <a:pt x="328668" y="578978"/>
                    <a:pt x="327942" y="581518"/>
                    <a:pt x="327942" y="582243"/>
                  </a:cubicBezTo>
                  <a:cubicBezTo>
                    <a:pt x="327942" y="582969"/>
                    <a:pt x="330119" y="582606"/>
                    <a:pt x="334472" y="581155"/>
                  </a:cubicBezTo>
                  <a:cubicBezTo>
                    <a:pt x="335923" y="581155"/>
                    <a:pt x="339551" y="580429"/>
                    <a:pt x="345355" y="578978"/>
                  </a:cubicBezTo>
                  <a:cubicBezTo>
                    <a:pt x="346806" y="577527"/>
                    <a:pt x="355513" y="573900"/>
                    <a:pt x="371475" y="568095"/>
                  </a:cubicBezTo>
                  <a:cubicBezTo>
                    <a:pt x="385985" y="562291"/>
                    <a:pt x="396868" y="557938"/>
                    <a:pt x="404124" y="555036"/>
                  </a:cubicBezTo>
                  <a:cubicBezTo>
                    <a:pt x="412830" y="552133"/>
                    <a:pt x="418635" y="547055"/>
                    <a:pt x="421537" y="539799"/>
                  </a:cubicBezTo>
                  <a:cubicBezTo>
                    <a:pt x="424439" y="532544"/>
                    <a:pt x="428792" y="529279"/>
                    <a:pt x="434596" y="530005"/>
                  </a:cubicBezTo>
                  <a:cubicBezTo>
                    <a:pt x="440401" y="530730"/>
                    <a:pt x="444028" y="530367"/>
                    <a:pt x="445479" y="528916"/>
                  </a:cubicBezTo>
                  <a:cubicBezTo>
                    <a:pt x="446930" y="527465"/>
                    <a:pt x="454911" y="526740"/>
                    <a:pt x="469422" y="526740"/>
                  </a:cubicBezTo>
                  <a:cubicBezTo>
                    <a:pt x="483933" y="528191"/>
                    <a:pt x="492639" y="529642"/>
                    <a:pt x="495541" y="531093"/>
                  </a:cubicBezTo>
                  <a:cubicBezTo>
                    <a:pt x="498444" y="532544"/>
                    <a:pt x="499895" y="536172"/>
                    <a:pt x="499895" y="541976"/>
                  </a:cubicBezTo>
                  <a:cubicBezTo>
                    <a:pt x="499895" y="547780"/>
                    <a:pt x="499169" y="551045"/>
                    <a:pt x="497718" y="551771"/>
                  </a:cubicBezTo>
                  <a:cubicBezTo>
                    <a:pt x="496267" y="552496"/>
                    <a:pt x="495541" y="554673"/>
                    <a:pt x="495541" y="558301"/>
                  </a:cubicBezTo>
                  <a:cubicBezTo>
                    <a:pt x="495541" y="561928"/>
                    <a:pt x="491188" y="565193"/>
                    <a:pt x="482482" y="568095"/>
                  </a:cubicBezTo>
                  <a:cubicBezTo>
                    <a:pt x="473775" y="570997"/>
                    <a:pt x="465069" y="573900"/>
                    <a:pt x="456362" y="576802"/>
                  </a:cubicBezTo>
                  <a:cubicBezTo>
                    <a:pt x="447656" y="579704"/>
                    <a:pt x="438950" y="584057"/>
                    <a:pt x="430243" y="589861"/>
                  </a:cubicBezTo>
                  <a:cubicBezTo>
                    <a:pt x="422988" y="594215"/>
                    <a:pt x="412105" y="600744"/>
                    <a:pt x="397594" y="609451"/>
                  </a:cubicBezTo>
                  <a:cubicBezTo>
                    <a:pt x="394692" y="612353"/>
                    <a:pt x="390701" y="615618"/>
                    <a:pt x="385623" y="619246"/>
                  </a:cubicBezTo>
                  <a:cubicBezTo>
                    <a:pt x="380544" y="622873"/>
                    <a:pt x="377279" y="624687"/>
                    <a:pt x="375828" y="624687"/>
                  </a:cubicBezTo>
                  <a:cubicBezTo>
                    <a:pt x="375828" y="624687"/>
                    <a:pt x="367847" y="629766"/>
                    <a:pt x="351885" y="639923"/>
                  </a:cubicBezTo>
                  <a:cubicBezTo>
                    <a:pt x="340276" y="648630"/>
                    <a:pt x="333021" y="654434"/>
                    <a:pt x="330119" y="657336"/>
                  </a:cubicBezTo>
                  <a:cubicBezTo>
                    <a:pt x="327217" y="660239"/>
                    <a:pt x="327217" y="661690"/>
                    <a:pt x="330119" y="661690"/>
                  </a:cubicBezTo>
                  <a:cubicBezTo>
                    <a:pt x="333021" y="661690"/>
                    <a:pt x="343904" y="658062"/>
                    <a:pt x="362768" y="650807"/>
                  </a:cubicBezTo>
                  <a:cubicBezTo>
                    <a:pt x="378730" y="645002"/>
                    <a:pt x="392515" y="639923"/>
                    <a:pt x="404124" y="635570"/>
                  </a:cubicBezTo>
                  <a:cubicBezTo>
                    <a:pt x="412830" y="631217"/>
                    <a:pt x="422988" y="626864"/>
                    <a:pt x="434596" y="622511"/>
                  </a:cubicBezTo>
                  <a:cubicBezTo>
                    <a:pt x="444754" y="618157"/>
                    <a:pt x="459265" y="613079"/>
                    <a:pt x="478129" y="607274"/>
                  </a:cubicBezTo>
                  <a:lnTo>
                    <a:pt x="508601" y="596391"/>
                  </a:lnTo>
                  <a:lnTo>
                    <a:pt x="510778" y="565919"/>
                  </a:lnTo>
                  <a:cubicBezTo>
                    <a:pt x="512229" y="542701"/>
                    <a:pt x="512229" y="505699"/>
                    <a:pt x="510778" y="454912"/>
                  </a:cubicBezTo>
                  <a:cubicBezTo>
                    <a:pt x="509327" y="401222"/>
                    <a:pt x="506424" y="364945"/>
                    <a:pt x="502071" y="346081"/>
                  </a:cubicBezTo>
                  <a:cubicBezTo>
                    <a:pt x="499169" y="327217"/>
                    <a:pt x="496267" y="317059"/>
                    <a:pt x="493365" y="315608"/>
                  </a:cubicBezTo>
                  <a:close/>
                  <a:moveTo>
                    <a:pt x="393241" y="0"/>
                  </a:moveTo>
                  <a:cubicBezTo>
                    <a:pt x="404849" y="0"/>
                    <a:pt x="420086" y="725"/>
                    <a:pt x="438950" y="2176"/>
                  </a:cubicBezTo>
                  <a:cubicBezTo>
                    <a:pt x="456362" y="3627"/>
                    <a:pt x="470148" y="6530"/>
                    <a:pt x="480305" y="10883"/>
                  </a:cubicBezTo>
                  <a:cubicBezTo>
                    <a:pt x="490463" y="15236"/>
                    <a:pt x="495541" y="19589"/>
                    <a:pt x="495541" y="23942"/>
                  </a:cubicBezTo>
                  <a:cubicBezTo>
                    <a:pt x="495541" y="26845"/>
                    <a:pt x="496992" y="32649"/>
                    <a:pt x="499895" y="41355"/>
                  </a:cubicBezTo>
                  <a:cubicBezTo>
                    <a:pt x="504248" y="50062"/>
                    <a:pt x="507150" y="58043"/>
                    <a:pt x="508601" y="65298"/>
                  </a:cubicBezTo>
                  <a:cubicBezTo>
                    <a:pt x="508601" y="72553"/>
                    <a:pt x="507150" y="78358"/>
                    <a:pt x="504248" y="82711"/>
                  </a:cubicBezTo>
                  <a:cubicBezTo>
                    <a:pt x="499895" y="87064"/>
                    <a:pt x="494816" y="95045"/>
                    <a:pt x="489012" y="106654"/>
                  </a:cubicBezTo>
                  <a:cubicBezTo>
                    <a:pt x="484658" y="116811"/>
                    <a:pt x="478129" y="129145"/>
                    <a:pt x="469422" y="143656"/>
                  </a:cubicBezTo>
                  <a:cubicBezTo>
                    <a:pt x="462167" y="156716"/>
                    <a:pt x="458539" y="163971"/>
                    <a:pt x="458539" y="165422"/>
                  </a:cubicBezTo>
                  <a:cubicBezTo>
                    <a:pt x="458539" y="165422"/>
                    <a:pt x="460716" y="165059"/>
                    <a:pt x="465069" y="164334"/>
                  </a:cubicBezTo>
                  <a:cubicBezTo>
                    <a:pt x="469422" y="163608"/>
                    <a:pt x="475226" y="161794"/>
                    <a:pt x="482482" y="158892"/>
                  </a:cubicBezTo>
                  <a:cubicBezTo>
                    <a:pt x="489737" y="155990"/>
                    <a:pt x="497718" y="153088"/>
                    <a:pt x="506424" y="150186"/>
                  </a:cubicBezTo>
                  <a:cubicBezTo>
                    <a:pt x="538348" y="138577"/>
                    <a:pt x="557212" y="132047"/>
                    <a:pt x="563016" y="130596"/>
                  </a:cubicBezTo>
                  <a:cubicBezTo>
                    <a:pt x="570272" y="129145"/>
                    <a:pt x="576076" y="126243"/>
                    <a:pt x="580429" y="121890"/>
                  </a:cubicBezTo>
                  <a:cubicBezTo>
                    <a:pt x="586234" y="117537"/>
                    <a:pt x="592038" y="114635"/>
                    <a:pt x="597842" y="113184"/>
                  </a:cubicBezTo>
                  <a:cubicBezTo>
                    <a:pt x="603646" y="111732"/>
                    <a:pt x="616706" y="111007"/>
                    <a:pt x="637021" y="111007"/>
                  </a:cubicBezTo>
                  <a:cubicBezTo>
                    <a:pt x="657336" y="112458"/>
                    <a:pt x="671484" y="114272"/>
                    <a:pt x="679465" y="116448"/>
                  </a:cubicBezTo>
                  <a:cubicBezTo>
                    <a:pt x="687446" y="118625"/>
                    <a:pt x="693250" y="121890"/>
                    <a:pt x="696878" y="126243"/>
                  </a:cubicBezTo>
                  <a:cubicBezTo>
                    <a:pt x="700506" y="130596"/>
                    <a:pt x="703045" y="134950"/>
                    <a:pt x="704496" y="139303"/>
                  </a:cubicBezTo>
                  <a:cubicBezTo>
                    <a:pt x="705947" y="143656"/>
                    <a:pt x="709575" y="145833"/>
                    <a:pt x="715379" y="145833"/>
                  </a:cubicBezTo>
                  <a:lnTo>
                    <a:pt x="719732" y="148009"/>
                  </a:lnTo>
                  <a:cubicBezTo>
                    <a:pt x="718281" y="149460"/>
                    <a:pt x="714654" y="150911"/>
                    <a:pt x="708849" y="152363"/>
                  </a:cubicBezTo>
                  <a:cubicBezTo>
                    <a:pt x="705947" y="152363"/>
                    <a:pt x="703771" y="153088"/>
                    <a:pt x="702319" y="154539"/>
                  </a:cubicBezTo>
                  <a:cubicBezTo>
                    <a:pt x="700868" y="155990"/>
                    <a:pt x="700143" y="157441"/>
                    <a:pt x="700143" y="158892"/>
                  </a:cubicBezTo>
                  <a:cubicBezTo>
                    <a:pt x="701594" y="161794"/>
                    <a:pt x="701594" y="164697"/>
                    <a:pt x="700143" y="167599"/>
                  </a:cubicBezTo>
                  <a:cubicBezTo>
                    <a:pt x="698692" y="169050"/>
                    <a:pt x="698329" y="170501"/>
                    <a:pt x="699055" y="171952"/>
                  </a:cubicBezTo>
                  <a:cubicBezTo>
                    <a:pt x="699780" y="173403"/>
                    <a:pt x="703771" y="174854"/>
                    <a:pt x="711026" y="176305"/>
                  </a:cubicBezTo>
                  <a:cubicBezTo>
                    <a:pt x="719732" y="177756"/>
                    <a:pt x="727713" y="178482"/>
                    <a:pt x="734969" y="178482"/>
                  </a:cubicBezTo>
                  <a:cubicBezTo>
                    <a:pt x="742224" y="178482"/>
                    <a:pt x="745852" y="179207"/>
                    <a:pt x="745852" y="180658"/>
                  </a:cubicBezTo>
                  <a:cubicBezTo>
                    <a:pt x="745852" y="182110"/>
                    <a:pt x="743675" y="183561"/>
                    <a:pt x="739322" y="185012"/>
                  </a:cubicBezTo>
                  <a:cubicBezTo>
                    <a:pt x="734969" y="186463"/>
                    <a:pt x="729890" y="187914"/>
                    <a:pt x="724086" y="189365"/>
                  </a:cubicBezTo>
                  <a:cubicBezTo>
                    <a:pt x="719732" y="190816"/>
                    <a:pt x="715379" y="191542"/>
                    <a:pt x="711026" y="191542"/>
                  </a:cubicBezTo>
                  <a:cubicBezTo>
                    <a:pt x="706673" y="191542"/>
                    <a:pt x="703408" y="192993"/>
                    <a:pt x="701231" y="195895"/>
                  </a:cubicBezTo>
                  <a:cubicBezTo>
                    <a:pt x="699055" y="198797"/>
                    <a:pt x="696515" y="200248"/>
                    <a:pt x="693613" y="200248"/>
                  </a:cubicBezTo>
                  <a:cubicBezTo>
                    <a:pt x="690711" y="200248"/>
                    <a:pt x="687809" y="201336"/>
                    <a:pt x="684907" y="203513"/>
                  </a:cubicBezTo>
                  <a:cubicBezTo>
                    <a:pt x="682004" y="205689"/>
                    <a:pt x="668219" y="210405"/>
                    <a:pt x="643551" y="217661"/>
                  </a:cubicBezTo>
                  <a:cubicBezTo>
                    <a:pt x="620334" y="224916"/>
                    <a:pt x="605097" y="229995"/>
                    <a:pt x="597842" y="232897"/>
                  </a:cubicBezTo>
                  <a:cubicBezTo>
                    <a:pt x="583331" y="238701"/>
                    <a:pt x="573899" y="243055"/>
                    <a:pt x="569546" y="245957"/>
                  </a:cubicBezTo>
                  <a:cubicBezTo>
                    <a:pt x="556487" y="250310"/>
                    <a:pt x="545603" y="255389"/>
                    <a:pt x="536897" y="261193"/>
                  </a:cubicBezTo>
                  <a:cubicBezTo>
                    <a:pt x="535446" y="261193"/>
                    <a:pt x="532907" y="262281"/>
                    <a:pt x="529279" y="264458"/>
                  </a:cubicBezTo>
                  <a:cubicBezTo>
                    <a:pt x="525651" y="266635"/>
                    <a:pt x="522024" y="268811"/>
                    <a:pt x="518396" y="270988"/>
                  </a:cubicBezTo>
                  <a:cubicBezTo>
                    <a:pt x="514768" y="273164"/>
                    <a:pt x="511503" y="274978"/>
                    <a:pt x="508601" y="276429"/>
                  </a:cubicBezTo>
                  <a:cubicBezTo>
                    <a:pt x="496992" y="282234"/>
                    <a:pt x="491188" y="285499"/>
                    <a:pt x="491188" y="286224"/>
                  </a:cubicBezTo>
                  <a:cubicBezTo>
                    <a:pt x="491188" y="286950"/>
                    <a:pt x="495541" y="287312"/>
                    <a:pt x="504248" y="287312"/>
                  </a:cubicBezTo>
                  <a:cubicBezTo>
                    <a:pt x="512954" y="287312"/>
                    <a:pt x="520572" y="289852"/>
                    <a:pt x="527102" y="294931"/>
                  </a:cubicBezTo>
                  <a:cubicBezTo>
                    <a:pt x="533632" y="300009"/>
                    <a:pt x="539074" y="305451"/>
                    <a:pt x="543427" y="311255"/>
                  </a:cubicBezTo>
                  <a:cubicBezTo>
                    <a:pt x="547780" y="317059"/>
                    <a:pt x="551408" y="325766"/>
                    <a:pt x="554310" y="337374"/>
                  </a:cubicBezTo>
                  <a:cubicBezTo>
                    <a:pt x="555761" y="348983"/>
                    <a:pt x="557938" y="361317"/>
                    <a:pt x="560840" y="374377"/>
                  </a:cubicBezTo>
                  <a:cubicBezTo>
                    <a:pt x="565193" y="385985"/>
                    <a:pt x="567732" y="397957"/>
                    <a:pt x="568458" y="410291"/>
                  </a:cubicBezTo>
                  <a:cubicBezTo>
                    <a:pt x="569183" y="422625"/>
                    <a:pt x="571723" y="435322"/>
                    <a:pt x="576076" y="448382"/>
                  </a:cubicBezTo>
                  <a:cubicBezTo>
                    <a:pt x="578978" y="459990"/>
                    <a:pt x="583331" y="477403"/>
                    <a:pt x="589136" y="500620"/>
                  </a:cubicBezTo>
                  <a:cubicBezTo>
                    <a:pt x="589136" y="506425"/>
                    <a:pt x="589861" y="512954"/>
                    <a:pt x="591312" y="520210"/>
                  </a:cubicBezTo>
                  <a:cubicBezTo>
                    <a:pt x="592763" y="527465"/>
                    <a:pt x="594214" y="533632"/>
                    <a:pt x="595666" y="538711"/>
                  </a:cubicBezTo>
                  <a:cubicBezTo>
                    <a:pt x="597117" y="543790"/>
                    <a:pt x="597842" y="547055"/>
                    <a:pt x="597842" y="548506"/>
                  </a:cubicBezTo>
                  <a:cubicBezTo>
                    <a:pt x="600744" y="560114"/>
                    <a:pt x="602921" y="569546"/>
                    <a:pt x="604372" y="576802"/>
                  </a:cubicBezTo>
                  <a:cubicBezTo>
                    <a:pt x="605823" y="586959"/>
                    <a:pt x="606186" y="593126"/>
                    <a:pt x="605460" y="595303"/>
                  </a:cubicBezTo>
                  <a:cubicBezTo>
                    <a:pt x="604735" y="597480"/>
                    <a:pt x="605097" y="599293"/>
                    <a:pt x="606549" y="600744"/>
                  </a:cubicBezTo>
                  <a:cubicBezTo>
                    <a:pt x="608000" y="603647"/>
                    <a:pt x="609451" y="610176"/>
                    <a:pt x="610902" y="620334"/>
                  </a:cubicBezTo>
                  <a:cubicBezTo>
                    <a:pt x="613804" y="629040"/>
                    <a:pt x="615255" y="641375"/>
                    <a:pt x="615255" y="657336"/>
                  </a:cubicBezTo>
                  <a:cubicBezTo>
                    <a:pt x="616706" y="671847"/>
                    <a:pt x="617794" y="679465"/>
                    <a:pt x="618520" y="680191"/>
                  </a:cubicBezTo>
                  <a:cubicBezTo>
                    <a:pt x="619245" y="680916"/>
                    <a:pt x="628315" y="680554"/>
                    <a:pt x="645728" y="679102"/>
                  </a:cubicBezTo>
                  <a:cubicBezTo>
                    <a:pt x="668945" y="676200"/>
                    <a:pt x="683456" y="674024"/>
                    <a:pt x="689260" y="672573"/>
                  </a:cubicBezTo>
                  <a:cubicBezTo>
                    <a:pt x="699417" y="671122"/>
                    <a:pt x="716105" y="669670"/>
                    <a:pt x="739322" y="668219"/>
                  </a:cubicBezTo>
                  <a:cubicBezTo>
                    <a:pt x="763990" y="666768"/>
                    <a:pt x="777050" y="665317"/>
                    <a:pt x="778501" y="663866"/>
                  </a:cubicBezTo>
                  <a:cubicBezTo>
                    <a:pt x="781403" y="662415"/>
                    <a:pt x="785393" y="660964"/>
                    <a:pt x="790472" y="659513"/>
                  </a:cubicBezTo>
                  <a:cubicBezTo>
                    <a:pt x="795551" y="658062"/>
                    <a:pt x="803895" y="660239"/>
                    <a:pt x="815503" y="666043"/>
                  </a:cubicBezTo>
                  <a:cubicBezTo>
                    <a:pt x="827112" y="670396"/>
                    <a:pt x="840172" y="675475"/>
                    <a:pt x="854682" y="681279"/>
                  </a:cubicBezTo>
                  <a:cubicBezTo>
                    <a:pt x="869193" y="685632"/>
                    <a:pt x="877899" y="691437"/>
                    <a:pt x="880802" y="698692"/>
                  </a:cubicBezTo>
                  <a:cubicBezTo>
                    <a:pt x="883704" y="705947"/>
                    <a:pt x="886243" y="709575"/>
                    <a:pt x="888420" y="709575"/>
                  </a:cubicBezTo>
                  <a:cubicBezTo>
                    <a:pt x="890596" y="709575"/>
                    <a:pt x="891685" y="711752"/>
                    <a:pt x="891685" y="716105"/>
                  </a:cubicBezTo>
                  <a:cubicBezTo>
                    <a:pt x="890234" y="720458"/>
                    <a:pt x="890234" y="723723"/>
                    <a:pt x="891685" y="725900"/>
                  </a:cubicBezTo>
                  <a:cubicBezTo>
                    <a:pt x="893136" y="728076"/>
                    <a:pt x="896763" y="729890"/>
                    <a:pt x="902568" y="731341"/>
                  </a:cubicBezTo>
                  <a:cubicBezTo>
                    <a:pt x="908372" y="734243"/>
                    <a:pt x="913088" y="737145"/>
                    <a:pt x="916716" y="740048"/>
                  </a:cubicBezTo>
                  <a:cubicBezTo>
                    <a:pt x="920343" y="742950"/>
                    <a:pt x="922157" y="745126"/>
                    <a:pt x="922157" y="746577"/>
                  </a:cubicBezTo>
                  <a:cubicBezTo>
                    <a:pt x="922157" y="748028"/>
                    <a:pt x="920706" y="748754"/>
                    <a:pt x="917804" y="748754"/>
                  </a:cubicBezTo>
                  <a:cubicBezTo>
                    <a:pt x="914902" y="747303"/>
                    <a:pt x="911274" y="747303"/>
                    <a:pt x="906921" y="748754"/>
                  </a:cubicBezTo>
                  <a:cubicBezTo>
                    <a:pt x="902568" y="750205"/>
                    <a:pt x="898940" y="749480"/>
                    <a:pt x="896038" y="746577"/>
                  </a:cubicBezTo>
                  <a:cubicBezTo>
                    <a:pt x="893136" y="743675"/>
                    <a:pt x="888783" y="742224"/>
                    <a:pt x="882978" y="742224"/>
                  </a:cubicBezTo>
                  <a:cubicBezTo>
                    <a:pt x="878625" y="742224"/>
                    <a:pt x="875723" y="744401"/>
                    <a:pt x="874272" y="748754"/>
                  </a:cubicBezTo>
                  <a:cubicBezTo>
                    <a:pt x="872821" y="753107"/>
                    <a:pt x="867016" y="754558"/>
                    <a:pt x="856859" y="753107"/>
                  </a:cubicBezTo>
                  <a:cubicBezTo>
                    <a:pt x="846701" y="751656"/>
                    <a:pt x="841623" y="752019"/>
                    <a:pt x="841623" y="754196"/>
                  </a:cubicBezTo>
                  <a:cubicBezTo>
                    <a:pt x="841623" y="756372"/>
                    <a:pt x="836544" y="756735"/>
                    <a:pt x="826386" y="755284"/>
                  </a:cubicBezTo>
                  <a:cubicBezTo>
                    <a:pt x="816229" y="755284"/>
                    <a:pt x="807522" y="753833"/>
                    <a:pt x="800267" y="750931"/>
                  </a:cubicBezTo>
                  <a:cubicBezTo>
                    <a:pt x="790109" y="748028"/>
                    <a:pt x="784305" y="745852"/>
                    <a:pt x="782854" y="744401"/>
                  </a:cubicBezTo>
                  <a:cubicBezTo>
                    <a:pt x="778501" y="742950"/>
                    <a:pt x="773059" y="742224"/>
                    <a:pt x="766530" y="742224"/>
                  </a:cubicBezTo>
                  <a:cubicBezTo>
                    <a:pt x="760000" y="742224"/>
                    <a:pt x="754558" y="743675"/>
                    <a:pt x="750205" y="746577"/>
                  </a:cubicBezTo>
                  <a:cubicBezTo>
                    <a:pt x="745852" y="748028"/>
                    <a:pt x="740047" y="748754"/>
                    <a:pt x="732792" y="748754"/>
                  </a:cubicBezTo>
                  <a:cubicBezTo>
                    <a:pt x="726988" y="750205"/>
                    <a:pt x="720458" y="752382"/>
                    <a:pt x="713203" y="755284"/>
                  </a:cubicBezTo>
                  <a:cubicBezTo>
                    <a:pt x="710300" y="756735"/>
                    <a:pt x="705947" y="758912"/>
                    <a:pt x="700143" y="761814"/>
                  </a:cubicBezTo>
                  <a:cubicBezTo>
                    <a:pt x="694339" y="764716"/>
                    <a:pt x="690711" y="766892"/>
                    <a:pt x="689260" y="768344"/>
                  </a:cubicBezTo>
                  <a:cubicBezTo>
                    <a:pt x="680553" y="772697"/>
                    <a:pt x="675837" y="774148"/>
                    <a:pt x="675112" y="772697"/>
                  </a:cubicBezTo>
                  <a:cubicBezTo>
                    <a:pt x="674386" y="771246"/>
                    <a:pt x="673661" y="767981"/>
                    <a:pt x="672935" y="762902"/>
                  </a:cubicBezTo>
                  <a:cubicBezTo>
                    <a:pt x="672210" y="757823"/>
                    <a:pt x="674749" y="753470"/>
                    <a:pt x="680553" y="749842"/>
                  </a:cubicBezTo>
                  <a:cubicBezTo>
                    <a:pt x="686358" y="746215"/>
                    <a:pt x="687446" y="744038"/>
                    <a:pt x="683818" y="743313"/>
                  </a:cubicBezTo>
                  <a:cubicBezTo>
                    <a:pt x="680191" y="742587"/>
                    <a:pt x="675475" y="742950"/>
                    <a:pt x="669670" y="744401"/>
                  </a:cubicBezTo>
                  <a:cubicBezTo>
                    <a:pt x="663866" y="747303"/>
                    <a:pt x="654434" y="749480"/>
                    <a:pt x="641374" y="750931"/>
                  </a:cubicBezTo>
                  <a:cubicBezTo>
                    <a:pt x="628315" y="753833"/>
                    <a:pt x="620697" y="755647"/>
                    <a:pt x="618520" y="756372"/>
                  </a:cubicBezTo>
                  <a:cubicBezTo>
                    <a:pt x="616343" y="757098"/>
                    <a:pt x="614892" y="760000"/>
                    <a:pt x="614167" y="765079"/>
                  </a:cubicBezTo>
                  <a:cubicBezTo>
                    <a:pt x="613441" y="770157"/>
                    <a:pt x="617432" y="774873"/>
                    <a:pt x="626138" y="779227"/>
                  </a:cubicBezTo>
                  <a:cubicBezTo>
                    <a:pt x="634845" y="783580"/>
                    <a:pt x="639923" y="787208"/>
                    <a:pt x="641374" y="790110"/>
                  </a:cubicBezTo>
                  <a:cubicBezTo>
                    <a:pt x="642825" y="793012"/>
                    <a:pt x="645728" y="795914"/>
                    <a:pt x="650081" y="798816"/>
                  </a:cubicBezTo>
                  <a:cubicBezTo>
                    <a:pt x="654434" y="801718"/>
                    <a:pt x="659513" y="806797"/>
                    <a:pt x="665317" y="814052"/>
                  </a:cubicBezTo>
                  <a:cubicBezTo>
                    <a:pt x="671121" y="821308"/>
                    <a:pt x="675475" y="827112"/>
                    <a:pt x="678377" y="831465"/>
                  </a:cubicBezTo>
                  <a:cubicBezTo>
                    <a:pt x="681279" y="835819"/>
                    <a:pt x="682730" y="840172"/>
                    <a:pt x="682730" y="844525"/>
                  </a:cubicBezTo>
                  <a:cubicBezTo>
                    <a:pt x="682730" y="848878"/>
                    <a:pt x="685632" y="856134"/>
                    <a:pt x="691436" y="866291"/>
                  </a:cubicBezTo>
                  <a:cubicBezTo>
                    <a:pt x="695790" y="877900"/>
                    <a:pt x="697966" y="886243"/>
                    <a:pt x="697966" y="891322"/>
                  </a:cubicBezTo>
                  <a:cubicBezTo>
                    <a:pt x="697966" y="896401"/>
                    <a:pt x="699417" y="899303"/>
                    <a:pt x="702319" y="900029"/>
                  </a:cubicBezTo>
                  <a:cubicBezTo>
                    <a:pt x="705222" y="900754"/>
                    <a:pt x="705222" y="902568"/>
                    <a:pt x="702319" y="905470"/>
                  </a:cubicBezTo>
                  <a:cubicBezTo>
                    <a:pt x="699417" y="908372"/>
                    <a:pt x="697966" y="908372"/>
                    <a:pt x="697966" y="905470"/>
                  </a:cubicBezTo>
                  <a:cubicBezTo>
                    <a:pt x="697966" y="902568"/>
                    <a:pt x="695790" y="903293"/>
                    <a:pt x="691436" y="907647"/>
                  </a:cubicBezTo>
                  <a:cubicBezTo>
                    <a:pt x="687083" y="912000"/>
                    <a:pt x="684907" y="915265"/>
                    <a:pt x="684907" y="917441"/>
                  </a:cubicBezTo>
                  <a:cubicBezTo>
                    <a:pt x="684907" y="919618"/>
                    <a:pt x="680553" y="924334"/>
                    <a:pt x="671847" y="931589"/>
                  </a:cubicBezTo>
                  <a:cubicBezTo>
                    <a:pt x="666043" y="937394"/>
                    <a:pt x="657336" y="944649"/>
                    <a:pt x="645728" y="953356"/>
                  </a:cubicBezTo>
                  <a:cubicBezTo>
                    <a:pt x="637021" y="962062"/>
                    <a:pt x="631580" y="966415"/>
                    <a:pt x="629403" y="966415"/>
                  </a:cubicBezTo>
                  <a:cubicBezTo>
                    <a:pt x="627226" y="966415"/>
                    <a:pt x="625775" y="967504"/>
                    <a:pt x="625050" y="969680"/>
                  </a:cubicBezTo>
                  <a:cubicBezTo>
                    <a:pt x="624324" y="971857"/>
                    <a:pt x="621059" y="974396"/>
                    <a:pt x="615255" y="977298"/>
                  </a:cubicBezTo>
                  <a:lnTo>
                    <a:pt x="606549" y="983828"/>
                  </a:lnTo>
                  <a:lnTo>
                    <a:pt x="606549" y="977298"/>
                  </a:lnTo>
                  <a:cubicBezTo>
                    <a:pt x="606549" y="971494"/>
                    <a:pt x="607637" y="968229"/>
                    <a:pt x="609813" y="967504"/>
                  </a:cubicBezTo>
                  <a:cubicBezTo>
                    <a:pt x="611990" y="966778"/>
                    <a:pt x="613078" y="963513"/>
                    <a:pt x="613078" y="957709"/>
                  </a:cubicBezTo>
                  <a:cubicBezTo>
                    <a:pt x="613078" y="951904"/>
                    <a:pt x="611627" y="947551"/>
                    <a:pt x="608725" y="944649"/>
                  </a:cubicBezTo>
                  <a:cubicBezTo>
                    <a:pt x="608725" y="941747"/>
                    <a:pt x="604735" y="939933"/>
                    <a:pt x="596754" y="939208"/>
                  </a:cubicBezTo>
                  <a:cubicBezTo>
                    <a:pt x="588773" y="938482"/>
                    <a:pt x="581880" y="940296"/>
                    <a:pt x="576076" y="944649"/>
                  </a:cubicBezTo>
                  <a:cubicBezTo>
                    <a:pt x="571723" y="947551"/>
                    <a:pt x="568821" y="949002"/>
                    <a:pt x="567370" y="949002"/>
                  </a:cubicBezTo>
                  <a:cubicBezTo>
                    <a:pt x="565918" y="949002"/>
                    <a:pt x="565918" y="947551"/>
                    <a:pt x="567370" y="944649"/>
                  </a:cubicBezTo>
                  <a:cubicBezTo>
                    <a:pt x="568821" y="941747"/>
                    <a:pt x="568458" y="940296"/>
                    <a:pt x="566281" y="940296"/>
                  </a:cubicBezTo>
                  <a:cubicBezTo>
                    <a:pt x="564105" y="940296"/>
                    <a:pt x="560840" y="941747"/>
                    <a:pt x="556487" y="944649"/>
                  </a:cubicBezTo>
                  <a:cubicBezTo>
                    <a:pt x="552133" y="946100"/>
                    <a:pt x="539799" y="949728"/>
                    <a:pt x="519484" y="955532"/>
                  </a:cubicBezTo>
                  <a:cubicBezTo>
                    <a:pt x="499169" y="962788"/>
                    <a:pt x="488286" y="967141"/>
                    <a:pt x="486835" y="968592"/>
                  </a:cubicBezTo>
                  <a:cubicBezTo>
                    <a:pt x="482482" y="971494"/>
                    <a:pt x="478854" y="972219"/>
                    <a:pt x="475952" y="970768"/>
                  </a:cubicBezTo>
                  <a:cubicBezTo>
                    <a:pt x="473050" y="969317"/>
                    <a:pt x="469059" y="970406"/>
                    <a:pt x="463981" y="974033"/>
                  </a:cubicBezTo>
                  <a:cubicBezTo>
                    <a:pt x="458902" y="977661"/>
                    <a:pt x="449470" y="979838"/>
                    <a:pt x="435685" y="980563"/>
                  </a:cubicBezTo>
                  <a:cubicBezTo>
                    <a:pt x="421899" y="981289"/>
                    <a:pt x="415007" y="980926"/>
                    <a:pt x="415007" y="979475"/>
                  </a:cubicBezTo>
                  <a:cubicBezTo>
                    <a:pt x="415007" y="978024"/>
                    <a:pt x="417909" y="976573"/>
                    <a:pt x="423713" y="975122"/>
                  </a:cubicBezTo>
                  <a:cubicBezTo>
                    <a:pt x="432420" y="972219"/>
                    <a:pt x="438950" y="968592"/>
                    <a:pt x="443303" y="964239"/>
                  </a:cubicBezTo>
                  <a:cubicBezTo>
                    <a:pt x="449107" y="961336"/>
                    <a:pt x="454911" y="955532"/>
                    <a:pt x="460716" y="946826"/>
                  </a:cubicBezTo>
                  <a:cubicBezTo>
                    <a:pt x="465069" y="939570"/>
                    <a:pt x="471599" y="931589"/>
                    <a:pt x="480305" y="922883"/>
                  </a:cubicBezTo>
                  <a:cubicBezTo>
                    <a:pt x="486109" y="917079"/>
                    <a:pt x="493002" y="908735"/>
                    <a:pt x="500983" y="897852"/>
                  </a:cubicBezTo>
                  <a:cubicBezTo>
                    <a:pt x="508964" y="886969"/>
                    <a:pt x="515131" y="875723"/>
                    <a:pt x="519484" y="864114"/>
                  </a:cubicBezTo>
                  <a:cubicBezTo>
                    <a:pt x="523837" y="852506"/>
                    <a:pt x="526014" y="843437"/>
                    <a:pt x="526014" y="836907"/>
                  </a:cubicBezTo>
                  <a:cubicBezTo>
                    <a:pt x="526014" y="830377"/>
                    <a:pt x="523837" y="826387"/>
                    <a:pt x="519484" y="824935"/>
                  </a:cubicBezTo>
                  <a:cubicBezTo>
                    <a:pt x="515131" y="823484"/>
                    <a:pt x="512592" y="820945"/>
                    <a:pt x="511866" y="817317"/>
                  </a:cubicBezTo>
                  <a:cubicBezTo>
                    <a:pt x="511140" y="813690"/>
                    <a:pt x="505699" y="810425"/>
                    <a:pt x="495541" y="807523"/>
                  </a:cubicBezTo>
                  <a:cubicBezTo>
                    <a:pt x="485384" y="806071"/>
                    <a:pt x="476677" y="802444"/>
                    <a:pt x="469422" y="796640"/>
                  </a:cubicBezTo>
                  <a:cubicBezTo>
                    <a:pt x="463618" y="792286"/>
                    <a:pt x="456362" y="790110"/>
                    <a:pt x="447656" y="790110"/>
                  </a:cubicBezTo>
                  <a:cubicBezTo>
                    <a:pt x="440401" y="790110"/>
                    <a:pt x="425164" y="792286"/>
                    <a:pt x="401947" y="796640"/>
                  </a:cubicBezTo>
                  <a:cubicBezTo>
                    <a:pt x="396143" y="798091"/>
                    <a:pt x="384171" y="801356"/>
                    <a:pt x="366033" y="806434"/>
                  </a:cubicBezTo>
                  <a:cubicBezTo>
                    <a:pt x="347895" y="811513"/>
                    <a:pt x="336649" y="814052"/>
                    <a:pt x="332296" y="814052"/>
                  </a:cubicBezTo>
                  <a:cubicBezTo>
                    <a:pt x="306176" y="821308"/>
                    <a:pt x="285861" y="827112"/>
                    <a:pt x="271350" y="831465"/>
                  </a:cubicBezTo>
                  <a:cubicBezTo>
                    <a:pt x="253938" y="835819"/>
                    <a:pt x="239427" y="839446"/>
                    <a:pt x="227818" y="842348"/>
                  </a:cubicBezTo>
                  <a:cubicBezTo>
                    <a:pt x="213307" y="845250"/>
                    <a:pt x="205327" y="847427"/>
                    <a:pt x="203876" y="848878"/>
                  </a:cubicBezTo>
                  <a:lnTo>
                    <a:pt x="212582" y="855408"/>
                  </a:lnTo>
                  <a:cubicBezTo>
                    <a:pt x="215484" y="855408"/>
                    <a:pt x="219837" y="856134"/>
                    <a:pt x="225642" y="857585"/>
                  </a:cubicBezTo>
                  <a:cubicBezTo>
                    <a:pt x="231446" y="859036"/>
                    <a:pt x="235799" y="860487"/>
                    <a:pt x="238701" y="861938"/>
                  </a:cubicBezTo>
                  <a:cubicBezTo>
                    <a:pt x="247408" y="863389"/>
                    <a:pt x="259742" y="866291"/>
                    <a:pt x="275704" y="870644"/>
                  </a:cubicBezTo>
                  <a:cubicBezTo>
                    <a:pt x="291665" y="873546"/>
                    <a:pt x="302186" y="876449"/>
                    <a:pt x="307265" y="879351"/>
                  </a:cubicBezTo>
                  <a:cubicBezTo>
                    <a:pt x="312343" y="882253"/>
                    <a:pt x="318148" y="884792"/>
                    <a:pt x="324677" y="886969"/>
                  </a:cubicBezTo>
                  <a:cubicBezTo>
                    <a:pt x="331207" y="889145"/>
                    <a:pt x="339551" y="888783"/>
                    <a:pt x="349708" y="885881"/>
                  </a:cubicBezTo>
                  <a:cubicBezTo>
                    <a:pt x="359866" y="881527"/>
                    <a:pt x="368572" y="875723"/>
                    <a:pt x="375828" y="868468"/>
                  </a:cubicBezTo>
                  <a:cubicBezTo>
                    <a:pt x="383083" y="861212"/>
                    <a:pt x="387074" y="857947"/>
                    <a:pt x="387799" y="858673"/>
                  </a:cubicBezTo>
                  <a:cubicBezTo>
                    <a:pt x="388525" y="859398"/>
                    <a:pt x="388162" y="861212"/>
                    <a:pt x="386711" y="864114"/>
                  </a:cubicBezTo>
                  <a:cubicBezTo>
                    <a:pt x="385260" y="867017"/>
                    <a:pt x="384534" y="872095"/>
                    <a:pt x="384534" y="879351"/>
                  </a:cubicBezTo>
                  <a:cubicBezTo>
                    <a:pt x="385985" y="886606"/>
                    <a:pt x="384534" y="894587"/>
                    <a:pt x="380181" y="903293"/>
                  </a:cubicBezTo>
                  <a:cubicBezTo>
                    <a:pt x="377279" y="910549"/>
                    <a:pt x="372926" y="916353"/>
                    <a:pt x="367121" y="920706"/>
                  </a:cubicBezTo>
                  <a:cubicBezTo>
                    <a:pt x="362768" y="923609"/>
                    <a:pt x="360592" y="926873"/>
                    <a:pt x="360592" y="930501"/>
                  </a:cubicBezTo>
                  <a:cubicBezTo>
                    <a:pt x="360592" y="934129"/>
                    <a:pt x="365670" y="938482"/>
                    <a:pt x="375828" y="943561"/>
                  </a:cubicBezTo>
                  <a:cubicBezTo>
                    <a:pt x="385985" y="948640"/>
                    <a:pt x="391064" y="951542"/>
                    <a:pt x="391064" y="952267"/>
                  </a:cubicBezTo>
                  <a:cubicBezTo>
                    <a:pt x="391064" y="952993"/>
                    <a:pt x="386711" y="953356"/>
                    <a:pt x="378004" y="953356"/>
                  </a:cubicBezTo>
                  <a:cubicBezTo>
                    <a:pt x="370749" y="953356"/>
                    <a:pt x="366396" y="953718"/>
                    <a:pt x="364945" y="954444"/>
                  </a:cubicBezTo>
                  <a:cubicBezTo>
                    <a:pt x="363494" y="955169"/>
                    <a:pt x="362768" y="956983"/>
                    <a:pt x="362768" y="959885"/>
                  </a:cubicBezTo>
                  <a:cubicBezTo>
                    <a:pt x="364219" y="962788"/>
                    <a:pt x="366759" y="966415"/>
                    <a:pt x="370386" y="970768"/>
                  </a:cubicBezTo>
                  <a:cubicBezTo>
                    <a:pt x="374014" y="975122"/>
                    <a:pt x="375102" y="978387"/>
                    <a:pt x="373651" y="980563"/>
                  </a:cubicBezTo>
                  <a:cubicBezTo>
                    <a:pt x="372200" y="982740"/>
                    <a:pt x="368210" y="983828"/>
                    <a:pt x="361680" y="983828"/>
                  </a:cubicBezTo>
                  <a:cubicBezTo>
                    <a:pt x="355150" y="983828"/>
                    <a:pt x="351522" y="984554"/>
                    <a:pt x="350797" y="986005"/>
                  </a:cubicBezTo>
                  <a:cubicBezTo>
                    <a:pt x="350071" y="987456"/>
                    <a:pt x="346806" y="987456"/>
                    <a:pt x="341002" y="986005"/>
                  </a:cubicBezTo>
                  <a:cubicBezTo>
                    <a:pt x="336649" y="986005"/>
                    <a:pt x="334109" y="986005"/>
                    <a:pt x="333384" y="986005"/>
                  </a:cubicBezTo>
                  <a:cubicBezTo>
                    <a:pt x="332658" y="986005"/>
                    <a:pt x="333021" y="987456"/>
                    <a:pt x="334472" y="990358"/>
                  </a:cubicBezTo>
                  <a:cubicBezTo>
                    <a:pt x="335923" y="993260"/>
                    <a:pt x="335198" y="995437"/>
                    <a:pt x="332296" y="996888"/>
                  </a:cubicBezTo>
                  <a:cubicBezTo>
                    <a:pt x="329393" y="996888"/>
                    <a:pt x="321775" y="994711"/>
                    <a:pt x="309441" y="990358"/>
                  </a:cubicBezTo>
                  <a:cubicBezTo>
                    <a:pt x="297107" y="986005"/>
                    <a:pt x="286587" y="980200"/>
                    <a:pt x="277880" y="972945"/>
                  </a:cubicBezTo>
                  <a:cubicBezTo>
                    <a:pt x="270625" y="967141"/>
                    <a:pt x="259742" y="957709"/>
                    <a:pt x="245231" y="944649"/>
                  </a:cubicBezTo>
                  <a:cubicBezTo>
                    <a:pt x="230720" y="931589"/>
                    <a:pt x="222014" y="922157"/>
                    <a:pt x="219112" y="916353"/>
                  </a:cubicBezTo>
                  <a:cubicBezTo>
                    <a:pt x="216210" y="910549"/>
                    <a:pt x="213307" y="904019"/>
                    <a:pt x="210405" y="896764"/>
                  </a:cubicBezTo>
                  <a:cubicBezTo>
                    <a:pt x="208954" y="893861"/>
                    <a:pt x="207140" y="889145"/>
                    <a:pt x="204964" y="882616"/>
                  </a:cubicBezTo>
                  <a:cubicBezTo>
                    <a:pt x="202787" y="876086"/>
                    <a:pt x="201699" y="872095"/>
                    <a:pt x="201699" y="870644"/>
                  </a:cubicBezTo>
                  <a:cubicBezTo>
                    <a:pt x="198797" y="861938"/>
                    <a:pt x="196257" y="856496"/>
                    <a:pt x="194081" y="854320"/>
                  </a:cubicBezTo>
                  <a:cubicBezTo>
                    <a:pt x="191904" y="852143"/>
                    <a:pt x="184286" y="852506"/>
                    <a:pt x="171226" y="855408"/>
                  </a:cubicBezTo>
                  <a:cubicBezTo>
                    <a:pt x="156716" y="856859"/>
                    <a:pt x="138577" y="857585"/>
                    <a:pt x="116811" y="857585"/>
                  </a:cubicBezTo>
                  <a:cubicBezTo>
                    <a:pt x="90692" y="857585"/>
                    <a:pt x="73279" y="857585"/>
                    <a:pt x="64572" y="857585"/>
                  </a:cubicBezTo>
                  <a:cubicBezTo>
                    <a:pt x="51513" y="856134"/>
                    <a:pt x="44983" y="854682"/>
                    <a:pt x="44983" y="853231"/>
                  </a:cubicBezTo>
                  <a:cubicBezTo>
                    <a:pt x="44983" y="851780"/>
                    <a:pt x="39904" y="848153"/>
                    <a:pt x="29747" y="842348"/>
                  </a:cubicBezTo>
                  <a:cubicBezTo>
                    <a:pt x="19589" y="835093"/>
                    <a:pt x="11608" y="828563"/>
                    <a:pt x="5804" y="822759"/>
                  </a:cubicBezTo>
                  <a:cubicBezTo>
                    <a:pt x="0" y="815503"/>
                    <a:pt x="-1451" y="810425"/>
                    <a:pt x="1451" y="807523"/>
                  </a:cubicBezTo>
                  <a:cubicBezTo>
                    <a:pt x="2902" y="803169"/>
                    <a:pt x="13785" y="800630"/>
                    <a:pt x="34100" y="799904"/>
                  </a:cubicBezTo>
                  <a:cubicBezTo>
                    <a:pt x="54415" y="799179"/>
                    <a:pt x="76181" y="797365"/>
                    <a:pt x="99398" y="794463"/>
                  </a:cubicBezTo>
                  <a:cubicBezTo>
                    <a:pt x="124066" y="791561"/>
                    <a:pt x="145833" y="787933"/>
                    <a:pt x="164697" y="783580"/>
                  </a:cubicBezTo>
                  <a:cubicBezTo>
                    <a:pt x="189365" y="777776"/>
                    <a:pt x="212582" y="772697"/>
                    <a:pt x="234348" y="768344"/>
                  </a:cubicBezTo>
                  <a:lnTo>
                    <a:pt x="266997" y="757460"/>
                  </a:lnTo>
                  <a:lnTo>
                    <a:pt x="262644" y="755284"/>
                  </a:lnTo>
                  <a:cubicBezTo>
                    <a:pt x="258291" y="750931"/>
                    <a:pt x="251761" y="745126"/>
                    <a:pt x="243054" y="737871"/>
                  </a:cubicBezTo>
                  <a:cubicBezTo>
                    <a:pt x="234348" y="727713"/>
                    <a:pt x="227093" y="716830"/>
                    <a:pt x="221288" y="705222"/>
                  </a:cubicBezTo>
                  <a:cubicBezTo>
                    <a:pt x="214033" y="692162"/>
                    <a:pt x="211131" y="682005"/>
                    <a:pt x="212582" y="674749"/>
                  </a:cubicBezTo>
                  <a:cubicBezTo>
                    <a:pt x="214033" y="668945"/>
                    <a:pt x="214033" y="663866"/>
                    <a:pt x="212582" y="659513"/>
                  </a:cubicBezTo>
                  <a:cubicBezTo>
                    <a:pt x="211131" y="655160"/>
                    <a:pt x="214033" y="648993"/>
                    <a:pt x="221288" y="641012"/>
                  </a:cubicBezTo>
                  <a:cubicBezTo>
                    <a:pt x="228544" y="633031"/>
                    <a:pt x="234348" y="618883"/>
                    <a:pt x="238701" y="598568"/>
                  </a:cubicBezTo>
                  <a:cubicBezTo>
                    <a:pt x="244506" y="578253"/>
                    <a:pt x="248859" y="564468"/>
                    <a:pt x="251761" y="557212"/>
                  </a:cubicBezTo>
                  <a:cubicBezTo>
                    <a:pt x="253212" y="549957"/>
                    <a:pt x="253212" y="544515"/>
                    <a:pt x="251761" y="540888"/>
                  </a:cubicBezTo>
                  <a:cubicBezTo>
                    <a:pt x="250310" y="537260"/>
                    <a:pt x="251035" y="534358"/>
                    <a:pt x="253938" y="532181"/>
                  </a:cubicBezTo>
                  <a:cubicBezTo>
                    <a:pt x="256840" y="530005"/>
                    <a:pt x="256840" y="526740"/>
                    <a:pt x="253938" y="522386"/>
                  </a:cubicBezTo>
                  <a:cubicBezTo>
                    <a:pt x="251035" y="519484"/>
                    <a:pt x="249584" y="517308"/>
                    <a:pt x="249584" y="515857"/>
                  </a:cubicBezTo>
                  <a:cubicBezTo>
                    <a:pt x="249584" y="514406"/>
                    <a:pt x="252486" y="513680"/>
                    <a:pt x="258291" y="513680"/>
                  </a:cubicBezTo>
                  <a:cubicBezTo>
                    <a:pt x="262644" y="515131"/>
                    <a:pt x="265546" y="514768"/>
                    <a:pt x="266997" y="512592"/>
                  </a:cubicBezTo>
                  <a:cubicBezTo>
                    <a:pt x="268448" y="510415"/>
                    <a:pt x="270625" y="503522"/>
                    <a:pt x="273527" y="491914"/>
                  </a:cubicBezTo>
                  <a:cubicBezTo>
                    <a:pt x="279331" y="478854"/>
                    <a:pt x="286587" y="460716"/>
                    <a:pt x="295293" y="437499"/>
                  </a:cubicBezTo>
                  <a:cubicBezTo>
                    <a:pt x="304000" y="417184"/>
                    <a:pt x="310529" y="401947"/>
                    <a:pt x="314883" y="391790"/>
                  </a:cubicBezTo>
                  <a:lnTo>
                    <a:pt x="321413" y="378730"/>
                  </a:lnTo>
                  <a:lnTo>
                    <a:pt x="323589" y="383083"/>
                  </a:lnTo>
                  <a:cubicBezTo>
                    <a:pt x="325040" y="387437"/>
                    <a:pt x="325040" y="395780"/>
                    <a:pt x="323589" y="408114"/>
                  </a:cubicBezTo>
                  <a:cubicBezTo>
                    <a:pt x="322138" y="420448"/>
                    <a:pt x="322138" y="426616"/>
                    <a:pt x="323589" y="426616"/>
                  </a:cubicBezTo>
                  <a:cubicBezTo>
                    <a:pt x="325040" y="426616"/>
                    <a:pt x="330119" y="421537"/>
                    <a:pt x="338825" y="411379"/>
                  </a:cubicBezTo>
                  <a:cubicBezTo>
                    <a:pt x="348983" y="399771"/>
                    <a:pt x="364945" y="383083"/>
                    <a:pt x="386711" y="361317"/>
                  </a:cubicBezTo>
                  <a:cubicBezTo>
                    <a:pt x="408477" y="339551"/>
                    <a:pt x="425890" y="324315"/>
                    <a:pt x="438950" y="315608"/>
                  </a:cubicBezTo>
                  <a:cubicBezTo>
                    <a:pt x="441852" y="314157"/>
                    <a:pt x="444754" y="312343"/>
                    <a:pt x="447656" y="310167"/>
                  </a:cubicBezTo>
                  <a:cubicBezTo>
                    <a:pt x="450558" y="307990"/>
                    <a:pt x="452735" y="306176"/>
                    <a:pt x="454186" y="304725"/>
                  </a:cubicBezTo>
                  <a:cubicBezTo>
                    <a:pt x="455637" y="303274"/>
                    <a:pt x="455637" y="302549"/>
                    <a:pt x="454186" y="302549"/>
                  </a:cubicBezTo>
                  <a:cubicBezTo>
                    <a:pt x="454186" y="301098"/>
                    <a:pt x="451284" y="301823"/>
                    <a:pt x="445479" y="304725"/>
                  </a:cubicBezTo>
                  <a:cubicBezTo>
                    <a:pt x="438224" y="307628"/>
                    <a:pt x="429518" y="311255"/>
                    <a:pt x="419360" y="315608"/>
                  </a:cubicBezTo>
                  <a:cubicBezTo>
                    <a:pt x="399045" y="322864"/>
                    <a:pt x="385985" y="327217"/>
                    <a:pt x="380181" y="328668"/>
                  </a:cubicBezTo>
                  <a:cubicBezTo>
                    <a:pt x="367121" y="333021"/>
                    <a:pt x="356964" y="335923"/>
                    <a:pt x="349708" y="337374"/>
                  </a:cubicBezTo>
                  <a:cubicBezTo>
                    <a:pt x="342453" y="337374"/>
                    <a:pt x="331570" y="338100"/>
                    <a:pt x="317059" y="339551"/>
                  </a:cubicBezTo>
                  <a:cubicBezTo>
                    <a:pt x="302549" y="341002"/>
                    <a:pt x="286587" y="339551"/>
                    <a:pt x="269174" y="335198"/>
                  </a:cubicBezTo>
                  <a:cubicBezTo>
                    <a:pt x="251761" y="330845"/>
                    <a:pt x="237250" y="325766"/>
                    <a:pt x="225642" y="319962"/>
                  </a:cubicBezTo>
                  <a:cubicBezTo>
                    <a:pt x="214033" y="314157"/>
                    <a:pt x="202424" y="305451"/>
                    <a:pt x="190816" y="293842"/>
                  </a:cubicBezTo>
                  <a:cubicBezTo>
                    <a:pt x="179207" y="282234"/>
                    <a:pt x="170501" y="270625"/>
                    <a:pt x="164697" y="259016"/>
                  </a:cubicBezTo>
                  <a:cubicBezTo>
                    <a:pt x="157441" y="245957"/>
                    <a:pt x="153813" y="237613"/>
                    <a:pt x="153813" y="233985"/>
                  </a:cubicBezTo>
                  <a:cubicBezTo>
                    <a:pt x="153813" y="230358"/>
                    <a:pt x="155990" y="229269"/>
                    <a:pt x="160343" y="230721"/>
                  </a:cubicBezTo>
                  <a:cubicBezTo>
                    <a:pt x="164697" y="232172"/>
                    <a:pt x="168324" y="234348"/>
                    <a:pt x="171226" y="237250"/>
                  </a:cubicBezTo>
                  <a:cubicBezTo>
                    <a:pt x="174128" y="238701"/>
                    <a:pt x="180296" y="240515"/>
                    <a:pt x="189728" y="242692"/>
                  </a:cubicBezTo>
                  <a:cubicBezTo>
                    <a:pt x="199160" y="244869"/>
                    <a:pt x="213307" y="245231"/>
                    <a:pt x="232171" y="243780"/>
                  </a:cubicBezTo>
                  <a:cubicBezTo>
                    <a:pt x="249584" y="243780"/>
                    <a:pt x="266272" y="240878"/>
                    <a:pt x="282234" y="235074"/>
                  </a:cubicBezTo>
                  <a:cubicBezTo>
                    <a:pt x="296744" y="230721"/>
                    <a:pt x="311981" y="225642"/>
                    <a:pt x="327942" y="219837"/>
                  </a:cubicBezTo>
                  <a:cubicBezTo>
                    <a:pt x="345355" y="212582"/>
                    <a:pt x="354062" y="208954"/>
                    <a:pt x="354062" y="208954"/>
                  </a:cubicBezTo>
                  <a:cubicBezTo>
                    <a:pt x="358415" y="207503"/>
                    <a:pt x="364219" y="205327"/>
                    <a:pt x="371475" y="202425"/>
                  </a:cubicBezTo>
                  <a:cubicBezTo>
                    <a:pt x="378730" y="199522"/>
                    <a:pt x="385260" y="196620"/>
                    <a:pt x="391064" y="193718"/>
                  </a:cubicBezTo>
                  <a:cubicBezTo>
                    <a:pt x="395417" y="192267"/>
                    <a:pt x="397594" y="190090"/>
                    <a:pt x="397594" y="187188"/>
                  </a:cubicBezTo>
                  <a:cubicBezTo>
                    <a:pt x="399045" y="185737"/>
                    <a:pt x="401222" y="171952"/>
                    <a:pt x="404124" y="145833"/>
                  </a:cubicBezTo>
                  <a:cubicBezTo>
                    <a:pt x="405575" y="121164"/>
                    <a:pt x="406300" y="100849"/>
                    <a:pt x="406300" y="84888"/>
                  </a:cubicBezTo>
                  <a:cubicBezTo>
                    <a:pt x="406300" y="68926"/>
                    <a:pt x="404487" y="56954"/>
                    <a:pt x="400859" y="48973"/>
                  </a:cubicBezTo>
                  <a:cubicBezTo>
                    <a:pt x="397231" y="40993"/>
                    <a:pt x="390339" y="32286"/>
                    <a:pt x="380181" y="22854"/>
                  </a:cubicBezTo>
                  <a:cubicBezTo>
                    <a:pt x="370023" y="13422"/>
                    <a:pt x="366759" y="7255"/>
                    <a:pt x="370386" y="4353"/>
                  </a:cubicBezTo>
                  <a:cubicBezTo>
                    <a:pt x="374014" y="1451"/>
                    <a:pt x="381632" y="0"/>
                    <a:pt x="39324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  <p:sp>
          <p:nvSpPr>
            <p:cNvPr id="105" name="TextBox 116">
              <a:extLst>
                <a:ext uri="{FF2B5EF4-FFF2-40B4-BE49-F238E27FC236}">
                  <a16:creationId xmlns:a16="http://schemas.microsoft.com/office/drawing/2014/main" id="{40FFA9AF-E2AE-DEF2-A53D-21229431949C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6785124" y="-3657030"/>
              <a:ext cx="940559" cy="1013154"/>
            </a:xfrm>
            <a:custGeom>
              <a:avLst/>
              <a:gdLst/>
              <a:ahLst/>
              <a:cxnLst/>
              <a:rect l="l" t="t" r="r" b="b"/>
              <a:pathLst>
                <a:path w="756529" h="814924">
                  <a:moveTo>
                    <a:pt x="150342" y="599440"/>
                  </a:moveTo>
                  <a:cubicBezTo>
                    <a:pt x="148166" y="599440"/>
                    <a:pt x="147077" y="600891"/>
                    <a:pt x="147077" y="603793"/>
                  </a:cubicBezTo>
                  <a:cubicBezTo>
                    <a:pt x="147077" y="606695"/>
                    <a:pt x="148166" y="607420"/>
                    <a:pt x="150342" y="605969"/>
                  </a:cubicBezTo>
                  <a:cubicBezTo>
                    <a:pt x="152519" y="604518"/>
                    <a:pt x="153607" y="603067"/>
                    <a:pt x="153607" y="601616"/>
                  </a:cubicBezTo>
                  <a:cubicBezTo>
                    <a:pt x="153607" y="600165"/>
                    <a:pt x="152519" y="599440"/>
                    <a:pt x="150342" y="599440"/>
                  </a:cubicBezTo>
                  <a:close/>
                  <a:moveTo>
                    <a:pt x="210199" y="494962"/>
                  </a:moveTo>
                  <a:cubicBezTo>
                    <a:pt x="208748" y="496413"/>
                    <a:pt x="204032" y="498953"/>
                    <a:pt x="196051" y="502580"/>
                  </a:cubicBezTo>
                  <a:cubicBezTo>
                    <a:pt x="188070" y="506208"/>
                    <a:pt x="178276" y="513463"/>
                    <a:pt x="166667" y="524346"/>
                  </a:cubicBezTo>
                  <a:cubicBezTo>
                    <a:pt x="155058" y="535229"/>
                    <a:pt x="149254" y="542485"/>
                    <a:pt x="149254" y="546113"/>
                  </a:cubicBezTo>
                  <a:cubicBezTo>
                    <a:pt x="149254" y="549740"/>
                    <a:pt x="154333" y="553731"/>
                    <a:pt x="164490" y="558084"/>
                  </a:cubicBezTo>
                  <a:cubicBezTo>
                    <a:pt x="174648" y="562437"/>
                    <a:pt x="181178" y="563163"/>
                    <a:pt x="184080" y="560261"/>
                  </a:cubicBezTo>
                  <a:cubicBezTo>
                    <a:pt x="185531" y="557358"/>
                    <a:pt x="191335" y="546475"/>
                    <a:pt x="201493" y="527611"/>
                  </a:cubicBezTo>
                  <a:cubicBezTo>
                    <a:pt x="210199" y="510198"/>
                    <a:pt x="213827" y="500404"/>
                    <a:pt x="212376" y="498227"/>
                  </a:cubicBezTo>
                  <a:cubicBezTo>
                    <a:pt x="210925" y="496050"/>
                    <a:pt x="210199" y="494962"/>
                    <a:pt x="210199" y="494962"/>
                  </a:cubicBezTo>
                  <a:close/>
                  <a:moveTo>
                    <a:pt x="239311" y="398103"/>
                  </a:moveTo>
                  <a:cubicBezTo>
                    <a:pt x="238042" y="398103"/>
                    <a:pt x="236319" y="398466"/>
                    <a:pt x="234142" y="399191"/>
                  </a:cubicBezTo>
                  <a:cubicBezTo>
                    <a:pt x="229789" y="400642"/>
                    <a:pt x="227612" y="402093"/>
                    <a:pt x="227612" y="403545"/>
                  </a:cubicBezTo>
                  <a:cubicBezTo>
                    <a:pt x="227612" y="404996"/>
                    <a:pt x="226887" y="405721"/>
                    <a:pt x="225435" y="405721"/>
                  </a:cubicBezTo>
                  <a:cubicBezTo>
                    <a:pt x="223984" y="405721"/>
                    <a:pt x="218906" y="409349"/>
                    <a:pt x="210199" y="416604"/>
                  </a:cubicBezTo>
                  <a:cubicBezTo>
                    <a:pt x="204395" y="420957"/>
                    <a:pt x="198591" y="426036"/>
                    <a:pt x="192786" y="431840"/>
                  </a:cubicBezTo>
                  <a:cubicBezTo>
                    <a:pt x="189884" y="433292"/>
                    <a:pt x="187708" y="434017"/>
                    <a:pt x="186256" y="434017"/>
                  </a:cubicBezTo>
                  <a:cubicBezTo>
                    <a:pt x="184805" y="434017"/>
                    <a:pt x="178276" y="440547"/>
                    <a:pt x="166667" y="453607"/>
                  </a:cubicBezTo>
                  <a:cubicBezTo>
                    <a:pt x="155058" y="466666"/>
                    <a:pt x="149254" y="476098"/>
                    <a:pt x="149254" y="481903"/>
                  </a:cubicBezTo>
                  <a:cubicBezTo>
                    <a:pt x="149254" y="487707"/>
                    <a:pt x="149617" y="490609"/>
                    <a:pt x="150342" y="490609"/>
                  </a:cubicBezTo>
                  <a:cubicBezTo>
                    <a:pt x="151068" y="490609"/>
                    <a:pt x="156872" y="487344"/>
                    <a:pt x="167755" y="480814"/>
                  </a:cubicBezTo>
                  <a:cubicBezTo>
                    <a:pt x="178638" y="474284"/>
                    <a:pt x="185531" y="471019"/>
                    <a:pt x="188433" y="471019"/>
                  </a:cubicBezTo>
                  <a:cubicBezTo>
                    <a:pt x="191335" y="471019"/>
                    <a:pt x="194237" y="469931"/>
                    <a:pt x="197140" y="467755"/>
                  </a:cubicBezTo>
                  <a:cubicBezTo>
                    <a:pt x="200042" y="465578"/>
                    <a:pt x="207297" y="464490"/>
                    <a:pt x="218906" y="464490"/>
                  </a:cubicBezTo>
                  <a:lnTo>
                    <a:pt x="238495" y="464490"/>
                  </a:lnTo>
                  <a:lnTo>
                    <a:pt x="240672" y="431840"/>
                  </a:lnTo>
                  <a:cubicBezTo>
                    <a:pt x="242123" y="411525"/>
                    <a:pt x="242486" y="400642"/>
                    <a:pt x="241760" y="399191"/>
                  </a:cubicBezTo>
                  <a:cubicBezTo>
                    <a:pt x="241397" y="398466"/>
                    <a:pt x="240581" y="398103"/>
                    <a:pt x="239311" y="398103"/>
                  </a:cubicBezTo>
                  <a:close/>
                  <a:moveTo>
                    <a:pt x="440920" y="146704"/>
                  </a:moveTo>
                  <a:cubicBezTo>
                    <a:pt x="443822" y="146704"/>
                    <a:pt x="448175" y="149607"/>
                    <a:pt x="453980" y="155411"/>
                  </a:cubicBezTo>
                  <a:cubicBezTo>
                    <a:pt x="461235" y="161215"/>
                    <a:pt x="466314" y="168470"/>
                    <a:pt x="469216" y="177177"/>
                  </a:cubicBezTo>
                  <a:cubicBezTo>
                    <a:pt x="470667" y="185883"/>
                    <a:pt x="471030" y="196041"/>
                    <a:pt x="470304" y="207649"/>
                  </a:cubicBezTo>
                  <a:cubicBezTo>
                    <a:pt x="469579" y="219258"/>
                    <a:pt x="467765" y="229416"/>
                    <a:pt x="464863" y="238122"/>
                  </a:cubicBezTo>
                  <a:cubicBezTo>
                    <a:pt x="464863" y="239573"/>
                    <a:pt x="464500" y="242112"/>
                    <a:pt x="463774" y="245740"/>
                  </a:cubicBezTo>
                  <a:cubicBezTo>
                    <a:pt x="463049" y="249368"/>
                    <a:pt x="462323" y="253358"/>
                    <a:pt x="461598" y="257712"/>
                  </a:cubicBezTo>
                  <a:cubicBezTo>
                    <a:pt x="460872" y="262065"/>
                    <a:pt x="459784" y="265692"/>
                    <a:pt x="458333" y="268595"/>
                  </a:cubicBezTo>
                  <a:cubicBezTo>
                    <a:pt x="455431" y="283105"/>
                    <a:pt x="450352" y="299793"/>
                    <a:pt x="443097" y="318657"/>
                  </a:cubicBezTo>
                  <a:cubicBezTo>
                    <a:pt x="434390" y="340423"/>
                    <a:pt x="426409" y="358561"/>
                    <a:pt x="419154" y="373072"/>
                  </a:cubicBezTo>
                  <a:cubicBezTo>
                    <a:pt x="411898" y="389034"/>
                    <a:pt x="408634" y="397377"/>
                    <a:pt x="409359" y="398103"/>
                  </a:cubicBezTo>
                  <a:cubicBezTo>
                    <a:pt x="410085" y="398829"/>
                    <a:pt x="412624" y="397015"/>
                    <a:pt x="416977" y="392661"/>
                  </a:cubicBezTo>
                  <a:cubicBezTo>
                    <a:pt x="416977" y="392661"/>
                    <a:pt x="420968" y="389397"/>
                    <a:pt x="428949" y="382867"/>
                  </a:cubicBezTo>
                  <a:cubicBezTo>
                    <a:pt x="436930" y="376337"/>
                    <a:pt x="443822" y="370895"/>
                    <a:pt x="449626" y="366542"/>
                  </a:cubicBezTo>
                  <a:cubicBezTo>
                    <a:pt x="453980" y="362189"/>
                    <a:pt x="458333" y="358198"/>
                    <a:pt x="462686" y="354571"/>
                  </a:cubicBezTo>
                  <a:cubicBezTo>
                    <a:pt x="467039" y="350943"/>
                    <a:pt x="471030" y="347678"/>
                    <a:pt x="474657" y="344776"/>
                  </a:cubicBezTo>
                  <a:cubicBezTo>
                    <a:pt x="478285" y="341874"/>
                    <a:pt x="480099" y="340423"/>
                    <a:pt x="480099" y="340423"/>
                  </a:cubicBezTo>
                  <a:cubicBezTo>
                    <a:pt x="483001" y="337521"/>
                    <a:pt x="492433" y="330265"/>
                    <a:pt x="508395" y="318657"/>
                  </a:cubicBezTo>
                  <a:cubicBezTo>
                    <a:pt x="517101" y="312852"/>
                    <a:pt x="533063" y="301244"/>
                    <a:pt x="556280" y="283831"/>
                  </a:cubicBezTo>
                  <a:cubicBezTo>
                    <a:pt x="572242" y="272222"/>
                    <a:pt x="587478" y="262790"/>
                    <a:pt x="601989" y="255535"/>
                  </a:cubicBezTo>
                  <a:cubicBezTo>
                    <a:pt x="615049" y="248280"/>
                    <a:pt x="628109" y="242475"/>
                    <a:pt x="641168" y="238122"/>
                  </a:cubicBezTo>
                  <a:cubicBezTo>
                    <a:pt x="655679" y="232318"/>
                    <a:pt x="663660" y="228690"/>
                    <a:pt x="665111" y="227239"/>
                  </a:cubicBezTo>
                  <a:cubicBezTo>
                    <a:pt x="665111" y="225788"/>
                    <a:pt x="667288" y="225062"/>
                    <a:pt x="671641" y="225062"/>
                  </a:cubicBezTo>
                  <a:cubicBezTo>
                    <a:pt x="674543" y="225062"/>
                    <a:pt x="679622" y="224337"/>
                    <a:pt x="686877" y="222886"/>
                  </a:cubicBezTo>
                  <a:cubicBezTo>
                    <a:pt x="692681" y="222886"/>
                    <a:pt x="695583" y="223611"/>
                    <a:pt x="695583" y="225062"/>
                  </a:cubicBezTo>
                  <a:cubicBezTo>
                    <a:pt x="695583" y="227965"/>
                    <a:pt x="697035" y="230867"/>
                    <a:pt x="699937" y="233769"/>
                  </a:cubicBezTo>
                  <a:cubicBezTo>
                    <a:pt x="702839" y="236671"/>
                    <a:pt x="706104" y="238122"/>
                    <a:pt x="709731" y="238122"/>
                  </a:cubicBezTo>
                  <a:cubicBezTo>
                    <a:pt x="713359" y="238122"/>
                    <a:pt x="718801" y="244652"/>
                    <a:pt x="726056" y="257712"/>
                  </a:cubicBezTo>
                  <a:cubicBezTo>
                    <a:pt x="733311" y="270771"/>
                    <a:pt x="736939" y="278752"/>
                    <a:pt x="736939" y="281654"/>
                  </a:cubicBezTo>
                  <a:cubicBezTo>
                    <a:pt x="736939" y="284556"/>
                    <a:pt x="738390" y="288910"/>
                    <a:pt x="741292" y="294714"/>
                  </a:cubicBezTo>
                  <a:cubicBezTo>
                    <a:pt x="745646" y="303420"/>
                    <a:pt x="749273" y="313578"/>
                    <a:pt x="752175" y="325186"/>
                  </a:cubicBezTo>
                  <a:cubicBezTo>
                    <a:pt x="755078" y="338246"/>
                    <a:pt x="756529" y="370170"/>
                    <a:pt x="756529" y="420957"/>
                  </a:cubicBezTo>
                  <a:cubicBezTo>
                    <a:pt x="756529" y="468843"/>
                    <a:pt x="754352" y="504394"/>
                    <a:pt x="749999" y="527611"/>
                  </a:cubicBezTo>
                  <a:cubicBezTo>
                    <a:pt x="747097" y="550829"/>
                    <a:pt x="744194" y="567516"/>
                    <a:pt x="741292" y="577673"/>
                  </a:cubicBezTo>
                  <a:cubicBezTo>
                    <a:pt x="738390" y="589282"/>
                    <a:pt x="734037" y="603793"/>
                    <a:pt x="728233" y="621206"/>
                  </a:cubicBezTo>
                  <a:cubicBezTo>
                    <a:pt x="722428" y="638619"/>
                    <a:pt x="715899" y="652404"/>
                    <a:pt x="708643" y="662561"/>
                  </a:cubicBezTo>
                  <a:cubicBezTo>
                    <a:pt x="702839" y="675621"/>
                    <a:pt x="699211" y="682876"/>
                    <a:pt x="697760" y="684327"/>
                  </a:cubicBezTo>
                  <a:cubicBezTo>
                    <a:pt x="696309" y="685778"/>
                    <a:pt x="691230" y="691583"/>
                    <a:pt x="682524" y="701740"/>
                  </a:cubicBezTo>
                  <a:cubicBezTo>
                    <a:pt x="675268" y="710447"/>
                    <a:pt x="666562" y="719153"/>
                    <a:pt x="656404" y="727860"/>
                  </a:cubicBezTo>
                  <a:cubicBezTo>
                    <a:pt x="646247" y="735115"/>
                    <a:pt x="636452" y="740919"/>
                    <a:pt x="627020" y="745273"/>
                  </a:cubicBezTo>
                  <a:cubicBezTo>
                    <a:pt x="617588" y="749626"/>
                    <a:pt x="610696" y="753979"/>
                    <a:pt x="606342" y="758332"/>
                  </a:cubicBezTo>
                  <a:cubicBezTo>
                    <a:pt x="599087" y="764136"/>
                    <a:pt x="591832" y="769941"/>
                    <a:pt x="584576" y="775745"/>
                  </a:cubicBezTo>
                  <a:lnTo>
                    <a:pt x="571517" y="790981"/>
                  </a:lnTo>
                  <a:lnTo>
                    <a:pt x="569340" y="775745"/>
                  </a:lnTo>
                  <a:lnTo>
                    <a:pt x="564987" y="762685"/>
                  </a:lnTo>
                  <a:cubicBezTo>
                    <a:pt x="560634" y="764136"/>
                    <a:pt x="553378" y="766313"/>
                    <a:pt x="543221" y="769215"/>
                  </a:cubicBezTo>
                  <a:cubicBezTo>
                    <a:pt x="533063" y="770666"/>
                    <a:pt x="522906" y="772843"/>
                    <a:pt x="512748" y="775745"/>
                  </a:cubicBezTo>
                  <a:cubicBezTo>
                    <a:pt x="502591" y="780098"/>
                    <a:pt x="496061" y="783000"/>
                    <a:pt x="493159" y="784452"/>
                  </a:cubicBezTo>
                  <a:cubicBezTo>
                    <a:pt x="490256" y="785903"/>
                    <a:pt x="484452" y="787354"/>
                    <a:pt x="475746" y="788805"/>
                  </a:cubicBezTo>
                  <a:cubicBezTo>
                    <a:pt x="465588" y="788805"/>
                    <a:pt x="459421" y="789893"/>
                    <a:pt x="457245" y="792070"/>
                  </a:cubicBezTo>
                  <a:cubicBezTo>
                    <a:pt x="455068" y="794246"/>
                    <a:pt x="446724" y="795335"/>
                    <a:pt x="432214" y="795335"/>
                  </a:cubicBezTo>
                  <a:cubicBezTo>
                    <a:pt x="417703" y="795335"/>
                    <a:pt x="409722" y="796060"/>
                    <a:pt x="408271" y="797511"/>
                  </a:cubicBezTo>
                  <a:cubicBezTo>
                    <a:pt x="406820" y="798962"/>
                    <a:pt x="404643" y="799688"/>
                    <a:pt x="401741" y="799688"/>
                  </a:cubicBezTo>
                  <a:cubicBezTo>
                    <a:pt x="400290" y="799688"/>
                    <a:pt x="399202" y="799688"/>
                    <a:pt x="398476" y="799688"/>
                  </a:cubicBezTo>
                  <a:cubicBezTo>
                    <a:pt x="397750" y="799688"/>
                    <a:pt x="397388" y="798962"/>
                    <a:pt x="397388" y="797511"/>
                  </a:cubicBezTo>
                  <a:cubicBezTo>
                    <a:pt x="398839" y="796060"/>
                    <a:pt x="398113" y="795335"/>
                    <a:pt x="395211" y="795335"/>
                  </a:cubicBezTo>
                  <a:cubicBezTo>
                    <a:pt x="392309" y="795335"/>
                    <a:pt x="388681" y="796060"/>
                    <a:pt x="384328" y="797511"/>
                  </a:cubicBezTo>
                  <a:cubicBezTo>
                    <a:pt x="384328" y="797511"/>
                    <a:pt x="377798" y="800413"/>
                    <a:pt x="364739" y="806218"/>
                  </a:cubicBezTo>
                  <a:cubicBezTo>
                    <a:pt x="356032" y="812022"/>
                    <a:pt x="350228" y="814924"/>
                    <a:pt x="347326" y="814924"/>
                  </a:cubicBezTo>
                  <a:cubicBezTo>
                    <a:pt x="345875" y="813473"/>
                    <a:pt x="347326" y="811296"/>
                    <a:pt x="351679" y="808394"/>
                  </a:cubicBezTo>
                  <a:cubicBezTo>
                    <a:pt x="356032" y="804041"/>
                    <a:pt x="357483" y="800776"/>
                    <a:pt x="356032" y="798599"/>
                  </a:cubicBezTo>
                  <a:cubicBezTo>
                    <a:pt x="354581" y="796423"/>
                    <a:pt x="350953" y="795335"/>
                    <a:pt x="345149" y="795335"/>
                  </a:cubicBezTo>
                  <a:cubicBezTo>
                    <a:pt x="339345" y="795335"/>
                    <a:pt x="336443" y="794246"/>
                    <a:pt x="336443" y="792070"/>
                  </a:cubicBezTo>
                  <a:cubicBezTo>
                    <a:pt x="336443" y="789893"/>
                    <a:pt x="340070" y="788442"/>
                    <a:pt x="347326" y="787716"/>
                  </a:cubicBezTo>
                  <a:cubicBezTo>
                    <a:pt x="354581" y="786991"/>
                    <a:pt x="368003" y="779373"/>
                    <a:pt x="387593" y="764862"/>
                  </a:cubicBezTo>
                  <a:cubicBezTo>
                    <a:pt x="407182" y="750351"/>
                    <a:pt x="427135" y="732213"/>
                    <a:pt x="447450" y="710447"/>
                  </a:cubicBezTo>
                  <a:cubicBezTo>
                    <a:pt x="460509" y="695936"/>
                    <a:pt x="475020" y="680700"/>
                    <a:pt x="490982" y="664738"/>
                  </a:cubicBezTo>
                  <a:cubicBezTo>
                    <a:pt x="496786" y="658934"/>
                    <a:pt x="510572" y="642972"/>
                    <a:pt x="532338" y="616852"/>
                  </a:cubicBezTo>
                  <a:cubicBezTo>
                    <a:pt x="551202" y="595086"/>
                    <a:pt x="560634" y="582752"/>
                    <a:pt x="560634" y="579850"/>
                  </a:cubicBezTo>
                  <a:cubicBezTo>
                    <a:pt x="560634" y="576948"/>
                    <a:pt x="557369" y="574771"/>
                    <a:pt x="550839" y="573320"/>
                  </a:cubicBezTo>
                  <a:cubicBezTo>
                    <a:pt x="544309" y="571869"/>
                    <a:pt x="538867" y="571869"/>
                    <a:pt x="534514" y="573320"/>
                  </a:cubicBezTo>
                  <a:cubicBezTo>
                    <a:pt x="531612" y="576222"/>
                    <a:pt x="528710" y="579850"/>
                    <a:pt x="525808" y="584203"/>
                  </a:cubicBezTo>
                  <a:cubicBezTo>
                    <a:pt x="522906" y="590008"/>
                    <a:pt x="520003" y="592910"/>
                    <a:pt x="517101" y="592910"/>
                  </a:cubicBezTo>
                  <a:cubicBezTo>
                    <a:pt x="514199" y="592910"/>
                    <a:pt x="513474" y="587831"/>
                    <a:pt x="514925" y="577673"/>
                  </a:cubicBezTo>
                  <a:cubicBezTo>
                    <a:pt x="516376" y="567516"/>
                    <a:pt x="516376" y="560986"/>
                    <a:pt x="514925" y="558084"/>
                  </a:cubicBezTo>
                  <a:cubicBezTo>
                    <a:pt x="513474" y="553731"/>
                    <a:pt x="506944" y="547926"/>
                    <a:pt x="495335" y="540671"/>
                  </a:cubicBezTo>
                  <a:cubicBezTo>
                    <a:pt x="486629" y="536318"/>
                    <a:pt x="477922" y="531239"/>
                    <a:pt x="469216" y="525435"/>
                  </a:cubicBezTo>
                  <a:cubicBezTo>
                    <a:pt x="460509" y="518179"/>
                    <a:pt x="455431" y="514552"/>
                    <a:pt x="453980" y="514552"/>
                  </a:cubicBezTo>
                  <a:cubicBezTo>
                    <a:pt x="449626" y="510198"/>
                    <a:pt x="445273" y="507296"/>
                    <a:pt x="440920" y="505845"/>
                  </a:cubicBezTo>
                  <a:cubicBezTo>
                    <a:pt x="435116" y="501492"/>
                    <a:pt x="430762" y="497864"/>
                    <a:pt x="427860" y="494962"/>
                  </a:cubicBezTo>
                  <a:cubicBezTo>
                    <a:pt x="423507" y="490609"/>
                    <a:pt x="422781" y="486619"/>
                    <a:pt x="425684" y="482991"/>
                  </a:cubicBezTo>
                  <a:cubicBezTo>
                    <a:pt x="428586" y="479363"/>
                    <a:pt x="434390" y="476098"/>
                    <a:pt x="443097" y="473196"/>
                  </a:cubicBezTo>
                  <a:cubicBezTo>
                    <a:pt x="448901" y="471745"/>
                    <a:pt x="454705" y="470294"/>
                    <a:pt x="460509" y="468843"/>
                  </a:cubicBezTo>
                  <a:cubicBezTo>
                    <a:pt x="464863" y="467392"/>
                    <a:pt x="470667" y="465578"/>
                    <a:pt x="477922" y="463401"/>
                  </a:cubicBezTo>
                  <a:cubicBezTo>
                    <a:pt x="485178" y="461225"/>
                    <a:pt x="489531" y="460136"/>
                    <a:pt x="490982" y="460136"/>
                  </a:cubicBezTo>
                  <a:cubicBezTo>
                    <a:pt x="492433" y="461587"/>
                    <a:pt x="503316" y="463764"/>
                    <a:pt x="523631" y="466666"/>
                  </a:cubicBezTo>
                  <a:cubicBezTo>
                    <a:pt x="543946" y="469568"/>
                    <a:pt x="559908" y="473922"/>
                    <a:pt x="571517" y="479726"/>
                  </a:cubicBezTo>
                  <a:cubicBezTo>
                    <a:pt x="581674" y="484079"/>
                    <a:pt x="588930" y="489158"/>
                    <a:pt x="593283" y="494962"/>
                  </a:cubicBezTo>
                  <a:cubicBezTo>
                    <a:pt x="597636" y="500766"/>
                    <a:pt x="600538" y="502943"/>
                    <a:pt x="601989" y="501492"/>
                  </a:cubicBezTo>
                  <a:cubicBezTo>
                    <a:pt x="603440" y="501492"/>
                    <a:pt x="607793" y="490609"/>
                    <a:pt x="615049" y="468843"/>
                  </a:cubicBezTo>
                  <a:cubicBezTo>
                    <a:pt x="620853" y="447077"/>
                    <a:pt x="625206" y="431840"/>
                    <a:pt x="628109" y="423134"/>
                  </a:cubicBezTo>
                  <a:cubicBezTo>
                    <a:pt x="628109" y="420232"/>
                    <a:pt x="628471" y="416241"/>
                    <a:pt x="629197" y="411163"/>
                  </a:cubicBezTo>
                  <a:cubicBezTo>
                    <a:pt x="629922" y="406084"/>
                    <a:pt x="631011" y="400280"/>
                    <a:pt x="632462" y="393750"/>
                  </a:cubicBezTo>
                  <a:cubicBezTo>
                    <a:pt x="633913" y="387220"/>
                    <a:pt x="635364" y="381778"/>
                    <a:pt x="636815" y="377425"/>
                  </a:cubicBezTo>
                  <a:cubicBezTo>
                    <a:pt x="639717" y="357110"/>
                    <a:pt x="642619" y="340423"/>
                    <a:pt x="645521" y="327363"/>
                  </a:cubicBezTo>
                  <a:cubicBezTo>
                    <a:pt x="646972" y="309950"/>
                    <a:pt x="649149" y="295439"/>
                    <a:pt x="652051" y="283831"/>
                  </a:cubicBezTo>
                  <a:cubicBezTo>
                    <a:pt x="654953" y="267869"/>
                    <a:pt x="655679" y="259163"/>
                    <a:pt x="654228" y="257712"/>
                  </a:cubicBezTo>
                  <a:cubicBezTo>
                    <a:pt x="652777" y="256260"/>
                    <a:pt x="649875" y="256986"/>
                    <a:pt x="645521" y="259888"/>
                  </a:cubicBezTo>
                  <a:cubicBezTo>
                    <a:pt x="642619" y="261339"/>
                    <a:pt x="633187" y="267869"/>
                    <a:pt x="617225" y="279478"/>
                  </a:cubicBezTo>
                  <a:cubicBezTo>
                    <a:pt x="605617" y="289635"/>
                    <a:pt x="583851" y="306323"/>
                    <a:pt x="551927" y="329540"/>
                  </a:cubicBezTo>
                  <a:cubicBezTo>
                    <a:pt x="524357" y="349855"/>
                    <a:pt x="509120" y="361463"/>
                    <a:pt x="506218" y="364366"/>
                  </a:cubicBezTo>
                  <a:cubicBezTo>
                    <a:pt x="503316" y="365817"/>
                    <a:pt x="501140" y="366542"/>
                    <a:pt x="499688" y="366542"/>
                  </a:cubicBezTo>
                  <a:cubicBezTo>
                    <a:pt x="498237" y="366542"/>
                    <a:pt x="496786" y="367268"/>
                    <a:pt x="495335" y="368719"/>
                  </a:cubicBezTo>
                  <a:cubicBezTo>
                    <a:pt x="495335" y="370170"/>
                    <a:pt x="491708" y="373797"/>
                    <a:pt x="484452" y="379602"/>
                  </a:cubicBezTo>
                  <a:cubicBezTo>
                    <a:pt x="480099" y="382504"/>
                    <a:pt x="471393" y="387583"/>
                    <a:pt x="458333" y="394838"/>
                  </a:cubicBezTo>
                  <a:cubicBezTo>
                    <a:pt x="446724" y="402093"/>
                    <a:pt x="431488" y="412976"/>
                    <a:pt x="412624" y="427487"/>
                  </a:cubicBezTo>
                  <a:cubicBezTo>
                    <a:pt x="392309" y="443449"/>
                    <a:pt x="381426" y="451430"/>
                    <a:pt x="379975" y="451430"/>
                  </a:cubicBezTo>
                  <a:cubicBezTo>
                    <a:pt x="378524" y="451430"/>
                    <a:pt x="369092" y="460136"/>
                    <a:pt x="351679" y="477549"/>
                  </a:cubicBezTo>
                  <a:cubicBezTo>
                    <a:pt x="331364" y="494962"/>
                    <a:pt x="320481" y="505120"/>
                    <a:pt x="319030" y="508022"/>
                  </a:cubicBezTo>
                  <a:cubicBezTo>
                    <a:pt x="313225" y="513826"/>
                    <a:pt x="307421" y="520356"/>
                    <a:pt x="301617" y="527611"/>
                  </a:cubicBezTo>
                  <a:lnTo>
                    <a:pt x="290734" y="538494"/>
                  </a:lnTo>
                  <a:lnTo>
                    <a:pt x="288557" y="575497"/>
                  </a:lnTo>
                  <a:cubicBezTo>
                    <a:pt x="287106" y="601616"/>
                    <a:pt x="285655" y="618303"/>
                    <a:pt x="284204" y="625559"/>
                  </a:cubicBezTo>
                  <a:cubicBezTo>
                    <a:pt x="281302" y="635716"/>
                    <a:pt x="279125" y="642972"/>
                    <a:pt x="277674" y="647325"/>
                  </a:cubicBezTo>
                  <a:cubicBezTo>
                    <a:pt x="276223" y="650227"/>
                    <a:pt x="274772" y="653855"/>
                    <a:pt x="273321" y="658208"/>
                  </a:cubicBezTo>
                  <a:cubicBezTo>
                    <a:pt x="271870" y="662561"/>
                    <a:pt x="270419" y="665463"/>
                    <a:pt x="268968" y="666914"/>
                  </a:cubicBezTo>
                  <a:cubicBezTo>
                    <a:pt x="266066" y="672719"/>
                    <a:pt x="262801" y="677798"/>
                    <a:pt x="259173" y="682151"/>
                  </a:cubicBezTo>
                  <a:cubicBezTo>
                    <a:pt x="255545" y="686504"/>
                    <a:pt x="251555" y="687955"/>
                    <a:pt x="247202" y="686504"/>
                  </a:cubicBezTo>
                  <a:cubicBezTo>
                    <a:pt x="241397" y="686504"/>
                    <a:pt x="238495" y="684690"/>
                    <a:pt x="238495" y="681062"/>
                  </a:cubicBezTo>
                  <a:cubicBezTo>
                    <a:pt x="238495" y="677435"/>
                    <a:pt x="235956" y="674533"/>
                    <a:pt x="230877" y="672356"/>
                  </a:cubicBezTo>
                  <a:cubicBezTo>
                    <a:pt x="225798" y="670179"/>
                    <a:pt x="222533" y="666914"/>
                    <a:pt x="221082" y="662561"/>
                  </a:cubicBezTo>
                  <a:cubicBezTo>
                    <a:pt x="219631" y="658208"/>
                    <a:pt x="216003" y="653129"/>
                    <a:pt x="210199" y="647325"/>
                  </a:cubicBezTo>
                  <a:cubicBezTo>
                    <a:pt x="202944" y="641521"/>
                    <a:pt x="198591" y="638619"/>
                    <a:pt x="197140" y="638619"/>
                  </a:cubicBezTo>
                  <a:cubicBezTo>
                    <a:pt x="194237" y="638619"/>
                    <a:pt x="191335" y="640795"/>
                    <a:pt x="188433" y="645148"/>
                  </a:cubicBezTo>
                  <a:cubicBezTo>
                    <a:pt x="185531" y="650953"/>
                    <a:pt x="179727" y="660385"/>
                    <a:pt x="171020" y="673444"/>
                  </a:cubicBezTo>
                  <a:cubicBezTo>
                    <a:pt x="160863" y="687955"/>
                    <a:pt x="153607" y="697387"/>
                    <a:pt x="149254" y="701740"/>
                  </a:cubicBezTo>
                  <a:cubicBezTo>
                    <a:pt x="144901" y="707545"/>
                    <a:pt x="142724" y="712623"/>
                    <a:pt x="142724" y="716977"/>
                  </a:cubicBezTo>
                  <a:cubicBezTo>
                    <a:pt x="142724" y="721330"/>
                    <a:pt x="140548" y="726409"/>
                    <a:pt x="136194" y="732213"/>
                  </a:cubicBezTo>
                  <a:cubicBezTo>
                    <a:pt x="133292" y="736566"/>
                    <a:pt x="131116" y="742370"/>
                    <a:pt x="129665" y="749626"/>
                  </a:cubicBezTo>
                  <a:cubicBezTo>
                    <a:pt x="128213" y="756881"/>
                    <a:pt x="126762" y="760509"/>
                    <a:pt x="125311" y="760509"/>
                  </a:cubicBezTo>
                  <a:cubicBezTo>
                    <a:pt x="123860" y="760509"/>
                    <a:pt x="122409" y="757244"/>
                    <a:pt x="120958" y="750714"/>
                  </a:cubicBezTo>
                  <a:cubicBezTo>
                    <a:pt x="119507" y="744184"/>
                    <a:pt x="116242" y="740919"/>
                    <a:pt x="111163" y="740919"/>
                  </a:cubicBezTo>
                  <a:cubicBezTo>
                    <a:pt x="106085" y="740919"/>
                    <a:pt x="102457" y="739468"/>
                    <a:pt x="100280" y="736566"/>
                  </a:cubicBezTo>
                  <a:cubicBezTo>
                    <a:pt x="98104" y="733664"/>
                    <a:pt x="94839" y="732938"/>
                    <a:pt x="90486" y="734389"/>
                  </a:cubicBezTo>
                  <a:cubicBezTo>
                    <a:pt x="89034" y="734389"/>
                    <a:pt x="87221" y="733301"/>
                    <a:pt x="85044" y="731125"/>
                  </a:cubicBezTo>
                  <a:cubicBezTo>
                    <a:pt x="82867" y="728948"/>
                    <a:pt x="79603" y="724232"/>
                    <a:pt x="75249" y="716977"/>
                  </a:cubicBezTo>
                  <a:cubicBezTo>
                    <a:pt x="66543" y="705368"/>
                    <a:pt x="61464" y="696662"/>
                    <a:pt x="60013" y="690857"/>
                  </a:cubicBezTo>
                  <a:cubicBezTo>
                    <a:pt x="58562" y="685053"/>
                    <a:pt x="56385" y="679974"/>
                    <a:pt x="53483" y="675621"/>
                  </a:cubicBezTo>
                  <a:cubicBezTo>
                    <a:pt x="49130" y="671268"/>
                    <a:pt x="46228" y="669091"/>
                    <a:pt x="44777" y="669091"/>
                  </a:cubicBezTo>
                  <a:cubicBezTo>
                    <a:pt x="41875" y="669091"/>
                    <a:pt x="40424" y="665826"/>
                    <a:pt x="40424" y="659296"/>
                  </a:cubicBezTo>
                  <a:cubicBezTo>
                    <a:pt x="40424" y="652767"/>
                    <a:pt x="38610" y="649139"/>
                    <a:pt x="34982" y="648413"/>
                  </a:cubicBezTo>
                  <a:cubicBezTo>
                    <a:pt x="31354" y="647688"/>
                    <a:pt x="29540" y="645874"/>
                    <a:pt x="29540" y="642972"/>
                  </a:cubicBezTo>
                  <a:cubicBezTo>
                    <a:pt x="29540" y="640070"/>
                    <a:pt x="28815" y="638256"/>
                    <a:pt x="27364" y="637530"/>
                  </a:cubicBezTo>
                  <a:cubicBezTo>
                    <a:pt x="25913" y="636805"/>
                    <a:pt x="26638" y="632451"/>
                    <a:pt x="29540" y="624471"/>
                  </a:cubicBezTo>
                  <a:cubicBezTo>
                    <a:pt x="32443" y="616490"/>
                    <a:pt x="34619" y="611048"/>
                    <a:pt x="36070" y="608146"/>
                  </a:cubicBezTo>
                  <a:cubicBezTo>
                    <a:pt x="38972" y="605244"/>
                    <a:pt x="41875" y="596537"/>
                    <a:pt x="44777" y="582027"/>
                  </a:cubicBezTo>
                  <a:cubicBezTo>
                    <a:pt x="50581" y="561712"/>
                    <a:pt x="55660" y="542848"/>
                    <a:pt x="60013" y="525435"/>
                  </a:cubicBezTo>
                  <a:cubicBezTo>
                    <a:pt x="65817" y="503669"/>
                    <a:pt x="71259" y="478638"/>
                    <a:pt x="76338" y="450342"/>
                  </a:cubicBezTo>
                  <a:cubicBezTo>
                    <a:pt x="81416" y="422046"/>
                    <a:pt x="84681" y="404270"/>
                    <a:pt x="86132" y="397015"/>
                  </a:cubicBezTo>
                  <a:cubicBezTo>
                    <a:pt x="86132" y="389759"/>
                    <a:pt x="83593" y="384318"/>
                    <a:pt x="78514" y="380690"/>
                  </a:cubicBezTo>
                  <a:cubicBezTo>
                    <a:pt x="73435" y="377062"/>
                    <a:pt x="70896" y="374160"/>
                    <a:pt x="70896" y="371984"/>
                  </a:cubicBezTo>
                  <a:cubicBezTo>
                    <a:pt x="70896" y="369807"/>
                    <a:pt x="73798" y="367268"/>
                    <a:pt x="79603" y="364366"/>
                  </a:cubicBezTo>
                  <a:cubicBezTo>
                    <a:pt x="85407" y="362914"/>
                    <a:pt x="89760" y="362189"/>
                    <a:pt x="92662" y="362189"/>
                  </a:cubicBezTo>
                  <a:cubicBezTo>
                    <a:pt x="95564" y="362189"/>
                    <a:pt x="100643" y="363640"/>
                    <a:pt x="107898" y="366542"/>
                  </a:cubicBezTo>
                  <a:cubicBezTo>
                    <a:pt x="115154" y="370895"/>
                    <a:pt x="120958" y="375249"/>
                    <a:pt x="125311" y="379602"/>
                  </a:cubicBezTo>
                  <a:cubicBezTo>
                    <a:pt x="129665" y="383955"/>
                    <a:pt x="133292" y="390485"/>
                    <a:pt x="136194" y="399191"/>
                  </a:cubicBezTo>
                  <a:cubicBezTo>
                    <a:pt x="139097" y="407898"/>
                    <a:pt x="140910" y="412251"/>
                    <a:pt x="141636" y="412251"/>
                  </a:cubicBezTo>
                  <a:cubicBezTo>
                    <a:pt x="142361" y="412251"/>
                    <a:pt x="147803" y="407172"/>
                    <a:pt x="157960" y="397015"/>
                  </a:cubicBezTo>
                  <a:cubicBezTo>
                    <a:pt x="168118" y="388308"/>
                    <a:pt x="179727" y="379602"/>
                    <a:pt x="192786" y="370895"/>
                  </a:cubicBezTo>
                  <a:cubicBezTo>
                    <a:pt x="204395" y="363640"/>
                    <a:pt x="216003" y="357110"/>
                    <a:pt x="227612" y="351306"/>
                  </a:cubicBezTo>
                  <a:cubicBezTo>
                    <a:pt x="239221" y="345502"/>
                    <a:pt x="249741" y="341511"/>
                    <a:pt x="259173" y="339334"/>
                  </a:cubicBezTo>
                  <a:cubicBezTo>
                    <a:pt x="268605" y="337158"/>
                    <a:pt x="276586" y="337521"/>
                    <a:pt x="283116" y="340423"/>
                  </a:cubicBezTo>
                  <a:cubicBezTo>
                    <a:pt x="289645" y="343325"/>
                    <a:pt x="294361" y="346953"/>
                    <a:pt x="297264" y="351306"/>
                  </a:cubicBezTo>
                  <a:cubicBezTo>
                    <a:pt x="300166" y="357110"/>
                    <a:pt x="302342" y="368719"/>
                    <a:pt x="303793" y="386132"/>
                  </a:cubicBezTo>
                  <a:cubicBezTo>
                    <a:pt x="303793" y="402093"/>
                    <a:pt x="302342" y="423134"/>
                    <a:pt x="299440" y="449253"/>
                  </a:cubicBezTo>
                  <a:cubicBezTo>
                    <a:pt x="297989" y="456509"/>
                    <a:pt x="296901" y="463039"/>
                    <a:pt x="296175" y="468843"/>
                  </a:cubicBezTo>
                  <a:cubicBezTo>
                    <a:pt x="295450" y="474647"/>
                    <a:pt x="295087" y="479000"/>
                    <a:pt x="295087" y="481903"/>
                  </a:cubicBezTo>
                  <a:cubicBezTo>
                    <a:pt x="295087" y="484805"/>
                    <a:pt x="295087" y="486981"/>
                    <a:pt x="295087" y="488432"/>
                  </a:cubicBezTo>
                  <a:cubicBezTo>
                    <a:pt x="296538" y="488432"/>
                    <a:pt x="300891" y="482628"/>
                    <a:pt x="308147" y="471019"/>
                  </a:cubicBezTo>
                  <a:cubicBezTo>
                    <a:pt x="313951" y="460862"/>
                    <a:pt x="323383" y="442724"/>
                    <a:pt x="336443" y="416604"/>
                  </a:cubicBezTo>
                  <a:cubicBezTo>
                    <a:pt x="348051" y="391936"/>
                    <a:pt x="353856" y="378876"/>
                    <a:pt x="353856" y="377425"/>
                  </a:cubicBezTo>
                  <a:cubicBezTo>
                    <a:pt x="353856" y="375974"/>
                    <a:pt x="358209" y="366542"/>
                    <a:pt x="366915" y="349129"/>
                  </a:cubicBezTo>
                  <a:cubicBezTo>
                    <a:pt x="372719" y="336070"/>
                    <a:pt x="378524" y="323010"/>
                    <a:pt x="384328" y="309950"/>
                  </a:cubicBezTo>
                  <a:cubicBezTo>
                    <a:pt x="388681" y="301244"/>
                    <a:pt x="390858" y="296165"/>
                    <a:pt x="390858" y="294714"/>
                  </a:cubicBezTo>
                  <a:cubicBezTo>
                    <a:pt x="390858" y="291812"/>
                    <a:pt x="391583" y="288184"/>
                    <a:pt x="393035" y="283831"/>
                  </a:cubicBezTo>
                  <a:cubicBezTo>
                    <a:pt x="397388" y="278027"/>
                    <a:pt x="401015" y="269320"/>
                    <a:pt x="403918" y="257712"/>
                  </a:cubicBezTo>
                  <a:cubicBezTo>
                    <a:pt x="408271" y="246103"/>
                    <a:pt x="411173" y="239210"/>
                    <a:pt x="412624" y="237034"/>
                  </a:cubicBezTo>
                  <a:cubicBezTo>
                    <a:pt x="414075" y="234857"/>
                    <a:pt x="418791" y="222523"/>
                    <a:pt x="426772" y="200031"/>
                  </a:cubicBezTo>
                  <a:cubicBezTo>
                    <a:pt x="434753" y="177540"/>
                    <a:pt x="438018" y="164117"/>
                    <a:pt x="436567" y="159764"/>
                  </a:cubicBezTo>
                  <a:cubicBezTo>
                    <a:pt x="436567" y="156862"/>
                    <a:pt x="436930" y="153960"/>
                    <a:pt x="437655" y="151058"/>
                  </a:cubicBezTo>
                  <a:cubicBezTo>
                    <a:pt x="438381" y="148155"/>
                    <a:pt x="439469" y="146704"/>
                    <a:pt x="440920" y="146704"/>
                  </a:cubicBezTo>
                  <a:close/>
                  <a:moveTo>
                    <a:pt x="267607" y="55"/>
                  </a:moveTo>
                  <a:cubicBezTo>
                    <a:pt x="269240" y="-126"/>
                    <a:pt x="270419" y="146"/>
                    <a:pt x="271144" y="871"/>
                  </a:cubicBezTo>
                  <a:cubicBezTo>
                    <a:pt x="272595" y="3774"/>
                    <a:pt x="275498" y="5225"/>
                    <a:pt x="279851" y="5225"/>
                  </a:cubicBezTo>
                  <a:cubicBezTo>
                    <a:pt x="284204" y="5225"/>
                    <a:pt x="287106" y="5950"/>
                    <a:pt x="288557" y="7401"/>
                  </a:cubicBezTo>
                  <a:cubicBezTo>
                    <a:pt x="290008" y="8852"/>
                    <a:pt x="292910" y="9578"/>
                    <a:pt x="297264" y="9578"/>
                  </a:cubicBezTo>
                  <a:cubicBezTo>
                    <a:pt x="301617" y="9578"/>
                    <a:pt x="305970" y="12117"/>
                    <a:pt x="310323" y="17196"/>
                  </a:cubicBezTo>
                  <a:cubicBezTo>
                    <a:pt x="314677" y="22275"/>
                    <a:pt x="317579" y="24814"/>
                    <a:pt x="319030" y="24814"/>
                  </a:cubicBezTo>
                  <a:cubicBezTo>
                    <a:pt x="320481" y="24814"/>
                    <a:pt x="327011" y="29893"/>
                    <a:pt x="338619" y="40050"/>
                  </a:cubicBezTo>
                  <a:lnTo>
                    <a:pt x="356032" y="55287"/>
                  </a:lnTo>
                  <a:lnTo>
                    <a:pt x="356032" y="81406"/>
                  </a:lnTo>
                  <a:cubicBezTo>
                    <a:pt x="356032" y="100270"/>
                    <a:pt x="355307" y="114781"/>
                    <a:pt x="353856" y="124938"/>
                  </a:cubicBezTo>
                  <a:cubicBezTo>
                    <a:pt x="352404" y="136547"/>
                    <a:pt x="350228" y="145979"/>
                    <a:pt x="347326" y="153234"/>
                  </a:cubicBezTo>
                  <a:cubicBezTo>
                    <a:pt x="344424" y="160490"/>
                    <a:pt x="336443" y="170647"/>
                    <a:pt x="323383" y="183707"/>
                  </a:cubicBezTo>
                  <a:cubicBezTo>
                    <a:pt x="310323" y="196766"/>
                    <a:pt x="300891" y="203296"/>
                    <a:pt x="295087" y="203296"/>
                  </a:cubicBezTo>
                  <a:cubicBezTo>
                    <a:pt x="289283" y="204747"/>
                    <a:pt x="286018" y="206561"/>
                    <a:pt x="285292" y="208738"/>
                  </a:cubicBezTo>
                  <a:cubicBezTo>
                    <a:pt x="284567" y="210914"/>
                    <a:pt x="282753" y="212003"/>
                    <a:pt x="279851" y="212003"/>
                  </a:cubicBezTo>
                  <a:cubicBezTo>
                    <a:pt x="276949" y="212003"/>
                    <a:pt x="271870" y="214179"/>
                    <a:pt x="264614" y="218533"/>
                  </a:cubicBezTo>
                  <a:cubicBezTo>
                    <a:pt x="254457" y="224337"/>
                    <a:pt x="245750" y="230867"/>
                    <a:pt x="238495" y="238122"/>
                  </a:cubicBezTo>
                  <a:cubicBezTo>
                    <a:pt x="232691" y="243926"/>
                    <a:pt x="221082" y="252633"/>
                    <a:pt x="203669" y="264241"/>
                  </a:cubicBezTo>
                  <a:cubicBezTo>
                    <a:pt x="189159" y="274399"/>
                    <a:pt x="180089" y="281654"/>
                    <a:pt x="176462" y="286007"/>
                  </a:cubicBezTo>
                  <a:cubicBezTo>
                    <a:pt x="172834" y="290361"/>
                    <a:pt x="164490" y="297616"/>
                    <a:pt x="151431" y="307774"/>
                  </a:cubicBezTo>
                  <a:cubicBezTo>
                    <a:pt x="138371" y="317931"/>
                    <a:pt x="128213" y="325186"/>
                    <a:pt x="120958" y="329540"/>
                  </a:cubicBezTo>
                  <a:cubicBezTo>
                    <a:pt x="115154" y="333893"/>
                    <a:pt x="111526" y="337521"/>
                    <a:pt x="110075" y="340423"/>
                  </a:cubicBezTo>
                  <a:cubicBezTo>
                    <a:pt x="108624" y="341874"/>
                    <a:pt x="106447" y="342599"/>
                    <a:pt x="103545" y="342599"/>
                  </a:cubicBezTo>
                  <a:cubicBezTo>
                    <a:pt x="100643" y="342599"/>
                    <a:pt x="93388" y="347678"/>
                    <a:pt x="81779" y="357836"/>
                  </a:cubicBezTo>
                  <a:cubicBezTo>
                    <a:pt x="74524" y="363640"/>
                    <a:pt x="62915" y="373072"/>
                    <a:pt x="46953" y="386132"/>
                  </a:cubicBezTo>
                  <a:cubicBezTo>
                    <a:pt x="36796" y="396289"/>
                    <a:pt x="27364" y="402819"/>
                    <a:pt x="18657" y="405721"/>
                  </a:cubicBezTo>
                  <a:cubicBezTo>
                    <a:pt x="12853" y="410074"/>
                    <a:pt x="9225" y="412251"/>
                    <a:pt x="7774" y="412251"/>
                  </a:cubicBezTo>
                  <a:cubicBezTo>
                    <a:pt x="6323" y="412251"/>
                    <a:pt x="4147" y="410800"/>
                    <a:pt x="1245" y="407898"/>
                  </a:cubicBezTo>
                  <a:cubicBezTo>
                    <a:pt x="-1658" y="404996"/>
                    <a:pt x="519" y="399917"/>
                    <a:pt x="7774" y="392661"/>
                  </a:cubicBezTo>
                  <a:cubicBezTo>
                    <a:pt x="15030" y="385406"/>
                    <a:pt x="23011" y="376700"/>
                    <a:pt x="31717" y="366542"/>
                  </a:cubicBezTo>
                  <a:cubicBezTo>
                    <a:pt x="40424" y="357836"/>
                    <a:pt x="47679" y="349129"/>
                    <a:pt x="53483" y="340423"/>
                  </a:cubicBezTo>
                  <a:cubicBezTo>
                    <a:pt x="59287" y="333167"/>
                    <a:pt x="64366" y="328089"/>
                    <a:pt x="68719" y="325186"/>
                  </a:cubicBezTo>
                  <a:cubicBezTo>
                    <a:pt x="73073" y="320833"/>
                    <a:pt x="75249" y="317931"/>
                    <a:pt x="75249" y="316480"/>
                  </a:cubicBezTo>
                  <a:cubicBezTo>
                    <a:pt x="75249" y="315029"/>
                    <a:pt x="76338" y="312852"/>
                    <a:pt x="78514" y="309950"/>
                  </a:cubicBezTo>
                  <a:cubicBezTo>
                    <a:pt x="80691" y="307048"/>
                    <a:pt x="88309" y="296165"/>
                    <a:pt x="101369" y="277301"/>
                  </a:cubicBezTo>
                  <a:cubicBezTo>
                    <a:pt x="118781" y="252633"/>
                    <a:pt x="131841" y="234494"/>
                    <a:pt x="140548" y="222886"/>
                  </a:cubicBezTo>
                  <a:cubicBezTo>
                    <a:pt x="156509" y="202571"/>
                    <a:pt x="171020" y="181530"/>
                    <a:pt x="184080" y="159764"/>
                  </a:cubicBezTo>
                  <a:cubicBezTo>
                    <a:pt x="198591" y="137998"/>
                    <a:pt x="210925" y="116232"/>
                    <a:pt x="221082" y="94466"/>
                  </a:cubicBezTo>
                  <a:cubicBezTo>
                    <a:pt x="231240" y="72700"/>
                    <a:pt x="238495" y="56012"/>
                    <a:pt x="242848" y="44404"/>
                  </a:cubicBezTo>
                  <a:cubicBezTo>
                    <a:pt x="247202" y="32795"/>
                    <a:pt x="250104" y="23363"/>
                    <a:pt x="251555" y="16108"/>
                  </a:cubicBezTo>
                  <a:cubicBezTo>
                    <a:pt x="253006" y="8852"/>
                    <a:pt x="256271" y="4136"/>
                    <a:pt x="261350" y="1960"/>
                  </a:cubicBezTo>
                  <a:cubicBezTo>
                    <a:pt x="263889" y="871"/>
                    <a:pt x="265975" y="237"/>
                    <a:pt x="267607" y="5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2000"/>
                </a:spcBef>
              </a:pPr>
              <a:endParaRPr lang="zh-CN" altLang="en-US" sz="8800" dirty="0">
                <a:solidFill>
                  <a:schemeClr val="bg1"/>
                </a:solidFill>
                <a:latin typeface="演示少年行" panose="00000500000000000000" pitchFamily="2" charset="-122"/>
                <a:ea typeface="演示少年行" panose="00000500000000000000" pitchFamily="2" charset="-122"/>
                <a:cs typeface="阿里巴巴普惠体 2.0 45 Light" panose="00020600040101010101" pitchFamily="18" charset="-122"/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C2CCB836-9B56-BA94-FA95-C180D884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26" y="365125"/>
            <a:ext cx="10515600" cy="564515"/>
          </a:xfrm>
        </p:spPr>
        <p:txBody>
          <a:bodyPr/>
          <a:lstStyle/>
          <a:p>
            <a:r>
              <a:rPr lang="zh-CN" altLang="en-US" sz="3200" dirty="0"/>
              <a:t>品牌合作，百强设计师各领风骚</a:t>
            </a:r>
            <a:endParaRPr lang="en-US" sz="3200" dirty="0"/>
          </a:p>
        </p:txBody>
      </p: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8D10862A-9CCF-821B-2B3E-4498028187F4}"/>
              </a:ext>
            </a:extLst>
          </p:cNvPr>
          <p:cNvCxnSpPr>
            <a:cxnSpLocks/>
          </p:cNvCxnSpPr>
          <p:nvPr/>
        </p:nvCxnSpPr>
        <p:spPr>
          <a:xfrm>
            <a:off x="8776440" y="3900167"/>
            <a:ext cx="2722382" cy="0"/>
          </a:xfrm>
          <a:prstGeom prst="line">
            <a:avLst/>
          </a:prstGeom>
          <a:ln w="12700">
            <a:solidFill>
              <a:schemeClr val="accent1">
                <a:lumMod val="50000"/>
                <a:alpha val="3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文本框 158">
            <a:extLst>
              <a:ext uri="{FF2B5EF4-FFF2-40B4-BE49-F238E27FC236}">
                <a16:creationId xmlns:a16="http://schemas.microsoft.com/office/drawing/2014/main" id="{0FE0E7B3-A0C5-6584-E4C4-41F0B31AD288}"/>
              </a:ext>
            </a:extLst>
          </p:cNvPr>
          <p:cNvSpPr txBox="1"/>
          <p:nvPr/>
        </p:nvSpPr>
        <p:spPr>
          <a:xfrm>
            <a:off x="8094899" y="2204346"/>
            <a:ext cx="4097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爱好者建设交流学习社区</a:t>
            </a: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6E8BA4D0-C627-3134-BD2E-51CC9C060A87}"/>
              </a:ext>
            </a:extLst>
          </p:cNvPr>
          <p:cNvSpPr/>
          <p:nvPr/>
        </p:nvSpPr>
        <p:spPr>
          <a:xfrm>
            <a:off x="9998779" y="2745147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优质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模板素材</a:t>
            </a: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17F11033-307F-E86C-09BA-0F4D3E965497}"/>
              </a:ext>
            </a:extLst>
          </p:cNvPr>
          <p:cNvSpPr/>
          <p:nvPr/>
        </p:nvSpPr>
        <p:spPr>
          <a:xfrm>
            <a:off x="8468472" y="2745147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设计教程</a:t>
            </a:r>
          </a:p>
        </p:txBody>
      </p:sp>
      <p:sp>
        <p:nvSpPr>
          <p:cNvPr id="170" name="矩形: 圆角 169">
            <a:extLst>
              <a:ext uri="{FF2B5EF4-FFF2-40B4-BE49-F238E27FC236}">
                <a16:creationId xmlns:a16="http://schemas.microsoft.com/office/drawing/2014/main" id="{D3114726-88E9-8492-22CF-B292F54AEB8E}"/>
              </a:ext>
            </a:extLst>
          </p:cNvPr>
          <p:cNvSpPr/>
          <p:nvPr/>
        </p:nvSpPr>
        <p:spPr>
          <a:xfrm>
            <a:off x="9998779" y="3099882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模板素材下载</a:t>
            </a:r>
          </a:p>
        </p:txBody>
      </p:sp>
      <p:sp>
        <p:nvSpPr>
          <p:cNvPr id="171" name="矩形: 圆角 170">
            <a:extLst>
              <a:ext uri="{FF2B5EF4-FFF2-40B4-BE49-F238E27FC236}">
                <a16:creationId xmlns:a16="http://schemas.microsoft.com/office/drawing/2014/main" id="{19471923-E2DE-C95B-04FA-7C787BD7BF15}"/>
              </a:ext>
            </a:extLst>
          </p:cNvPr>
          <p:cNvSpPr/>
          <p:nvPr/>
        </p:nvSpPr>
        <p:spPr>
          <a:xfrm>
            <a:off x="8468472" y="3099882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动画教程</a:t>
            </a:r>
          </a:p>
        </p:txBody>
      </p:sp>
      <p:sp>
        <p:nvSpPr>
          <p:cNvPr id="172" name="矩形: 圆角 171">
            <a:extLst>
              <a:ext uri="{FF2B5EF4-FFF2-40B4-BE49-F238E27FC236}">
                <a16:creationId xmlns:a16="http://schemas.microsoft.com/office/drawing/2014/main" id="{9BF21109-75C4-EA62-3CB1-EF970D2636A3}"/>
              </a:ext>
            </a:extLst>
          </p:cNvPr>
          <p:cNvSpPr/>
          <p:nvPr/>
        </p:nvSpPr>
        <p:spPr>
          <a:xfrm>
            <a:off x="9325245" y="1486556"/>
            <a:ext cx="2176480" cy="5314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75FE6505-034D-5BF8-D68C-43DB4CF22F1A}"/>
              </a:ext>
            </a:extLst>
          </p:cNvPr>
          <p:cNvSpPr txBox="1"/>
          <p:nvPr/>
        </p:nvSpPr>
        <p:spPr>
          <a:xfrm>
            <a:off x="7873919" y="4838325"/>
            <a:ext cx="40971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满足您各种场景的素材管理需求</a:t>
            </a:r>
          </a:p>
        </p:txBody>
      </p:sp>
      <p:sp>
        <p:nvSpPr>
          <p:cNvPr id="191" name="矩形: 圆角 190">
            <a:extLst>
              <a:ext uri="{FF2B5EF4-FFF2-40B4-BE49-F238E27FC236}">
                <a16:creationId xmlns:a16="http://schemas.microsoft.com/office/drawing/2014/main" id="{6050D385-FF26-7A0E-B98D-9480BEA70B01}"/>
              </a:ext>
            </a:extLst>
          </p:cNvPr>
          <p:cNvSpPr/>
          <p:nvPr/>
        </p:nvSpPr>
        <p:spPr>
          <a:xfrm>
            <a:off x="10025449" y="5379126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高效收藏和整理</a:t>
            </a:r>
          </a:p>
        </p:txBody>
      </p:sp>
      <p:sp>
        <p:nvSpPr>
          <p:cNvPr id="192" name="矩形: 圆角 191">
            <a:extLst>
              <a:ext uri="{FF2B5EF4-FFF2-40B4-BE49-F238E27FC236}">
                <a16:creationId xmlns:a16="http://schemas.microsoft.com/office/drawing/2014/main" id="{A073D7DF-1AFD-D954-1204-57D3A3679938}"/>
              </a:ext>
            </a:extLst>
          </p:cNvPr>
          <p:cNvSpPr/>
          <p:nvPr/>
        </p:nvSpPr>
        <p:spPr>
          <a:xfrm>
            <a:off x="8468472" y="5379126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高效收藏和整理</a:t>
            </a:r>
          </a:p>
        </p:txBody>
      </p:sp>
      <p:sp>
        <p:nvSpPr>
          <p:cNvPr id="193" name="矩形: 圆角 192">
            <a:extLst>
              <a:ext uri="{FF2B5EF4-FFF2-40B4-BE49-F238E27FC236}">
                <a16:creationId xmlns:a16="http://schemas.microsoft.com/office/drawing/2014/main" id="{9695706E-610A-971B-B7AC-47F8E99450FC}"/>
              </a:ext>
            </a:extLst>
          </p:cNvPr>
          <p:cNvSpPr/>
          <p:nvPr/>
        </p:nvSpPr>
        <p:spPr>
          <a:xfrm>
            <a:off x="10025449" y="5733861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操作体验超群</a:t>
            </a:r>
          </a:p>
        </p:txBody>
      </p:sp>
      <p:sp>
        <p:nvSpPr>
          <p:cNvPr id="194" name="矩形: 圆角 193">
            <a:extLst>
              <a:ext uri="{FF2B5EF4-FFF2-40B4-BE49-F238E27FC236}">
                <a16:creationId xmlns:a16="http://schemas.microsoft.com/office/drawing/2014/main" id="{F9F21DDD-EFAD-A2FD-B84A-AF1ECE733624}"/>
              </a:ext>
            </a:extLst>
          </p:cNvPr>
          <p:cNvSpPr/>
          <p:nvPr/>
        </p:nvSpPr>
        <p:spPr>
          <a:xfrm>
            <a:off x="8468472" y="5733861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协同功能强大</a:t>
            </a:r>
          </a:p>
        </p:txBody>
      </p:sp>
      <p:sp>
        <p:nvSpPr>
          <p:cNvPr id="195" name="矩形: 圆角 194">
            <a:extLst>
              <a:ext uri="{FF2B5EF4-FFF2-40B4-BE49-F238E27FC236}">
                <a16:creationId xmlns:a16="http://schemas.microsoft.com/office/drawing/2014/main" id="{FDFDC138-CA40-7C34-8E2F-F40221629687}"/>
              </a:ext>
            </a:extLst>
          </p:cNvPr>
          <p:cNvSpPr/>
          <p:nvPr/>
        </p:nvSpPr>
        <p:spPr>
          <a:xfrm>
            <a:off x="9325245" y="4120535"/>
            <a:ext cx="2176480" cy="5314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A8F43A7A-DD95-BD58-41D5-59C403D26779}"/>
              </a:ext>
            </a:extLst>
          </p:cNvPr>
          <p:cNvSpPr/>
          <p:nvPr/>
        </p:nvSpPr>
        <p:spPr>
          <a:xfrm>
            <a:off x="9892665" y="6086191"/>
            <a:ext cx="1596886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Windows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系统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E63634BA-D794-A568-ADF5-9A1A08A40DDF}"/>
              </a:ext>
            </a:extLst>
          </p:cNvPr>
          <p:cNvGrpSpPr/>
          <p:nvPr/>
        </p:nvGrpSpPr>
        <p:grpSpPr>
          <a:xfrm>
            <a:off x="9607066" y="4190160"/>
            <a:ext cx="1612838" cy="392166"/>
            <a:chOff x="9607066" y="4003599"/>
            <a:chExt cx="1612838" cy="392166"/>
          </a:xfrm>
        </p:grpSpPr>
        <p:sp>
          <p:nvSpPr>
            <p:cNvPr id="7" name="TextBox 54">
              <a:extLst>
                <a:ext uri="{FF2B5EF4-FFF2-40B4-BE49-F238E27FC236}">
                  <a16:creationId xmlns:a16="http://schemas.microsoft.com/office/drawing/2014/main" id="{419E92A3-BE01-8C5C-03E5-7F665A9E0B67}"/>
                </a:ext>
              </a:extLst>
            </p:cNvPr>
            <p:cNvSpPr txBox="1"/>
            <p:nvPr/>
          </p:nvSpPr>
          <p:spPr>
            <a:xfrm>
              <a:off x="9931925" y="4015016"/>
              <a:ext cx="12879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ctr"/>
              <a:r>
                <a:rPr lang="en-US" altLang="zh-CN" sz="1800" dirty="0">
                  <a:solidFill>
                    <a:schemeClr val="tx1"/>
                  </a:solidFill>
                  <a:latin typeface="+mj-ea"/>
                  <a:ea typeface="+mj-ea"/>
                </a:rPr>
                <a:t>Billfish</a:t>
              </a:r>
              <a:endParaRPr lang="zh-CN" altLang="en-US" sz="18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 descr="图标&#10;&#10;描述已自动生成">
              <a:extLst>
                <a:ext uri="{FF2B5EF4-FFF2-40B4-BE49-F238E27FC236}">
                  <a16:creationId xmlns:a16="http://schemas.microsoft.com/office/drawing/2014/main" id="{B5A9064C-F45A-C92D-E7A5-E2459AEF4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07066" y="4003599"/>
              <a:ext cx="392166" cy="392166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C9D02B7-0D4A-23FD-33EE-975EA6D33926}"/>
              </a:ext>
            </a:extLst>
          </p:cNvPr>
          <p:cNvGrpSpPr/>
          <p:nvPr/>
        </p:nvGrpSpPr>
        <p:grpSpPr>
          <a:xfrm>
            <a:off x="9641094" y="1563972"/>
            <a:ext cx="1544780" cy="376584"/>
            <a:chOff x="8737498" y="1273545"/>
            <a:chExt cx="1544780" cy="376584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A9ED349-39DA-6AF6-1E3D-69D9B088F026}"/>
                </a:ext>
              </a:extLst>
            </p:cNvPr>
            <p:cNvSpPr/>
            <p:nvPr/>
          </p:nvSpPr>
          <p:spPr>
            <a:xfrm>
              <a:off x="8737791" y="1478108"/>
              <a:ext cx="322011" cy="172021"/>
            </a:xfrm>
            <a:custGeom>
              <a:avLst/>
              <a:gdLst>
                <a:gd name="connsiteX0" fmla="*/ -1277 w 418277"/>
                <a:gd name="connsiteY0" fmla="*/ 163980 h 223448"/>
                <a:gd name="connsiteX1" fmla="*/ 257396 w 418277"/>
                <a:gd name="connsiteY1" fmla="*/ 14637 h 223448"/>
                <a:gd name="connsiteX2" fmla="*/ 417000 w 418277"/>
                <a:gd name="connsiteY2" fmla="*/ 57432 h 223448"/>
                <a:gd name="connsiteX3" fmla="*/ 417000 w 418277"/>
                <a:gd name="connsiteY3" fmla="*/ 57432 h 223448"/>
                <a:gd name="connsiteX4" fmla="*/ 417000 w 418277"/>
                <a:gd name="connsiteY4" fmla="*/ 57432 h 223448"/>
                <a:gd name="connsiteX5" fmla="*/ 158381 w 418277"/>
                <a:gd name="connsiteY5" fmla="*/ 206753 h 223448"/>
                <a:gd name="connsiteX6" fmla="*/ -1277 w 418277"/>
                <a:gd name="connsiteY6" fmla="*/ 163980 h 223448"/>
                <a:gd name="connsiteX7" fmla="*/ -1277 w 418277"/>
                <a:gd name="connsiteY7" fmla="*/ 163980 h 223448"/>
                <a:gd name="connsiteX8" fmla="*/ -1277 w 418277"/>
                <a:gd name="connsiteY8" fmla="*/ 163980 h 223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277" h="223448">
                  <a:moveTo>
                    <a:pt x="-1277" y="163980"/>
                  </a:moveTo>
                  <a:lnTo>
                    <a:pt x="257396" y="14637"/>
                  </a:lnTo>
                  <a:cubicBezTo>
                    <a:pt x="313290" y="-17604"/>
                    <a:pt x="384738" y="1549"/>
                    <a:pt x="417000" y="57432"/>
                  </a:cubicBezTo>
                  <a:lnTo>
                    <a:pt x="417000" y="57432"/>
                  </a:lnTo>
                  <a:lnTo>
                    <a:pt x="417000" y="57432"/>
                  </a:lnTo>
                  <a:lnTo>
                    <a:pt x="158381" y="206753"/>
                  </a:lnTo>
                  <a:cubicBezTo>
                    <a:pt x="102477" y="239026"/>
                    <a:pt x="30996" y="219873"/>
                    <a:pt x="-1277" y="163980"/>
                  </a:cubicBezTo>
                  <a:lnTo>
                    <a:pt x="-1277" y="163980"/>
                  </a:lnTo>
                  <a:lnTo>
                    <a:pt x="-1277" y="163980"/>
                  </a:ln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0664AF3-13CD-4338-9D28-368A38D49394}"/>
                </a:ext>
              </a:extLst>
            </p:cNvPr>
            <p:cNvSpPr/>
            <p:nvPr/>
          </p:nvSpPr>
          <p:spPr>
            <a:xfrm>
              <a:off x="8737800" y="1273818"/>
              <a:ext cx="323283" cy="172291"/>
            </a:xfrm>
            <a:custGeom>
              <a:avLst/>
              <a:gdLst>
                <a:gd name="connsiteX0" fmla="*/ 158838 w 419929"/>
                <a:gd name="connsiteY0" fmla="*/ 14598 h 223797"/>
                <a:gd name="connsiteX1" fmla="*/ 418653 w 419929"/>
                <a:gd name="connsiteY1" fmla="*/ 163919 h 223797"/>
                <a:gd name="connsiteX2" fmla="*/ 418653 w 419929"/>
                <a:gd name="connsiteY2" fmla="*/ 163919 h 223797"/>
                <a:gd name="connsiteX3" fmla="*/ 418653 w 419929"/>
                <a:gd name="connsiteY3" fmla="*/ 163919 h 223797"/>
                <a:gd name="connsiteX4" fmla="*/ 258570 w 419929"/>
                <a:gd name="connsiteY4" fmla="*/ 207181 h 223797"/>
                <a:gd name="connsiteX5" fmla="*/ -1277 w 419929"/>
                <a:gd name="connsiteY5" fmla="*/ 57839 h 223797"/>
                <a:gd name="connsiteX6" fmla="*/ -1277 w 419929"/>
                <a:gd name="connsiteY6" fmla="*/ 57839 h 223797"/>
                <a:gd name="connsiteX7" fmla="*/ -1277 w 419929"/>
                <a:gd name="connsiteY7" fmla="*/ 57839 h 223797"/>
                <a:gd name="connsiteX8" fmla="*/ 158838 w 419929"/>
                <a:gd name="connsiteY8" fmla="*/ 14598 h 22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9929" h="223797">
                  <a:moveTo>
                    <a:pt x="158838" y="14598"/>
                  </a:moveTo>
                  <a:lnTo>
                    <a:pt x="418653" y="163919"/>
                  </a:lnTo>
                  <a:lnTo>
                    <a:pt x="418653" y="163919"/>
                  </a:lnTo>
                  <a:lnTo>
                    <a:pt x="418653" y="163919"/>
                  </a:lnTo>
                  <a:cubicBezTo>
                    <a:pt x="386390" y="220062"/>
                    <a:pt x="314724" y="239432"/>
                    <a:pt x="258570" y="207181"/>
                  </a:cubicBezTo>
                  <a:lnTo>
                    <a:pt x="-1277" y="57839"/>
                  </a:lnTo>
                  <a:lnTo>
                    <a:pt x="-1277" y="57839"/>
                  </a:lnTo>
                  <a:lnTo>
                    <a:pt x="-1277" y="57839"/>
                  </a:lnTo>
                  <a:cubicBezTo>
                    <a:pt x="30996" y="1684"/>
                    <a:pt x="102684" y="-17675"/>
                    <a:pt x="158838" y="14598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D8BD7A3-8EB6-2529-24C0-8C687868B544}"/>
                </a:ext>
              </a:extLst>
            </p:cNvPr>
            <p:cNvSpPr/>
            <p:nvPr/>
          </p:nvSpPr>
          <p:spPr>
            <a:xfrm>
              <a:off x="9094982" y="1478156"/>
              <a:ext cx="321918" cy="171971"/>
            </a:xfrm>
            <a:custGeom>
              <a:avLst/>
              <a:gdLst>
                <a:gd name="connsiteX0" fmla="*/ 257342 w 418157"/>
                <a:gd name="connsiteY0" fmla="*/ 206753 h 223383"/>
                <a:gd name="connsiteX1" fmla="*/ -1277 w 418157"/>
                <a:gd name="connsiteY1" fmla="*/ 57433 h 223383"/>
                <a:gd name="connsiteX2" fmla="*/ -1277 w 418157"/>
                <a:gd name="connsiteY2" fmla="*/ 57433 h 223383"/>
                <a:gd name="connsiteX3" fmla="*/ -1277 w 418157"/>
                <a:gd name="connsiteY3" fmla="*/ 57433 h 223383"/>
                <a:gd name="connsiteX4" fmla="*/ 158371 w 418157"/>
                <a:gd name="connsiteY4" fmla="*/ 14659 h 223383"/>
                <a:gd name="connsiteX5" fmla="*/ 416881 w 418157"/>
                <a:gd name="connsiteY5" fmla="*/ 163915 h 223383"/>
                <a:gd name="connsiteX6" fmla="*/ 416881 w 418157"/>
                <a:gd name="connsiteY6" fmla="*/ 163915 h 223383"/>
                <a:gd name="connsiteX7" fmla="*/ 416881 w 418157"/>
                <a:gd name="connsiteY7" fmla="*/ 163915 h 223383"/>
                <a:gd name="connsiteX8" fmla="*/ 257342 w 418157"/>
                <a:gd name="connsiteY8" fmla="*/ 206753 h 22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157" h="223383">
                  <a:moveTo>
                    <a:pt x="257342" y="206753"/>
                  </a:moveTo>
                  <a:lnTo>
                    <a:pt x="-1277" y="57433"/>
                  </a:lnTo>
                  <a:lnTo>
                    <a:pt x="-1277" y="57433"/>
                  </a:lnTo>
                  <a:lnTo>
                    <a:pt x="-1277" y="57433"/>
                  </a:lnTo>
                  <a:cubicBezTo>
                    <a:pt x="30996" y="1539"/>
                    <a:pt x="102466" y="-17614"/>
                    <a:pt x="158371" y="14659"/>
                  </a:cubicBezTo>
                  <a:lnTo>
                    <a:pt x="416881" y="163915"/>
                  </a:lnTo>
                  <a:lnTo>
                    <a:pt x="416881" y="163915"/>
                  </a:lnTo>
                  <a:lnTo>
                    <a:pt x="416881" y="163915"/>
                  </a:lnTo>
                  <a:cubicBezTo>
                    <a:pt x="384629" y="219765"/>
                    <a:pt x="313235" y="238939"/>
                    <a:pt x="257342" y="206753"/>
                  </a:cubicBezTo>
                  <a:close/>
                </a:path>
              </a:pathLst>
            </a:custGeom>
            <a:solidFill>
              <a:srgbClr val="F98D67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0F40DB95-ED0F-0687-8520-A617DD52E83D}"/>
                </a:ext>
              </a:extLst>
            </p:cNvPr>
            <p:cNvSpPr/>
            <p:nvPr/>
          </p:nvSpPr>
          <p:spPr>
            <a:xfrm>
              <a:off x="9094890" y="1273545"/>
              <a:ext cx="322101" cy="172071"/>
            </a:xfrm>
            <a:custGeom>
              <a:avLst/>
              <a:gdLst>
                <a:gd name="connsiteX0" fmla="*/ 417000 w 418396"/>
                <a:gd name="connsiteY0" fmla="*/ 57508 h 223513"/>
                <a:gd name="connsiteX1" fmla="*/ 158371 w 418396"/>
                <a:gd name="connsiteY1" fmla="*/ 206818 h 223513"/>
                <a:gd name="connsiteX2" fmla="*/ -1277 w 418396"/>
                <a:gd name="connsiteY2" fmla="*/ 164045 h 223513"/>
                <a:gd name="connsiteX3" fmla="*/ -1277 w 418396"/>
                <a:gd name="connsiteY3" fmla="*/ 164045 h 223513"/>
                <a:gd name="connsiteX4" fmla="*/ -1277 w 418396"/>
                <a:gd name="connsiteY4" fmla="*/ 164045 h 223513"/>
                <a:gd name="connsiteX5" fmla="*/ 257461 w 418396"/>
                <a:gd name="connsiteY5" fmla="*/ 14659 h 223513"/>
                <a:gd name="connsiteX6" fmla="*/ 417120 w 418396"/>
                <a:gd name="connsiteY6" fmla="*/ 57443 h 223513"/>
                <a:gd name="connsiteX7" fmla="*/ 417120 w 418396"/>
                <a:gd name="connsiteY7" fmla="*/ 57443 h 223513"/>
                <a:gd name="connsiteX8" fmla="*/ 417120 w 418396"/>
                <a:gd name="connsiteY8" fmla="*/ 57443 h 223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8396" h="223513">
                  <a:moveTo>
                    <a:pt x="417000" y="57508"/>
                  </a:moveTo>
                  <a:lnTo>
                    <a:pt x="158371" y="206818"/>
                  </a:lnTo>
                  <a:cubicBezTo>
                    <a:pt x="102477" y="239091"/>
                    <a:pt x="30996" y="219938"/>
                    <a:pt x="-1277" y="164045"/>
                  </a:cubicBezTo>
                  <a:lnTo>
                    <a:pt x="-1277" y="164045"/>
                  </a:lnTo>
                  <a:lnTo>
                    <a:pt x="-1277" y="164045"/>
                  </a:lnTo>
                  <a:lnTo>
                    <a:pt x="257461" y="14659"/>
                  </a:lnTo>
                  <a:cubicBezTo>
                    <a:pt x="313366" y="-17614"/>
                    <a:pt x="384847" y="1539"/>
                    <a:pt x="417120" y="57443"/>
                  </a:cubicBezTo>
                  <a:lnTo>
                    <a:pt x="417120" y="57443"/>
                  </a:lnTo>
                  <a:lnTo>
                    <a:pt x="417120" y="57443"/>
                  </a:ln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C12B7A2-A4AB-97F9-E7EC-CBDA03ED812B}"/>
                </a:ext>
              </a:extLst>
            </p:cNvPr>
            <p:cNvSpPr/>
            <p:nvPr/>
          </p:nvSpPr>
          <p:spPr>
            <a:xfrm>
              <a:off x="9309052" y="1402151"/>
              <a:ext cx="107948" cy="119664"/>
            </a:xfrm>
            <a:custGeom>
              <a:avLst/>
              <a:gdLst>
                <a:gd name="connsiteX0" fmla="*/ 8525 w 140220"/>
                <a:gd name="connsiteY0" fmla="*/ 59776 h 155438"/>
                <a:gd name="connsiteX1" fmla="*/ 109594 w 140220"/>
                <a:gd name="connsiteY1" fmla="*/ 1578 h 155438"/>
                <a:gd name="connsiteX2" fmla="*/ 136345 w 140220"/>
                <a:gd name="connsiteY2" fmla="*/ 8796 h 155438"/>
                <a:gd name="connsiteX3" fmla="*/ 138943 w 140220"/>
                <a:gd name="connsiteY3" fmla="*/ 18481 h 155438"/>
                <a:gd name="connsiteX4" fmla="*/ 138943 w 140220"/>
                <a:gd name="connsiteY4" fmla="*/ 134887 h 155438"/>
                <a:gd name="connsiteX5" fmla="*/ 119421 w 140220"/>
                <a:gd name="connsiteY5" fmla="*/ 154421 h 155438"/>
                <a:gd name="connsiteX6" fmla="*/ 109594 w 140220"/>
                <a:gd name="connsiteY6" fmla="*/ 151790 h 155438"/>
                <a:gd name="connsiteX7" fmla="*/ 8525 w 140220"/>
                <a:gd name="connsiteY7" fmla="*/ 93592 h 155438"/>
                <a:gd name="connsiteX8" fmla="*/ 1329 w 140220"/>
                <a:gd name="connsiteY8" fmla="*/ 66961 h 155438"/>
                <a:gd name="connsiteX9" fmla="*/ 8525 w 140220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0" h="155438">
                  <a:moveTo>
                    <a:pt x="8525" y="59776"/>
                  </a:moveTo>
                  <a:lnTo>
                    <a:pt x="109594" y="1578"/>
                  </a:lnTo>
                  <a:cubicBezTo>
                    <a:pt x="118975" y="-3792"/>
                    <a:pt x="130954" y="-563"/>
                    <a:pt x="136345" y="8796"/>
                  </a:cubicBezTo>
                  <a:cubicBezTo>
                    <a:pt x="138041" y="11752"/>
                    <a:pt x="138932" y="15089"/>
                    <a:pt x="138943" y="18481"/>
                  </a:cubicBezTo>
                  <a:lnTo>
                    <a:pt x="138943" y="134887"/>
                  </a:lnTo>
                  <a:cubicBezTo>
                    <a:pt x="138954" y="145659"/>
                    <a:pt x="130215" y="154410"/>
                    <a:pt x="119421" y="154421"/>
                  </a:cubicBezTo>
                  <a:cubicBezTo>
                    <a:pt x="115975" y="154432"/>
                    <a:pt x="112584" y="153518"/>
                    <a:pt x="109594" y="151790"/>
                  </a:cubicBezTo>
                  <a:lnTo>
                    <a:pt x="8525" y="93592"/>
                  </a:lnTo>
                  <a:cubicBezTo>
                    <a:pt x="-834" y="88222"/>
                    <a:pt x="-4052" y="76298"/>
                    <a:pt x="1329" y="66961"/>
                  </a:cubicBezTo>
                  <a:cubicBezTo>
                    <a:pt x="3047" y="63972"/>
                    <a:pt x="5536" y="61493"/>
                    <a:pt x="852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47EFD42-198D-C5A9-6E9B-5A683FCD8C9A}"/>
                </a:ext>
              </a:extLst>
            </p:cNvPr>
            <p:cNvSpPr/>
            <p:nvPr/>
          </p:nvSpPr>
          <p:spPr>
            <a:xfrm>
              <a:off x="8737498" y="1402151"/>
              <a:ext cx="107951" cy="119664"/>
            </a:xfrm>
            <a:custGeom>
              <a:avLst/>
              <a:gdLst>
                <a:gd name="connsiteX0" fmla="*/ 129185 w 140223"/>
                <a:gd name="connsiteY0" fmla="*/ 59776 h 155438"/>
                <a:gd name="connsiteX1" fmla="*/ 28083 w 140223"/>
                <a:gd name="connsiteY1" fmla="*/ 1578 h 155438"/>
                <a:gd name="connsiteX2" fmla="*/ 1321 w 140223"/>
                <a:gd name="connsiteY2" fmla="*/ 8796 h 155438"/>
                <a:gd name="connsiteX3" fmla="*/ -1277 w 140223"/>
                <a:gd name="connsiteY3" fmla="*/ 18481 h 155438"/>
                <a:gd name="connsiteX4" fmla="*/ -1277 w 140223"/>
                <a:gd name="connsiteY4" fmla="*/ 134887 h 155438"/>
                <a:gd name="connsiteX5" fmla="*/ 18256 w 140223"/>
                <a:gd name="connsiteY5" fmla="*/ 154421 h 155438"/>
                <a:gd name="connsiteX6" fmla="*/ 28083 w 140223"/>
                <a:gd name="connsiteY6" fmla="*/ 151790 h 155438"/>
                <a:gd name="connsiteX7" fmla="*/ 129185 w 140223"/>
                <a:gd name="connsiteY7" fmla="*/ 93592 h 155438"/>
                <a:gd name="connsiteX8" fmla="*/ 136294 w 140223"/>
                <a:gd name="connsiteY8" fmla="*/ 66874 h 155438"/>
                <a:gd name="connsiteX9" fmla="*/ 129185 w 140223"/>
                <a:gd name="connsiteY9" fmla="*/ 59776 h 155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0223" h="155438">
                  <a:moveTo>
                    <a:pt x="129185" y="59776"/>
                  </a:moveTo>
                  <a:lnTo>
                    <a:pt x="28083" y="1578"/>
                  </a:lnTo>
                  <a:cubicBezTo>
                    <a:pt x="18691" y="-3792"/>
                    <a:pt x="6712" y="-563"/>
                    <a:pt x="1321" y="8796"/>
                  </a:cubicBezTo>
                  <a:cubicBezTo>
                    <a:pt x="-375" y="11752"/>
                    <a:pt x="-1266" y="15089"/>
                    <a:pt x="-1277" y="18481"/>
                  </a:cubicBezTo>
                  <a:lnTo>
                    <a:pt x="-1277" y="134887"/>
                  </a:lnTo>
                  <a:cubicBezTo>
                    <a:pt x="-1288" y="145659"/>
                    <a:pt x="7452" y="154410"/>
                    <a:pt x="18256" y="154421"/>
                  </a:cubicBezTo>
                  <a:cubicBezTo>
                    <a:pt x="21702" y="154432"/>
                    <a:pt x="25094" y="153518"/>
                    <a:pt x="28083" y="151790"/>
                  </a:cubicBezTo>
                  <a:lnTo>
                    <a:pt x="129185" y="93592"/>
                  </a:lnTo>
                  <a:cubicBezTo>
                    <a:pt x="138544" y="88168"/>
                    <a:pt x="141729" y="76211"/>
                    <a:pt x="136294" y="66874"/>
                  </a:cubicBezTo>
                  <a:cubicBezTo>
                    <a:pt x="134587" y="63928"/>
                    <a:pt x="132130" y="61482"/>
                    <a:pt x="129185" y="59776"/>
                  </a:cubicBezTo>
                  <a:close/>
                </a:path>
              </a:pathLst>
            </a:custGeom>
            <a:solidFill>
              <a:srgbClr val="0066FF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364A712-590C-FF95-1E86-F8EE39554C5C}"/>
                </a:ext>
              </a:extLst>
            </p:cNvPr>
            <p:cNvSpPr/>
            <p:nvPr/>
          </p:nvSpPr>
          <p:spPr>
            <a:xfrm>
              <a:off x="9522441" y="1332693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323 w 138048"/>
                <a:gd name="connsiteY2" fmla="*/ 124846 h 201094"/>
                <a:gd name="connsiteX3" fmla="*/ 51323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355 w 138048"/>
                <a:gd name="connsiteY7" fmla="*/ 31049 h 201094"/>
                <a:gd name="connsiteX8" fmla="*/ 32355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11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728" y="96693"/>
                    <a:pt x="108510" y="124846"/>
                    <a:pt x="73737" y="124846"/>
                  </a:cubicBezTo>
                  <a:lnTo>
                    <a:pt x="51323" y="124846"/>
                  </a:lnTo>
                  <a:lnTo>
                    <a:pt x="51323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355" y="31049"/>
                  </a:lnTo>
                  <a:lnTo>
                    <a:pt x="32355" y="163738"/>
                  </a:lnTo>
                  <a:cubicBezTo>
                    <a:pt x="32300" y="182750"/>
                    <a:pt x="17680" y="198544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369" y="-1116"/>
                    <a:pt x="136674" y="27016"/>
                    <a:pt x="136772" y="61811"/>
                  </a:cubicBezTo>
                  <a:cubicBezTo>
                    <a:pt x="136772" y="61854"/>
                    <a:pt x="136772" y="61898"/>
                    <a:pt x="136772" y="61941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1E984C49-E8B9-F635-A699-D90BD35236B0}"/>
                </a:ext>
              </a:extLst>
            </p:cNvPr>
            <p:cNvSpPr/>
            <p:nvPr/>
          </p:nvSpPr>
          <p:spPr>
            <a:xfrm>
              <a:off x="9655496" y="1332693"/>
              <a:ext cx="106276" cy="154813"/>
            </a:xfrm>
            <a:custGeom>
              <a:avLst/>
              <a:gdLst>
                <a:gd name="connsiteX0" fmla="*/ 136772 w 138048"/>
                <a:gd name="connsiteY0" fmla="*/ 61941 h 201094"/>
                <a:gd name="connsiteX1" fmla="*/ 73737 w 138048"/>
                <a:gd name="connsiteY1" fmla="*/ 124846 h 201094"/>
                <a:gd name="connsiteX2" fmla="*/ 51280 w 138048"/>
                <a:gd name="connsiteY2" fmla="*/ 124846 h 201094"/>
                <a:gd name="connsiteX3" fmla="*/ 51280 w 138048"/>
                <a:gd name="connsiteY3" fmla="*/ 92649 h 201094"/>
                <a:gd name="connsiteX4" fmla="*/ 73737 w 138048"/>
                <a:gd name="connsiteY4" fmla="*/ 92649 h 201094"/>
                <a:gd name="connsiteX5" fmla="*/ 104553 w 138048"/>
                <a:gd name="connsiteY5" fmla="*/ 61854 h 201094"/>
                <a:gd name="connsiteX6" fmla="*/ 73737 w 138048"/>
                <a:gd name="connsiteY6" fmla="*/ 31049 h 201094"/>
                <a:gd name="connsiteX7" fmla="*/ 32572 w 138048"/>
                <a:gd name="connsiteY7" fmla="*/ 31049 h 201094"/>
                <a:gd name="connsiteX8" fmla="*/ 32572 w 138048"/>
                <a:gd name="connsiteY8" fmla="*/ 163738 h 201094"/>
                <a:gd name="connsiteX9" fmla="*/ -1277 w 138048"/>
                <a:gd name="connsiteY9" fmla="*/ 200077 h 201094"/>
                <a:gd name="connsiteX10" fmla="*/ -1277 w 138048"/>
                <a:gd name="connsiteY10" fmla="*/ -1018 h 201094"/>
                <a:gd name="connsiteX11" fmla="*/ 73563 w 138048"/>
                <a:gd name="connsiteY11" fmla="*/ -1018 h 201094"/>
                <a:gd name="connsiteX12" fmla="*/ 136772 w 138048"/>
                <a:gd name="connsiteY12" fmla="*/ 61898 h 201094"/>
                <a:gd name="connsiteX13" fmla="*/ 136772 w 138048"/>
                <a:gd name="connsiteY13" fmla="*/ 61941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38048" h="201094">
                  <a:moveTo>
                    <a:pt x="136772" y="61941"/>
                  </a:moveTo>
                  <a:cubicBezTo>
                    <a:pt x="136696" y="96682"/>
                    <a:pt x="108510" y="124824"/>
                    <a:pt x="73737" y="124846"/>
                  </a:cubicBezTo>
                  <a:lnTo>
                    <a:pt x="51280" y="124846"/>
                  </a:lnTo>
                  <a:lnTo>
                    <a:pt x="51280" y="92649"/>
                  </a:lnTo>
                  <a:lnTo>
                    <a:pt x="73737" y="92649"/>
                  </a:lnTo>
                  <a:cubicBezTo>
                    <a:pt x="90748" y="92649"/>
                    <a:pt x="104553" y="78855"/>
                    <a:pt x="104553" y="61854"/>
                  </a:cubicBezTo>
                  <a:cubicBezTo>
                    <a:pt x="104553" y="44843"/>
                    <a:pt x="90748" y="31049"/>
                    <a:pt x="73737" y="31049"/>
                  </a:cubicBezTo>
                  <a:lnTo>
                    <a:pt x="32572" y="31049"/>
                  </a:lnTo>
                  <a:lnTo>
                    <a:pt x="32572" y="163738"/>
                  </a:lnTo>
                  <a:cubicBezTo>
                    <a:pt x="32518" y="182826"/>
                    <a:pt x="17767" y="198653"/>
                    <a:pt x="-1277" y="200077"/>
                  </a:cubicBezTo>
                  <a:lnTo>
                    <a:pt x="-1277" y="-1018"/>
                  </a:lnTo>
                  <a:lnTo>
                    <a:pt x="73563" y="-1018"/>
                  </a:lnTo>
                  <a:cubicBezTo>
                    <a:pt x="108401" y="-1094"/>
                    <a:pt x="136696" y="27070"/>
                    <a:pt x="136772" y="61898"/>
                  </a:cubicBezTo>
                  <a:cubicBezTo>
                    <a:pt x="136772" y="61908"/>
                    <a:pt x="136772" y="61919"/>
                    <a:pt x="136772" y="61941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43C9582-08AB-7679-DF27-F77F3FBF6F12}"/>
                </a:ext>
              </a:extLst>
            </p:cNvPr>
            <p:cNvSpPr/>
            <p:nvPr/>
          </p:nvSpPr>
          <p:spPr>
            <a:xfrm>
              <a:off x="9781020" y="1332693"/>
              <a:ext cx="109624" cy="154813"/>
            </a:xfrm>
            <a:custGeom>
              <a:avLst/>
              <a:gdLst>
                <a:gd name="connsiteX0" fmla="*/ 141120 w 142396"/>
                <a:gd name="connsiteY0" fmla="*/ -1018 h 201094"/>
                <a:gd name="connsiteX1" fmla="*/ 141120 w 142396"/>
                <a:gd name="connsiteY1" fmla="*/ 32548 h 201094"/>
                <a:gd name="connsiteX2" fmla="*/ 87379 w 142396"/>
                <a:gd name="connsiteY2" fmla="*/ 32548 h 201094"/>
                <a:gd name="connsiteX3" fmla="*/ 87379 w 142396"/>
                <a:gd name="connsiteY3" fmla="*/ 163782 h 201094"/>
                <a:gd name="connsiteX4" fmla="*/ 53747 w 142396"/>
                <a:gd name="connsiteY4" fmla="*/ 200077 h 201094"/>
                <a:gd name="connsiteX5" fmla="*/ 53747 w 142396"/>
                <a:gd name="connsiteY5" fmla="*/ 32548 h 201094"/>
                <a:gd name="connsiteX6" fmla="*/ -1277 w 142396"/>
                <a:gd name="connsiteY6" fmla="*/ 32548 h 201094"/>
                <a:gd name="connsiteX7" fmla="*/ -1277 w 142396"/>
                <a:gd name="connsiteY7" fmla="*/ -1018 h 201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2396" h="201094">
                  <a:moveTo>
                    <a:pt x="141120" y="-1018"/>
                  </a:moveTo>
                  <a:lnTo>
                    <a:pt x="141120" y="32548"/>
                  </a:lnTo>
                  <a:lnTo>
                    <a:pt x="87379" y="32548"/>
                  </a:lnTo>
                  <a:lnTo>
                    <a:pt x="87379" y="163782"/>
                  </a:lnTo>
                  <a:cubicBezTo>
                    <a:pt x="87313" y="182750"/>
                    <a:pt x="72704" y="198501"/>
                    <a:pt x="53747" y="200077"/>
                  </a:cubicBezTo>
                  <a:lnTo>
                    <a:pt x="53747" y="32548"/>
                  </a:lnTo>
                  <a:lnTo>
                    <a:pt x="-1277" y="32548"/>
                  </a:lnTo>
                  <a:lnTo>
                    <a:pt x="-1277" y="-1018"/>
                  </a:ln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46EBEAE-166F-D366-BE2E-A0C64E74BAC3}"/>
                </a:ext>
              </a:extLst>
            </p:cNvPr>
            <p:cNvSpPr/>
            <p:nvPr/>
          </p:nvSpPr>
          <p:spPr>
            <a:xfrm>
              <a:off x="10070562" y="1363656"/>
              <a:ext cx="20083" cy="20920"/>
            </a:xfrm>
            <a:custGeom>
              <a:avLst/>
              <a:gdLst>
                <a:gd name="connsiteX0" fmla="*/ -1277 w 26087"/>
                <a:gd name="connsiteY0" fmla="*/ -1018 h 27174"/>
                <a:gd name="connsiteX1" fmla="*/ 24811 w 26087"/>
                <a:gd name="connsiteY1" fmla="*/ -1018 h 27174"/>
                <a:gd name="connsiteX2" fmla="*/ 24811 w 26087"/>
                <a:gd name="connsiteY2" fmla="*/ 26157 h 27174"/>
                <a:gd name="connsiteX3" fmla="*/ -1277 w 26087"/>
                <a:gd name="connsiteY3" fmla="*/ 26157 h 27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87" h="27174">
                  <a:moveTo>
                    <a:pt x="-1277" y="-1018"/>
                  </a:moveTo>
                  <a:lnTo>
                    <a:pt x="24811" y="-1018"/>
                  </a:lnTo>
                  <a:lnTo>
                    <a:pt x="24811" y="26157"/>
                  </a:lnTo>
                  <a:lnTo>
                    <a:pt x="-1277" y="26157"/>
                  </a:ln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A1CC906-39F4-F2B6-98C0-5C030915BB16}"/>
                </a:ext>
              </a:extLst>
            </p:cNvPr>
            <p:cNvSpPr/>
            <p:nvPr/>
          </p:nvSpPr>
          <p:spPr>
            <a:xfrm>
              <a:off x="9924954" y="1328509"/>
              <a:ext cx="148954" cy="163181"/>
            </a:xfrm>
            <a:custGeom>
              <a:avLst/>
              <a:gdLst>
                <a:gd name="connsiteX0" fmla="*/ 95422 w 193485"/>
                <a:gd name="connsiteY0" fmla="*/ 183239 h 211964"/>
                <a:gd name="connsiteX1" fmla="*/ 52551 w 193485"/>
                <a:gd name="connsiteY1" fmla="*/ 140205 h 211964"/>
                <a:gd name="connsiteX2" fmla="*/ 52551 w 193485"/>
                <a:gd name="connsiteY2" fmla="*/ 71843 h 211964"/>
                <a:gd name="connsiteX3" fmla="*/ 85259 w 193485"/>
                <a:gd name="connsiteY3" fmla="*/ 71843 h 211964"/>
                <a:gd name="connsiteX4" fmla="*/ 85259 w 193485"/>
                <a:gd name="connsiteY4" fmla="*/ 104497 h 211964"/>
                <a:gd name="connsiteX5" fmla="*/ 132217 w 193485"/>
                <a:gd name="connsiteY5" fmla="*/ 151651 h 211964"/>
                <a:gd name="connsiteX6" fmla="*/ 179176 w 193485"/>
                <a:gd name="connsiteY6" fmla="*/ 104497 h 211964"/>
                <a:gd name="connsiteX7" fmla="*/ 179176 w 193485"/>
                <a:gd name="connsiteY7" fmla="*/ -1018 h 211964"/>
                <a:gd name="connsiteX8" fmla="*/ 151403 w 193485"/>
                <a:gd name="connsiteY8" fmla="*/ -1018 h 211964"/>
                <a:gd name="connsiteX9" fmla="*/ 151403 w 193485"/>
                <a:gd name="connsiteY9" fmla="*/ 43875 h 211964"/>
                <a:gd name="connsiteX10" fmla="*/ 113032 w 193485"/>
                <a:gd name="connsiteY10" fmla="*/ 43875 h 211964"/>
                <a:gd name="connsiteX11" fmla="*/ 113032 w 193485"/>
                <a:gd name="connsiteY11" fmla="*/ -1018 h 211964"/>
                <a:gd name="connsiteX12" fmla="*/ 85259 w 193485"/>
                <a:gd name="connsiteY12" fmla="*/ -1018 h 211964"/>
                <a:gd name="connsiteX13" fmla="*/ 85259 w 193485"/>
                <a:gd name="connsiteY13" fmla="*/ 43875 h 211964"/>
                <a:gd name="connsiteX14" fmla="*/ 52551 w 193485"/>
                <a:gd name="connsiteY14" fmla="*/ 43875 h 211964"/>
                <a:gd name="connsiteX15" fmla="*/ 52551 w 193485"/>
                <a:gd name="connsiteY15" fmla="*/ -1018 h 211964"/>
                <a:gd name="connsiteX16" fmla="*/ 24735 w 193485"/>
                <a:gd name="connsiteY16" fmla="*/ -1018 h 211964"/>
                <a:gd name="connsiteX17" fmla="*/ 24735 w 193485"/>
                <a:gd name="connsiteY17" fmla="*/ 43875 h 211964"/>
                <a:gd name="connsiteX18" fmla="*/ -1277 w 193485"/>
                <a:gd name="connsiteY18" fmla="*/ 43875 h 211964"/>
                <a:gd name="connsiteX19" fmla="*/ -1277 w 193485"/>
                <a:gd name="connsiteY19" fmla="*/ 71843 h 211964"/>
                <a:gd name="connsiteX20" fmla="*/ 24735 w 193485"/>
                <a:gd name="connsiteY20" fmla="*/ 71843 h 211964"/>
                <a:gd name="connsiteX21" fmla="*/ 24735 w 193485"/>
                <a:gd name="connsiteY21" fmla="*/ 144661 h 211964"/>
                <a:gd name="connsiteX22" fmla="*/ 90977 w 193485"/>
                <a:gd name="connsiteY22" fmla="*/ 210947 h 211964"/>
                <a:gd name="connsiteX23" fmla="*/ 192209 w 193485"/>
                <a:gd name="connsiteY23" fmla="*/ 210947 h 211964"/>
                <a:gd name="connsiteX24" fmla="*/ 192209 w 193485"/>
                <a:gd name="connsiteY24" fmla="*/ 183239 h 211964"/>
                <a:gd name="connsiteX25" fmla="*/ 113032 w 193485"/>
                <a:gd name="connsiteY25" fmla="*/ 71843 h 211964"/>
                <a:gd name="connsiteX26" fmla="*/ 151403 w 193485"/>
                <a:gd name="connsiteY26" fmla="*/ 71843 h 211964"/>
                <a:gd name="connsiteX27" fmla="*/ 151403 w 193485"/>
                <a:gd name="connsiteY27" fmla="*/ 104497 h 211964"/>
                <a:gd name="connsiteX28" fmla="*/ 132217 w 193485"/>
                <a:gd name="connsiteY28" fmla="*/ 123769 h 211964"/>
                <a:gd name="connsiteX29" fmla="*/ 113032 w 193485"/>
                <a:gd name="connsiteY29" fmla="*/ 104497 h 211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93485" h="211964">
                  <a:moveTo>
                    <a:pt x="95422" y="183239"/>
                  </a:moveTo>
                  <a:cubicBezTo>
                    <a:pt x="71758" y="183217"/>
                    <a:pt x="52573" y="163967"/>
                    <a:pt x="52551" y="140205"/>
                  </a:cubicBezTo>
                  <a:lnTo>
                    <a:pt x="52551" y="71843"/>
                  </a:lnTo>
                  <a:lnTo>
                    <a:pt x="85259" y="71843"/>
                  </a:lnTo>
                  <a:lnTo>
                    <a:pt x="85259" y="104497"/>
                  </a:lnTo>
                  <a:cubicBezTo>
                    <a:pt x="85259" y="130541"/>
                    <a:pt x="106281" y="151651"/>
                    <a:pt x="132217" y="151651"/>
                  </a:cubicBezTo>
                  <a:cubicBezTo>
                    <a:pt x="158153" y="151651"/>
                    <a:pt x="179176" y="130541"/>
                    <a:pt x="179176" y="104497"/>
                  </a:cubicBezTo>
                  <a:lnTo>
                    <a:pt x="179176" y="-1018"/>
                  </a:lnTo>
                  <a:lnTo>
                    <a:pt x="151403" y="-1018"/>
                  </a:lnTo>
                  <a:lnTo>
                    <a:pt x="151403" y="43875"/>
                  </a:lnTo>
                  <a:lnTo>
                    <a:pt x="113032" y="43875"/>
                  </a:lnTo>
                  <a:lnTo>
                    <a:pt x="113032" y="-1018"/>
                  </a:lnTo>
                  <a:lnTo>
                    <a:pt x="85259" y="-1018"/>
                  </a:lnTo>
                  <a:lnTo>
                    <a:pt x="85259" y="43875"/>
                  </a:lnTo>
                  <a:lnTo>
                    <a:pt x="52551" y="43875"/>
                  </a:lnTo>
                  <a:lnTo>
                    <a:pt x="52551" y="-1018"/>
                  </a:lnTo>
                  <a:lnTo>
                    <a:pt x="24735" y="-1018"/>
                  </a:lnTo>
                  <a:lnTo>
                    <a:pt x="24735" y="43875"/>
                  </a:lnTo>
                  <a:lnTo>
                    <a:pt x="-1277" y="43875"/>
                  </a:lnTo>
                  <a:lnTo>
                    <a:pt x="-1277" y="71843"/>
                  </a:lnTo>
                  <a:lnTo>
                    <a:pt x="24735" y="71843"/>
                  </a:lnTo>
                  <a:lnTo>
                    <a:pt x="24735" y="144661"/>
                  </a:lnTo>
                  <a:cubicBezTo>
                    <a:pt x="24909" y="181282"/>
                    <a:pt x="54497" y="210903"/>
                    <a:pt x="90977" y="210947"/>
                  </a:cubicBezTo>
                  <a:lnTo>
                    <a:pt x="192209" y="210947"/>
                  </a:lnTo>
                  <a:lnTo>
                    <a:pt x="192209" y="183239"/>
                  </a:lnTo>
                  <a:close/>
                  <a:moveTo>
                    <a:pt x="113032" y="71843"/>
                  </a:moveTo>
                  <a:lnTo>
                    <a:pt x="151403" y="71843"/>
                  </a:lnTo>
                  <a:lnTo>
                    <a:pt x="151403" y="104497"/>
                  </a:lnTo>
                  <a:cubicBezTo>
                    <a:pt x="151403" y="115139"/>
                    <a:pt x="142816" y="123769"/>
                    <a:pt x="132217" y="123769"/>
                  </a:cubicBezTo>
                  <a:cubicBezTo>
                    <a:pt x="121619" y="123769"/>
                    <a:pt x="113032" y="115139"/>
                    <a:pt x="113032" y="104497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118A90A7-7A67-B9A3-ED27-3C1AE0B419E6}"/>
                </a:ext>
              </a:extLst>
            </p:cNvPr>
            <p:cNvSpPr/>
            <p:nvPr/>
          </p:nvSpPr>
          <p:spPr>
            <a:xfrm>
              <a:off x="10213659" y="1355290"/>
              <a:ext cx="19247" cy="17571"/>
            </a:xfrm>
            <a:custGeom>
              <a:avLst/>
              <a:gdLst>
                <a:gd name="connsiteX0" fmla="*/ 8528 w 25000"/>
                <a:gd name="connsiteY0" fmla="*/ 588 h 22824"/>
                <a:gd name="connsiteX1" fmla="*/ -842 w 25000"/>
                <a:gd name="connsiteY1" fmla="*/ 17034 h 22824"/>
                <a:gd name="connsiteX2" fmla="*/ 266 w 25000"/>
                <a:gd name="connsiteY2" fmla="*/ 21371 h 22824"/>
                <a:gd name="connsiteX3" fmla="*/ 1897 w 25000"/>
                <a:gd name="connsiteY3" fmla="*/ 21806 h 22824"/>
                <a:gd name="connsiteX4" fmla="*/ 20594 w 25000"/>
                <a:gd name="connsiteY4" fmla="*/ 21806 h 22824"/>
                <a:gd name="connsiteX5" fmla="*/ 23724 w 25000"/>
                <a:gd name="connsiteY5" fmla="*/ 18643 h 22824"/>
                <a:gd name="connsiteX6" fmla="*/ 23289 w 25000"/>
                <a:gd name="connsiteY6" fmla="*/ 17034 h 22824"/>
                <a:gd name="connsiteX7" fmla="*/ 13963 w 25000"/>
                <a:gd name="connsiteY7" fmla="*/ 588 h 22824"/>
                <a:gd name="connsiteX8" fmla="*/ 9702 w 25000"/>
                <a:gd name="connsiteY8" fmla="*/ -608 h 22824"/>
                <a:gd name="connsiteX9" fmla="*/ 8528 w 25000"/>
                <a:gd name="connsiteY9" fmla="*/ 588 h 22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0" h="22824">
                  <a:moveTo>
                    <a:pt x="8528" y="588"/>
                  </a:moveTo>
                  <a:lnTo>
                    <a:pt x="-842" y="17034"/>
                  </a:lnTo>
                  <a:cubicBezTo>
                    <a:pt x="-1723" y="18545"/>
                    <a:pt x="-1223" y="20480"/>
                    <a:pt x="266" y="21371"/>
                  </a:cubicBezTo>
                  <a:cubicBezTo>
                    <a:pt x="756" y="21665"/>
                    <a:pt x="1321" y="21817"/>
                    <a:pt x="1897" y="21806"/>
                  </a:cubicBezTo>
                  <a:lnTo>
                    <a:pt x="20594" y="21806"/>
                  </a:lnTo>
                  <a:cubicBezTo>
                    <a:pt x="22322" y="21806"/>
                    <a:pt x="23724" y="20393"/>
                    <a:pt x="23724" y="18643"/>
                  </a:cubicBezTo>
                  <a:cubicBezTo>
                    <a:pt x="23724" y="18078"/>
                    <a:pt x="23572" y="17523"/>
                    <a:pt x="23289" y="17034"/>
                  </a:cubicBezTo>
                  <a:lnTo>
                    <a:pt x="13963" y="588"/>
                  </a:lnTo>
                  <a:cubicBezTo>
                    <a:pt x="13115" y="-934"/>
                    <a:pt x="11202" y="-1467"/>
                    <a:pt x="9702" y="-608"/>
                  </a:cubicBezTo>
                  <a:cubicBezTo>
                    <a:pt x="9212" y="-325"/>
                    <a:pt x="8810" y="88"/>
                    <a:pt x="8528" y="58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AFD6F4FE-C58F-3A07-F2E5-14915DEB1480}"/>
                </a:ext>
              </a:extLst>
            </p:cNvPr>
            <p:cNvSpPr/>
            <p:nvPr/>
          </p:nvSpPr>
          <p:spPr>
            <a:xfrm>
              <a:off x="10173492" y="1355289"/>
              <a:ext cx="19247" cy="17572"/>
            </a:xfrm>
            <a:custGeom>
              <a:avLst/>
              <a:gdLst>
                <a:gd name="connsiteX0" fmla="*/ 8441 w 25001"/>
                <a:gd name="connsiteY0" fmla="*/ 622 h 22825"/>
                <a:gd name="connsiteX1" fmla="*/ -842 w 25001"/>
                <a:gd name="connsiteY1" fmla="*/ 17046 h 22825"/>
                <a:gd name="connsiteX2" fmla="*/ 266 w 25001"/>
                <a:gd name="connsiteY2" fmla="*/ 21373 h 22825"/>
                <a:gd name="connsiteX3" fmla="*/ 1853 w 25001"/>
                <a:gd name="connsiteY3" fmla="*/ 21807 h 22825"/>
                <a:gd name="connsiteX4" fmla="*/ 20550 w 25001"/>
                <a:gd name="connsiteY4" fmla="*/ 21807 h 22825"/>
                <a:gd name="connsiteX5" fmla="*/ 23724 w 25001"/>
                <a:gd name="connsiteY5" fmla="*/ 18688 h 22825"/>
                <a:gd name="connsiteX6" fmla="*/ 23289 w 25001"/>
                <a:gd name="connsiteY6" fmla="*/ 17046 h 22825"/>
                <a:gd name="connsiteX7" fmla="*/ 13919 w 25001"/>
                <a:gd name="connsiteY7" fmla="*/ 622 h 22825"/>
                <a:gd name="connsiteX8" fmla="*/ 9680 w 25001"/>
                <a:gd name="connsiteY8" fmla="*/ -628 h 22825"/>
                <a:gd name="connsiteX9" fmla="*/ 8441 w 25001"/>
                <a:gd name="connsiteY9" fmla="*/ 622 h 22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001" h="22825">
                  <a:moveTo>
                    <a:pt x="8441" y="622"/>
                  </a:moveTo>
                  <a:lnTo>
                    <a:pt x="-842" y="17046"/>
                  </a:lnTo>
                  <a:cubicBezTo>
                    <a:pt x="-1723" y="18546"/>
                    <a:pt x="-1223" y="20481"/>
                    <a:pt x="266" y="21373"/>
                  </a:cubicBezTo>
                  <a:cubicBezTo>
                    <a:pt x="745" y="21655"/>
                    <a:pt x="1288" y="21807"/>
                    <a:pt x="1853" y="21807"/>
                  </a:cubicBezTo>
                  <a:lnTo>
                    <a:pt x="20550" y="21807"/>
                  </a:lnTo>
                  <a:cubicBezTo>
                    <a:pt x="22278" y="21829"/>
                    <a:pt x="23702" y="20438"/>
                    <a:pt x="23724" y="18688"/>
                  </a:cubicBezTo>
                  <a:cubicBezTo>
                    <a:pt x="23735" y="18112"/>
                    <a:pt x="23583" y="17546"/>
                    <a:pt x="23289" y="17046"/>
                  </a:cubicBezTo>
                  <a:lnTo>
                    <a:pt x="13919" y="622"/>
                  </a:lnTo>
                  <a:cubicBezTo>
                    <a:pt x="13093" y="-911"/>
                    <a:pt x="11191" y="-1465"/>
                    <a:pt x="9680" y="-628"/>
                  </a:cubicBezTo>
                  <a:cubicBezTo>
                    <a:pt x="9158" y="-335"/>
                    <a:pt x="8723" y="100"/>
                    <a:pt x="8441" y="622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2859293-6267-C10D-1EC9-10267C13C01B}"/>
                </a:ext>
              </a:extLst>
            </p:cNvPr>
            <p:cNvSpPr/>
            <p:nvPr/>
          </p:nvSpPr>
          <p:spPr>
            <a:xfrm>
              <a:off x="10124119" y="1321815"/>
              <a:ext cx="158159" cy="174059"/>
            </a:xfrm>
            <a:custGeom>
              <a:avLst/>
              <a:gdLst>
                <a:gd name="connsiteX0" fmla="*/ 153794 w 205442"/>
                <a:gd name="connsiteY0" fmla="*/ 116486 h 226095"/>
                <a:gd name="connsiteX1" fmla="*/ 145207 w 205442"/>
                <a:gd name="connsiteY1" fmla="*/ 111062 h 226095"/>
                <a:gd name="connsiteX2" fmla="*/ 176589 w 205442"/>
                <a:gd name="connsiteY2" fmla="*/ 111062 h 226095"/>
                <a:gd name="connsiteX3" fmla="*/ 199655 w 205442"/>
                <a:gd name="connsiteY3" fmla="*/ 88127 h 226095"/>
                <a:gd name="connsiteX4" fmla="*/ 199655 w 205442"/>
                <a:gd name="connsiteY4" fmla="*/ 21961 h 226095"/>
                <a:gd name="connsiteX5" fmla="*/ 176589 w 205442"/>
                <a:gd name="connsiteY5" fmla="*/ -1018 h 226095"/>
                <a:gd name="connsiteX6" fmla="*/ 26083 w 205442"/>
                <a:gd name="connsiteY6" fmla="*/ -1018 h 226095"/>
                <a:gd name="connsiteX7" fmla="*/ 3060 w 205442"/>
                <a:gd name="connsiteY7" fmla="*/ 21918 h 226095"/>
                <a:gd name="connsiteX8" fmla="*/ 3060 w 205442"/>
                <a:gd name="connsiteY8" fmla="*/ 21961 h 226095"/>
                <a:gd name="connsiteX9" fmla="*/ 3060 w 205442"/>
                <a:gd name="connsiteY9" fmla="*/ 88127 h 226095"/>
                <a:gd name="connsiteX10" fmla="*/ 26083 w 205442"/>
                <a:gd name="connsiteY10" fmla="*/ 111062 h 226095"/>
                <a:gd name="connsiteX11" fmla="*/ 57508 w 205442"/>
                <a:gd name="connsiteY11" fmla="*/ 111062 h 226095"/>
                <a:gd name="connsiteX12" fmla="*/ 48921 w 205442"/>
                <a:gd name="connsiteY12" fmla="*/ 116486 h 226095"/>
                <a:gd name="connsiteX13" fmla="*/ -1277 w 205442"/>
                <a:gd name="connsiteY13" fmla="*/ 139422 h 226095"/>
                <a:gd name="connsiteX14" fmla="*/ -1277 w 205442"/>
                <a:gd name="connsiteY14" fmla="*/ 167608 h 226095"/>
                <a:gd name="connsiteX15" fmla="*/ 49812 w 205442"/>
                <a:gd name="connsiteY15" fmla="*/ 148238 h 226095"/>
                <a:gd name="connsiteX16" fmla="*/ 54236 w 205442"/>
                <a:gd name="connsiteY16" fmla="*/ 145901 h 226095"/>
                <a:gd name="connsiteX17" fmla="*/ 54236 w 205442"/>
                <a:gd name="connsiteY17" fmla="*/ 176782 h 226095"/>
                <a:gd name="connsiteX18" fmla="*/ 33474 w 205442"/>
                <a:gd name="connsiteY18" fmla="*/ 197468 h 226095"/>
                <a:gd name="connsiteX19" fmla="*/ 29050 w 205442"/>
                <a:gd name="connsiteY19" fmla="*/ 197468 h 226095"/>
                <a:gd name="connsiteX20" fmla="*/ 29050 w 205442"/>
                <a:gd name="connsiteY20" fmla="*/ 225078 h 226095"/>
                <a:gd name="connsiteX21" fmla="*/ 33474 w 205442"/>
                <a:gd name="connsiteY21" fmla="*/ 225078 h 226095"/>
                <a:gd name="connsiteX22" fmla="*/ 82161 w 205442"/>
                <a:gd name="connsiteY22" fmla="*/ 176554 h 226095"/>
                <a:gd name="connsiteX23" fmla="*/ 82161 w 205442"/>
                <a:gd name="connsiteY23" fmla="*/ 127509 h 226095"/>
                <a:gd name="connsiteX24" fmla="*/ 83270 w 205442"/>
                <a:gd name="connsiteY24" fmla="*/ 126628 h 226095"/>
                <a:gd name="connsiteX25" fmla="*/ 99347 w 205442"/>
                <a:gd name="connsiteY25" fmla="*/ 112954 h 226095"/>
                <a:gd name="connsiteX26" fmla="*/ 101379 w 205442"/>
                <a:gd name="connsiteY26" fmla="*/ 111019 h 226095"/>
                <a:gd name="connsiteX27" fmla="*/ 103412 w 205442"/>
                <a:gd name="connsiteY27" fmla="*/ 112954 h 226095"/>
                <a:gd name="connsiteX28" fmla="*/ 125989 w 205442"/>
                <a:gd name="connsiteY28" fmla="*/ 131346 h 226095"/>
                <a:gd name="connsiteX29" fmla="*/ 127184 w 205442"/>
                <a:gd name="connsiteY29" fmla="*/ 132226 h 226095"/>
                <a:gd name="connsiteX30" fmla="*/ 127184 w 205442"/>
                <a:gd name="connsiteY30" fmla="*/ 223621 h 226095"/>
                <a:gd name="connsiteX31" fmla="*/ 154892 w 205442"/>
                <a:gd name="connsiteY31" fmla="*/ 223621 h 226095"/>
                <a:gd name="connsiteX32" fmla="*/ 154892 w 205442"/>
                <a:gd name="connsiteY32" fmla="*/ 149173 h 226095"/>
                <a:gd name="connsiteX33" fmla="*/ 159327 w 205442"/>
                <a:gd name="connsiteY33" fmla="*/ 151379 h 226095"/>
                <a:gd name="connsiteX34" fmla="*/ 204166 w 205442"/>
                <a:gd name="connsiteY34" fmla="*/ 167434 h 226095"/>
                <a:gd name="connsiteX35" fmla="*/ 204166 w 205442"/>
                <a:gd name="connsiteY35" fmla="*/ 139422 h 226095"/>
                <a:gd name="connsiteX36" fmla="*/ 153794 w 205442"/>
                <a:gd name="connsiteY36" fmla="*/ 116486 h 226095"/>
                <a:gd name="connsiteX37" fmla="*/ 39888 w 205442"/>
                <a:gd name="connsiteY37" fmla="*/ 83453 h 226095"/>
                <a:gd name="connsiteX38" fmla="*/ 31039 w 205442"/>
                <a:gd name="connsiteY38" fmla="*/ 74626 h 226095"/>
                <a:gd name="connsiteX39" fmla="*/ 31039 w 205442"/>
                <a:gd name="connsiteY39" fmla="*/ 35331 h 226095"/>
                <a:gd name="connsiteX40" fmla="*/ 39888 w 205442"/>
                <a:gd name="connsiteY40" fmla="*/ 26505 h 226095"/>
                <a:gd name="connsiteX41" fmla="*/ 162958 w 205442"/>
                <a:gd name="connsiteY41" fmla="*/ 26505 h 226095"/>
                <a:gd name="connsiteX42" fmla="*/ 171806 w 205442"/>
                <a:gd name="connsiteY42" fmla="*/ 35331 h 226095"/>
                <a:gd name="connsiteX43" fmla="*/ 171806 w 205442"/>
                <a:gd name="connsiteY43" fmla="*/ 75028 h 226095"/>
                <a:gd name="connsiteX44" fmla="*/ 163349 w 205442"/>
                <a:gd name="connsiteY44" fmla="*/ 83453 h 226095"/>
                <a:gd name="connsiteX45" fmla="*/ 163305 w 205442"/>
                <a:gd name="connsiteY45" fmla="*/ 83453 h 226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05442" h="226095">
                  <a:moveTo>
                    <a:pt x="153794" y="116486"/>
                  </a:moveTo>
                  <a:lnTo>
                    <a:pt x="145207" y="111062"/>
                  </a:lnTo>
                  <a:lnTo>
                    <a:pt x="176589" y="111062"/>
                  </a:lnTo>
                  <a:cubicBezTo>
                    <a:pt x="189296" y="111041"/>
                    <a:pt x="199600" y="100790"/>
                    <a:pt x="199655" y="88127"/>
                  </a:cubicBezTo>
                  <a:lnTo>
                    <a:pt x="199655" y="21961"/>
                  </a:lnTo>
                  <a:cubicBezTo>
                    <a:pt x="199655" y="9276"/>
                    <a:pt x="189328" y="-1018"/>
                    <a:pt x="176589" y="-1018"/>
                  </a:cubicBezTo>
                  <a:lnTo>
                    <a:pt x="26083" y="-1018"/>
                  </a:lnTo>
                  <a:cubicBezTo>
                    <a:pt x="13365" y="-1018"/>
                    <a:pt x="3060" y="9254"/>
                    <a:pt x="3060" y="21918"/>
                  </a:cubicBezTo>
                  <a:cubicBezTo>
                    <a:pt x="3060" y="21929"/>
                    <a:pt x="3060" y="21950"/>
                    <a:pt x="3060" y="21961"/>
                  </a:cubicBezTo>
                  <a:lnTo>
                    <a:pt x="3060" y="88127"/>
                  </a:lnTo>
                  <a:cubicBezTo>
                    <a:pt x="3082" y="100779"/>
                    <a:pt x="13376" y="111041"/>
                    <a:pt x="26083" y="111062"/>
                  </a:cubicBezTo>
                  <a:lnTo>
                    <a:pt x="57508" y="111062"/>
                  </a:lnTo>
                  <a:lnTo>
                    <a:pt x="48921" y="116486"/>
                  </a:lnTo>
                  <a:cubicBezTo>
                    <a:pt x="33485" y="126682"/>
                    <a:pt x="16550" y="134422"/>
                    <a:pt x="-1277" y="139422"/>
                  </a:cubicBezTo>
                  <a:lnTo>
                    <a:pt x="-1277" y="167608"/>
                  </a:lnTo>
                  <a:cubicBezTo>
                    <a:pt x="16680" y="163923"/>
                    <a:pt x="33931" y="157390"/>
                    <a:pt x="49812" y="148238"/>
                  </a:cubicBezTo>
                  <a:lnTo>
                    <a:pt x="54236" y="145901"/>
                  </a:lnTo>
                  <a:lnTo>
                    <a:pt x="54236" y="176782"/>
                  </a:lnTo>
                  <a:cubicBezTo>
                    <a:pt x="54214" y="188196"/>
                    <a:pt x="44931" y="197446"/>
                    <a:pt x="33474" y="197468"/>
                  </a:cubicBezTo>
                  <a:lnTo>
                    <a:pt x="29050" y="197468"/>
                  </a:lnTo>
                  <a:lnTo>
                    <a:pt x="29050" y="225078"/>
                  </a:lnTo>
                  <a:lnTo>
                    <a:pt x="33474" y="225078"/>
                  </a:lnTo>
                  <a:cubicBezTo>
                    <a:pt x="60367" y="225078"/>
                    <a:pt x="82161" y="203359"/>
                    <a:pt x="82161" y="176554"/>
                  </a:cubicBezTo>
                  <a:lnTo>
                    <a:pt x="82161" y="127509"/>
                  </a:lnTo>
                  <a:lnTo>
                    <a:pt x="83270" y="126628"/>
                  </a:lnTo>
                  <a:cubicBezTo>
                    <a:pt x="88879" y="122367"/>
                    <a:pt x="94238" y="117802"/>
                    <a:pt x="99347" y="112954"/>
                  </a:cubicBezTo>
                  <a:lnTo>
                    <a:pt x="101379" y="111019"/>
                  </a:lnTo>
                  <a:lnTo>
                    <a:pt x="103412" y="112954"/>
                  </a:lnTo>
                  <a:cubicBezTo>
                    <a:pt x="110510" y="119595"/>
                    <a:pt x="118054" y="125737"/>
                    <a:pt x="125989" y="131346"/>
                  </a:cubicBezTo>
                  <a:lnTo>
                    <a:pt x="127184" y="132226"/>
                  </a:lnTo>
                  <a:lnTo>
                    <a:pt x="127184" y="223621"/>
                  </a:lnTo>
                  <a:lnTo>
                    <a:pt x="154892" y="223621"/>
                  </a:lnTo>
                  <a:lnTo>
                    <a:pt x="154892" y="149173"/>
                  </a:lnTo>
                  <a:lnTo>
                    <a:pt x="159327" y="151379"/>
                  </a:lnTo>
                  <a:cubicBezTo>
                    <a:pt x="173415" y="158858"/>
                    <a:pt x="188524" y="164260"/>
                    <a:pt x="204166" y="167434"/>
                  </a:cubicBezTo>
                  <a:lnTo>
                    <a:pt x="204166" y="139422"/>
                  </a:lnTo>
                  <a:cubicBezTo>
                    <a:pt x="186274" y="134455"/>
                    <a:pt x="169273" y="126715"/>
                    <a:pt x="153794" y="116486"/>
                  </a:cubicBezTo>
                  <a:close/>
                  <a:moveTo>
                    <a:pt x="39888" y="83453"/>
                  </a:moveTo>
                  <a:cubicBezTo>
                    <a:pt x="35007" y="83453"/>
                    <a:pt x="31039" y="79496"/>
                    <a:pt x="31039" y="74626"/>
                  </a:cubicBezTo>
                  <a:lnTo>
                    <a:pt x="31039" y="35331"/>
                  </a:lnTo>
                  <a:cubicBezTo>
                    <a:pt x="31039" y="30451"/>
                    <a:pt x="35007" y="26505"/>
                    <a:pt x="39888" y="26505"/>
                  </a:cubicBezTo>
                  <a:lnTo>
                    <a:pt x="162958" y="26505"/>
                  </a:lnTo>
                  <a:cubicBezTo>
                    <a:pt x="167838" y="26505"/>
                    <a:pt x="171806" y="30451"/>
                    <a:pt x="171806" y="35331"/>
                  </a:cubicBezTo>
                  <a:lnTo>
                    <a:pt x="171806" y="75028"/>
                  </a:lnTo>
                  <a:cubicBezTo>
                    <a:pt x="171806" y="79681"/>
                    <a:pt x="168023" y="83453"/>
                    <a:pt x="163349" y="83453"/>
                  </a:cubicBezTo>
                  <a:cubicBezTo>
                    <a:pt x="163338" y="83453"/>
                    <a:pt x="163327" y="83453"/>
                    <a:pt x="163305" y="83453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82DFD08-5981-6048-6213-999189A7B36E}"/>
                </a:ext>
              </a:extLst>
            </p:cNvPr>
            <p:cNvSpPr/>
            <p:nvPr/>
          </p:nvSpPr>
          <p:spPr>
            <a:xfrm>
              <a:off x="10003616" y="1567005"/>
              <a:ext cx="101875" cy="837"/>
            </a:xfrm>
            <a:custGeom>
              <a:avLst/>
              <a:gdLst>
                <a:gd name="connsiteX0" fmla="*/ -1277 w 132331"/>
                <a:gd name="connsiteY0" fmla="*/ -1018 h 1086"/>
                <a:gd name="connsiteX1" fmla="*/ 131054 w 132331"/>
                <a:gd name="connsiteY1" fmla="*/ -1018 h 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31" h="1086">
                  <a:moveTo>
                    <a:pt x="-1277" y="-1018"/>
                  </a:moveTo>
                  <a:lnTo>
                    <a:pt x="131054" y="-1018"/>
                  </a:lnTo>
                </a:path>
              </a:pathLst>
            </a:custGeom>
            <a:noFill/>
            <a:ln w="8691" cap="rnd">
              <a:solidFill>
                <a:schemeClr val="accent2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8A54A02A-6FEA-C829-E818-D3419E123F3C}"/>
                </a:ext>
              </a:extLst>
            </p:cNvPr>
            <p:cNvSpPr/>
            <p:nvPr/>
          </p:nvSpPr>
          <p:spPr>
            <a:xfrm>
              <a:off x="9525787" y="1539389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00440812-005F-E4BB-DDB1-3E73CBF4C13B}"/>
                </a:ext>
              </a:extLst>
            </p:cNvPr>
            <p:cNvSpPr/>
            <p:nvPr/>
          </p:nvSpPr>
          <p:spPr>
            <a:xfrm>
              <a:off x="9594407" y="1539389"/>
              <a:ext cx="36820" cy="52720"/>
            </a:xfrm>
            <a:custGeom>
              <a:avLst/>
              <a:gdLst>
                <a:gd name="connsiteX0" fmla="*/ 7941 w 47827"/>
                <a:gd name="connsiteY0" fmla="*/ 8037 h 68480"/>
                <a:gd name="connsiteX1" fmla="*/ 7941 w 47827"/>
                <a:gd name="connsiteY1" fmla="*/ 26135 h 68480"/>
                <a:gd name="connsiteX2" fmla="*/ 26561 w 47827"/>
                <a:gd name="connsiteY2" fmla="*/ 26135 h 68480"/>
                <a:gd name="connsiteX3" fmla="*/ 26561 w 47827"/>
                <a:gd name="connsiteY3" fmla="*/ 25940 h 68480"/>
                <a:gd name="connsiteX4" fmla="*/ 37138 w 47827"/>
                <a:gd name="connsiteY4" fmla="*/ 16298 h 68480"/>
                <a:gd name="connsiteX5" fmla="*/ 35181 w 47827"/>
                <a:gd name="connsiteY5" fmla="*/ 10787 h 68480"/>
                <a:gd name="connsiteX6" fmla="*/ 29887 w 47827"/>
                <a:gd name="connsiteY6" fmla="*/ 8428 h 68480"/>
                <a:gd name="connsiteX7" fmla="*/ 27735 w 47827"/>
                <a:gd name="connsiteY7" fmla="*/ 8037 h 68480"/>
                <a:gd name="connsiteX8" fmla="*/ 26952 w 47827"/>
                <a:gd name="connsiteY8" fmla="*/ 8037 h 68480"/>
                <a:gd name="connsiteX9" fmla="*/ 3234 w 47827"/>
                <a:gd name="connsiteY9" fmla="*/ -1018 h 68480"/>
                <a:gd name="connsiteX10" fmla="*/ 28322 w 47827"/>
                <a:gd name="connsiteY10" fmla="*/ -1018 h 68480"/>
                <a:gd name="connsiteX11" fmla="*/ 32246 w 47827"/>
                <a:gd name="connsiteY11" fmla="*/ -627 h 68480"/>
                <a:gd name="connsiteX12" fmla="*/ 41649 w 47827"/>
                <a:gd name="connsiteY12" fmla="*/ 4102 h 68480"/>
                <a:gd name="connsiteX13" fmla="*/ 44986 w 47827"/>
                <a:gd name="connsiteY13" fmla="*/ 8624 h 68480"/>
                <a:gd name="connsiteX14" fmla="*/ 46551 w 47827"/>
                <a:gd name="connsiteY14" fmla="*/ 16494 h 68480"/>
                <a:gd name="connsiteX15" fmla="*/ 26952 w 47827"/>
                <a:gd name="connsiteY15" fmla="*/ 35190 h 68480"/>
                <a:gd name="connsiteX16" fmla="*/ 7941 w 47827"/>
                <a:gd name="connsiteY16" fmla="*/ 35190 h 68480"/>
                <a:gd name="connsiteX17" fmla="*/ 7941 w 47827"/>
                <a:gd name="connsiteY17" fmla="*/ 62941 h 68480"/>
                <a:gd name="connsiteX18" fmla="*/ 3234 w 47827"/>
                <a:gd name="connsiteY18" fmla="*/ 67463 h 68480"/>
                <a:gd name="connsiteX19" fmla="*/ -1277 w 47827"/>
                <a:gd name="connsiteY19" fmla="*/ 62941 h 68480"/>
                <a:gd name="connsiteX20" fmla="*/ -1277 w 47827"/>
                <a:gd name="connsiteY20" fmla="*/ 31451 h 68480"/>
                <a:gd name="connsiteX21" fmla="*/ -1277 w 47827"/>
                <a:gd name="connsiteY21" fmla="*/ 30668 h 68480"/>
                <a:gd name="connsiteX22" fmla="*/ -1277 w 47827"/>
                <a:gd name="connsiteY22" fmla="*/ 29875 h 68480"/>
                <a:gd name="connsiteX23" fmla="*/ -1277 w 47827"/>
                <a:gd name="connsiteY23" fmla="*/ 4297 h 68480"/>
                <a:gd name="connsiteX24" fmla="*/ -1277 w 47827"/>
                <a:gd name="connsiteY24" fmla="*/ 3504 h 68480"/>
                <a:gd name="connsiteX25" fmla="*/ 3234 w 47827"/>
                <a:gd name="connsiteY25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7827" h="68480">
                  <a:moveTo>
                    <a:pt x="7941" y="8037"/>
                  </a:moveTo>
                  <a:lnTo>
                    <a:pt x="7941" y="26135"/>
                  </a:lnTo>
                  <a:lnTo>
                    <a:pt x="26561" y="26135"/>
                  </a:lnTo>
                  <a:lnTo>
                    <a:pt x="26561" y="25940"/>
                  </a:lnTo>
                  <a:cubicBezTo>
                    <a:pt x="33355" y="26070"/>
                    <a:pt x="36877" y="22863"/>
                    <a:pt x="37138" y="16298"/>
                  </a:cubicBezTo>
                  <a:cubicBezTo>
                    <a:pt x="37138" y="13809"/>
                    <a:pt x="36485" y="11972"/>
                    <a:pt x="35181" y="10787"/>
                  </a:cubicBezTo>
                  <a:cubicBezTo>
                    <a:pt x="34007" y="9613"/>
                    <a:pt x="32246" y="8819"/>
                    <a:pt x="29887" y="8428"/>
                  </a:cubicBezTo>
                  <a:cubicBezTo>
                    <a:pt x="29235" y="8298"/>
                    <a:pt x="28518" y="8167"/>
                    <a:pt x="27735" y="8037"/>
                  </a:cubicBezTo>
                  <a:lnTo>
                    <a:pt x="26952" y="8037"/>
                  </a:lnTo>
                  <a:close/>
                  <a:moveTo>
                    <a:pt x="3234" y="-1018"/>
                  </a:moveTo>
                  <a:lnTo>
                    <a:pt x="28322" y="-1018"/>
                  </a:lnTo>
                  <a:cubicBezTo>
                    <a:pt x="29626" y="-888"/>
                    <a:pt x="30931" y="-757"/>
                    <a:pt x="32246" y="-627"/>
                  </a:cubicBezTo>
                  <a:cubicBezTo>
                    <a:pt x="36159" y="167"/>
                    <a:pt x="39301" y="1732"/>
                    <a:pt x="41649" y="4102"/>
                  </a:cubicBezTo>
                  <a:cubicBezTo>
                    <a:pt x="43083" y="5406"/>
                    <a:pt x="44203" y="6917"/>
                    <a:pt x="44986" y="8624"/>
                  </a:cubicBezTo>
                  <a:cubicBezTo>
                    <a:pt x="46029" y="10982"/>
                    <a:pt x="46551" y="13613"/>
                    <a:pt x="46551" y="16494"/>
                  </a:cubicBezTo>
                  <a:cubicBezTo>
                    <a:pt x="46160" y="28961"/>
                    <a:pt x="39627" y="35190"/>
                    <a:pt x="26952" y="35190"/>
                  </a:cubicBezTo>
                  <a:lnTo>
                    <a:pt x="7941" y="35190"/>
                  </a:lnTo>
                  <a:lnTo>
                    <a:pt x="7941" y="62941"/>
                  </a:lnTo>
                  <a:cubicBezTo>
                    <a:pt x="7941" y="65952"/>
                    <a:pt x="6365" y="67463"/>
                    <a:pt x="3234" y="67463"/>
                  </a:cubicBezTo>
                  <a:cubicBezTo>
                    <a:pt x="223" y="67463"/>
                    <a:pt x="-1277" y="65952"/>
                    <a:pt x="-1277" y="62941"/>
                  </a:cubicBezTo>
                  <a:lnTo>
                    <a:pt x="-1277" y="31451"/>
                  </a:lnTo>
                  <a:lnTo>
                    <a:pt x="-1277" y="30668"/>
                  </a:lnTo>
                  <a:lnTo>
                    <a:pt x="-1277" y="29875"/>
                  </a:lnTo>
                  <a:lnTo>
                    <a:pt x="-1277" y="4297"/>
                  </a:lnTo>
                  <a:lnTo>
                    <a:pt x="-1277" y="3504"/>
                  </a:lnTo>
                  <a:cubicBezTo>
                    <a:pt x="-1277" y="493"/>
                    <a:pt x="223" y="-1018"/>
                    <a:pt x="3234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709A04CE-D604-7C21-73E6-A929CF4B2EFF}"/>
                </a:ext>
              </a:extLst>
            </p:cNvPr>
            <p:cNvSpPr/>
            <p:nvPr/>
          </p:nvSpPr>
          <p:spPr>
            <a:xfrm>
              <a:off x="9662190" y="1539389"/>
              <a:ext cx="42678" cy="52720"/>
            </a:xfrm>
            <a:custGeom>
              <a:avLst/>
              <a:gdLst>
                <a:gd name="connsiteX0" fmla="*/ 3202 w 55436"/>
                <a:gd name="connsiteY0" fmla="*/ -1018 h 68480"/>
                <a:gd name="connsiteX1" fmla="*/ 49681 w 55436"/>
                <a:gd name="connsiteY1" fmla="*/ -1018 h 68480"/>
                <a:gd name="connsiteX2" fmla="*/ 54160 w 55436"/>
                <a:gd name="connsiteY2" fmla="*/ 3352 h 68480"/>
                <a:gd name="connsiteX3" fmla="*/ 49486 w 55436"/>
                <a:gd name="connsiteY3" fmla="*/ 7917 h 68480"/>
                <a:gd name="connsiteX4" fmla="*/ 31985 w 55436"/>
                <a:gd name="connsiteY4" fmla="*/ 7917 h 68480"/>
                <a:gd name="connsiteX5" fmla="*/ 31985 w 55436"/>
                <a:gd name="connsiteY5" fmla="*/ 62898 h 68480"/>
                <a:gd name="connsiteX6" fmla="*/ 31985 w 55436"/>
                <a:gd name="connsiteY6" fmla="*/ 63093 h 68480"/>
                <a:gd name="connsiteX7" fmla="*/ 31789 w 55436"/>
                <a:gd name="connsiteY7" fmla="*/ 63093 h 68480"/>
                <a:gd name="connsiteX8" fmla="*/ 27311 w 55436"/>
                <a:gd name="connsiteY8" fmla="*/ 67463 h 68480"/>
                <a:gd name="connsiteX9" fmla="*/ 22648 w 55436"/>
                <a:gd name="connsiteY9" fmla="*/ 62898 h 68480"/>
                <a:gd name="connsiteX10" fmla="*/ 22648 w 55436"/>
                <a:gd name="connsiteY10" fmla="*/ 7917 h 68480"/>
                <a:gd name="connsiteX11" fmla="*/ 3386 w 55436"/>
                <a:gd name="connsiteY11" fmla="*/ 7917 h 68480"/>
                <a:gd name="connsiteX12" fmla="*/ -1277 w 55436"/>
                <a:gd name="connsiteY12" fmla="*/ 3352 h 68480"/>
                <a:gd name="connsiteX13" fmla="*/ 3202 w 55436"/>
                <a:gd name="connsiteY13" fmla="*/ -1018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436" h="68480">
                  <a:moveTo>
                    <a:pt x="3202" y="-1018"/>
                  </a:moveTo>
                  <a:lnTo>
                    <a:pt x="49681" y="-1018"/>
                  </a:lnTo>
                  <a:cubicBezTo>
                    <a:pt x="52671" y="-888"/>
                    <a:pt x="54160" y="569"/>
                    <a:pt x="54160" y="3352"/>
                  </a:cubicBezTo>
                  <a:cubicBezTo>
                    <a:pt x="54160" y="6395"/>
                    <a:pt x="52606" y="7917"/>
                    <a:pt x="49486" y="7917"/>
                  </a:cubicBezTo>
                  <a:lnTo>
                    <a:pt x="31985" y="7917"/>
                  </a:lnTo>
                  <a:lnTo>
                    <a:pt x="31985" y="62898"/>
                  </a:lnTo>
                  <a:lnTo>
                    <a:pt x="31985" y="63093"/>
                  </a:lnTo>
                  <a:lnTo>
                    <a:pt x="31789" y="63093"/>
                  </a:lnTo>
                  <a:cubicBezTo>
                    <a:pt x="31789" y="66006"/>
                    <a:pt x="30300" y="67463"/>
                    <a:pt x="27311" y="67463"/>
                  </a:cubicBezTo>
                  <a:cubicBezTo>
                    <a:pt x="24202" y="67463"/>
                    <a:pt x="22648" y="65941"/>
                    <a:pt x="22648" y="62898"/>
                  </a:cubicBezTo>
                  <a:lnTo>
                    <a:pt x="22648" y="7917"/>
                  </a:lnTo>
                  <a:lnTo>
                    <a:pt x="3386" y="7917"/>
                  </a:lnTo>
                  <a:cubicBezTo>
                    <a:pt x="277" y="7917"/>
                    <a:pt x="-1277" y="6395"/>
                    <a:pt x="-1277" y="3352"/>
                  </a:cubicBezTo>
                  <a:cubicBezTo>
                    <a:pt x="-1277" y="569"/>
                    <a:pt x="212" y="-888"/>
                    <a:pt x="3202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DEBC8080-55F8-3C97-46AB-4A05EB440689}"/>
                </a:ext>
              </a:extLst>
            </p:cNvPr>
            <p:cNvSpPr/>
            <p:nvPr/>
          </p:nvSpPr>
          <p:spPr>
            <a:xfrm>
              <a:off x="9735833" y="1539392"/>
              <a:ext cx="40166" cy="52720"/>
            </a:xfrm>
            <a:custGeom>
              <a:avLst/>
              <a:gdLst>
                <a:gd name="connsiteX0" fmla="*/ 31482 w 52175"/>
                <a:gd name="connsiteY0" fmla="*/ 35656 h 68480"/>
                <a:gd name="connsiteX1" fmla="*/ 34570 w 52175"/>
                <a:gd name="connsiteY1" fmla="*/ 37938 h 68480"/>
                <a:gd name="connsiteX2" fmla="*/ 49277 w 52175"/>
                <a:gd name="connsiteY2" fmla="*/ 59374 h 68480"/>
                <a:gd name="connsiteX3" fmla="*/ 48299 w 52175"/>
                <a:gd name="connsiteY3" fmla="*/ 66320 h 68480"/>
                <a:gd name="connsiteX4" fmla="*/ 41429 w 52175"/>
                <a:gd name="connsiteY4" fmla="*/ 65124 h 68480"/>
                <a:gd name="connsiteX5" fmla="*/ 26526 w 52175"/>
                <a:gd name="connsiteY5" fmla="*/ 43689 h 68480"/>
                <a:gd name="connsiteX6" fmla="*/ 27700 w 52175"/>
                <a:gd name="connsiteY6" fmla="*/ 36743 h 68480"/>
                <a:gd name="connsiteX7" fmla="*/ 31482 w 52175"/>
                <a:gd name="connsiteY7" fmla="*/ 35656 h 68480"/>
                <a:gd name="connsiteX8" fmla="*/ 18145 w 52175"/>
                <a:gd name="connsiteY8" fmla="*/ 35656 h 68480"/>
                <a:gd name="connsiteX9" fmla="*/ 21819 w 52175"/>
                <a:gd name="connsiteY9" fmla="*/ 36743 h 68480"/>
                <a:gd name="connsiteX10" fmla="*/ 22993 w 52175"/>
                <a:gd name="connsiteY10" fmla="*/ 43689 h 68480"/>
                <a:gd name="connsiteX11" fmla="*/ 8286 w 52175"/>
                <a:gd name="connsiteY11" fmla="*/ 65124 h 68480"/>
                <a:gd name="connsiteX12" fmla="*/ 1416 w 52175"/>
                <a:gd name="connsiteY12" fmla="*/ 66320 h 68480"/>
                <a:gd name="connsiteX13" fmla="*/ 242 w 52175"/>
                <a:gd name="connsiteY13" fmla="*/ 59374 h 68480"/>
                <a:gd name="connsiteX14" fmla="*/ 14949 w 52175"/>
                <a:gd name="connsiteY14" fmla="*/ 37938 h 68480"/>
                <a:gd name="connsiteX15" fmla="*/ 18145 w 52175"/>
                <a:gd name="connsiteY15" fmla="*/ 35656 h 68480"/>
                <a:gd name="connsiteX16" fmla="*/ 44863 w 52175"/>
                <a:gd name="connsiteY16" fmla="*/ -965 h 68480"/>
                <a:gd name="connsiteX17" fmla="*/ 48494 w 52175"/>
                <a:gd name="connsiteY17" fmla="*/ 219 h 68480"/>
                <a:gd name="connsiteX18" fmla="*/ 49668 w 52175"/>
                <a:gd name="connsiteY18" fmla="*/ 6970 h 68480"/>
                <a:gd name="connsiteX19" fmla="*/ 34961 w 52175"/>
                <a:gd name="connsiteY19" fmla="*/ 28405 h 68480"/>
                <a:gd name="connsiteX20" fmla="*/ 28091 w 52175"/>
                <a:gd name="connsiteY20" fmla="*/ 29601 h 68480"/>
                <a:gd name="connsiteX21" fmla="*/ 26917 w 52175"/>
                <a:gd name="connsiteY21" fmla="*/ 22851 h 68480"/>
                <a:gd name="connsiteX22" fmla="*/ 41820 w 52175"/>
                <a:gd name="connsiteY22" fmla="*/ 1415 h 68480"/>
                <a:gd name="connsiteX23" fmla="*/ 44863 w 52175"/>
                <a:gd name="connsiteY23" fmla="*/ -965 h 68480"/>
                <a:gd name="connsiteX24" fmla="*/ 4710 w 52175"/>
                <a:gd name="connsiteY24" fmla="*/ -965 h 68480"/>
                <a:gd name="connsiteX25" fmla="*/ 7895 w 52175"/>
                <a:gd name="connsiteY25" fmla="*/ 1415 h 68480"/>
                <a:gd name="connsiteX26" fmla="*/ 22602 w 52175"/>
                <a:gd name="connsiteY26" fmla="*/ 22851 h 68480"/>
                <a:gd name="connsiteX27" fmla="*/ 21428 w 52175"/>
                <a:gd name="connsiteY27" fmla="*/ 29601 h 68480"/>
                <a:gd name="connsiteX28" fmla="*/ 14754 w 52175"/>
                <a:gd name="connsiteY28" fmla="*/ 28405 h 68480"/>
                <a:gd name="connsiteX29" fmla="*/ -149 w 52175"/>
                <a:gd name="connsiteY29" fmla="*/ 6970 h 68480"/>
                <a:gd name="connsiteX30" fmla="*/ 1025 w 52175"/>
                <a:gd name="connsiteY30" fmla="*/ 219 h 68480"/>
                <a:gd name="connsiteX31" fmla="*/ 4710 w 52175"/>
                <a:gd name="connsiteY31" fmla="*/ -965 h 68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2175" h="68480">
                  <a:moveTo>
                    <a:pt x="31482" y="35656"/>
                  </a:moveTo>
                  <a:cubicBezTo>
                    <a:pt x="32624" y="35851"/>
                    <a:pt x="33656" y="36612"/>
                    <a:pt x="34570" y="37938"/>
                  </a:cubicBezTo>
                  <a:lnTo>
                    <a:pt x="49277" y="59374"/>
                  </a:lnTo>
                  <a:cubicBezTo>
                    <a:pt x="51244" y="62146"/>
                    <a:pt x="50918" y="64461"/>
                    <a:pt x="48299" y="66320"/>
                  </a:cubicBezTo>
                  <a:cubicBezTo>
                    <a:pt x="45548" y="68168"/>
                    <a:pt x="43266" y="67776"/>
                    <a:pt x="41429" y="65124"/>
                  </a:cubicBezTo>
                  <a:lnTo>
                    <a:pt x="26526" y="43689"/>
                  </a:lnTo>
                  <a:cubicBezTo>
                    <a:pt x="24700" y="41047"/>
                    <a:pt x="25091" y="38732"/>
                    <a:pt x="27700" y="36743"/>
                  </a:cubicBezTo>
                  <a:cubicBezTo>
                    <a:pt x="29080" y="35819"/>
                    <a:pt x="30330" y="35449"/>
                    <a:pt x="31482" y="35656"/>
                  </a:cubicBezTo>
                  <a:close/>
                  <a:moveTo>
                    <a:pt x="18145" y="35656"/>
                  </a:moveTo>
                  <a:cubicBezTo>
                    <a:pt x="19286" y="35449"/>
                    <a:pt x="20515" y="35819"/>
                    <a:pt x="21819" y="36743"/>
                  </a:cubicBezTo>
                  <a:cubicBezTo>
                    <a:pt x="24569" y="38732"/>
                    <a:pt x="24960" y="41047"/>
                    <a:pt x="22993" y="43689"/>
                  </a:cubicBezTo>
                  <a:lnTo>
                    <a:pt x="8286" y="65124"/>
                  </a:lnTo>
                  <a:cubicBezTo>
                    <a:pt x="6318" y="67776"/>
                    <a:pt x="4036" y="68168"/>
                    <a:pt x="1416" y="66320"/>
                  </a:cubicBezTo>
                  <a:cubicBezTo>
                    <a:pt x="-1323" y="64461"/>
                    <a:pt x="-1714" y="62146"/>
                    <a:pt x="242" y="59374"/>
                  </a:cubicBezTo>
                  <a:lnTo>
                    <a:pt x="14949" y="37938"/>
                  </a:lnTo>
                  <a:cubicBezTo>
                    <a:pt x="15939" y="36612"/>
                    <a:pt x="16993" y="35851"/>
                    <a:pt x="18145" y="35656"/>
                  </a:cubicBezTo>
                  <a:close/>
                  <a:moveTo>
                    <a:pt x="44863" y="-965"/>
                  </a:moveTo>
                  <a:cubicBezTo>
                    <a:pt x="45972" y="-1172"/>
                    <a:pt x="47190" y="-770"/>
                    <a:pt x="48494" y="219"/>
                  </a:cubicBezTo>
                  <a:cubicBezTo>
                    <a:pt x="51244" y="2078"/>
                    <a:pt x="51635" y="4328"/>
                    <a:pt x="49668" y="6970"/>
                  </a:cubicBezTo>
                  <a:lnTo>
                    <a:pt x="34961" y="28405"/>
                  </a:lnTo>
                  <a:cubicBezTo>
                    <a:pt x="32993" y="31188"/>
                    <a:pt x="30711" y="31579"/>
                    <a:pt x="28091" y="29601"/>
                  </a:cubicBezTo>
                  <a:cubicBezTo>
                    <a:pt x="25482" y="27742"/>
                    <a:pt x="25091" y="25492"/>
                    <a:pt x="26917" y="22851"/>
                  </a:cubicBezTo>
                  <a:lnTo>
                    <a:pt x="41820" y="1415"/>
                  </a:lnTo>
                  <a:cubicBezTo>
                    <a:pt x="42744" y="24"/>
                    <a:pt x="43755" y="-770"/>
                    <a:pt x="44863" y="-965"/>
                  </a:cubicBezTo>
                  <a:close/>
                  <a:moveTo>
                    <a:pt x="4710" y="-965"/>
                  </a:moveTo>
                  <a:cubicBezTo>
                    <a:pt x="5851" y="-770"/>
                    <a:pt x="6916" y="24"/>
                    <a:pt x="7895" y="1415"/>
                  </a:cubicBezTo>
                  <a:lnTo>
                    <a:pt x="22602" y="22851"/>
                  </a:lnTo>
                  <a:cubicBezTo>
                    <a:pt x="24569" y="25492"/>
                    <a:pt x="24178" y="27742"/>
                    <a:pt x="21428" y="29601"/>
                  </a:cubicBezTo>
                  <a:cubicBezTo>
                    <a:pt x="18808" y="31579"/>
                    <a:pt x="16591" y="31188"/>
                    <a:pt x="14754" y="28405"/>
                  </a:cubicBezTo>
                  <a:lnTo>
                    <a:pt x="-149" y="6970"/>
                  </a:lnTo>
                  <a:cubicBezTo>
                    <a:pt x="-1975" y="4328"/>
                    <a:pt x="-1584" y="2078"/>
                    <a:pt x="1025" y="219"/>
                  </a:cubicBezTo>
                  <a:cubicBezTo>
                    <a:pt x="2340" y="-770"/>
                    <a:pt x="3557" y="-1172"/>
                    <a:pt x="4710" y="-965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07E038F-E34A-7980-F4F5-07859FADE1FD}"/>
                </a:ext>
              </a:extLst>
            </p:cNvPr>
            <p:cNvSpPr/>
            <p:nvPr/>
          </p:nvSpPr>
          <p:spPr>
            <a:xfrm>
              <a:off x="9807799" y="1583740"/>
              <a:ext cx="8365" cy="8370"/>
            </a:xfrm>
            <a:custGeom>
              <a:avLst/>
              <a:gdLst>
                <a:gd name="connsiteX0" fmla="*/ 4005 w 10866"/>
                <a:gd name="connsiteY0" fmla="*/ -1016 h 10872"/>
                <a:gd name="connsiteX1" fmla="*/ 8070 w 10866"/>
                <a:gd name="connsiteY1" fmla="*/ -16 h 10872"/>
                <a:gd name="connsiteX2" fmla="*/ 9516 w 10866"/>
                <a:gd name="connsiteY2" fmla="*/ 6289 h 10872"/>
                <a:gd name="connsiteX3" fmla="*/ 6429 w 10866"/>
                <a:gd name="connsiteY3" fmla="*/ 9854 h 10872"/>
                <a:gd name="connsiteX4" fmla="*/ 1690 w 10866"/>
                <a:gd name="connsiteY4" fmla="*/ 9854 h 10872"/>
                <a:gd name="connsiteX5" fmla="*/ -1191 w 10866"/>
                <a:gd name="connsiteY5" fmla="*/ 6289 h 10872"/>
                <a:gd name="connsiteX6" fmla="*/ 37 w 10866"/>
                <a:gd name="connsiteY6" fmla="*/ 191 h 10872"/>
                <a:gd name="connsiteX7" fmla="*/ 4005 w 10866"/>
                <a:gd name="connsiteY7" fmla="*/ -1016 h 1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6" h="10872">
                  <a:moveTo>
                    <a:pt x="4005" y="-1016"/>
                  </a:moveTo>
                  <a:cubicBezTo>
                    <a:pt x="5342" y="-1048"/>
                    <a:pt x="6701" y="-711"/>
                    <a:pt x="8070" y="-16"/>
                  </a:cubicBezTo>
                  <a:cubicBezTo>
                    <a:pt x="9310" y="1669"/>
                    <a:pt x="9788" y="3767"/>
                    <a:pt x="9516" y="6289"/>
                  </a:cubicBezTo>
                  <a:cubicBezTo>
                    <a:pt x="8831" y="7821"/>
                    <a:pt x="7799" y="9017"/>
                    <a:pt x="6429" y="9854"/>
                  </a:cubicBezTo>
                  <a:lnTo>
                    <a:pt x="1690" y="9854"/>
                  </a:lnTo>
                  <a:cubicBezTo>
                    <a:pt x="179" y="9017"/>
                    <a:pt x="-778" y="7821"/>
                    <a:pt x="-1191" y="6289"/>
                  </a:cubicBezTo>
                  <a:cubicBezTo>
                    <a:pt x="-1473" y="3908"/>
                    <a:pt x="-1060" y="1876"/>
                    <a:pt x="37" y="191"/>
                  </a:cubicBezTo>
                  <a:cubicBezTo>
                    <a:pt x="1342" y="-570"/>
                    <a:pt x="2668" y="-983"/>
                    <a:pt x="4005" y="-1016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CAD29C6B-E27E-3AF4-F6A2-03C01E7C19AD}"/>
                </a:ext>
              </a:extLst>
            </p:cNvPr>
            <p:cNvSpPr/>
            <p:nvPr/>
          </p:nvSpPr>
          <p:spPr>
            <a:xfrm>
              <a:off x="9848803" y="1541064"/>
              <a:ext cx="41004" cy="51045"/>
            </a:xfrm>
            <a:custGeom>
              <a:avLst/>
              <a:gdLst>
                <a:gd name="connsiteX0" fmla="*/ 31398 w 53262"/>
                <a:gd name="connsiteY0" fmla="*/ -1018 h 66306"/>
                <a:gd name="connsiteX1" fmla="*/ 45257 w 53262"/>
                <a:gd name="connsiteY1" fmla="*/ 2156 h 66306"/>
                <a:gd name="connsiteX2" fmla="*/ 47431 w 53262"/>
                <a:gd name="connsiteY2" fmla="*/ 3743 h 66306"/>
                <a:gd name="connsiteX3" fmla="*/ 48421 w 53262"/>
                <a:gd name="connsiteY3" fmla="*/ 6526 h 66306"/>
                <a:gd name="connsiteX4" fmla="*/ 47040 w 53262"/>
                <a:gd name="connsiteY4" fmla="*/ 9700 h 66306"/>
                <a:gd name="connsiteX5" fmla="*/ 44062 w 53262"/>
                <a:gd name="connsiteY5" fmla="*/ 10895 h 66306"/>
                <a:gd name="connsiteX6" fmla="*/ 41888 w 53262"/>
                <a:gd name="connsiteY6" fmla="*/ 10298 h 66306"/>
                <a:gd name="connsiteX7" fmla="*/ 31398 w 53262"/>
                <a:gd name="connsiteY7" fmla="*/ 7917 h 66306"/>
                <a:gd name="connsiteX8" fmla="*/ 22083 w 53262"/>
                <a:gd name="connsiteY8" fmla="*/ 9700 h 66306"/>
                <a:gd name="connsiteX9" fmla="*/ 14365 w 53262"/>
                <a:gd name="connsiteY9" fmla="*/ 14863 h 66306"/>
                <a:gd name="connsiteX10" fmla="*/ 9212 w 53262"/>
                <a:gd name="connsiteY10" fmla="*/ 22602 h 66306"/>
                <a:gd name="connsiteX11" fmla="*/ 7430 w 53262"/>
                <a:gd name="connsiteY11" fmla="*/ 32135 h 66306"/>
                <a:gd name="connsiteX12" fmla="*/ 9212 w 53262"/>
                <a:gd name="connsiteY12" fmla="*/ 41668 h 66306"/>
                <a:gd name="connsiteX13" fmla="*/ 14365 w 53262"/>
                <a:gd name="connsiteY13" fmla="*/ 49212 h 66306"/>
                <a:gd name="connsiteX14" fmla="*/ 22083 w 53262"/>
                <a:gd name="connsiteY14" fmla="*/ 54571 h 66306"/>
                <a:gd name="connsiteX15" fmla="*/ 31398 w 53262"/>
                <a:gd name="connsiteY15" fmla="*/ 56354 h 66306"/>
                <a:gd name="connsiteX16" fmla="*/ 44464 w 53262"/>
                <a:gd name="connsiteY16" fmla="*/ 52386 h 66306"/>
                <a:gd name="connsiteX17" fmla="*/ 47627 w 53262"/>
                <a:gd name="connsiteY17" fmla="*/ 50995 h 66306"/>
                <a:gd name="connsiteX18" fmla="*/ 50801 w 53262"/>
                <a:gd name="connsiteY18" fmla="*/ 52386 h 66306"/>
                <a:gd name="connsiteX19" fmla="*/ 51986 w 53262"/>
                <a:gd name="connsiteY19" fmla="*/ 55560 h 66306"/>
                <a:gd name="connsiteX20" fmla="*/ 50008 w 53262"/>
                <a:gd name="connsiteY20" fmla="*/ 59332 h 66306"/>
                <a:gd name="connsiteX21" fmla="*/ 31398 w 53262"/>
                <a:gd name="connsiteY21" fmla="*/ 65289 h 66306"/>
                <a:gd name="connsiteX22" fmla="*/ 18724 w 53262"/>
                <a:gd name="connsiteY22" fmla="*/ 62713 h 66306"/>
                <a:gd name="connsiteX23" fmla="*/ 8223 w 53262"/>
                <a:gd name="connsiteY23" fmla="*/ 55560 h 66306"/>
                <a:gd name="connsiteX24" fmla="*/ 1299 w 53262"/>
                <a:gd name="connsiteY24" fmla="*/ 45038 h 66306"/>
                <a:gd name="connsiteX25" fmla="*/ -1277 w 53262"/>
                <a:gd name="connsiteY25" fmla="*/ 32135 h 66306"/>
                <a:gd name="connsiteX26" fmla="*/ 1299 w 53262"/>
                <a:gd name="connsiteY26" fmla="*/ 19233 h 66306"/>
                <a:gd name="connsiteX27" fmla="*/ 8223 w 53262"/>
                <a:gd name="connsiteY27" fmla="*/ 8711 h 66306"/>
                <a:gd name="connsiteX28" fmla="*/ 18724 w 53262"/>
                <a:gd name="connsiteY28" fmla="*/ 1558 h 66306"/>
                <a:gd name="connsiteX29" fmla="*/ 31398 w 53262"/>
                <a:gd name="connsiteY29" fmla="*/ -1018 h 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262" h="66306">
                  <a:moveTo>
                    <a:pt x="31398" y="-1018"/>
                  </a:moveTo>
                  <a:cubicBezTo>
                    <a:pt x="36279" y="-1018"/>
                    <a:pt x="40899" y="36"/>
                    <a:pt x="45257" y="2156"/>
                  </a:cubicBezTo>
                  <a:cubicBezTo>
                    <a:pt x="46181" y="2558"/>
                    <a:pt x="46899" y="3080"/>
                    <a:pt x="47431" y="3743"/>
                  </a:cubicBezTo>
                  <a:cubicBezTo>
                    <a:pt x="48094" y="4537"/>
                    <a:pt x="48421" y="5471"/>
                    <a:pt x="48421" y="6526"/>
                  </a:cubicBezTo>
                  <a:cubicBezTo>
                    <a:pt x="48421" y="7722"/>
                    <a:pt x="47964" y="8776"/>
                    <a:pt x="47040" y="9700"/>
                  </a:cubicBezTo>
                  <a:cubicBezTo>
                    <a:pt x="46247" y="10493"/>
                    <a:pt x="45257" y="10895"/>
                    <a:pt x="44062" y="10895"/>
                  </a:cubicBezTo>
                  <a:cubicBezTo>
                    <a:pt x="43279" y="10895"/>
                    <a:pt x="42551" y="10700"/>
                    <a:pt x="41888" y="10298"/>
                  </a:cubicBezTo>
                  <a:cubicBezTo>
                    <a:pt x="38583" y="8711"/>
                    <a:pt x="35094" y="7917"/>
                    <a:pt x="31398" y="7917"/>
                  </a:cubicBezTo>
                  <a:cubicBezTo>
                    <a:pt x="28094" y="7917"/>
                    <a:pt x="24996" y="8515"/>
                    <a:pt x="22083" y="9700"/>
                  </a:cubicBezTo>
                  <a:cubicBezTo>
                    <a:pt x="19180" y="11026"/>
                    <a:pt x="16604" y="12743"/>
                    <a:pt x="14365" y="14863"/>
                  </a:cubicBezTo>
                  <a:cubicBezTo>
                    <a:pt x="12256" y="17113"/>
                    <a:pt x="10539" y="19689"/>
                    <a:pt x="9212" y="22602"/>
                  </a:cubicBezTo>
                  <a:cubicBezTo>
                    <a:pt x="8028" y="25646"/>
                    <a:pt x="7430" y="28831"/>
                    <a:pt x="7430" y="32135"/>
                  </a:cubicBezTo>
                  <a:cubicBezTo>
                    <a:pt x="7430" y="35440"/>
                    <a:pt x="8028" y="38625"/>
                    <a:pt x="9212" y="41668"/>
                  </a:cubicBezTo>
                  <a:cubicBezTo>
                    <a:pt x="10539" y="44440"/>
                    <a:pt x="12256" y="46962"/>
                    <a:pt x="14365" y="49212"/>
                  </a:cubicBezTo>
                  <a:cubicBezTo>
                    <a:pt x="16604" y="51462"/>
                    <a:pt x="19180" y="53245"/>
                    <a:pt x="22083" y="54571"/>
                  </a:cubicBezTo>
                  <a:cubicBezTo>
                    <a:pt x="24996" y="55756"/>
                    <a:pt x="28094" y="56354"/>
                    <a:pt x="31398" y="56354"/>
                  </a:cubicBezTo>
                  <a:cubicBezTo>
                    <a:pt x="36148" y="56354"/>
                    <a:pt x="40507" y="55028"/>
                    <a:pt x="44464" y="52386"/>
                  </a:cubicBezTo>
                  <a:cubicBezTo>
                    <a:pt x="45388" y="51462"/>
                    <a:pt x="46442" y="50995"/>
                    <a:pt x="47627" y="50995"/>
                  </a:cubicBezTo>
                  <a:cubicBezTo>
                    <a:pt x="48823" y="50995"/>
                    <a:pt x="49877" y="51462"/>
                    <a:pt x="50801" y="52386"/>
                  </a:cubicBezTo>
                  <a:cubicBezTo>
                    <a:pt x="51595" y="53310"/>
                    <a:pt x="51986" y="54375"/>
                    <a:pt x="51986" y="55560"/>
                  </a:cubicBezTo>
                  <a:cubicBezTo>
                    <a:pt x="51986" y="57147"/>
                    <a:pt x="51323" y="58408"/>
                    <a:pt x="50008" y="59332"/>
                  </a:cubicBezTo>
                  <a:cubicBezTo>
                    <a:pt x="44333" y="63300"/>
                    <a:pt x="38127" y="65289"/>
                    <a:pt x="31398" y="65289"/>
                  </a:cubicBezTo>
                  <a:cubicBezTo>
                    <a:pt x="26909" y="65289"/>
                    <a:pt x="22680" y="64430"/>
                    <a:pt x="18724" y="62713"/>
                  </a:cubicBezTo>
                  <a:cubicBezTo>
                    <a:pt x="14756" y="60984"/>
                    <a:pt x="11267" y="58604"/>
                    <a:pt x="8223" y="55560"/>
                  </a:cubicBezTo>
                  <a:cubicBezTo>
                    <a:pt x="5191" y="52517"/>
                    <a:pt x="2886" y="49006"/>
                    <a:pt x="1299" y="45038"/>
                  </a:cubicBezTo>
                  <a:cubicBezTo>
                    <a:pt x="-418" y="40940"/>
                    <a:pt x="-1277" y="36636"/>
                    <a:pt x="-1277" y="32135"/>
                  </a:cubicBezTo>
                  <a:cubicBezTo>
                    <a:pt x="-1277" y="27635"/>
                    <a:pt x="-418" y="23331"/>
                    <a:pt x="1299" y="19233"/>
                  </a:cubicBezTo>
                  <a:cubicBezTo>
                    <a:pt x="2886" y="15265"/>
                    <a:pt x="5191" y="11754"/>
                    <a:pt x="8223" y="8711"/>
                  </a:cubicBezTo>
                  <a:cubicBezTo>
                    <a:pt x="11267" y="5667"/>
                    <a:pt x="14756" y="3286"/>
                    <a:pt x="18724" y="1558"/>
                  </a:cubicBezTo>
                  <a:cubicBezTo>
                    <a:pt x="22680" y="-159"/>
                    <a:pt x="26909" y="-1018"/>
                    <a:pt x="31398" y="-101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1FC5FB1-6BE7-25D8-260B-C05142F1B5A6}"/>
                </a:ext>
              </a:extLst>
            </p:cNvPr>
            <p:cNvSpPr/>
            <p:nvPr/>
          </p:nvSpPr>
          <p:spPr>
            <a:xfrm>
              <a:off x="9923280" y="1540230"/>
              <a:ext cx="43514" cy="51878"/>
            </a:xfrm>
            <a:custGeom>
              <a:avLst/>
              <a:gdLst>
                <a:gd name="connsiteX0" fmla="*/ 50932 w 56523"/>
                <a:gd name="connsiteY0" fmla="*/ -935 h 67388"/>
                <a:gd name="connsiteX1" fmla="*/ 55247 w 56523"/>
                <a:gd name="connsiteY1" fmla="*/ 3392 h 67388"/>
                <a:gd name="connsiteX2" fmla="*/ 55247 w 56523"/>
                <a:gd name="connsiteY2" fmla="*/ 40534 h 67388"/>
                <a:gd name="connsiteX3" fmla="*/ 50932 w 56523"/>
                <a:gd name="connsiteY3" fmla="*/ 44860 h 67388"/>
                <a:gd name="connsiteX4" fmla="*/ 46616 w 56523"/>
                <a:gd name="connsiteY4" fmla="*/ 40534 h 67388"/>
                <a:gd name="connsiteX5" fmla="*/ 46616 w 56523"/>
                <a:gd name="connsiteY5" fmla="*/ 3392 h 67388"/>
                <a:gd name="connsiteX6" fmla="*/ 50932 w 56523"/>
                <a:gd name="connsiteY6" fmla="*/ -935 h 67388"/>
                <a:gd name="connsiteX7" fmla="*/ 3821 w 56523"/>
                <a:gd name="connsiteY7" fmla="*/ -978 h 67388"/>
                <a:gd name="connsiteX8" fmla="*/ 6571 w 56523"/>
                <a:gd name="connsiteY8" fmla="*/ 1033 h 67388"/>
                <a:gd name="connsiteX9" fmla="*/ 53279 w 56523"/>
                <a:gd name="connsiteY9" fmla="*/ 59209 h 67388"/>
                <a:gd name="connsiteX10" fmla="*/ 52301 w 56523"/>
                <a:gd name="connsiteY10" fmla="*/ 65296 h 67388"/>
                <a:gd name="connsiteX11" fmla="*/ 46214 w 56523"/>
                <a:gd name="connsiteY11" fmla="*/ 64318 h 67388"/>
                <a:gd name="connsiteX12" fmla="*/ 7354 w 56523"/>
                <a:gd name="connsiteY12" fmla="*/ 15772 h 67388"/>
                <a:gd name="connsiteX13" fmla="*/ 7354 w 56523"/>
                <a:gd name="connsiteY13" fmla="*/ 60383 h 67388"/>
                <a:gd name="connsiteX14" fmla="*/ 3038 w 56523"/>
                <a:gd name="connsiteY14" fmla="*/ 64709 h 67388"/>
                <a:gd name="connsiteX15" fmla="*/ -1277 w 56523"/>
                <a:gd name="connsiteY15" fmla="*/ 60383 h 67388"/>
                <a:gd name="connsiteX16" fmla="*/ -1277 w 56523"/>
                <a:gd name="connsiteY16" fmla="*/ 3587 h 67388"/>
                <a:gd name="connsiteX17" fmla="*/ 93 w 56523"/>
                <a:gd name="connsiteY17" fmla="*/ 446 h 67388"/>
                <a:gd name="connsiteX18" fmla="*/ 691 w 56523"/>
                <a:gd name="connsiteY18" fmla="*/ 54 h 67388"/>
                <a:gd name="connsiteX19" fmla="*/ 3821 w 56523"/>
                <a:gd name="connsiteY19" fmla="*/ -978 h 6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6523" h="67388">
                  <a:moveTo>
                    <a:pt x="50932" y="-935"/>
                  </a:moveTo>
                  <a:cubicBezTo>
                    <a:pt x="53812" y="-935"/>
                    <a:pt x="55247" y="511"/>
                    <a:pt x="55247" y="3392"/>
                  </a:cubicBezTo>
                  <a:lnTo>
                    <a:pt x="55247" y="40534"/>
                  </a:lnTo>
                  <a:cubicBezTo>
                    <a:pt x="55247" y="43415"/>
                    <a:pt x="53812" y="44860"/>
                    <a:pt x="50932" y="44860"/>
                  </a:cubicBezTo>
                  <a:cubicBezTo>
                    <a:pt x="48051" y="44860"/>
                    <a:pt x="46616" y="43415"/>
                    <a:pt x="46616" y="40534"/>
                  </a:cubicBezTo>
                  <a:lnTo>
                    <a:pt x="46616" y="3392"/>
                  </a:lnTo>
                  <a:cubicBezTo>
                    <a:pt x="46616" y="511"/>
                    <a:pt x="48051" y="-935"/>
                    <a:pt x="50932" y="-935"/>
                  </a:cubicBezTo>
                  <a:close/>
                  <a:moveTo>
                    <a:pt x="3821" y="-978"/>
                  </a:moveTo>
                  <a:cubicBezTo>
                    <a:pt x="4810" y="-815"/>
                    <a:pt x="5723" y="-152"/>
                    <a:pt x="6571" y="1033"/>
                  </a:cubicBezTo>
                  <a:lnTo>
                    <a:pt x="53279" y="59209"/>
                  </a:lnTo>
                  <a:cubicBezTo>
                    <a:pt x="54986" y="61568"/>
                    <a:pt x="54660" y="63600"/>
                    <a:pt x="52301" y="65296"/>
                  </a:cubicBezTo>
                  <a:cubicBezTo>
                    <a:pt x="49943" y="67003"/>
                    <a:pt x="47921" y="66677"/>
                    <a:pt x="46214" y="64318"/>
                  </a:cubicBezTo>
                  <a:lnTo>
                    <a:pt x="7354" y="15772"/>
                  </a:lnTo>
                  <a:lnTo>
                    <a:pt x="7354" y="60383"/>
                  </a:lnTo>
                  <a:cubicBezTo>
                    <a:pt x="7354" y="63274"/>
                    <a:pt x="5919" y="64709"/>
                    <a:pt x="3038" y="64709"/>
                  </a:cubicBezTo>
                  <a:cubicBezTo>
                    <a:pt x="158" y="64709"/>
                    <a:pt x="-1277" y="63274"/>
                    <a:pt x="-1277" y="60383"/>
                  </a:cubicBezTo>
                  <a:lnTo>
                    <a:pt x="-1277" y="3587"/>
                  </a:lnTo>
                  <a:cubicBezTo>
                    <a:pt x="-1277" y="2272"/>
                    <a:pt x="-821" y="1228"/>
                    <a:pt x="93" y="446"/>
                  </a:cubicBezTo>
                  <a:lnTo>
                    <a:pt x="691" y="54"/>
                  </a:lnTo>
                  <a:cubicBezTo>
                    <a:pt x="1799" y="-804"/>
                    <a:pt x="2843" y="-1141"/>
                    <a:pt x="3821" y="-978"/>
                  </a:cubicBezTo>
                  <a:close/>
                </a:path>
              </a:pathLst>
            </a:custGeom>
            <a:solidFill>
              <a:schemeClr val="tx1"/>
            </a:solidFill>
            <a:ln w="10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accent2"/>
                </a:solidFill>
              </a:endParaRPr>
            </a:p>
          </p:txBody>
        </p:sp>
      </p:grp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982D5EC6-17C8-85C5-369A-F8A69616FAED}"/>
              </a:ext>
            </a:extLst>
          </p:cNvPr>
          <p:cNvCxnSpPr>
            <a:cxnSpLocks/>
          </p:cNvCxnSpPr>
          <p:nvPr/>
        </p:nvCxnSpPr>
        <p:spPr>
          <a:xfrm>
            <a:off x="695325" y="3900167"/>
            <a:ext cx="2722382" cy="0"/>
          </a:xfrm>
          <a:prstGeom prst="line">
            <a:avLst/>
          </a:prstGeom>
          <a:ln w="12700">
            <a:solidFill>
              <a:schemeClr val="accent1">
                <a:lumMod val="50000"/>
                <a:alpha val="3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9BED7830-8CDE-31E5-B9FF-FD2926DAF324}"/>
              </a:ext>
            </a:extLst>
          </p:cNvPr>
          <p:cNvSpPr/>
          <p:nvPr/>
        </p:nvSpPr>
        <p:spPr>
          <a:xfrm>
            <a:off x="690997" y="2745147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海量工作型模板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ED946C04-015A-0020-6DAA-468A2DFC729D}"/>
              </a:ext>
            </a:extLst>
          </p:cNvPr>
          <p:cNvSpPr/>
          <p:nvPr/>
        </p:nvSpPr>
        <p:spPr>
          <a:xfrm>
            <a:off x="2226478" y="3099882"/>
            <a:ext cx="900826" cy="21706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素材资源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1972ED70-CC31-81D6-9F00-DC2C4A0B4E49}"/>
              </a:ext>
            </a:extLst>
          </p:cNvPr>
          <p:cNvSpPr txBox="1"/>
          <p:nvPr/>
        </p:nvSpPr>
        <p:spPr>
          <a:xfrm>
            <a:off x="590026" y="2204346"/>
            <a:ext cx="25854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rPr>
              <a:t>操作为王，效率为本</a:t>
            </a:r>
          </a:p>
        </p:txBody>
      </p:sp>
      <p:sp>
        <p:nvSpPr>
          <p:cNvPr id="152" name="矩形: 圆角 151">
            <a:extLst>
              <a:ext uri="{FF2B5EF4-FFF2-40B4-BE49-F238E27FC236}">
                <a16:creationId xmlns:a16="http://schemas.microsoft.com/office/drawing/2014/main" id="{8E1FB42F-B2E0-F067-C08F-CA14B006D655}"/>
              </a:ext>
            </a:extLst>
          </p:cNvPr>
          <p:cNvSpPr/>
          <p:nvPr/>
        </p:nvSpPr>
        <p:spPr>
          <a:xfrm>
            <a:off x="2245959" y="2745147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课程学习配套练习</a:t>
            </a:r>
          </a:p>
        </p:txBody>
      </p: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794282D9-47D6-8473-C3D3-B3E5863BF56A}"/>
              </a:ext>
            </a:extLst>
          </p:cNvPr>
          <p:cNvSpPr/>
          <p:nvPr/>
        </p:nvSpPr>
        <p:spPr>
          <a:xfrm>
            <a:off x="699212" y="3099882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大量实用型素材</a:t>
            </a:r>
          </a:p>
        </p:txBody>
      </p:sp>
      <p:sp>
        <p:nvSpPr>
          <p:cNvPr id="155" name="矩形: 圆角 154">
            <a:extLst>
              <a:ext uri="{FF2B5EF4-FFF2-40B4-BE49-F238E27FC236}">
                <a16:creationId xmlns:a16="http://schemas.microsoft.com/office/drawing/2014/main" id="{5A704FAA-C3DC-7019-50B7-1CE05E72EBE6}"/>
              </a:ext>
            </a:extLst>
          </p:cNvPr>
          <p:cNvSpPr/>
          <p:nvPr/>
        </p:nvSpPr>
        <p:spPr>
          <a:xfrm>
            <a:off x="699212" y="3450391"/>
            <a:ext cx="900826" cy="21706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效率工具</a:t>
            </a:r>
          </a:p>
        </p:txBody>
      </p:sp>
      <p:sp>
        <p:nvSpPr>
          <p:cNvPr id="156" name="矩形: 圆角 155">
            <a:extLst>
              <a:ext uri="{FF2B5EF4-FFF2-40B4-BE49-F238E27FC236}">
                <a16:creationId xmlns:a16="http://schemas.microsoft.com/office/drawing/2014/main" id="{C2783417-230C-401F-DD14-4BDD390F36F2}"/>
              </a:ext>
            </a:extLst>
          </p:cNvPr>
          <p:cNvSpPr/>
          <p:nvPr/>
        </p:nvSpPr>
        <p:spPr>
          <a:xfrm>
            <a:off x="1682869" y="3450391"/>
            <a:ext cx="900826" cy="21706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版式灵感</a:t>
            </a:r>
          </a:p>
        </p:txBody>
      </p:sp>
      <p:sp>
        <p:nvSpPr>
          <p:cNvPr id="157" name="矩形: 圆角 156">
            <a:extLst>
              <a:ext uri="{FF2B5EF4-FFF2-40B4-BE49-F238E27FC236}">
                <a16:creationId xmlns:a16="http://schemas.microsoft.com/office/drawing/2014/main" id="{01623F88-81B7-2779-7578-7D38A66992CE}"/>
              </a:ext>
            </a:extLst>
          </p:cNvPr>
          <p:cNvSpPr/>
          <p:nvPr/>
        </p:nvSpPr>
        <p:spPr>
          <a:xfrm>
            <a:off x="2636999" y="3450391"/>
            <a:ext cx="900826" cy="217067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持续更新</a:t>
            </a:r>
          </a:p>
        </p:txBody>
      </p:sp>
      <p:sp>
        <p:nvSpPr>
          <p:cNvPr id="158" name="矩形: 圆角 157">
            <a:extLst>
              <a:ext uri="{FF2B5EF4-FFF2-40B4-BE49-F238E27FC236}">
                <a16:creationId xmlns:a16="http://schemas.microsoft.com/office/drawing/2014/main" id="{D01C7019-4902-33DA-09C6-682D9C813E5F}"/>
              </a:ext>
            </a:extLst>
          </p:cNvPr>
          <p:cNvSpPr/>
          <p:nvPr/>
        </p:nvSpPr>
        <p:spPr>
          <a:xfrm>
            <a:off x="695325" y="1486556"/>
            <a:ext cx="2176480" cy="5314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矩形: 圆角 172">
            <a:extLst>
              <a:ext uri="{FF2B5EF4-FFF2-40B4-BE49-F238E27FC236}">
                <a16:creationId xmlns:a16="http://schemas.microsoft.com/office/drawing/2014/main" id="{5FD5745F-0B43-A4EA-F80C-996A892AB51B}"/>
              </a:ext>
            </a:extLst>
          </p:cNvPr>
          <p:cNvSpPr/>
          <p:nvPr/>
        </p:nvSpPr>
        <p:spPr>
          <a:xfrm>
            <a:off x="699212" y="5379126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几乎零抽成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F7F8B3B5-0D2E-7444-B624-D65B17AF0771}"/>
              </a:ext>
            </a:extLst>
          </p:cNvPr>
          <p:cNvSpPr txBox="1"/>
          <p:nvPr/>
        </p:nvSpPr>
        <p:spPr>
          <a:xfrm>
            <a:off x="590026" y="4838325"/>
            <a:ext cx="31086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effectLst>
                  <a:outerShdw blurRad="127000" sx="102000" sy="102000" algn="ctr" rotWithShape="0">
                    <a:schemeClr val="accent1">
                      <a:alpha val="3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帮助</a:t>
            </a:r>
            <a:r>
              <a:rPr lang="en-US" altLang="zh-CN" dirty="0"/>
              <a:t>PPT</a:t>
            </a:r>
            <a:r>
              <a:rPr lang="zh-CN" altLang="en-US" dirty="0"/>
              <a:t>设计师解决变现</a:t>
            </a:r>
          </a:p>
        </p:txBody>
      </p:sp>
      <p:sp>
        <p:nvSpPr>
          <p:cNvPr id="176" name="矩形: 圆角 175">
            <a:extLst>
              <a:ext uri="{FF2B5EF4-FFF2-40B4-BE49-F238E27FC236}">
                <a16:creationId xmlns:a16="http://schemas.microsoft.com/office/drawing/2014/main" id="{A6740781-9376-6C83-05DC-FE7C5E9DAF73}"/>
              </a:ext>
            </a:extLst>
          </p:cNvPr>
          <p:cNvSpPr/>
          <p:nvPr/>
        </p:nvSpPr>
        <p:spPr>
          <a:xfrm>
            <a:off x="2245959" y="5379126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智能匹配</a:t>
            </a:r>
          </a:p>
        </p:txBody>
      </p:sp>
      <p:sp>
        <p:nvSpPr>
          <p:cNvPr id="177" name="矩形: 圆角 176">
            <a:extLst>
              <a:ext uri="{FF2B5EF4-FFF2-40B4-BE49-F238E27FC236}">
                <a16:creationId xmlns:a16="http://schemas.microsoft.com/office/drawing/2014/main" id="{3A1B1158-EB08-0634-4AE1-20BDF07FF50C}"/>
              </a:ext>
            </a:extLst>
          </p:cNvPr>
          <p:cNvSpPr/>
          <p:nvPr/>
        </p:nvSpPr>
        <p:spPr>
          <a:xfrm>
            <a:off x="699212" y="5733861"/>
            <a:ext cx="1467912" cy="21544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无需抢单</a:t>
            </a:r>
          </a:p>
        </p:txBody>
      </p:sp>
      <p:sp>
        <p:nvSpPr>
          <p:cNvPr id="181" name="矩形: 圆角 180">
            <a:extLst>
              <a:ext uri="{FF2B5EF4-FFF2-40B4-BE49-F238E27FC236}">
                <a16:creationId xmlns:a16="http://schemas.microsoft.com/office/drawing/2014/main" id="{97104D45-A542-8AEA-3A05-CF4A90E7A604}"/>
              </a:ext>
            </a:extLst>
          </p:cNvPr>
          <p:cNvSpPr/>
          <p:nvPr/>
        </p:nvSpPr>
        <p:spPr>
          <a:xfrm>
            <a:off x="695325" y="4120535"/>
            <a:ext cx="2176480" cy="531417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127000" sx="102000" sy="102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AEF0250B-ACBE-AC8C-3650-C11E102B35EC}"/>
              </a:ext>
            </a:extLst>
          </p:cNvPr>
          <p:cNvGrpSpPr/>
          <p:nvPr/>
        </p:nvGrpSpPr>
        <p:grpSpPr>
          <a:xfrm>
            <a:off x="932417" y="1563579"/>
            <a:ext cx="1702296" cy="377372"/>
            <a:chOff x="531687" y="2365216"/>
            <a:chExt cx="11279313" cy="2500446"/>
          </a:xfrm>
        </p:grpSpPr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CDE60413-2391-0892-8871-877AF8729D67}"/>
                </a:ext>
              </a:extLst>
            </p:cNvPr>
            <p:cNvSpPr/>
            <p:nvPr/>
          </p:nvSpPr>
          <p:spPr>
            <a:xfrm>
              <a:off x="531687" y="2365216"/>
              <a:ext cx="2586661" cy="2342386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164" name="组合 163">
              <a:extLst>
                <a:ext uri="{FF2B5EF4-FFF2-40B4-BE49-F238E27FC236}">
                  <a16:creationId xmlns:a16="http://schemas.microsoft.com/office/drawing/2014/main" id="{3F19B35B-D7B0-0E7D-CF8D-24017D6BF177}"/>
                </a:ext>
              </a:extLst>
            </p:cNvPr>
            <p:cNvGrpSpPr/>
            <p:nvPr/>
          </p:nvGrpSpPr>
          <p:grpSpPr>
            <a:xfrm>
              <a:off x="3580206" y="2457147"/>
              <a:ext cx="8230794" cy="1416948"/>
              <a:chOff x="3961206" y="2457147"/>
              <a:chExt cx="7157644" cy="1232203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7C11E5F7-9919-46C4-E271-BE4E92A9958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207848" y="2457147"/>
                <a:ext cx="3911002" cy="1232203"/>
              </a:xfrm>
              <a:custGeom>
                <a:avLst/>
                <a:gdLst>
                  <a:gd name="connsiteX0" fmla="*/ 2093 w 3860682"/>
                  <a:gd name="connsiteY0" fmla="*/ 1082463 h 1232203"/>
                  <a:gd name="connsiteX1" fmla="*/ 180124 w 3860682"/>
                  <a:gd name="connsiteY1" fmla="*/ 104260 h 1232203"/>
                  <a:gd name="connsiteX2" fmla="*/ 305072 w 3860682"/>
                  <a:gd name="connsiteY2" fmla="*/ 0 h 1232203"/>
                  <a:gd name="connsiteX3" fmla="*/ 3733643 w 3860682"/>
                  <a:gd name="connsiteY3" fmla="*/ 0 h 1232203"/>
                  <a:gd name="connsiteX4" fmla="*/ 3858590 w 3860682"/>
                  <a:gd name="connsiteY4" fmla="*/ 149740 h 1232203"/>
                  <a:gd name="connsiteX5" fmla="*/ 3680560 w 3860682"/>
                  <a:gd name="connsiteY5" fmla="*/ 1127943 h 1232203"/>
                  <a:gd name="connsiteX6" fmla="*/ 3555613 w 3860682"/>
                  <a:gd name="connsiteY6" fmla="*/ 1232203 h 1232203"/>
                  <a:gd name="connsiteX7" fmla="*/ 127041 w 3860682"/>
                  <a:gd name="connsiteY7" fmla="*/ 1232203 h 1232203"/>
                  <a:gd name="connsiteX8" fmla="*/ 2093 w 3860682"/>
                  <a:gd name="connsiteY8" fmla="*/ 1082463 h 1232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60682" h="1232203">
                    <a:moveTo>
                      <a:pt x="2093" y="1082463"/>
                    </a:moveTo>
                    <a:lnTo>
                      <a:pt x="180124" y="104260"/>
                    </a:lnTo>
                    <a:cubicBezTo>
                      <a:pt x="191110" y="43893"/>
                      <a:pt x="243713" y="0"/>
                      <a:pt x="305072" y="0"/>
                    </a:cubicBezTo>
                    <a:lnTo>
                      <a:pt x="3733643" y="0"/>
                    </a:lnTo>
                    <a:cubicBezTo>
                      <a:pt x="3812939" y="0"/>
                      <a:pt x="3872789" y="71726"/>
                      <a:pt x="3858590" y="149740"/>
                    </a:cubicBezTo>
                    <a:lnTo>
                      <a:pt x="3680560" y="1127943"/>
                    </a:lnTo>
                    <a:cubicBezTo>
                      <a:pt x="3669574" y="1188310"/>
                      <a:pt x="3616971" y="1232203"/>
                      <a:pt x="3555613" y="1232203"/>
                    </a:cubicBezTo>
                    <a:lnTo>
                      <a:pt x="127041" y="1232203"/>
                    </a:lnTo>
                    <a:cubicBezTo>
                      <a:pt x="47745" y="1232203"/>
                      <a:pt x="-12105" y="1160477"/>
                      <a:pt x="2093" y="1082463"/>
                    </a:cubicBezTo>
                  </a:path>
                </a:pathLst>
              </a:custGeom>
              <a:solidFill>
                <a:srgbClr val="C9512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69" name="TextBox 25">
                <a:extLst>
                  <a:ext uri="{FF2B5EF4-FFF2-40B4-BE49-F238E27FC236}">
                    <a16:creationId xmlns:a16="http://schemas.microsoft.com/office/drawing/2014/main" id="{3587BFD3-1ADF-14F0-6F07-B2952112283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3961206" y="2494667"/>
                <a:ext cx="3021282" cy="1192263"/>
              </a:xfrm>
              <a:custGeom>
                <a:avLst/>
                <a:gdLst/>
                <a:ahLst/>
                <a:cxnLst/>
                <a:rect l="l" t="t" r="r" b="b"/>
                <a:pathLst>
                  <a:path w="3021282" h="1192263">
                    <a:moveTo>
                      <a:pt x="1345320" y="234543"/>
                    </a:moveTo>
                    <a:lnTo>
                      <a:pt x="1345320" y="573329"/>
                    </a:lnTo>
                    <a:lnTo>
                      <a:pt x="1467479" y="573329"/>
                    </a:lnTo>
                    <a:cubicBezTo>
                      <a:pt x="1534801" y="573329"/>
                      <a:pt x="1589637" y="560298"/>
                      <a:pt x="1631985" y="534238"/>
                    </a:cubicBezTo>
                    <a:cubicBezTo>
                      <a:pt x="1674333" y="508178"/>
                      <a:pt x="1695507" y="464744"/>
                      <a:pt x="1695507" y="403936"/>
                    </a:cubicBezTo>
                    <a:cubicBezTo>
                      <a:pt x="1695507" y="344214"/>
                      <a:pt x="1674062" y="301052"/>
                      <a:pt x="1631170" y="274448"/>
                    </a:cubicBezTo>
                    <a:cubicBezTo>
                      <a:pt x="1588279" y="247845"/>
                      <a:pt x="1533715" y="234543"/>
                      <a:pt x="1467479" y="234543"/>
                    </a:cubicBezTo>
                    <a:close/>
                    <a:moveTo>
                      <a:pt x="278521" y="234543"/>
                    </a:moveTo>
                    <a:lnTo>
                      <a:pt x="278521" y="573329"/>
                    </a:lnTo>
                    <a:lnTo>
                      <a:pt x="400679" y="573329"/>
                    </a:lnTo>
                    <a:cubicBezTo>
                      <a:pt x="468001" y="573329"/>
                      <a:pt x="522837" y="560298"/>
                      <a:pt x="565185" y="534238"/>
                    </a:cubicBezTo>
                    <a:cubicBezTo>
                      <a:pt x="607533" y="508178"/>
                      <a:pt x="628707" y="464744"/>
                      <a:pt x="628707" y="403936"/>
                    </a:cubicBezTo>
                    <a:cubicBezTo>
                      <a:pt x="628707" y="344214"/>
                      <a:pt x="607262" y="301052"/>
                      <a:pt x="564371" y="274448"/>
                    </a:cubicBezTo>
                    <a:cubicBezTo>
                      <a:pt x="521479" y="247845"/>
                      <a:pt x="466916" y="234543"/>
                      <a:pt x="400679" y="234543"/>
                    </a:cubicBezTo>
                    <a:close/>
                    <a:moveTo>
                      <a:pt x="2027730" y="0"/>
                    </a:moveTo>
                    <a:lnTo>
                      <a:pt x="3021282" y="0"/>
                    </a:lnTo>
                    <a:lnTo>
                      <a:pt x="3021282" y="245945"/>
                    </a:lnTo>
                    <a:lnTo>
                      <a:pt x="2662952" y="245945"/>
                    </a:lnTo>
                    <a:lnTo>
                      <a:pt x="2662952" y="1192263"/>
                    </a:lnTo>
                    <a:lnTo>
                      <a:pt x="2386060" y="1192263"/>
                    </a:lnTo>
                    <a:lnTo>
                      <a:pt x="2386060" y="245945"/>
                    </a:lnTo>
                    <a:lnTo>
                      <a:pt x="2027730" y="245945"/>
                    </a:lnTo>
                    <a:close/>
                    <a:moveTo>
                      <a:pt x="1066800" y="0"/>
                    </a:moveTo>
                    <a:lnTo>
                      <a:pt x="1498425" y="0"/>
                    </a:lnTo>
                    <a:cubicBezTo>
                      <a:pt x="1598323" y="0"/>
                      <a:pt x="1685192" y="16559"/>
                      <a:pt x="1759029" y="49678"/>
                    </a:cubicBezTo>
                    <a:cubicBezTo>
                      <a:pt x="1832867" y="82796"/>
                      <a:pt x="1889603" y="129759"/>
                      <a:pt x="1929236" y="190567"/>
                    </a:cubicBezTo>
                    <a:cubicBezTo>
                      <a:pt x="1968870" y="251374"/>
                      <a:pt x="1988686" y="322497"/>
                      <a:pt x="1988686" y="403936"/>
                    </a:cubicBezTo>
                    <a:cubicBezTo>
                      <a:pt x="1988686" y="485375"/>
                      <a:pt x="1968870" y="556498"/>
                      <a:pt x="1929236" y="617306"/>
                    </a:cubicBezTo>
                    <a:cubicBezTo>
                      <a:pt x="1889603" y="678113"/>
                      <a:pt x="1832867" y="725076"/>
                      <a:pt x="1759029" y="758195"/>
                    </a:cubicBezTo>
                    <a:cubicBezTo>
                      <a:pt x="1685192" y="791313"/>
                      <a:pt x="1598323" y="807872"/>
                      <a:pt x="1498425" y="807872"/>
                    </a:cubicBezTo>
                    <a:lnTo>
                      <a:pt x="1345320" y="807872"/>
                    </a:lnTo>
                    <a:lnTo>
                      <a:pt x="1345320" y="1192263"/>
                    </a:lnTo>
                    <a:lnTo>
                      <a:pt x="1066800" y="1192263"/>
                    </a:lnTo>
                    <a:close/>
                    <a:moveTo>
                      <a:pt x="0" y="0"/>
                    </a:moveTo>
                    <a:lnTo>
                      <a:pt x="431625" y="0"/>
                    </a:lnTo>
                    <a:cubicBezTo>
                      <a:pt x="531524" y="0"/>
                      <a:pt x="618392" y="16559"/>
                      <a:pt x="692229" y="49678"/>
                    </a:cubicBezTo>
                    <a:cubicBezTo>
                      <a:pt x="766067" y="82796"/>
                      <a:pt x="822803" y="129759"/>
                      <a:pt x="862436" y="190567"/>
                    </a:cubicBezTo>
                    <a:cubicBezTo>
                      <a:pt x="902070" y="251374"/>
                      <a:pt x="921887" y="322497"/>
                      <a:pt x="921887" y="403936"/>
                    </a:cubicBezTo>
                    <a:cubicBezTo>
                      <a:pt x="921887" y="485375"/>
                      <a:pt x="902070" y="556498"/>
                      <a:pt x="862436" y="617306"/>
                    </a:cubicBezTo>
                    <a:cubicBezTo>
                      <a:pt x="822803" y="678113"/>
                      <a:pt x="766067" y="725076"/>
                      <a:pt x="692229" y="758195"/>
                    </a:cubicBezTo>
                    <a:cubicBezTo>
                      <a:pt x="618392" y="791313"/>
                      <a:pt x="531524" y="807872"/>
                      <a:pt x="431625" y="807872"/>
                    </a:cubicBezTo>
                    <a:lnTo>
                      <a:pt x="278521" y="807872"/>
                    </a:lnTo>
                    <a:lnTo>
                      <a:pt x="278521" y="1192263"/>
                    </a:lnTo>
                    <a:lnTo>
                      <a:pt x="0" y="1192263"/>
                    </a:lnTo>
                    <a:close/>
                  </a:path>
                </a:pathLst>
              </a:custGeom>
              <a:solidFill>
                <a:srgbClr val="C9512E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12800" dirty="0">
                  <a:solidFill>
                    <a:srgbClr val="C9512E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  <p:sp>
            <p:nvSpPr>
              <p:cNvPr id="189" name="TextBox 15">
                <a:extLst>
                  <a:ext uri="{FF2B5EF4-FFF2-40B4-BE49-F238E27FC236}">
                    <a16:creationId xmlns:a16="http://schemas.microsoft.com/office/drawing/2014/main" id="{2EE2E45C-220C-2388-3CE0-5D24B8D443C1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7745267" y="2637537"/>
                <a:ext cx="2836164" cy="871423"/>
              </a:xfrm>
              <a:custGeom>
                <a:avLst/>
                <a:gdLst/>
                <a:ahLst/>
                <a:cxnLst/>
                <a:rect l="l" t="t" r="r" b="b"/>
                <a:pathLst>
                  <a:path w="2836164" h="871423">
                    <a:moveTo>
                      <a:pt x="517550" y="455371"/>
                    </a:moveTo>
                    <a:cubicBezTo>
                      <a:pt x="515112" y="518769"/>
                      <a:pt x="508864" y="573786"/>
                      <a:pt x="498805" y="620420"/>
                    </a:cubicBezTo>
                    <a:cubicBezTo>
                      <a:pt x="488747" y="667055"/>
                      <a:pt x="472440" y="715061"/>
                      <a:pt x="449885" y="764438"/>
                    </a:cubicBezTo>
                    <a:cubicBezTo>
                      <a:pt x="513893" y="721766"/>
                      <a:pt x="562966" y="681533"/>
                      <a:pt x="597103" y="643737"/>
                    </a:cubicBezTo>
                    <a:cubicBezTo>
                      <a:pt x="564185" y="589483"/>
                      <a:pt x="537667" y="526694"/>
                      <a:pt x="517550" y="455371"/>
                    </a:cubicBezTo>
                    <a:close/>
                    <a:moveTo>
                      <a:pt x="603504" y="371246"/>
                    </a:moveTo>
                    <a:cubicBezTo>
                      <a:pt x="619963" y="440131"/>
                      <a:pt x="640690" y="498653"/>
                      <a:pt x="665683" y="546811"/>
                    </a:cubicBezTo>
                    <a:cubicBezTo>
                      <a:pt x="691286" y="499262"/>
                      <a:pt x="711098" y="440741"/>
                      <a:pt x="725119" y="371246"/>
                    </a:cubicBezTo>
                    <a:close/>
                    <a:moveTo>
                      <a:pt x="1034491" y="364845"/>
                    </a:moveTo>
                    <a:lnTo>
                      <a:pt x="1428597" y="364845"/>
                    </a:lnTo>
                    <a:lnTo>
                      <a:pt x="1428597" y="487375"/>
                    </a:lnTo>
                    <a:lnTo>
                      <a:pt x="1297838" y="487375"/>
                    </a:lnTo>
                    <a:lnTo>
                      <a:pt x="1297838" y="656539"/>
                    </a:lnTo>
                    <a:cubicBezTo>
                      <a:pt x="1334414" y="651662"/>
                      <a:pt x="1389888" y="643737"/>
                      <a:pt x="1464259" y="632765"/>
                    </a:cubicBezTo>
                    <a:lnTo>
                      <a:pt x="1466088" y="758952"/>
                    </a:lnTo>
                    <a:cubicBezTo>
                      <a:pt x="1299667" y="785165"/>
                      <a:pt x="1149096" y="805586"/>
                      <a:pt x="1014374" y="820217"/>
                    </a:cubicBezTo>
                    <a:lnTo>
                      <a:pt x="998829" y="693115"/>
                    </a:lnTo>
                    <a:lnTo>
                      <a:pt x="1167079" y="673913"/>
                    </a:lnTo>
                    <a:lnTo>
                      <a:pt x="1167079" y="487375"/>
                    </a:lnTo>
                    <a:lnTo>
                      <a:pt x="1034491" y="487375"/>
                    </a:lnTo>
                    <a:close/>
                    <a:moveTo>
                      <a:pt x="2378049" y="204825"/>
                    </a:moveTo>
                    <a:lnTo>
                      <a:pt x="2504237" y="215798"/>
                    </a:lnTo>
                    <a:cubicBezTo>
                      <a:pt x="2497531" y="231648"/>
                      <a:pt x="2490216" y="247193"/>
                      <a:pt x="2482291" y="262433"/>
                    </a:cubicBezTo>
                    <a:lnTo>
                      <a:pt x="2800503" y="262433"/>
                    </a:lnTo>
                    <a:lnTo>
                      <a:pt x="2800503" y="367589"/>
                    </a:lnTo>
                    <a:lnTo>
                      <a:pt x="2425598" y="367589"/>
                    </a:lnTo>
                    <a:cubicBezTo>
                      <a:pt x="2403653" y="405384"/>
                      <a:pt x="2382317" y="438302"/>
                      <a:pt x="2361590" y="466344"/>
                    </a:cubicBezTo>
                    <a:lnTo>
                      <a:pt x="2470404" y="466344"/>
                    </a:lnTo>
                    <a:lnTo>
                      <a:pt x="2470404" y="390449"/>
                    </a:lnTo>
                    <a:lnTo>
                      <a:pt x="2593848" y="390449"/>
                    </a:lnTo>
                    <a:lnTo>
                      <a:pt x="2593848" y="466344"/>
                    </a:lnTo>
                    <a:lnTo>
                      <a:pt x="2781300" y="466344"/>
                    </a:lnTo>
                    <a:lnTo>
                      <a:pt x="2781300" y="575157"/>
                    </a:lnTo>
                    <a:lnTo>
                      <a:pt x="2593848" y="575157"/>
                    </a:lnTo>
                    <a:lnTo>
                      <a:pt x="2593848" y="630021"/>
                    </a:lnTo>
                    <a:lnTo>
                      <a:pt x="2836164" y="630021"/>
                    </a:lnTo>
                    <a:lnTo>
                      <a:pt x="2836164" y="747065"/>
                    </a:lnTo>
                    <a:lnTo>
                      <a:pt x="2593848" y="747065"/>
                    </a:lnTo>
                    <a:lnTo>
                      <a:pt x="2593848" y="864108"/>
                    </a:lnTo>
                    <a:lnTo>
                      <a:pt x="2470404" y="864108"/>
                    </a:lnTo>
                    <a:lnTo>
                      <a:pt x="2470404" y="747065"/>
                    </a:lnTo>
                    <a:lnTo>
                      <a:pt x="2192426" y="747065"/>
                    </a:lnTo>
                    <a:lnTo>
                      <a:pt x="2192426" y="630021"/>
                    </a:lnTo>
                    <a:lnTo>
                      <a:pt x="2470404" y="630021"/>
                    </a:lnTo>
                    <a:lnTo>
                      <a:pt x="2470404" y="575157"/>
                    </a:lnTo>
                    <a:lnTo>
                      <a:pt x="2224430" y="575157"/>
                    </a:lnTo>
                    <a:lnTo>
                      <a:pt x="2224430" y="462686"/>
                    </a:lnTo>
                    <a:cubicBezTo>
                      <a:pt x="2247595" y="432206"/>
                      <a:pt x="2269236" y="400507"/>
                      <a:pt x="2289353" y="367589"/>
                    </a:cubicBezTo>
                    <a:lnTo>
                      <a:pt x="2214372" y="367589"/>
                    </a:lnTo>
                    <a:lnTo>
                      <a:pt x="2214372" y="262433"/>
                    </a:lnTo>
                    <a:lnTo>
                      <a:pt x="2350617" y="262433"/>
                    </a:lnTo>
                    <a:cubicBezTo>
                      <a:pt x="2361590" y="241097"/>
                      <a:pt x="2370734" y="221894"/>
                      <a:pt x="2378049" y="204825"/>
                    </a:cubicBezTo>
                    <a:close/>
                    <a:moveTo>
                      <a:pt x="819302" y="15545"/>
                    </a:moveTo>
                    <a:lnTo>
                      <a:pt x="841248" y="142646"/>
                    </a:lnTo>
                    <a:cubicBezTo>
                      <a:pt x="758342" y="161544"/>
                      <a:pt x="651053" y="178917"/>
                      <a:pt x="519379" y="194767"/>
                    </a:cubicBezTo>
                    <a:lnTo>
                      <a:pt x="519379" y="254203"/>
                    </a:lnTo>
                    <a:lnTo>
                      <a:pt x="843077" y="254203"/>
                    </a:lnTo>
                    <a:lnTo>
                      <a:pt x="843077" y="375818"/>
                    </a:lnTo>
                    <a:cubicBezTo>
                      <a:pt x="829056" y="434340"/>
                      <a:pt x="813816" y="485699"/>
                      <a:pt x="797357" y="529895"/>
                    </a:cubicBezTo>
                    <a:cubicBezTo>
                      <a:pt x="780897" y="574091"/>
                      <a:pt x="761085" y="614781"/>
                      <a:pt x="737921" y="651967"/>
                    </a:cubicBezTo>
                    <a:cubicBezTo>
                      <a:pt x="772058" y="690372"/>
                      <a:pt x="815645" y="727253"/>
                      <a:pt x="868680" y="762609"/>
                    </a:cubicBezTo>
                    <a:lnTo>
                      <a:pt x="807415" y="871423"/>
                    </a:lnTo>
                    <a:cubicBezTo>
                      <a:pt x="751332" y="827532"/>
                      <a:pt x="705002" y="784555"/>
                      <a:pt x="668426" y="742493"/>
                    </a:cubicBezTo>
                    <a:cubicBezTo>
                      <a:pt x="626974" y="785774"/>
                      <a:pt x="576072" y="828751"/>
                      <a:pt x="515722" y="871423"/>
                    </a:cubicBezTo>
                    <a:lnTo>
                      <a:pt x="444398" y="776325"/>
                    </a:lnTo>
                    <a:cubicBezTo>
                      <a:pt x="431597" y="803148"/>
                      <a:pt x="417881" y="829361"/>
                      <a:pt x="403250" y="854964"/>
                    </a:cubicBezTo>
                    <a:lnTo>
                      <a:pt x="332842" y="771753"/>
                    </a:lnTo>
                    <a:lnTo>
                      <a:pt x="332842" y="854049"/>
                    </a:lnTo>
                    <a:lnTo>
                      <a:pt x="215798" y="854049"/>
                    </a:lnTo>
                    <a:lnTo>
                      <a:pt x="215798" y="561441"/>
                    </a:lnTo>
                    <a:lnTo>
                      <a:pt x="175565" y="561441"/>
                    </a:lnTo>
                    <a:cubicBezTo>
                      <a:pt x="172517" y="627278"/>
                      <a:pt x="165964" y="683057"/>
                      <a:pt x="155905" y="728777"/>
                    </a:cubicBezTo>
                    <a:cubicBezTo>
                      <a:pt x="145847" y="774497"/>
                      <a:pt x="128930" y="821436"/>
                      <a:pt x="105156" y="869594"/>
                    </a:cubicBezTo>
                    <a:lnTo>
                      <a:pt x="0" y="801929"/>
                    </a:lnTo>
                    <a:cubicBezTo>
                      <a:pt x="18898" y="763524"/>
                      <a:pt x="32614" y="727862"/>
                      <a:pt x="41148" y="694944"/>
                    </a:cubicBezTo>
                    <a:cubicBezTo>
                      <a:pt x="49683" y="662025"/>
                      <a:pt x="55321" y="623773"/>
                      <a:pt x="58064" y="580187"/>
                    </a:cubicBezTo>
                    <a:cubicBezTo>
                      <a:pt x="60808" y="536600"/>
                      <a:pt x="62179" y="472135"/>
                      <a:pt x="62179" y="386791"/>
                    </a:cubicBezTo>
                    <a:lnTo>
                      <a:pt x="62179" y="39319"/>
                    </a:lnTo>
                    <a:lnTo>
                      <a:pt x="177394" y="39319"/>
                    </a:lnTo>
                    <a:lnTo>
                      <a:pt x="177394" y="260604"/>
                    </a:lnTo>
                    <a:lnTo>
                      <a:pt x="224028" y="260604"/>
                    </a:lnTo>
                    <a:lnTo>
                      <a:pt x="224028" y="23774"/>
                    </a:lnTo>
                    <a:lnTo>
                      <a:pt x="339242" y="23774"/>
                    </a:lnTo>
                    <a:lnTo>
                      <a:pt x="339242" y="260604"/>
                    </a:lnTo>
                    <a:lnTo>
                      <a:pt x="375818" y="260604"/>
                    </a:lnTo>
                    <a:lnTo>
                      <a:pt x="375818" y="371246"/>
                    </a:lnTo>
                    <a:lnTo>
                      <a:pt x="177394" y="371246"/>
                    </a:lnTo>
                    <a:lnTo>
                      <a:pt x="177394" y="426110"/>
                    </a:lnTo>
                    <a:lnTo>
                      <a:pt x="177394" y="441655"/>
                    </a:lnTo>
                    <a:lnTo>
                      <a:pt x="332842" y="441655"/>
                    </a:lnTo>
                    <a:lnTo>
                      <a:pt x="332842" y="727862"/>
                    </a:lnTo>
                    <a:cubicBezTo>
                      <a:pt x="362102" y="671169"/>
                      <a:pt x="381762" y="615543"/>
                      <a:pt x="391820" y="560984"/>
                    </a:cubicBezTo>
                    <a:cubicBezTo>
                      <a:pt x="401879" y="506425"/>
                      <a:pt x="406908" y="433121"/>
                      <a:pt x="406908" y="341071"/>
                    </a:cubicBezTo>
                    <a:lnTo>
                      <a:pt x="406908" y="73152"/>
                    </a:lnTo>
                    <a:cubicBezTo>
                      <a:pt x="529438" y="68275"/>
                      <a:pt x="666902" y="49073"/>
                      <a:pt x="819302" y="15545"/>
                    </a:cubicBezTo>
                    <a:close/>
                    <a:moveTo>
                      <a:pt x="2519781" y="6401"/>
                    </a:moveTo>
                    <a:cubicBezTo>
                      <a:pt x="2528925" y="29565"/>
                      <a:pt x="2538069" y="55169"/>
                      <a:pt x="2547213" y="83210"/>
                    </a:cubicBezTo>
                    <a:lnTo>
                      <a:pt x="2825191" y="83210"/>
                    </a:lnTo>
                    <a:lnTo>
                      <a:pt x="2825191" y="192938"/>
                    </a:lnTo>
                    <a:lnTo>
                      <a:pt x="2188769" y="192938"/>
                    </a:lnTo>
                    <a:lnTo>
                      <a:pt x="2188769" y="387705"/>
                    </a:lnTo>
                    <a:cubicBezTo>
                      <a:pt x="2188769" y="470001"/>
                      <a:pt x="2185873" y="537515"/>
                      <a:pt x="2180082" y="590245"/>
                    </a:cubicBezTo>
                    <a:cubicBezTo>
                      <a:pt x="2174291" y="642975"/>
                      <a:pt x="2164689" y="689915"/>
                      <a:pt x="2151278" y="731063"/>
                    </a:cubicBezTo>
                    <a:cubicBezTo>
                      <a:pt x="2137867" y="772211"/>
                      <a:pt x="2118055" y="817473"/>
                      <a:pt x="2091842" y="866851"/>
                    </a:cubicBezTo>
                    <a:lnTo>
                      <a:pt x="1974799" y="800100"/>
                    </a:lnTo>
                    <a:cubicBezTo>
                      <a:pt x="2000402" y="753161"/>
                      <a:pt x="2019300" y="710946"/>
                      <a:pt x="2031492" y="673455"/>
                    </a:cubicBezTo>
                    <a:cubicBezTo>
                      <a:pt x="2043684" y="635965"/>
                      <a:pt x="2051913" y="597103"/>
                      <a:pt x="2056181" y="556869"/>
                    </a:cubicBezTo>
                    <a:cubicBezTo>
                      <a:pt x="2060448" y="516636"/>
                      <a:pt x="2062581" y="463905"/>
                      <a:pt x="2062581" y="398678"/>
                    </a:cubicBezTo>
                    <a:lnTo>
                      <a:pt x="2062581" y="83210"/>
                    </a:lnTo>
                    <a:lnTo>
                      <a:pt x="2389937" y="83210"/>
                    </a:lnTo>
                    <a:lnTo>
                      <a:pt x="2371649" y="25603"/>
                    </a:lnTo>
                    <a:close/>
                    <a:moveTo>
                      <a:pt x="1680972" y="0"/>
                    </a:moveTo>
                    <a:cubicBezTo>
                      <a:pt x="1694993" y="10363"/>
                      <a:pt x="1715109" y="26670"/>
                      <a:pt x="1741322" y="48920"/>
                    </a:cubicBezTo>
                    <a:cubicBezTo>
                      <a:pt x="1767535" y="71171"/>
                      <a:pt x="1787652" y="89306"/>
                      <a:pt x="1801673" y="103327"/>
                    </a:cubicBezTo>
                    <a:lnTo>
                      <a:pt x="1750466" y="162763"/>
                    </a:lnTo>
                    <a:lnTo>
                      <a:pt x="1824533" y="162763"/>
                    </a:lnTo>
                    <a:lnTo>
                      <a:pt x="1824533" y="287121"/>
                    </a:lnTo>
                    <a:lnTo>
                      <a:pt x="1582217" y="287121"/>
                    </a:lnTo>
                    <a:cubicBezTo>
                      <a:pt x="1590751" y="395021"/>
                      <a:pt x="1602638" y="482498"/>
                      <a:pt x="1617878" y="549554"/>
                    </a:cubicBezTo>
                    <a:cubicBezTo>
                      <a:pt x="1633118" y="616610"/>
                      <a:pt x="1653235" y="668426"/>
                      <a:pt x="1678229" y="705002"/>
                    </a:cubicBezTo>
                    <a:cubicBezTo>
                      <a:pt x="1686153" y="714756"/>
                      <a:pt x="1693164" y="719633"/>
                      <a:pt x="1699260" y="719633"/>
                    </a:cubicBezTo>
                    <a:cubicBezTo>
                      <a:pt x="1704746" y="719633"/>
                      <a:pt x="1709166" y="716432"/>
                      <a:pt x="1712519" y="710031"/>
                    </a:cubicBezTo>
                    <a:cubicBezTo>
                      <a:pt x="1715871" y="703631"/>
                      <a:pt x="1719681" y="690677"/>
                      <a:pt x="1723949" y="671169"/>
                    </a:cubicBezTo>
                    <a:cubicBezTo>
                      <a:pt x="1730045" y="638861"/>
                      <a:pt x="1735531" y="606247"/>
                      <a:pt x="1740408" y="573329"/>
                    </a:cubicBezTo>
                    <a:lnTo>
                      <a:pt x="1845564" y="608990"/>
                    </a:lnTo>
                    <a:cubicBezTo>
                      <a:pt x="1843125" y="628497"/>
                      <a:pt x="1839620" y="651510"/>
                      <a:pt x="1835048" y="678027"/>
                    </a:cubicBezTo>
                    <a:cubicBezTo>
                      <a:pt x="1830476" y="704545"/>
                      <a:pt x="1826057" y="725729"/>
                      <a:pt x="1821789" y="741578"/>
                    </a:cubicBezTo>
                    <a:cubicBezTo>
                      <a:pt x="1809597" y="790346"/>
                      <a:pt x="1793900" y="823874"/>
                      <a:pt x="1774698" y="842162"/>
                    </a:cubicBezTo>
                    <a:cubicBezTo>
                      <a:pt x="1755495" y="860450"/>
                      <a:pt x="1730959" y="869594"/>
                      <a:pt x="1701089" y="869594"/>
                    </a:cubicBezTo>
                    <a:cubicBezTo>
                      <a:pt x="1671828" y="869594"/>
                      <a:pt x="1645310" y="860450"/>
                      <a:pt x="1621536" y="842162"/>
                    </a:cubicBezTo>
                    <a:cubicBezTo>
                      <a:pt x="1597761" y="823874"/>
                      <a:pt x="1573377" y="791565"/>
                      <a:pt x="1548384" y="745236"/>
                    </a:cubicBezTo>
                    <a:cubicBezTo>
                      <a:pt x="1525829" y="701345"/>
                      <a:pt x="1506017" y="640537"/>
                      <a:pt x="1488948" y="562813"/>
                    </a:cubicBezTo>
                    <a:cubicBezTo>
                      <a:pt x="1471879" y="485089"/>
                      <a:pt x="1459687" y="393192"/>
                      <a:pt x="1452372" y="287121"/>
                    </a:cubicBezTo>
                    <a:lnTo>
                      <a:pt x="1020775" y="287121"/>
                    </a:lnTo>
                    <a:lnTo>
                      <a:pt x="1020775" y="162763"/>
                    </a:lnTo>
                    <a:lnTo>
                      <a:pt x="1446885" y="162763"/>
                    </a:lnTo>
                    <a:cubicBezTo>
                      <a:pt x="1445666" y="84125"/>
                      <a:pt x="1443837" y="34747"/>
                      <a:pt x="1441399" y="14630"/>
                    </a:cubicBezTo>
                    <a:lnTo>
                      <a:pt x="1572158" y="14630"/>
                    </a:lnTo>
                    <a:cubicBezTo>
                      <a:pt x="1572158" y="48158"/>
                      <a:pt x="1573073" y="97536"/>
                      <a:pt x="1574901" y="162763"/>
                    </a:cubicBezTo>
                    <a:lnTo>
                      <a:pt x="1693773" y="162763"/>
                    </a:lnTo>
                    <a:cubicBezTo>
                      <a:pt x="1652930" y="124358"/>
                      <a:pt x="1623060" y="97536"/>
                      <a:pt x="1604162" y="822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en-US" sz="7200" dirty="0">
                  <a:solidFill>
                    <a:schemeClr val="accent2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endParaRPr>
              </a:p>
            </p:txBody>
          </p:sp>
        </p:grp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45D42FC7-5944-5B89-B2AC-BBD09CE07936}"/>
                </a:ext>
              </a:extLst>
            </p:cNvPr>
            <p:cNvSpPr txBox="1"/>
            <p:nvPr/>
          </p:nvSpPr>
          <p:spPr>
            <a:xfrm>
              <a:off x="3580208" y="3968915"/>
              <a:ext cx="8230792" cy="89674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dist"/>
              <a:r>
                <a:rPr lang="zh-CN" altLang="en-US" sz="9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职场</a:t>
              </a:r>
              <a:r>
                <a:rPr lang="en-US" altLang="zh-CN" sz="9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PPT</a:t>
              </a:r>
              <a:r>
                <a:rPr lang="zh-CN" altLang="en-US" sz="900" dirty="0">
                  <a:latin typeface="HarmonyOS Sans SC" panose="00000500000000000000" pitchFamily="2" charset="-122"/>
                  <a:ea typeface="HarmonyOS Sans SC" panose="00000500000000000000" pitchFamily="2" charset="-122"/>
                </a:rPr>
                <a:t>一站式服务平台</a:t>
              </a:r>
            </a:p>
          </p:txBody>
        </p:sp>
      </p:grpSp>
      <p:grpSp>
        <p:nvGrpSpPr>
          <p:cNvPr id="221" name="组合 220">
            <a:extLst>
              <a:ext uri="{FF2B5EF4-FFF2-40B4-BE49-F238E27FC236}">
                <a16:creationId xmlns:a16="http://schemas.microsoft.com/office/drawing/2014/main" id="{033E6D4D-1768-8E92-1C3C-9E55F991E786}"/>
              </a:ext>
            </a:extLst>
          </p:cNvPr>
          <p:cNvGrpSpPr/>
          <p:nvPr/>
        </p:nvGrpSpPr>
        <p:grpSpPr>
          <a:xfrm>
            <a:off x="884756" y="4197951"/>
            <a:ext cx="1797618" cy="376584"/>
            <a:chOff x="849808" y="3993666"/>
            <a:chExt cx="1797618" cy="376584"/>
          </a:xfrm>
        </p:grpSpPr>
        <p:pic>
          <p:nvPicPr>
            <p:cNvPr id="219" name="图片 218" descr="形状&#10;&#10;低可信度描述已自动生成">
              <a:extLst>
                <a:ext uri="{FF2B5EF4-FFF2-40B4-BE49-F238E27FC236}">
                  <a16:creationId xmlns:a16="http://schemas.microsoft.com/office/drawing/2014/main" id="{F63858C5-8036-9A3E-E3B3-FC62289D2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9808" y="3993666"/>
              <a:ext cx="376584" cy="376584"/>
            </a:xfrm>
            <a:prstGeom prst="rect">
              <a:avLst/>
            </a:prstGeom>
          </p:spPr>
        </p:pic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904C4ADE-3452-E4C2-93A8-0094E0950672}"/>
                </a:ext>
              </a:extLst>
            </p:cNvPr>
            <p:cNvSpPr txBox="1"/>
            <p:nvPr/>
          </p:nvSpPr>
          <p:spPr>
            <a:xfrm>
              <a:off x="1273754" y="4032141"/>
              <a:ext cx="1373672" cy="2996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ts val="2000"/>
                </a:spcBef>
                <a:defRPr>
                  <a:solidFill>
                    <a:schemeClr val="bg1">
                      <a:alpha val="80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+mj-ea"/>
                  <a:ea typeface="+mj-ea"/>
                  <a:cs typeface="OPPOSans M" panose="00020600040101010101" pitchFamily="18" charset="-122"/>
                </a:rPr>
                <a:t>幻灯片永不眠</a:t>
              </a:r>
            </a:p>
          </p:txBody>
        </p:sp>
      </p:grp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6DB33FD-DBA7-7BD0-B3BE-FE5E0D2F4E22}"/>
              </a:ext>
            </a:extLst>
          </p:cNvPr>
          <p:cNvSpPr/>
          <p:nvPr/>
        </p:nvSpPr>
        <p:spPr>
          <a:xfrm>
            <a:off x="692906" y="856623"/>
            <a:ext cx="2463585" cy="102067"/>
          </a:xfrm>
          <a:prstGeom prst="roundRect">
            <a:avLst>
              <a:gd name="adj" fmla="val 0"/>
            </a:avLst>
          </a:prstGeom>
          <a:gradFill>
            <a:gsLst>
              <a:gs pos="88000">
                <a:schemeClr val="accent1">
                  <a:alpha val="0"/>
                </a:schemeClr>
              </a:gs>
              <a:gs pos="0">
                <a:schemeClr val="accent1">
                  <a:alpha val="7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3B4DC51-3803-AC91-7D83-CABC56562810}"/>
              </a:ext>
            </a:extLst>
          </p:cNvPr>
          <p:cNvGrpSpPr/>
          <p:nvPr/>
        </p:nvGrpSpPr>
        <p:grpSpPr>
          <a:xfrm>
            <a:off x="9459204" y="443460"/>
            <a:ext cx="1968135" cy="429401"/>
            <a:chOff x="124179" y="-124134"/>
            <a:chExt cx="1968135" cy="42940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2F0B9E2-24DF-3E44-B442-47DCCE90742B}"/>
                </a:ext>
              </a:extLst>
            </p:cNvPr>
            <p:cNvSpPr/>
            <p:nvPr/>
          </p:nvSpPr>
          <p:spPr>
            <a:xfrm>
              <a:off x="124179" y="-124134"/>
              <a:ext cx="451348" cy="408724"/>
            </a:xfrm>
            <a:custGeom>
              <a:avLst/>
              <a:gdLst>
                <a:gd name="connsiteX0" fmla="*/ 0 w 5606744"/>
                <a:gd name="connsiteY0" fmla="*/ 0 h 5077265"/>
                <a:gd name="connsiteX1" fmla="*/ 3647766 w 5606744"/>
                <a:gd name="connsiteY1" fmla="*/ 0 h 5077265"/>
                <a:gd name="connsiteX2" fmla="*/ 5370307 w 5606744"/>
                <a:gd name="connsiteY2" fmla="*/ 1025214 h 5077265"/>
                <a:gd name="connsiteX3" fmla="*/ 5391268 w 5606744"/>
                <a:gd name="connsiteY3" fmla="*/ 1068727 h 5077265"/>
                <a:gd name="connsiteX4" fmla="*/ 5452799 w 5606744"/>
                <a:gd name="connsiteY4" fmla="*/ 1196456 h 5077265"/>
                <a:gd name="connsiteX5" fmla="*/ 5606744 w 5606744"/>
                <a:gd name="connsiteY5" fmla="*/ 1958978 h 5077265"/>
                <a:gd name="connsiteX6" fmla="*/ 5452798 w 5606744"/>
                <a:gd name="connsiteY6" fmla="*/ 2721501 h 5077265"/>
                <a:gd name="connsiteX7" fmla="*/ 5386355 w 5606744"/>
                <a:gd name="connsiteY7" fmla="*/ 2859428 h 5077265"/>
                <a:gd name="connsiteX8" fmla="*/ 5370306 w 5606744"/>
                <a:gd name="connsiteY8" fmla="*/ 2892743 h 5077265"/>
                <a:gd name="connsiteX9" fmla="*/ 3647767 w 5606744"/>
                <a:gd name="connsiteY9" fmla="*/ 3917957 h 5077265"/>
                <a:gd name="connsiteX10" fmla="*/ 2394492 w 5606744"/>
                <a:gd name="connsiteY10" fmla="*/ 3917957 h 5077265"/>
                <a:gd name="connsiteX11" fmla="*/ 1725168 w 5606744"/>
                <a:gd name="connsiteY11" fmla="*/ 5077264 h 5077265"/>
                <a:gd name="connsiteX12" fmla="*/ 323366 w 5606744"/>
                <a:gd name="connsiteY12" fmla="*/ 5077265 h 5077265"/>
                <a:gd name="connsiteX13" fmla="*/ 1942647 w 5606744"/>
                <a:gd name="connsiteY13" fmla="*/ 2272589 h 5077265"/>
                <a:gd name="connsiteX14" fmla="*/ 2113142 w 5606744"/>
                <a:gd name="connsiteY14" fmla="*/ 2272589 h 5077265"/>
                <a:gd name="connsiteX15" fmla="*/ 2113144 w 5606744"/>
                <a:gd name="connsiteY15" fmla="*/ 2272585 h 5077265"/>
                <a:gd name="connsiteX16" fmla="*/ 3338082 w 5606744"/>
                <a:gd name="connsiteY16" fmla="*/ 2272584 h 5077265"/>
                <a:gd name="connsiteX17" fmla="*/ 3003210 w 5606744"/>
                <a:gd name="connsiteY17" fmla="*/ 2852601 h 5077265"/>
                <a:gd name="connsiteX18" fmla="*/ 3485020 w 5606744"/>
                <a:gd name="connsiteY18" fmla="*/ 2852601 h 5077265"/>
                <a:gd name="connsiteX19" fmla="*/ 4378641 w 5606744"/>
                <a:gd name="connsiteY19" fmla="*/ 1958979 h 5077265"/>
                <a:gd name="connsiteX20" fmla="*/ 3576387 w 5606744"/>
                <a:gd name="connsiteY20" fmla="*/ 1069969 h 5077265"/>
                <a:gd name="connsiteX21" fmla="*/ 3551793 w 5606744"/>
                <a:gd name="connsiteY21" fmla="*/ 1068728 h 5077265"/>
                <a:gd name="connsiteX22" fmla="*/ 3485019 w 5606744"/>
                <a:gd name="connsiteY22" fmla="*/ 1065356 h 5077265"/>
                <a:gd name="connsiteX23" fmla="*/ 615083 w 5606744"/>
                <a:gd name="connsiteY23" fmla="*/ 1065356 h 5077265"/>
                <a:gd name="connsiteX24" fmla="*/ 0 w 5606744"/>
                <a:gd name="connsiteY24" fmla="*/ 0 h 507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6744" h="5077265">
                  <a:moveTo>
                    <a:pt x="0" y="0"/>
                  </a:moveTo>
                  <a:lnTo>
                    <a:pt x="3647766" y="0"/>
                  </a:lnTo>
                  <a:cubicBezTo>
                    <a:pt x="4391582" y="0"/>
                    <a:pt x="5038574" y="414551"/>
                    <a:pt x="5370307" y="1025214"/>
                  </a:cubicBezTo>
                  <a:lnTo>
                    <a:pt x="5391268" y="1068727"/>
                  </a:lnTo>
                  <a:lnTo>
                    <a:pt x="5452799" y="1196456"/>
                  </a:lnTo>
                  <a:cubicBezTo>
                    <a:pt x="5551927" y="1430826"/>
                    <a:pt x="5606744" y="1688501"/>
                    <a:pt x="5606744" y="1958978"/>
                  </a:cubicBezTo>
                  <a:cubicBezTo>
                    <a:pt x="5606744" y="2229456"/>
                    <a:pt x="5551927" y="2487132"/>
                    <a:pt x="5452798" y="2721501"/>
                  </a:cubicBezTo>
                  <a:lnTo>
                    <a:pt x="5386355" y="2859428"/>
                  </a:lnTo>
                  <a:lnTo>
                    <a:pt x="5370306" y="2892743"/>
                  </a:lnTo>
                  <a:cubicBezTo>
                    <a:pt x="5038574" y="3503405"/>
                    <a:pt x="4391581" y="3917957"/>
                    <a:pt x="3647767" y="3917957"/>
                  </a:cubicBezTo>
                  <a:lnTo>
                    <a:pt x="2394492" y="3917957"/>
                  </a:lnTo>
                  <a:lnTo>
                    <a:pt x="1725168" y="5077264"/>
                  </a:lnTo>
                  <a:lnTo>
                    <a:pt x="323366" y="5077265"/>
                  </a:lnTo>
                  <a:lnTo>
                    <a:pt x="1942647" y="2272589"/>
                  </a:lnTo>
                  <a:lnTo>
                    <a:pt x="2113142" y="2272589"/>
                  </a:lnTo>
                  <a:lnTo>
                    <a:pt x="2113144" y="2272585"/>
                  </a:lnTo>
                  <a:lnTo>
                    <a:pt x="3338082" y="2272584"/>
                  </a:lnTo>
                  <a:lnTo>
                    <a:pt x="3003210" y="2852601"/>
                  </a:lnTo>
                  <a:lnTo>
                    <a:pt x="3485020" y="2852601"/>
                  </a:lnTo>
                  <a:cubicBezTo>
                    <a:pt x="3978555" y="2852601"/>
                    <a:pt x="4378642" y="2452514"/>
                    <a:pt x="4378641" y="1958979"/>
                  </a:cubicBezTo>
                  <a:cubicBezTo>
                    <a:pt x="4378641" y="1496289"/>
                    <a:pt x="4027002" y="1115732"/>
                    <a:pt x="3576387" y="1069969"/>
                  </a:cubicBezTo>
                  <a:lnTo>
                    <a:pt x="3551793" y="1068728"/>
                  </a:lnTo>
                  <a:lnTo>
                    <a:pt x="3485019" y="1065356"/>
                  </a:lnTo>
                  <a:lnTo>
                    <a:pt x="615083" y="1065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18872" tIns="59436" rIns="118872" bIns="59436" rtlCol="0" anchor="ctr">
              <a:noAutofit/>
            </a:bodyPr>
            <a:lstStyle/>
            <a:p>
              <a:pPr algn="ctr"/>
              <a:endParaRPr lang="en-US" sz="234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F697A4-35B8-5675-8F1E-686B17E17212}"/>
                </a:ext>
              </a:extLst>
            </p:cNvPr>
            <p:cNvSpPr>
              <a:spLocks/>
            </p:cNvSpPr>
            <p:nvPr/>
          </p:nvSpPr>
          <p:spPr>
            <a:xfrm>
              <a:off x="1307562" y="-108093"/>
              <a:ext cx="784752" cy="247244"/>
            </a:xfrm>
            <a:custGeom>
              <a:avLst/>
              <a:gdLst>
                <a:gd name="connsiteX0" fmla="*/ 162833 w 603655"/>
                <a:gd name="connsiteY0" fmla="*/ 98128 h 190188"/>
                <a:gd name="connsiteX1" fmla="*/ 175112 w 603655"/>
                <a:gd name="connsiteY1" fmla="*/ 127202 h 190188"/>
                <a:gd name="connsiteX2" fmla="*/ 152389 w 603655"/>
                <a:gd name="connsiteY2" fmla="*/ 145832 h 190188"/>
                <a:gd name="connsiteX3" fmla="*/ 159940 w 603655"/>
                <a:gd name="connsiteY3" fmla="*/ 123603 h 190188"/>
                <a:gd name="connsiteX4" fmla="*/ 162833 w 603655"/>
                <a:gd name="connsiteY4" fmla="*/ 98128 h 190188"/>
                <a:gd name="connsiteX5" fmla="*/ 176100 w 603655"/>
                <a:gd name="connsiteY5" fmla="*/ 85144 h 190188"/>
                <a:gd name="connsiteX6" fmla="*/ 194871 w 603655"/>
                <a:gd name="connsiteY6" fmla="*/ 85144 h 190188"/>
                <a:gd name="connsiteX7" fmla="*/ 185697 w 603655"/>
                <a:gd name="connsiteY7" fmla="*/ 112242 h 190188"/>
                <a:gd name="connsiteX8" fmla="*/ 176100 w 603655"/>
                <a:gd name="connsiteY8" fmla="*/ 85144 h 190188"/>
                <a:gd name="connsiteX9" fmla="*/ 242622 w 603655"/>
                <a:gd name="connsiteY9" fmla="*/ 84156 h 190188"/>
                <a:gd name="connsiteX10" fmla="*/ 242622 w 603655"/>
                <a:gd name="connsiteY10" fmla="*/ 103068 h 190188"/>
                <a:gd name="connsiteX11" fmla="*/ 263086 w 603655"/>
                <a:gd name="connsiteY11" fmla="*/ 103068 h 190188"/>
                <a:gd name="connsiteX12" fmla="*/ 263086 w 603655"/>
                <a:gd name="connsiteY12" fmla="*/ 131860 h 190188"/>
                <a:gd name="connsiteX13" fmla="*/ 237117 w 603655"/>
                <a:gd name="connsiteY13" fmla="*/ 134824 h 190188"/>
                <a:gd name="connsiteX14" fmla="*/ 239517 w 603655"/>
                <a:gd name="connsiteY14" fmla="*/ 154442 h 190188"/>
                <a:gd name="connsiteX15" fmla="*/ 309238 w 603655"/>
                <a:gd name="connsiteY15" fmla="*/ 144985 h 190188"/>
                <a:gd name="connsiteX16" fmla="*/ 308955 w 603655"/>
                <a:gd name="connsiteY16" fmla="*/ 125509 h 190188"/>
                <a:gd name="connsiteX17" fmla="*/ 283269 w 603655"/>
                <a:gd name="connsiteY17" fmla="*/ 129178 h 190188"/>
                <a:gd name="connsiteX18" fmla="*/ 283269 w 603655"/>
                <a:gd name="connsiteY18" fmla="*/ 103068 h 190188"/>
                <a:gd name="connsiteX19" fmla="*/ 303451 w 603655"/>
                <a:gd name="connsiteY19" fmla="*/ 103068 h 190188"/>
                <a:gd name="connsiteX20" fmla="*/ 303451 w 603655"/>
                <a:gd name="connsiteY20" fmla="*/ 84156 h 190188"/>
                <a:gd name="connsiteX21" fmla="*/ 449997 w 603655"/>
                <a:gd name="connsiteY21" fmla="*/ 59457 h 190188"/>
                <a:gd name="connsiteX22" fmla="*/ 445763 w 603655"/>
                <a:gd name="connsiteY22" fmla="*/ 68349 h 190188"/>
                <a:gd name="connsiteX23" fmla="*/ 424734 w 603655"/>
                <a:gd name="connsiteY23" fmla="*/ 68349 h 190188"/>
                <a:gd name="connsiteX24" fmla="*/ 424734 w 603655"/>
                <a:gd name="connsiteY24" fmla="*/ 84579 h 190188"/>
                <a:gd name="connsiteX25" fmla="*/ 436307 w 603655"/>
                <a:gd name="connsiteY25" fmla="*/ 84579 h 190188"/>
                <a:gd name="connsiteX26" fmla="*/ 426286 w 603655"/>
                <a:gd name="connsiteY26" fmla="*/ 99257 h 190188"/>
                <a:gd name="connsiteX27" fmla="*/ 426286 w 603655"/>
                <a:gd name="connsiteY27" fmla="*/ 116617 h 190188"/>
                <a:gd name="connsiteX28" fmla="*/ 464252 w 603655"/>
                <a:gd name="connsiteY28" fmla="*/ 116617 h 190188"/>
                <a:gd name="connsiteX29" fmla="*/ 464252 w 603655"/>
                <a:gd name="connsiteY29" fmla="*/ 125085 h 190188"/>
                <a:gd name="connsiteX30" fmla="*/ 421346 w 603655"/>
                <a:gd name="connsiteY30" fmla="*/ 125085 h 190188"/>
                <a:gd name="connsiteX31" fmla="*/ 421346 w 603655"/>
                <a:gd name="connsiteY31" fmla="*/ 143151 h 190188"/>
                <a:gd name="connsiteX32" fmla="*/ 464252 w 603655"/>
                <a:gd name="connsiteY32" fmla="*/ 143151 h 190188"/>
                <a:gd name="connsiteX33" fmla="*/ 464252 w 603655"/>
                <a:gd name="connsiteY33" fmla="*/ 161216 h 190188"/>
                <a:gd name="connsiteX34" fmla="*/ 483305 w 603655"/>
                <a:gd name="connsiteY34" fmla="*/ 161216 h 190188"/>
                <a:gd name="connsiteX35" fmla="*/ 483305 w 603655"/>
                <a:gd name="connsiteY35" fmla="*/ 143151 h 190188"/>
                <a:gd name="connsiteX36" fmla="*/ 520706 w 603655"/>
                <a:gd name="connsiteY36" fmla="*/ 143151 h 190188"/>
                <a:gd name="connsiteX37" fmla="*/ 520706 w 603655"/>
                <a:gd name="connsiteY37" fmla="*/ 125085 h 190188"/>
                <a:gd name="connsiteX38" fmla="*/ 483305 w 603655"/>
                <a:gd name="connsiteY38" fmla="*/ 125085 h 190188"/>
                <a:gd name="connsiteX39" fmla="*/ 483305 w 603655"/>
                <a:gd name="connsiteY39" fmla="*/ 116617 h 190188"/>
                <a:gd name="connsiteX40" fmla="*/ 512238 w 603655"/>
                <a:gd name="connsiteY40" fmla="*/ 116617 h 190188"/>
                <a:gd name="connsiteX41" fmla="*/ 512238 w 603655"/>
                <a:gd name="connsiteY41" fmla="*/ 99822 h 190188"/>
                <a:gd name="connsiteX42" fmla="*/ 483305 w 603655"/>
                <a:gd name="connsiteY42" fmla="*/ 99822 h 190188"/>
                <a:gd name="connsiteX43" fmla="*/ 483305 w 603655"/>
                <a:gd name="connsiteY43" fmla="*/ 88108 h 190188"/>
                <a:gd name="connsiteX44" fmla="*/ 464252 w 603655"/>
                <a:gd name="connsiteY44" fmla="*/ 88108 h 190188"/>
                <a:gd name="connsiteX45" fmla="*/ 464252 w 603655"/>
                <a:gd name="connsiteY45" fmla="*/ 99822 h 190188"/>
                <a:gd name="connsiteX46" fmla="*/ 447457 w 603655"/>
                <a:gd name="connsiteY46" fmla="*/ 99822 h 190188"/>
                <a:gd name="connsiteX47" fmla="*/ 457336 w 603655"/>
                <a:gd name="connsiteY47" fmla="*/ 84579 h 190188"/>
                <a:gd name="connsiteX48" fmla="*/ 515202 w 603655"/>
                <a:gd name="connsiteY48" fmla="*/ 84579 h 190188"/>
                <a:gd name="connsiteX49" fmla="*/ 515202 w 603655"/>
                <a:gd name="connsiteY49" fmla="*/ 68349 h 190188"/>
                <a:gd name="connsiteX50" fmla="*/ 466087 w 603655"/>
                <a:gd name="connsiteY50" fmla="*/ 68349 h 190188"/>
                <a:gd name="connsiteX51" fmla="*/ 469474 w 603655"/>
                <a:gd name="connsiteY51" fmla="*/ 61151 h 190188"/>
                <a:gd name="connsiteX52" fmla="*/ 209408 w 603655"/>
                <a:gd name="connsiteY52" fmla="*/ 30242 h 190188"/>
                <a:gd name="connsiteX53" fmla="*/ 145755 w 603655"/>
                <a:gd name="connsiteY53" fmla="*/ 39134 h 190188"/>
                <a:gd name="connsiteX54" fmla="*/ 145755 w 603655"/>
                <a:gd name="connsiteY54" fmla="*/ 80486 h 190188"/>
                <a:gd name="connsiteX55" fmla="*/ 143427 w 603655"/>
                <a:gd name="connsiteY55" fmla="*/ 114430 h 190188"/>
                <a:gd name="connsiteX56" fmla="*/ 134324 w 603655"/>
                <a:gd name="connsiteY56" fmla="*/ 140187 h 190188"/>
                <a:gd name="connsiteX57" fmla="*/ 134324 w 603655"/>
                <a:gd name="connsiteY57" fmla="*/ 96011 h 190188"/>
                <a:gd name="connsiteX58" fmla="*/ 110330 w 603655"/>
                <a:gd name="connsiteY58" fmla="*/ 96011 h 190188"/>
                <a:gd name="connsiteX59" fmla="*/ 110330 w 603655"/>
                <a:gd name="connsiteY59" fmla="*/ 93612 h 190188"/>
                <a:gd name="connsiteX60" fmla="*/ 110330 w 603655"/>
                <a:gd name="connsiteY60" fmla="*/ 85144 h 190188"/>
                <a:gd name="connsiteX61" fmla="*/ 140957 w 603655"/>
                <a:gd name="connsiteY61" fmla="*/ 85144 h 190188"/>
                <a:gd name="connsiteX62" fmla="*/ 140957 w 603655"/>
                <a:gd name="connsiteY62" fmla="*/ 68067 h 190188"/>
                <a:gd name="connsiteX63" fmla="*/ 135311 w 603655"/>
                <a:gd name="connsiteY63" fmla="*/ 68067 h 190188"/>
                <a:gd name="connsiteX64" fmla="*/ 135311 w 603655"/>
                <a:gd name="connsiteY64" fmla="*/ 31512 h 190188"/>
                <a:gd name="connsiteX65" fmla="*/ 117528 w 603655"/>
                <a:gd name="connsiteY65" fmla="*/ 31512 h 190188"/>
                <a:gd name="connsiteX66" fmla="*/ 117528 w 603655"/>
                <a:gd name="connsiteY66" fmla="*/ 68067 h 190188"/>
                <a:gd name="connsiteX67" fmla="*/ 110330 w 603655"/>
                <a:gd name="connsiteY67" fmla="*/ 68067 h 190188"/>
                <a:gd name="connsiteX68" fmla="*/ 110330 w 603655"/>
                <a:gd name="connsiteY68" fmla="*/ 33912 h 190188"/>
                <a:gd name="connsiteX69" fmla="*/ 92547 w 603655"/>
                <a:gd name="connsiteY69" fmla="*/ 33912 h 190188"/>
                <a:gd name="connsiteX70" fmla="*/ 92547 w 603655"/>
                <a:gd name="connsiteY70" fmla="*/ 87543 h 190188"/>
                <a:gd name="connsiteX71" fmla="*/ 91912 w 603655"/>
                <a:gd name="connsiteY71" fmla="*/ 117393 h 190188"/>
                <a:gd name="connsiteX72" fmla="*/ 89301 w 603655"/>
                <a:gd name="connsiteY72" fmla="*/ 135106 h 190188"/>
                <a:gd name="connsiteX73" fmla="*/ 82950 w 603655"/>
                <a:gd name="connsiteY73" fmla="*/ 151619 h 190188"/>
                <a:gd name="connsiteX74" fmla="*/ 99181 w 603655"/>
                <a:gd name="connsiteY74" fmla="*/ 162063 h 190188"/>
                <a:gd name="connsiteX75" fmla="*/ 107014 w 603655"/>
                <a:gd name="connsiteY75" fmla="*/ 140328 h 190188"/>
                <a:gd name="connsiteX76" fmla="*/ 110048 w 603655"/>
                <a:gd name="connsiteY76" fmla="*/ 114500 h 190188"/>
                <a:gd name="connsiteX77" fmla="*/ 116258 w 603655"/>
                <a:gd name="connsiteY77" fmla="*/ 114500 h 190188"/>
                <a:gd name="connsiteX78" fmla="*/ 116258 w 603655"/>
                <a:gd name="connsiteY78" fmla="*/ 159663 h 190188"/>
                <a:gd name="connsiteX79" fmla="*/ 134324 w 603655"/>
                <a:gd name="connsiteY79" fmla="*/ 159663 h 190188"/>
                <a:gd name="connsiteX80" fmla="*/ 134324 w 603655"/>
                <a:gd name="connsiteY80" fmla="*/ 146961 h 190188"/>
                <a:gd name="connsiteX81" fmla="*/ 145191 w 603655"/>
                <a:gd name="connsiteY81" fmla="*/ 159805 h 190188"/>
                <a:gd name="connsiteX82" fmla="*/ 151542 w 603655"/>
                <a:gd name="connsiteY82" fmla="*/ 147667 h 190188"/>
                <a:gd name="connsiteX83" fmla="*/ 162551 w 603655"/>
                <a:gd name="connsiteY83" fmla="*/ 162345 h 190188"/>
                <a:gd name="connsiteX84" fmla="*/ 186120 w 603655"/>
                <a:gd name="connsiteY84" fmla="*/ 142445 h 190188"/>
                <a:gd name="connsiteX85" fmla="*/ 207573 w 603655"/>
                <a:gd name="connsiteY85" fmla="*/ 162345 h 190188"/>
                <a:gd name="connsiteX86" fmla="*/ 217029 w 603655"/>
                <a:gd name="connsiteY86" fmla="*/ 145550 h 190188"/>
                <a:gd name="connsiteX87" fmla="*/ 196847 w 603655"/>
                <a:gd name="connsiteY87" fmla="*/ 128473 h 190188"/>
                <a:gd name="connsiteX88" fmla="*/ 206020 w 603655"/>
                <a:gd name="connsiteY88" fmla="*/ 109631 h 190188"/>
                <a:gd name="connsiteX89" fmla="*/ 213077 w 603655"/>
                <a:gd name="connsiteY89" fmla="*/ 85850 h 190188"/>
                <a:gd name="connsiteX90" fmla="*/ 213077 w 603655"/>
                <a:gd name="connsiteY90" fmla="*/ 67079 h 190188"/>
                <a:gd name="connsiteX91" fmla="*/ 163115 w 603655"/>
                <a:gd name="connsiteY91" fmla="*/ 67079 h 190188"/>
                <a:gd name="connsiteX92" fmla="*/ 163115 w 603655"/>
                <a:gd name="connsiteY92" fmla="*/ 57905 h 190188"/>
                <a:gd name="connsiteX93" fmla="*/ 212795 w 603655"/>
                <a:gd name="connsiteY93" fmla="*/ 49860 h 190188"/>
                <a:gd name="connsiteX94" fmla="*/ 471873 w 603655"/>
                <a:gd name="connsiteY94" fmla="*/ 28831 h 190188"/>
                <a:gd name="connsiteX95" fmla="*/ 449009 w 603655"/>
                <a:gd name="connsiteY95" fmla="*/ 31795 h 190188"/>
                <a:gd name="connsiteX96" fmla="*/ 451832 w 603655"/>
                <a:gd name="connsiteY96" fmla="*/ 40686 h 190188"/>
                <a:gd name="connsiteX97" fmla="*/ 401305 w 603655"/>
                <a:gd name="connsiteY97" fmla="*/ 40686 h 190188"/>
                <a:gd name="connsiteX98" fmla="*/ 401305 w 603655"/>
                <a:gd name="connsiteY98" fmla="*/ 89378 h 190188"/>
                <a:gd name="connsiteX99" fmla="*/ 400317 w 603655"/>
                <a:gd name="connsiteY99" fmla="*/ 113794 h 190188"/>
                <a:gd name="connsiteX100" fmla="*/ 396507 w 603655"/>
                <a:gd name="connsiteY100" fmla="*/ 131789 h 190188"/>
                <a:gd name="connsiteX101" fmla="*/ 387756 w 603655"/>
                <a:gd name="connsiteY101" fmla="*/ 151337 h 190188"/>
                <a:gd name="connsiteX102" fmla="*/ 405822 w 603655"/>
                <a:gd name="connsiteY102" fmla="*/ 161639 h 190188"/>
                <a:gd name="connsiteX103" fmla="*/ 414995 w 603655"/>
                <a:gd name="connsiteY103" fmla="*/ 140681 h 190188"/>
                <a:gd name="connsiteX104" fmla="*/ 419441 w 603655"/>
                <a:gd name="connsiteY104" fmla="*/ 118946 h 190188"/>
                <a:gd name="connsiteX105" fmla="*/ 420782 w 603655"/>
                <a:gd name="connsiteY105" fmla="*/ 87684 h 190188"/>
                <a:gd name="connsiteX106" fmla="*/ 420782 w 603655"/>
                <a:gd name="connsiteY106" fmla="*/ 57623 h 190188"/>
                <a:gd name="connsiteX107" fmla="*/ 519012 w 603655"/>
                <a:gd name="connsiteY107" fmla="*/ 57623 h 190188"/>
                <a:gd name="connsiteX108" fmla="*/ 519012 w 603655"/>
                <a:gd name="connsiteY108" fmla="*/ 40686 h 190188"/>
                <a:gd name="connsiteX109" fmla="*/ 476107 w 603655"/>
                <a:gd name="connsiteY109" fmla="*/ 40686 h 190188"/>
                <a:gd name="connsiteX110" fmla="*/ 471873 w 603655"/>
                <a:gd name="connsiteY110" fmla="*/ 28831 h 190188"/>
                <a:gd name="connsiteX111" fmla="*/ 342405 w 603655"/>
                <a:gd name="connsiteY111" fmla="*/ 27843 h 190188"/>
                <a:gd name="connsiteX112" fmla="*/ 330549 w 603655"/>
                <a:gd name="connsiteY112" fmla="*/ 40545 h 190188"/>
                <a:gd name="connsiteX113" fmla="*/ 344380 w 603655"/>
                <a:gd name="connsiteY113" fmla="*/ 52965 h 190188"/>
                <a:gd name="connsiteX114" fmla="*/ 326033 w 603655"/>
                <a:gd name="connsiteY114" fmla="*/ 52965 h 190188"/>
                <a:gd name="connsiteX115" fmla="*/ 325609 w 603655"/>
                <a:gd name="connsiteY115" fmla="*/ 30101 h 190188"/>
                <a:gd name="connsiteX116" fmla="*/ 305427 w 603655"/>
                <a:gd name="connsiteY116" fmla="*/ 30101 h 190188"/>
                <a:gd name="connsiteX117" fmla="*/ 306274 w 603655"/>
                <a:gd name="connsiteY117" fmla="*/ 52965 h 190188"/>
                <a:gd name="connsiteX118" fmla="*/ 240505 w 603655"/>
                <a:gd name="connsiteY118" fmla="*/ 52965 h 190188"/>
                <a:gd name="connsiteX119" fmla="*/ 240505 w 603655"/>
                <a:gd name="connsiteY119" fmla="*/ 72159 h 190188"/>
                <a:gd name="connsiteX120" fmla="*/ 307121 w 603655"/>
                <a:gd name="connsiteY120" fmla="*/ 72159 h 190188"/>
                <a:gd name="connsiteX121" fmla="*/ 312766 w 603655"/>
                <a:gd name="connsiteY121" fmla="*/ 114712 h 190188"/>
                <a:gd name="connsiteX122" fmla="*/ 321940 w 603655"/>
                <a:gd name="connsiteY122" fmla="*/ 142868 h 190188"/>
                <a:gd name="connsiteX123" fmla="*/ 333231 w 603655"/>
                <a:gd name="connsiteY123" fmla="*/ 157829 h 190188"/>
                <a:gd name="connsiteX124" fmla="*/ 345510 w 603655"/>
                <a:gd name="connsiteY124" fmla="*/ 162063 h 190188"/>
                <a:gd name="connsiteX125" fmla="*/ 356871 w 603655"/>
                <a:gd name="connsiteY125" fmla="*/ 157829 h 190188"/>
                <a:gd name="connsiteX126" fmla="*/ 364139 w 603655"/>
                <a:gd name="connsiteY126" fmla="*/ 142304 h 190188"/>
                <a:gd name="connsiteX127" fmla="*/ 366186 w 603655"/>
                <a:gd name="connsiteY127" fmla="*/ 132495 h 190188"/>
                <a:gd name="connsiteX128" fmla="*/ 367809 w 603655"/>
                <a:gd name="connsiteY128" fmla="*/ 121839 h 190188"/>
                <a:gd name="connsiteX129" fmla="*/ 351578 w 603655"/>
                <a:gd name="connsiteY129" fmla="*/ 116335 h 190188"/>
                <a:gd name="connsiteX130" fmla="*/ 349038 w 603655"/>
                <a:gd name="connsiteY130" fmla="*/ 131436 h 190188"/>
                <a:gd name="connsiteX131" fmla="*/ 347274 w 603655"/>
                <a:gd name="connsiteY131" fmla="*/ 137435 h 190188"/>
                <a:gd name="connsiteX132" fmla="*/ 345227 w 603655"/>
                <a:gd name="connsiteY132" fmla="*/ 138917 h 190188"/>
                <a:gd name="connsiteX133" fmla="*/ 341981 w 603655"/>
                <a:gd name="connsiteY133" fmla="*/ 136658 h 190188"/>
                <a:gd name="connsiteX134" fmla="*/ 332666 w 603655"/>
                <a:gd name="connsiteY134" fmla="*/ 112665 h 190188"/>
                <a:gd name="connsiteX135" fmla="*/ 327162 w 603655"/>
                <a:gd name="connsiteY135" fmla="*/ 72159 h 190188"/>
                <a:gd name="connsiteX136" fmla="*/ 364563 w 603655"/>
                <a:gd name="connsiteY136" fmla="*/ 72159 h 190188"/>
                <a:gd name="connsiteX137" fmla="*/ 364563 w 603655"/>
                <a:gd name="connsiteY137" fmla="*/ 52965 h 190188"/>
                <a:gd name="connsiteX138" fmla="*/ 353131 w 603655"/>
                <a:gd name="connsiteY138" fmla="*/ 52965 h 190188"/>
                <a:gd name="connsiteX139" fmla="*/ 361035 w 603655"/>
                <a:gd name="connsiteY139" fmla="*/ 43791 h 190188"/>
                <a:gd name="connsiteX140" fmla="*/ 351719 w 603655"/>
                <a:gd name="connsiteY140" fmla="*/ 35394 h 190188"/>
                <a:gd name="connsiteX141" fmla="*/ 342405 w 603655"/>
                <a:gd name="connsiteY141" fmla="*/ 27843 h 190188"/>
                <a:gd name="connsiteX142" fmla="*/ 47701 w 603655"/>
                <a:gd name="connsiteY142" fmla="*/ 0 h 190188"/>
                <a:gd name="connsiteX143" fmla="*/ 583791 w 603655"/>
                <a:gd name="connsiteY143" fmla="*/ 0 h 190188"/>
                <a:gd name="connsiteX144" fmla="*/ 603328 w 603655"/>
                <a:gd name="connsiteY144" fmla="*/ 23112 h 190188"/>
                <a:gd name="connsiteX145" fmla="*/ 575491 w 603655"/>
                <a:gd name="connsiteY145" fmla="*/ 174096 h 190188"/>
                <a:gd name="connsiteX146" fmla="*/ 555955 w 603655"/>
                <a:gd name="connsiteY146" fmla="*/ 190188 h 190188"/>
                <a:gd name="connsiteX147" fmla="*/ 19864 w 603655"/>
                <a:gd name="connsiteY147" fmla="*/ 190188 h 190188"/>
                <a:gd name="connsiteX148" fmla="*/ 327 w 603655"/>
                <a:gd name="connsiteY148" fmla="*/ 167076 h 190188"/>
                <a:gd name="connsiteX149" fmla="*/ 28164 w 603655"/>
                <a:gd name="connsiteY149" fmla="*/ 16092 h 190188"/>
                <a:gd name="connsiteX150" fmla="*/ 47701 w 603655"/>
                <a:gd name="connsiteY150" fmla="*/ 0 h 19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03655" h="190188">
                  <a:moveTo>
                    <a:pt x="162833" y="98128"/>
                  </a:moveTo>
                  <a:cubicBezTo>
                    <a:pt x="165938" y="109137"/>
                    <a:pt x="170031" y="118828"/>
                    <a:pt x="175112" y="127202"/>
                  </a:cubicBezTo>
                  <a:cubicBezTo>
                    <a:pt x="169843" y="133036"/>
                    <a:pt x="162268" y="139246"/>
                    <a:pt x="152389" y="145832"/>
                  </a:cubicBezTo>
                  <a:cubicBezTo>
                    <a:pt x="155870" y="138211"/>
                    <a:pt x="158387" y="130801"/>
                    <a:pt x="159940" y="123603"/>
                  </a:cubicBezTo>
                  <a:cubicBezTo>
                    <a:pt x="161492" y="116405"/>
                    <a:pt x="162457" y="107914"/>
                    <a:pt x="162833" y="98128"/>
                  </a:cubicBezTo>
                  <a:close/>
                  <a:moveTo>
                    <a:pt x="176100" y="85144"/>
                  </a:moveTo>
                  <a:lnTo>
                    <a:pt x="194871" y="85144"/>
                  </a:lnTo>
                  <a:cubicBezTo>
                    <a:pt x="192707" y="95870"/>
                    <a:pt x="189649" y="104903"/>
                    <a:pt x="185697" y="112242"/>
                  </a:cubicBezTo>
                  <a:cubicBezTo>
                    <a:pt x="181839" y="104809"/>
                    <a:pt x="178640" y="95776"/>
                    <a:pt x="176100" y="85144"/>
                  </a:cubicBezTo>
                  <a:close/>
                  <a:moveTo>
                    <a:pt x="242622" y="84156"/>
                  </a:moveTo>
                  <a:lnTo>
                    <a:pt x="242622" y="103068"/>
                  </a:lnTo>
                  <a:lnTo>
                    <a:pt x="263086" y="103068"/>
                  </a:lnTo>
                  <a:lnTo>
                    <a:pt x="263086" y="131860"/>
                  </a:lnTo>
                  <a:lnTo>
                    <a:pt x="237117" y="134824"/>
                  </a:lnTo>
                  <a:lnTo>
                    <a:pt x="239517" y="154442"/>
                  </a:lnTo>
                  <a:cubicBezTo>
                    <a:pt x="260311" y="152183"/>
                    <a:pt x="283551" y="149031"/>
                    <a:pt x="309238" y="144985"/>
                  </a:cubicBezTo>
                  <a:lnTo>
                    <a:pt x="308955" y="125509"/>
                  </a:lnTo>
                  <a:cubicBezTo>
                    <a:pt x="297476" y="127202"/>
                    <a:pt x="288914" y="128425"/>
                    <a:pt x="283269" y="129178"/>
                  </a:cubicBezTo>
                  <a:lnTo>
                    <a:pt x="283269" y="103068"/>
                  </a:lnTo>
                  <a:lnTo>
                    <a:pt x="303451" y="103068"/>
                  </a:lnTo>
                  <a:lnTo>
                    <a:pt x="303451" y="84156"/>
                  </a:lnTo>
                  <a:close/>
                  <a:moveTo>
                    <a:pt x="449997" y="59457"/>
                  </a:moveTo>
                  <a:cubicBezTo>
                    <a:pt x="448868" y="62092"/>
                    <a:pt x="447457" y="65056"/>
                    <a:pt x="445763" y="68349"/>
                  </a:cubicBezTo>
                  <a:lnTo>
                    <a:pt x="424734" y="68349"/>
                  </a:lnTo>
                  <a:lnTo>
                    <a:pt x="424734" y="84579"/>
                  </a:lnTo>
                  <a:lnTo>
                    <a:pt x="436307" y="84579"/>
                  </a:lnTo>
                  <a:cubicBezTo>
                    <a:pt x="433202" y="89660"/>
                    <a:pt x="429862" y="94553"/>
                    <a:pt x="426286" y="99257"/>
                  </a:cubicBezTo>
                  <a:lnTo>
                    <a:pt x="426286" y="116617"/>
                  </a:lnTo>
                  <a:lnTo>
                    <a:pt x="464252" y="116617"/>
                  </a:lnTo>
                  <a:lnTo>
                    <a:pt x="464252" y="125085"/>
                  </a:lnTo>
                  <a:lnTo>
                    <a:pt x="421346" y="125085"/>
                  </a:lnTo>
                  <a:lnTo>
                    <a:pt x="421346" y="143151"/>
                  </a:lnTo>
                  <a:lnTo>
                    <a:pt x="464252" y="143151"/>
                  </a:lnTo>
                  <a:lnTo>
                    <a:pt x="464252" y="161216"/>
                  </a:lnTo>
                  <a:lnTo>
                    <a:pt x="483305" y="161216"/>
                  </a:lnTo>
                  <a:lnTo>
                    <a:pt x="483305" y="143151"/>
                  </a:lnTo>
                  <a:lnTo>
                    <a:pt x="520706" y="143151"/>
                  </a:lnTo>
                  <a:lnTo>
                    <a:pt x="520706" y="125085"/>
                  </a:lnTo>
                  <a:lnTo>
                    <a:pt x="483305" y="125085"/>
                  </a:lnTo>
                  <a:lnTo>
                    <a:pt x="483305" y="116617"/>
                  </a:lnTo>
                  <a:lnTo>
                    <a:pt x="512238" y="116617"/>
                  </a:lnTo>
                  <a:lnTo>
                    <a:pt x="512238" y="99822"/>
                  </a:lnTo>
                  <a:lnTo>
                    <a:pt x="483305" y="99822"/>
                  </a:lnTo>
                  <a:lnTo>
                    <a:pt x="483305" y="88108"/>
                  </a:lnTo>
                  <a:lnTo>
                    <a:pt x="464252" y="88108"/>
                  </a:lnTo>
                  <a:lnTo>
                    <a:pt x="464252" y="99822"/>
                  </a:lnTo>
                  <a:lnTo>
                    <a:pt x="447457" y="99822"/>
                  </a:lnTo>
                  <a:cubicBezTo>
                    <a:pt x="450656" y="95494"/>
                    <a:pt x="453949" y="90413"/>
                    <a:pt x="457336" y="84579"/>
                  </a:cubicBezTo>
                  <a:lnTo>
                    <a:pt x="515202" y="84579"/>
                  </a:lnTo>
                  <a:lnTo>
                    <a:pt x="515202" y="68349"/>
                  </a:lnTo>
                  <a:lnTo>
                    <a:pt x="466087" y="68349"/>
                  </a:lnTo>
                  <a:cubicBezTo>
                    <a:pt x="467310" y="65997"/>
                    <a:pt x="468439" y="63597"/>
                    <a:pt x="469474" y="61151"/>
                  </a:cubicBezTo>
                  <a:close/>
                  <a:moveTo>
                    <a:pt x="209408" y="30242"/>
                  </a:moveTo>
                  <a:cubicBezTo>
                    <a:pt x="185885" y="35417"/>
                    <a:pt x="164668" y="38381"/>
                    <a:pt x="145755" y="39134"/>
                  </a:cubicBezTo>
                  <a:lnTo>
                    <a:pt x="145755" y="80486"/>
                  </a:lnTo>
                  <a:cubicBezTo>
                    <a:pt x="145755" y="94694"/>
                    <a:pt x="144979" y="106008"/>
                    <a:pt x="143427" y="114430"/>
                  </a:cubicBezTo>
                  <a:cubicBezTo>
                    <a:pt x="141874" y="122851"/>
                    <a:pt x="138840" y="131436"/>
                    <a:pt x="134324" y="140187"/>
                  </a:cubicBezTo>
                  <a:lnTo>
                    <a:pt x="134324" y="96011"/>
                  </a:lnTo>
                  <a:lnTo>
                    <a:pt x="110330" y="96011"/>
                  </a:lnTo>
                  <a:lnTo>
                    <a:pt x="110330" y="93612"/>
                  </a:lnTo>
                  <a:lnTo>
                    <a:pt x="110330" y="85144"/>
                  </a:lnTo>
                  <a:lnTo>
                    <a:pt x="140957" y="85144"/>
                  </a:lnTo>
                  <a:lnTo>
                    <a:pt x="140957" y="68067"/>
                  </a:lnTo>
                  <a:lnTo>
                    <a:pt x="135311" y="68067"/>
                  </a:lnTo>
                  <a:lnTo>
                    <a:pt x="135311" y="31512"/>
                  </a:lnTo>
                  <a:lnTo>
                    <a:pt x="117528" y="31512"/>
                  </a:lnTo>
                  <a:lnTo>
                    <a:pt x="117528" y="68067"/>
                  </a:lnTo>
                  <a:lnTo>
                    <a:pt x="110330" y="68067"/>
                  </a:lnTo>
                  <a:lnTo>
                    <a:pt x="110330" y="33912"/>
                  </a:lnTo>
                  <a:lnTo>
                    <a:pt x="92547" y="33912"/>
                  </a:lnTo>
                  <a:lnTo>
                    <a:pt x="92547" y="87543"/>
                  </a:lnTo>
                  <a:cubicBezTo>
                    <a:pt x="92547" y="100716"/>
                    <a:pt x="92336" y="110666"/>
                    <a:pt x="91912" y="117393"/>
                  </a:cubicBezTo>
                  <a:cubicBezTo>
                    <a:pt x="91489" y="124121"/>
                    <a:pt x="90619" y="130025"/>
                    <a:pt x="89301" y="135106"/>
                  </a:cubicBezTo>
                  <a:cubicBezTo>
                    <a:pt x="87984" y="140187"/>
                    <a:pt x="85867" y="145691"/>
                    <a:pt x="82950" y="151619"/>
                  </a:cubicBezTo>
                  <a:lnTo>
                    <a:pt x="99181" y="162063"/>
                  </a:lnTo>
                  <a:cubicBezTo>
                    <a:pt x="102850" y="154630"/>
                    <a:pt x="105461" y="147385"/>
                    <a:pt x="107014" y="140328"/>
                  </a:cubicBezTo>
                  <a:cubicBezTo>
                    <a:pt x="108566" y="133271"/>
                    <a:pt x="109578" y="124662"/>
                    <a:pt x="110048" y="114500"/>
                  </a:cubicBezTo>
                  <a:lnTo>
                    <a:pt x="116258" y="114500"/>
                  </a:lnTo>
                  <a:lnTo>
                    <a:pt x="116258" y="159663"/>
                  </a:lnTo>
                  <a:lnTo>
                    <a:pt x="134324" y="159663"/>
                  </a:lnTo>
                  <a:lnTo>
                    <a:pt x="134324" y="146961"/>
                  </a:lnTo>
                  <a:lnTo>
                    <a:pt x="145191" y="159805"/>
                  </a:lnTo>
                  <a:cubicBezTo>
                    <a:pt x="147449" y="155853"/>
                    <a:pt x="149566" y="151807"/>
                    <a:pt x="151542" y="147667"/>
                  </a:cubicBezTo>
                  <a:lnTo>
                    <a:pt x="162551" y="162345"/>
                  </a:lnTo>
                  <a:cubicBezTo>
                    <a:pt x="171866" y="155759"/>
                    <a:pt x="179722" y="149125"/>
                    <a:pt x="186120" y="142445"/>
                  </a:cubicBezTo>
                  <a:cubicBezTo>
                    <a:pt x="191766" y="148937"/>
                    <a:pt x="198917" y="155571"/>
                    <a:pt x="207573" y="162345"/>
                  </a:cubicBezTo>
                  <a:lnTo>
                    <a:pt x="217029" y="145550"/>
                  </a:lnTo>
                  <a:cubicBezTo>
                    <a:pt x="208843" y="140093"/>
                    <a:pt x="202116" y="134400"/>
                    <a:pt x="196847" y="128473"/>
                  </a:cubicBezTo>
                  <a:cubicBezTo>
                    <a:pt x="200422" y="122733"/>
                    <a:pt x="203480" y="116453"/>
                    <a:pt x="206020" y="109631"/>
                  </a:cubicBezTo>
                  <a:cubicBezTo>
                    <a:pt x="208561" y="102809"/>
                    <a:pt x="210913" y="94882"/>
                    <a:pt x="213077" y="85850"/>
                  </a:cubicBezTo>
                  <a:lnTo>
                    <a:pt x="213077" y="67079"/>
                  </a:lnTo>
                  <a:lnTo>
                    <a:pt x="163115" y="67079"/>
                  </a:lnTo>
                  <a:lnTo>
                    <a:pt x="163115" y="57905"/>
                  </a:lnTo>
                  <a:cubicBezTo>
                    <a:pt x="183439" y="55458"/>
                    <a:pt x="199999" y="52777"/>
                    <a:pt x="212795" y="49860"/>
                  </a:cubicBezTo>
                  <a:close/>
                  <a:moveTo>
                    <a:pt x="471873" y="28831"/>
                  </a:moveTo>
                  <a:lnTo>
                    <a:pt x="449009" y="31795"/>
                  </a:lnTo>
                  <a:lnTo>
                    <a:pt x="451832" y="40686"/>
                  </a:lnTo>
                  <a:lnTo>
                    <a:pt x="401305" y="40686"/>
                  </a:lnTo>
                  <a:lnTo>
                    <a:pt x="401305" y="89378"/>
                  </a:lnTo>
                  <a:cubicBezTo>
                    <a:pt x="401305" y="99446"/>
                    <a:pt x="400976" y="107585"/>
                    <a:pt x="400317" y="113794"/>
                  </a:cubicBezTo>
                  <a:cubicBezTo>
                    <a:pt x="399659" y="120004"/>
                    <a:pt x="398388" y="126003"/>
                    <a:pt x="396507" y="131789"/>
                  </a:cubicBezTo>
                  <a:cubicBezTo>
                    <a:pt x="394625" y="137576"/>
                    <a:pt x="391708" y="144092"/>
                    <a:pt x="387756" y="151337"/>
                  </a:cubicBezTo>
                  <a:lnTo>
                    <a:pt x="405822" y="161639"/>
                  </a:lnTo>
                  <a:cubicBezTo>
                    <a:pt x="409867" y="154018"/>
                    <a:pt x="412925" y="147032"/>
                    <a:pt x="414995" y="140681"/>
                  </a:cubicBezTo>
                  <a:cubicBezTo>
                    <a:pt x="417065" y="134330"/>
                    <a:pt x="418547" y="127085"/>
                    <a:pt x="419441" y="118946"/>
                  </a:cubicBezTo>
                  <a:cubicBezTo>
                    <a:pt x="420335" y="110807"/>
                    <a:pt x="420782" y="100387"/>
                    <a:pt x="420782" y="87684"/>
                  </a:cubicBezTo>
                  <a:lnTo>
                    <a:pt x="420782" y="57623"/>
                  </a:lnTo>
                  <a:lnTo>
                    <a:pt x="519012" y="57623"/>
                  </a:lnTo>
                  <a:lnTo>
                    <a:pt x="519012" y="40686"/>
                  </a:lnTo>
                  <a:lnTo>
                    <a:pt x="476107" y="40686"/>
                  </a:lnTo>
                  <a:cubicBezTo>
                    <a:pt x="474696" y="36358"/>
                    <a:pt x="473284" y="32406"/>
                    <a:pt x="471873" y="28831"/>
                  </a:cubicBezTo>
                  <a:close/>
                  <a:moveTo>
                    <a:pt x="342405" y="27843"/>
                  </a:moveTo>
                  <a:lnTo>
                    <a:pt x="330549" y="40545"/>
                  </a:lnTo>
                  <a:cubicBezTo>
                    <a:pt x="333466" y="42897"/>
                    <a:pt x="338076" y="47037"/>
                    <a:pt x="344380" y="52965"/>
                  </a:cubicBezTo>
                  <a:lnTo>
                    <a:pt x="326033" y="52965"/>
                  </a:lnTo>
                  <a:cubicBezTo>
                    <a:pt x="325751" y="42897"/>
                    <a:pt x="325609" y="35276"/>
                    <a:pt x="325609" y="30101"/>
                  </a:cubicBezTo>
                  <a:lnTo>
                    <a:pt x="305427" y="30101"/>
                  </a:lnTo>
                  <a:cubicBezTo>
                    <a:pt x="305803" y="33206"/>
                    <a:pt x="306086" y="40828"/>
                    <a:pt x="306274" y="52965"/>
                  </a:cubicBezTo>
                  <a:lnTo>
                    <a:pt x="240505" y="52965"/>
                  </a:lnTo>
                  <a:lnTo>
                    <a:pt x="240505" y="72159"/>
                  </a:lnTo>
                  <a:lnTo>
                    <a:pt x="307121" y="72159"/>
                  </a:lnTo>
                  <a:cubicBezTo>
                    <a:pt x="308250" y="88531"/>
                    <a:pt x="310132" y="102715"/>
                    <a:pt x="312766" y="114712"/>
                  </a:cubicBezTo>
                  <a:cubicBezTo>
                    <a:pt x="315401" y="126708"/>
                    <a:pt x="318459" y="136094"/>
                    <a:pt x="321940" y="142868"/>
                  </a:cubicBezTo>
                  <a:cubicBezTo>
                    <a:pt x="325798" y="150019"/>
                    <a:pt x="329561" y="155006"/>
                    <a:pt x="333231" y="157829"/>
                  </a:cubicBezTo>
                  <a:cubicBezTo>
                    <a:pt x="336900" y="160651"/>
                    <a:pt x="340993" y="162063"/>
                    <a:pt x="345510" y="162063"/>
                  </a:cubicBezTo>
                  <a:cubicBezTo>
                    <a:pt x="350120" y="162063"/>
                    <a:pt x="353907" y="160651"/>
                    <a:pt x="356871" y="157829"/>
                  </a:cubicBezTo>
                  <a:cubicBezTo>
                    <a:pt x="359835" y="155006"/>
                    <a:pt x="362258" y="149831"/>
                    <a:pt x="364139" y="142304"/>
                  </a:cubicBezTo>
                  <a:cubicBezTo>
                    <a:pt x="364798" y="139858"/>
                    <a:pt x="365480" y="136588"/>
                    <a:pt x="366186" y="132495"/>
                  </a:cubicBezTo>
                  <a:cubicBezTo>
                    <a:pt x="366892" y="128402"/>
                    <a:pt x="367433" y="124850"/>
                    <a:pt x="367809" y="121839"/>
                  </a:cubicBezTo>
                  <a:lnTo>
                    <a:pt x="351578" y="116335"/>
                  </a:lnTo>
                  <a:cubicBezTo>
                    <a:pt x="350826" y="121416"/>
                    <a:pt x="349979" y="126450"/>
                    <a:pt x="349038" y="131436"/>
                  </a:cubicBezTo>
                  <a:cubicBezTo>
                    <a:pt x="348379" y="134447"/>
                    <a:pt x="347791" y="136447"/>
                    <a:pt x="347274" y="137435"/>
                  </a:cubicBezTo>
                  <a:cubicBezTo>
                    <a:pt x="346756" y="138423"/>
                    <a:pt x="346074" y="138917"/>
                    <a:pt x="345227" y="138917"/>
                  </a:cubicBezTo>
                  <a:cubicBezTo>
                    <a:pt x="344286" y="138917"/>
                    <a:pt x="343204" y="138164"/>
                    <a:pt x="341981" y="136658"/>
                  </a:cubicBezTo>
                  <a:cubicBezTo>
                    <a:pt x="338123" y="131013"/>
                    <a:pt x="335018" y="123015"/>
                    <a:pt x="332666" y="112665"/>
                  </a:cubicBezTo>
                  <a:cubicBezTo>
                    <a:pt x="330314" y="102315"/>
                    <a:pt x="328479" y="88814"/>
                    <a:pt x="327162" y="72159"/>
                  </a:cubicBezTo>
                  <a:lnTo>
                    <a:pt x="364563" y="72159"/>
                  </a:lnTo>
                  <a:lnTo>
                    <a:pt x="364563" y="52965"/>
                  </a:lnTo>
                  <a:lnTo>
                    <a:pt x="353131" y="52965"/>
                  </a:lnTo>
                  <a:lnTo>
                    <a:pt x="361035" y="43791"/>
                  </a:lnTo>
                  <a:cubicBezTo>
                    <a:pt x="358870" y="41627"/>
                    <a:pt x="355765" y="38828"/>
                    <a:pt x="351719" y="35394"/>
                  </a:cubicBezTo>
                  <a:cubicBezTo>
                    <a:pt x="347674" y="31959"/>
                    <a:pt x="344569" y="29443"/>
                    <a:pt x="342405" y="27843"/>
                  </a:cubicBezTo>
                  <a:close/>
                  <a:moveTo>
                    <a:pt x="47701" y="0"/>
                  </a:moveTo>
                  <a:lnTo>
                    <a:pt x="583791" y="0"/>
                  </a:lnTo>
                  <a:cubicBezTo>
                    <a:pt x="596190" y="0"/>
                    <a:pt x="605548" y="11071"/>
                    <a:pt x="603328" y="23112"/>
                  </a:cubicBezTo>
                  <a:lnTo>
                    <a:pt x="575491" y="174096"/>
                  </a:lnTo>
                  <a:cubicBezTo>
                    <a:pt x="573774" y="183413"/>
                    <a:pt x="565549" y="190188"/>
                    <a:pt x="555955" y="190188"/>
                  </a:cubicBezTo>
                  <a:lnTo>
                    <a:pt x="19864" y="190188"/>
                  </a:lnTo>
                  <a:cubicBezTo>
                    <a:pt x="7465" y="190188"/>
                    <a:pt x="-1893" y="179117"/>
                    <a:pt x="327" y="167076"/>
                  </a:cubicBezTo>
                  <a:lnTo>
                    <a:pt x="28164" y="16092"/>
                  </a:lnTo>
                  <a:cubicBezTo>
                    <a:pt x="29882" y="6775"/>
                    <a:pt x="38107" y="0"/>
                    <a:pt x="47701" y="0"/>
                  </a:cubicBezTo>
                  <a:close/>
                </a:path>
              </a:pathLst>
            </a:custGeom>
            <a:solidFill>
              <a:srgbClr val="C9512E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8872" tIns="59436" rIns="118872" bIns="5943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340">
                <a:solidFill>
                  <a:schemeClr val="lt1"/>
                </a:solidFill>
              </a:endParaRPr>
            </a:p>
          </p:txBody>
        </p:sp>
        <p:sp>
          <p:nvSpPr>
            <p:cNvPr id="24" name="TextBox 25">
              <a:extLst>
                <a:ext uri="{FF2B5EF4-FFF2-40B4-BE49-F238E27FC236}">
                  <a16:creationId xmlns:a16="http://schemas.microsoft.com/office/drawing/2014/main" id="{59888B74-03ED-19A4-1903-A827D2C3E80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56117" y="-100565"/>
              <a:ext cx="606226" cy="239230"/>
            </a:xfrm>
            <a:custGeom>
              <a:avLst/>
              <a:gdLst/>
              <a:ahLst/>
              <a:cxnLst/>
              <a:rect l="l" t="t" r="r" b="b"/>
              <a:pathLst>
                <a:path w="3021282" h="1192263">
                  <a:moveTo>
                    <a:pt x="1345320" y="234543"/>
                  </a:moveTo>
                  <a:lnTo>
                    <a:pt x="1345320" y="573329"/>
                  </a:lnTo>
                  <a:lnTo>
                    <a:pt x="1467479" y="573329"/>
                  </a:lnTo>
                  <a:cubicBezTo>
                    <a:pt x="1534801" y="573329"/>
                    <a:pt x="1589637" y="560298"/>
                    <a:pt x="1631985" y="534238"/>
                  </a:cubicBezTo>
                  <a:cubicBezTo>
                    <a:pt x="1674333" y="508178"/>
                    <a:pt x="1695507" y="464744"/>
                    <a:pt x="1695507" y="403936"/>
                  </a:cubicBezTo>
                  <a:cubicBezTo>
                    <a:pt x="1695507" y="344214"/>
                    <a:pt x="1674062" y="301052"/>
                    <a:pt x="1631170" y="274448"/>
                  </a:cubicBezTo>
                  <a:cubicBezTo>
                    <a:pt x="1588279" y="247845"/>
                    <a:pt x="1533715" y="234543"/>
                    <a:pt x="1467479" y="234543"/>
                  </a:cubicBezTo>
                  <a:close/>
                  <a:moveTo>
                    <a:pt x="278521" y="234543"/>
                  </a:moveTo>
                  <a:lnTo>
                    <a:pt x="278521" y="573329"/>
                  </a:lnTo>
                  <a:lnTo>
                    <a:pt x="400679" y="573329"/>
                  </a:lnTo>
                  <a:cubicBezTo>
                    <a:pt x="468001" y="573329"/>
                    <a:pt x="522837" y="560298"/>
                    <a:pt x="565185" y="534238"/>
                  </a:cubicBezTo>
                  <a:cubicBezTo>
                    <a:pt x="607533" y="508178"/>
                    <a:pt x="628707" y="464744"/>
                    <a:pt x="628707" y="403936"/>
                  </a:cubicBezTo>
                  <a:cubicBezTo>
                    <a:pt x="628707" y="344214"/>
                    <a:pt x="607262" y="301052"/>
                    <a:pt x="564371" y="274448"/>
                  </a:cubicBezTo>
                  <a:cubicBezTo>
                    <a:pt x="521479" y="247845"/>
                    <a:pt x="466916" y="234543"/>
                    <a:pt x="400679" y="234543"/>
                  </a:cubicBezTo>
                  <a:close/>
                  <a:moveTo>
                    <a:pt x="2027730" y="0"/>
                  </a:moveTo>
                  <a:lnTo>
                    <a:pt x="3021282" y="0"/>
                  </a:lnTo>
                  <a:lnTo>
                    <a:pt x="3021282" y="245945"/>
                  </a:lnTo>
                  <a:lnTo>
                    <a:pt x="2662952" y="245945"/>
                  </a:lnTo>
                  <a:lnTo>
                    <a:pt x="2662952" y="1192263"/>
                  </a:lnTo>
                  <a:lnTo>
                    <a:pt x="2386060" y="1192263"/>
                  </a:lnTo>
                  <a:lnTo>
                    <a:pt x="2386060" y="245945"/>
                  </a:lnTo>
                  <a:lnTo>
                    <a:pt x="2027730" y="245945"/>
                  </a:lnTo>
                  <a:close/>
                  <a:moveTo>
                    <a:pt x="1066800" y="0"/>
                  </a:moveTo>
                  <a:lnTo>
                    <a:pt x="1498425" y="0"/>
                  </a:lnTo>
                  <a:cubicBezTo>
                    <a:pt x="1598323" y="0"/>
                    <a:pt x="1685192" y="16559"/>
                    <a:pt x="1759029" y="49678"/>
                  </a:cubicBezTo>
                  <a:cubicBezTo>
                    <a:pt x="1832867" y="82796"/>
                    <a:pt x="1889603" y="129759"/>
                    <a:pt x="1929236" y="190567"/>
                  </a:cubicBezTo>
                  <a:cubicBezTo>
                    <a:pt x="1968870" y="251374"/>
                    <a:pt x="1988686" y="322497"/>
                    <a:pt x="1988686" y="403936"/>
                  </a:cubicBezTo>
                  <a:cubicBezTo>
                    <a:pt x="1988686" y="485375"/>
                    <a:pt x="1968870" y="556498"/>
                    <a:pt x="1929236" y="617306"/>
                  </a:cubicBezTo>
                  <a:cubicBezTo>
                    <a:pt x="1889603" y="678113"/>
                    <a:pt x="1832867" y="725076"/>
                    <a:pt x="1759029" y="758195"/>
                  </a:cubicBezTo>
                  <a:cubicBezTo>
                    <a:pt x="1685192" y="791313"/>
                    <a:pt x="1598323" y="807872"/>
                    <a:pt x="1498425" y="807872"/>
                  </a:cubicBezTo>
                  <a:lnTo>
                    <a:pt x="1345320" y="807872"/>
                  </a:lnTo>
                  <a:lnTo>
                    <a:pt x="1345320" y="1192263"/>
                  </a:lnTo>
                  <a:lnTo>
                    <a:pt x="1066800" y="1192263"/>
                  </a:lnTo>
                  <a:close/>
                  <a:moveTo>
                    <a:pt x="0" y="0"/>
                  </a:moveTo>
                  <a:lnTo>
                    <a:pt x="431625" y="0"/>
                  </a:lnTo>
                  <a:cubicBezTo>
                    <a:pt x="531524" y="0"/>
                    <a:pt x="618392" y="16559"/>
                    <a:pt x="692229" y="49678"/>
                  </a:cubicBezTo>
                  <a:cubicBezTo>
                    <a:pt x="766067" y="82796"/>
                    <a:pt x="822803" y="129759"/>
                    <a:pt x="862436" y="190567"/>
                  </a:cubicBezTo>
                  <a:cubicBezTo>
                    <a:pt x="902070" y="251374"/>
                    <a:pt x="921887" y="322497"/>
                    <a:pt x="921887" y="403936"/>
                  </a:cubicBezTo>
                  <a:cubicBezTo>
                    <a:pt x="921887" y="485375"/>
                    <a:pt x="902070" y="556498"/>
                    <a:pt x="862436" y="617306"/>
                  </a:cubicBezTo>
                  <a:cubicBezTo>
                    <a:pt x="822803" y="678113"/>
                    <a:pt x="766067" y="725076"/>
                    <a:pt x="692229" y="758195"/>
                  </a:cubicBezTo>
                  <a:cubicBezTo>
                    <a:pt x="618392" y="791313"/>
                    <a:pt x="531524" y="807872"/>
                    <a:pt x="431625" y="807872"/>
                  </a:cubicBezTo>
                  <a:lnTo>
                    <a:pt x="278521" y="807872"/>
                  </a:lnTo>
                  <a:lnTo>
                    <a:pt x="278521" y="1192263"/>
                  </a:lnTo>
                  <a:lnTo>
                    <a:pt x="0" y="1192263"/>
                  </a:lnTo>
                  <a:close/>
                </a:path>
              </a:pathLst>
            </a:custGeom>
            <a:solidFill>
              <a:srgbClr val="C9512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en-US" sz="16640" dirty="0">
                <a:solidFill>
                  <a:srgbClr val="C9512E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25" name="TextBox 12">
              <a:extLst>
                <a:ext uri="{FF2B5EF4-FFF2-40B4-BE49-F238E27FC236}">
                  <a16:creationId xmlns:a16="http://schemas.microsoft.com/office/drawing/2014/main" id="{64FE9B80-3AB3-38DB-57B3-A634E57275C3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40926" y="200400"/>
              <a:ext cx="1412732" cy="104867"/>
            </a:xfrm>
            <a:custGeom>
              <a:avLst/>
              <a:gdLst/>
              <a:ahLst/>
              <a:cxnLst/>
              <a:rect l="l" t="t" r="r" b="b"/>
              <a:pathLst>
                <a:path w="1086717" h="80667">
                  <a:moveTo>
                    <a:pt x="46549" y="51692"/>
                  </a:moveTo>
                  <a:lnTo>
                    <a:pt x="52292" y="54950"/>
                  </a:lnTo>
                  <a:cubicBezTo>
                    <a:pt x="50578" y="59008"/>
                    <a:pt x="48292" y="63451"/>
                    <a:pt x="45434" y="68280"/>
                  </a:cubicBezTo>
                  <a:cubicBezTo>
                    <a:pt x="42577" y="73109"/>
                    <a:pt x="39834" y="77238"/>
                    <a:pt x="37205" y="80667"/>
                  </a:cubicBezTo>
                  <a:lnTo>
                    <a:pt x="31718" y="76038"/>
                  </a:lnTo>
                  <a:cubicBezTo>
                    <a:pt x="34519" y="72609"/>
                    <a:pt x="37262" y="68694"/>
                    <a:pt x="39948" y="64294"/>
                  </a:cubicBezTo>
                  <a:cubicBezTo>
                    <a:pt x="42634" y="59893"/>
                    <a:pt x="44834" y="55693"/>
                    <a:pt x="46549" y="51692"/>
                  </a:cubicBezTo>
                  <a:close/>
                  <a:moveTo>
                    <a:pt x="64980" y="51607"/>
                  </a:moveTo>
                  <a:cubicBezTo>
                    <a:pt x="66866" y="54636"/>
                    <a:pt x="69294" y="58879"/>
                    <a:pt x="72266" y="64337"/>
                  </a:cubicBezTo>
                  <a:cubicBezTo>
                    <a:pt x="75238" y="69795"/>
                    <a:pt x="77038" y="73124"/>
                    <a:pt x="77667" y="74324"/>
                  </a:cubicBezTo>
                  <a:lnTo>
                    <a:pt x="79038" y="76895"/>
                  </a:lnTo>
                  <a:lnTo>
                    <a:pt x="73123" y="80496"/>
                  </a:lnTo>
                  <a:cubicBezTo>
                    <a:pt x="71523" y="77181"/>
                    <a:pt x="69337" y="73038"/>
                    <a:pt x="66566" y="68066"/>
                  </a:cubicBezTo>
                  <a:cubicBezTo>
                    <a:pt x="63794" y="63094"/>
                    <a:pt x="61351" y="58836"/>
                    <a:pt x="59236" y="55293"/>
                  </a:cubicBezTo>
                  <a:close/>
                  <a:moveTo>
                    <a:pt x="1027309" y="50578"/>
                  </a:moveTo>
                  <a:lnTo>
                    <a:pt x="1027309" y="68494"/>
                  </a:lnTo>
                  <a:lnTo>
                    <a:pt x="1070601" y="68494"/>
                  </a:lnTo>
                  <a:lnTo>
                    <a:pt x="1070601" y="50578"/>
                  </a:lnTo>
                  <a:close/>
                  <a:moveTo>
                    <a:pt x="11401" y="48092"/>
                  </a:moveTo>
                  <a:lnTo>
                    <a:pt x="11401" y="61465"/>
                  </a:lnTo>
                  <a:lnTo>
                    <a:pt x="23317" y="59322"/>
                  </a:lnTo>
                  <a:lnTo>
                    <a:pt x="23317" y="48092"/>
                  </a:lnTo>
                  <a:close/>
                  <a:moveTo>
                    <a:pt x="548030" y="45692"/>
                  </a:moveTo>
                  <a:lnTo>
                    <a:pt x="548030" y="67809"/>
                  </a:lnTo>
                  <a:lnTo>
                    <a:pt x="570919" y="67809"/>
                  </a:lnTo>
                  <a:lnTo>
                    <a:pt x="570919" y="45692"/>
                  </a:lnTo>
                  <a:close/>
                  <a:moveTo>
                    <a:pt x="1020366" y="43806"/>
                  </a:moveTo>
                  <a:lnTo>
                    <a:pt x="1077544" y="43806"/>
                  </a:lnTo>
                  <a:lnTo>
                    <a:pt x="1077544" y="79639"/>
                  </a:lnTo>
                  <a:lnTo>
                    <a:pt x="1070601" y="79639"/>
                  </a:lnTo>
                  <a:lnTo>
                    <a:pt x="1070601" y="75010"/>
                  </a:lnTo>
                  <a:lnTo>
                    <a:pt x="1027309" y="75010"/>
                  </a:lnTo>
                  <a:lnTo>
                    <a:pt x="1027309" y="79639"/>
                  </a:lnTo>
                  <a:lnTo>
                    <a:pt x="1020366" y="79639"/>
                  </a:lnTo>
                  <a:close/>
                  <a:moveTo>
                    <a:pt x="758257" y="40034"/>
                  </a:moveTo>
                  <a:cubicBezTo>
                    <a:pt x="760257" y="47292"/>
                    <a:pt x="762886" y="53235"/>
                    <a:pt x="766143" y="57865"/>
                  </a:cubicBezTo>
                  <a:cubicBezTo>
                    <a:pt x="769458" y="52892"/>
                    <a:pt x="771916" y="46949"/>
                    <a:pt x="773516" y="40034"/>
                  </a:cubicBezTo>
                  <a:close/>
                  <a:moveTo>
                    <a:pt x="839715" y="39862"/>
                  </a:moveTo>
                  <a:lnTo>
                    <a:pt x="846915" y="39948"/>
                  </a:lnTo>
                  <a:cubicBezTo>
                    <a:pt x="846858" y="40291"/>
                    <a:pt x="846730" y="41334"/>
                    <a:pt x="846530" y="43077"/>
                  </a:cubicBezTo>
                  <a:cubicBezTo>
                    <a:pt x="846330" y="44820"/>
                    <a:pt x="846087" y="46635"/>
                    <a:pt x="845801" y="48521"/>
                  </a:cubicBezTo>
                  <a:lnTo>
                    <a:pt x="878462" y="48521"/>
                  </a:lnTo>
                  <a:cubicBezTo>
                    <a:pt x="877948" y="55150"/>
                    <a:pt x="877091" y="61694"/>
                    <a:pt x="875891" y="68152"/>
                  </a:cubicBezTo>
                  <a:cubicBezTo>
                    <a:pt x="875205" y="71866"/>
                    <a:pt x="874019" y="74595"/>
                    <a:pt x="872333" y="76338"/>
                  </a:cubicBezTo>
                  <a:cubicBezTo>
                    <a:pt x="870647" y="78081"/>
                    <a:pt x="868118" y="78981"/>
                    <a:pt x="864746" y="79039"/>
                  </a:cubicBezTo>
                  <a:cubicBezTo>
                    <a:pt x="859717" y="79153"/>
                    <a:pt x="854659" y="78896"/>
                    <a:pt x="849573" y="78267"/>
                  </a:cubicBezTo>
                  <a:lnTo>
                    <a:pt x="848373" y="72009"/>
                  </a:lnTo>
                  <a:cubicBezTo>
                    <a:pt x="852830" y="72752"/>
                    <a:pt x="857345" y="73124"/>
                    <a:pt x="861917" y="73124"/>
                  </a:cubicBezTo>
                  <a:cubicBezTo>
                    <a:pt x="864032" y="73124"/>
                    <a:pt x="865561" y="72695"/>
                    <a:pt x="866504" y="71838"/>
                  </a:cubicBezTo>
                  <a:cubicBezTo>
                    <a:pt x="867447" y="70980"/>
                    <a:pt x="868232" y="69266"/>
                    <a:pt x="868861" y="66694"/>
                  </a:cubicBezTo>
                  <a:cubicBezTo>
                    <a:pt x="869833" y="62751"/>
                    <a:pt x="870461" y="58722"/>
                    <a:pt x="870747" y="54607"/>
                  </a:cubicBezTo>
                  <a:lnTo>
                    <a:pt x="844601" y="54607"/>
                  </a:lnTo>
                  <a:cubicBezTo>
                    <a:pt x="843515" y="58550"/>
                    <a:pt x="841872" y="61951"/>
                    <a:pt x="839672" y="64808"/>
                  </a:cubicBezTo>
                  <a:cubicBezTo>
                    <a:pt x="837471" y="67666"/>
                    <a:pt x="834485" y="70266"/>
                    <a:pt x="830713" y="72609"/>
                  </a:cubicBezTo>
                  <a:cubicBezTo>
                    <a:pt x="826942" y="74952"/>
                    <a:pt x="821970" y="77353"/>
                    <a:pt x="815797" y="79810"/>
                  </a:cubicBezTo>
                  <a:lnTo>
                    <a:pt x="811854" y="74152"/>
                  </a:lnTo>
                  <a:cubicBezTo>
                    <a:pt x="817226" y="72209"/>
                    <a:pt x="821584" y="70309"/>
                    <a:pt x="824927" y="68452"/>
                  </a:cubicBezTo>
                  <a:cubicBezTo>
                    <a:pt x="828270" y="66594"/>
                    <a:pt x="830928" y="64565"/>
                    <a:pt x="832899" y="62365"/>
                  </a:cubicBezTo>
                  <a:cubicBezTo>
                    <a:pt x="834871" y="60165"/>
                    <a:pt x="836343" y="57579"/>
                    <a:pt x="837314" y="54607"/>
                  </a:cubicBezTo>
                  <a:lnTo>
                    <a:pt x="814683" y="54607"/>
                  </a:lnTo>
                  <a:lnTo>
                    <a:pt x="814683" y="48521"/>
                  </a:lnTo>
                  <a:lnTo>
                    <a:pt x="838686" y="48521"/>
                  </a:lnTo>
                  <a:cubicBezTo>
                    <a:pt x="839257" y="44749"/>
                    <a:pt x="839600" y="41863"/>
                    <a:pt x="839715" y="39862"/>
                  </a:cubicBezTo>
                  <a:close/>
                  <a:moveTo>
                    <a:pt x="603761" y="35747"/>
                  </a:moveTo>
                  <a:lnTo>
                    <a:pt x="641052" y="35747"/>
                  </a:lnTo>
                  <a:lnTo>
                    <a:pt x="641052" y="42520"/>
                  </a:lnTo>
                  <a:lnTo>
                    <a:pt x="626050" y="42520"/>
                  </a:lnTo>
                  <a:lnTo>
                    <a:pt x="626050" y="63437"/>
                  </a:lnTo>
                  <a:cubicBezTo>
                    <a:pt x="631536" y="62637"/>
                    <a:pt x="637508" y="61694"/>
                    <a:pt x="643966" y="60608"/>
                  </a:cubicBezTo>
                  <a:lnTo>
                    <a:pt x="644138" y="67466"/>
                  </a:lnTo>
                  <a:cubicBezTo>
                    <a:pt x="626536" y="70323"/>
                    <a:pt x="612562" y="72409"/>
                    <a:pt x="602218" y="73724"/>
                  </a:cubicBezTo>
                  <a:lnTo>
                    <a:pt x="601275" y="66951"/>
                  </a:lnTo>
                  <a:cubicBezTo>
                    <a:pt x="605733" y="66380"/>
                    <a:pt x="609048" y="65923"/>
                    <a:pt x="611219" y="65580"/>
                  </a:cubicBezTo>
                  <a:lnTo>
                    <a:pt x="618935" y="64551"/>
                  </a:lnTo>
                  <a:lnTo>
                    <a:pt x="618935" y="42520"/>
                  </a:lnTo>
                  <a:lnTo>
                    <a:pt x="603761" y="42520"/>
                  </a:lnTo>
                  <a:close/>
                  <a:moveTo>
                    <a:pt x="400993" y="34376"/>
                  </a:moveTo>
                  <a:lnTo>
                    <a:pt x="477974" y="34376"/>
                  </a:lnTo>
                  <a:lnTo>
                    <a:pt x="477974" y="41748"/>
                  </a:lnTo>
                  <a:lnTo>
                    <a:pt x="400993" y="41748"/>
                  </a:lnTo>
                  <a:close/>
                  <a:moveTo>
                    <a:pt x="717452" y="32061"/>
                  </a:moveTo>
                  <a:lnTo>
                    <a:pt x="717452" y="41062"/>
                  </a:lnTo>
                  <a:cubicBezTo>
                    <a:pt x="717452" y="43348"/>
                    <a:pt x="717423" y="45034"/>
                    <a:pt x="717366" y="46120"/>
                  </a:cubicBezTo>
                  <a:lnTo>
                    <a:pt x="730053" y="46120"/>
                  </a:lnTo>
                  <a:lnTo>
                    <a:pt x="730053" y="32061"/>
                  </a:lnTo>
                  <a:close/>
                  <a:moveTo>
                    <a:pt x="11401" y="30518"/>
                  </a:moveTo>
                  <a:lnTo>
                    <a:pt x="11401" y="41920"/>
                  </a:lnTo>
                  <a:lnTo>
                    <a:pt x="23317" y="41920"/>
                  </a:lnTo>
                  <a:lnTo>
                    <a:pt x="23317" y="30518"/>
                  </a:lnTo>
                  <a:close/>
                  <a:moveTo>
                    <a:pt x="514683" y="25889"/>
                  </a:moveTo>
                  <a:cubicBezTo>
                    <a:pt x="515826" y="29832"/>
                    <a:pt x="517084" y="34876"/>
                    <a:pt x="518455" y="41020"/>
                  </a:cubicBezTo>
                  <a:cubicBezTo>
                    <a:pt x="519827" y="47163"/>
                    <a:pt x="520827" y="52235"/>
                    <a:pt x="521456" y="56236"/>
                  </a:cubicBezTo>
                  <a:lnTo>
                    <a:pt x="515112" y="57522"/>
                  </a:lnTo>
                  <a:cubicBezTo>
                    <a:pt x="514598" y="53750"/>
                    <a:pt x="513655" y="48735"/>
                    <a:pt x="512283" y="42477"/>
                  </a:cubicBezTo>
                  <a:cubicBezTo>
                    <a:pt x="510912" y="36219"/>
                    <a:pt x="509683" y="31233"/>
                    <a:pt x="508597" y="27518"/>
                  </a:cubicBezTo>
                  <a:close/>
                  <a:moveTo>
                    <a:pt x="530628" y="25632"/>
                  </a:moveTo>
                  <a:lnTo>
                    <a:pt x="536886" y="27089"/>
                  </a:lnTo>
                  <a:cubicBezTo>
                    <a:pt x="536143" y="31033"/>
                    <a:pt x="534943" y="36519"/>
                    <a:pt x="533286" y="43548"/>
                  </a:cubicBezTo>
                  <a:cubicBezTo>
                    <a:pt x="531628" y="50578"/>
                    <a:pt x="530085" y="56893"/>
                    <a:pt x="528657" y="62494"/>
                  </a:cubicBezTo>
                  <a:lnTo>
                    <a:pt x="532171" y="61465"/>
                  </a:lnTo>
                  <a:cubicBezTo>
                    <a:pt x="535086" y="60665"/>
                    <a:pt x="536886" y="60151"/>
                    <a:pt x="537572" y="59922"/>
                  </a:cubicBezTo>
                  <a:lnTo>
                    <a:pt x="538686" y="66266"/>
                  </a:lnTo>
                  <a:lnTo>
                    <a:pt x="506111" y="75695"/>
                  </a:lnTo>
                  <a:lnTo>
                    <a:pt x="504654" y="69352"/>
                  </a:lnTo>
                  <a:lnTo>
                    <a:pt x="521884" y="64465"/>
                  </a:lnTo>
                  <a:cubicBezTo>
                    <a:pt x="523313" y="59265"/>
                    <a:pt x="524928" y="52664"/>
                    <a:pt x="526728" y="44663"/>
                  </a:cubicBezTo>
                  <a:cubicBezTo>
                    <a:pt x="528528" y="36662"/>
                    <a:pt x="529828" y="30318"/>
                    <a:pt x="530628" y="25632"/>
                  </a:cubicBezTo>
                  <a:close/>
                  <a:moveTo>
                    <a:pt x="278359" y="17231"/>
                  </a:moveTo>
                  <a:lnTo>
                    <a:pt x="278359" y="42691"/>
                  </a:lnTo>
                  <a:lnTo>
                    <a:pt x="289074" y="42691"/>
                  </a:lnTo>
                  <a:cubicBezTo>
                    <a:pt x="293875" y="42691"/>
                    <a:pt x="297561" y="41505"/>
                    <a:pt x="300133" y="39134"/>
                  </a:cubicBezTo>
                  <a:cubicBezTo>
                    <a:pt x="302705" y="36762"/>
                    <a:pt x="303990" y="33719"/>
                    <a:pt x="303990" y="30004"/>
                  </a:cubicBezTo>
                  <a:cubicBezTo>
                    <a:pt x="303990" y="26289"/>
                    <a:pt x="302705" y="23232"/>
                    <a:pt x="300133" y="20831"/>
                  </a:cubicBezTo>
                  <a:cubicBezTo>
                    <a:pt x="297561" y="18431"/>
                    <a:pt x="293875" y="17231"/>
                    <a:pt x="289074" y="17231"/>
                  </a:cubicBezTo>
                  <a:close/>
                  <a:moveTo>
                    <a:pt x="211684" y="17231"/>
                  </a:moveTo>
                  <a:lnTo>
                    <a:pt x="211684" y="42691"/>
                  </a:lnTo>
                  <a:lnTo>
                    <a:pt x="222399" y="42691"/>
                  </a:lnTo>
                  <a:cubicBezTo>
                    <a:pt x="227200" y="42691"/>
                    <a:pt x="230886" y="41505"/>
                    <a:pt x="233458" y="39134"/>
                  </a:cubicBezTo>
                  <a:cubicBezTo>
                    <a:pt x="236030" y="36762"/>
                    <a:pt x="237315" y="33719"/>
                    <a:pt x="237315" y="30004"/>
                  </a:cubicBezTo>
                  <a:cubicBezTo>
                    <a:pt x="237315" y="26289"/>
                    <a:pt x="236030" y="23232"/>
                    <a:pt x="233458" y="20831"/>
                  </a:cubicBezTo>
                  <a:cubicBezTo>
                    <a:pt x="230886" y="18431"/>
                    <a:pt x="227200" y="17231"/>
                    <a:pt x="222399" y="17231"/>
                  </a:cubicBezTo>
                  <a:close/>
                  <a:moveTo>
                    <a:pt x="918248" y="16974"/>
                  </a:moveTo>
                  <a:cubicBezTo>
                    <a:pt x="920191" y="19374"/>
                    <a:pt x="922677" y="22632"/>
                    <a:pt x="925706" y="26746"/>
                  </a:cubicBezTo>
                  <a:cubicBezTo>
                    <a:pt x="928735" y="30861"/>
                    <a:pt x="931164" y="34290"/>
                    <a:pt x="932993" y="37033"/>
                  </a:cubicBezTo>
                  <a:lnTo>
                    <a:pt x="927335" y="40891"/>
                  </a:lnTo>
                  <a:cubicBezTo>
                    <a:pt x="925506" y="37976"/>
                    <a:pt x="923106" y="34462"/>
                    <a:pt x="920134" y="30347"/>
                  </a:cubicBezTo>
                  <a:cubicBezTo>
                    <a:pt x="917162" y="26232"/>
                    <a:pt x="914762" y="23060"/>
                    <a:pt x="912933" y="20831"/>
                  </a:cubicBezTo>
                  <a:close/>
                  <a:moveTo>
                    <a:pt x="970026" y="16888"/>
                  </a:moveTo>
                  <a:lnTo>
                    <a:pt x="975598" y="20746"/>
                  </a:lnTo>
                  <a:cubicBezTo>
                    <a:pt x="973998" y="23317"/>
                    <a:pt x="971655" y="26746"/>
                    <a:pt x="968569" y="31033"/>
                  </a:cubicBezTo>
                  <a:cubicBezTo>
                    <a:pt x="965483" y="35319"/>
                    <a:pt x="962940" y="38634"/>
                    <a:pt x="960939" y="40977"/>
                  </a:cubicBezTo>
                  <a:lnTo>
                    <a:pt x="955453" y="37033"/>
                  </a:lnTo>
                  <a:cubicBezTo>
                    <a:pt x="957510" y="34747"/>
                    <a:pt x="960039" y="31490"/>
                    <a:pt x="963039" y="27261"/>
                  </a:cubicBezTo>
                  <a:cubicBezTo>
                    <a:pt x="966040" y="23032"/>
                    <a:pt x="968369" y="19574"/>
                    <a:pt x="970026" y="16888"/>
                  </a:cubicBezTo>
                  <a:close/>
                  <a:moveTo>
                    <a:pt x="832342" y="14659"/>
                  </a:moveTo>
                  <a:cubicBezTo>
                    <a:pt x="836914" y="19574"/>
                    <a:pt x="842401" y="23632"/>
                    <a:pt x="848801" y="26832"/>
                  </a:cubicBezTo>
                  <a:cubicBezTo>
                    <a:pt x="856117" y="23232"/>
                    <a:pt x="862175" y="19174"/>
                    <a:pt x="866975" y="14659"/>
                  </a:cubicBezTo>
                  <a:close/>
                  <a:moveTo>
                    <a:pt x="45777" y="13802"/>
                  </a:moveTo>
                  <a:lnTo>
                    <a:pt x="45777" y="39691"/>
                  </a:lnTo>
                  <a:lnTo>
                    <a:pt x="65837" y="39691"/>
                  </a:lnTo>
                  <a:lnTo>
                    <a:pt x="65837" y="13802"/>
                  </a:lnTo>
                  <a:close/>
                  <a:moveTo>
                    <a:pt x="11401" y="12945"/>
                  </a:moveTo>
                  <a:lnTo>
                    <a:pt x="11401" y="24346"/>
                  </a:lnTo>
                  <a:lnTo>
                    <a:pt x="23317" y="24346"/>
                  </a:lnTo>
                  <a:lnTo>
                    <a:pt x="23317" y="12945"/>
                  </a:lnTo>
                  <a:close/>
                  <a:moveTo>
                    <a:pt x="717452" y="12087"/>
                  </a:moveTo>
                  <a:lnTo>
                    <a:pt x="717452" y="25975"/>
                  </a:lnTo>
                  <a:lnTo>
                    <a:pt x="730053" y="25975"/>
                  </a:lnTo>
                  <a:lnTo>
                    <a:pt x="730053" y="12087"/>
                  </a:lnTo>
                  <a:close/>
                  <a:moveTo>
                    <a:pt x="330975" y="10544"/>
                  </a:moveTo>
                  <a:lnTo>
                    <a:pt x="377609" y="10544"/>
                  </a:lnTo>
                  <a:lnTo>
                    <a:pt x="377609" y="17317"/>
                  </a:lnTo>
                  <a:lnTo>
                    <a:pt x="358064" y="17317"/>
                  </a:lnTo>
                  <a:lnTo>
                    <a:pt x="358064" y="73295"/>
                  </a:lnTo>
                  <a:lnTo>
                    <a:pt x="350434" y="73295"/>
                  </a:lnTo>
                  <a:lnTo>
                    <a:pt x="350434" y="17317"/>
                  </a:lnTo>
                  <a:lnTo>
                    <a:pt x="330975" y="17317"/>
                  </a:lnTo>
                  <a:close/>
                  <a:moveTo>
                    <a:pt x="270729" y="10544"/>
                  </a:moveTo>
                  <a:lnTo>
                    <a:pt x="290017" y="10544"/>
                  </a:lnTo>
                  <a:cubicBezTo>
                    <a:pt x="294246" y="10544"/>
                    <a:pt x="298033" y="11373"/>
                    <a:pt x="301376" y="13030"/>
                  </a:cubicBezTo>
                  <a:cubicBezTo>
                    <a:pt x="304719" y="14688"/>
                    <a:pt x="307334" y="16988"/>
                    <a:pt x="309220" y="19931"/>
                  </a:cubicBezTo>
                  <a:cubicBezTo>
                    <a:pt x="311106" y="22874"/>
                    <a:pt x="312049" y="26232"/>
                    <a:pt x="312049" y="30004"/>
                  </a:cubicBezTo>
                  <a:cubicBezTo>
                    <a:pt x="312049" y="33776"/>
                    <a:pt x="311120" y="37133"/>
                    <a:pt x="309263" y="40077"/>
                  </a:cubicBezTo>
                  <a:cubicBezTo>
                    <a:pt x="307405" y="43020"/>
                    <a:pt x="304805" y="45306"/>
                    <a:pt x="301462" y="46935"/>
                  </a:cubicBezTo>
                  <a:cubicBezTo>
                    <a:pt x="298118" y="48563"/>
                    <a:pt x="294304" y="49378"/>
                    <a:pt x="290017" y="49378"/>
                  </a:cubicBezTo>
                  <a:lnTo>
                    <a:pt x="278359" y="49378"/>
                  </a:lnTo>
                  <a:lnTo>
                    <a:pt x="278359" y="73295"/>
                  </a:lnTo>
                  <a:lnTo>
                    <a:pt x="270729" y="73295"/>
                  </a:lnTo>
                  <a:close/>
                  <a:moveTo>
                    <a:pt x="204054" y="10544"/>
                  </a:moveTo>
                  <a:lnTo>
                    <a:pt x="223342" y="10544"/>
                  </a:lnTo>
                  <a:cubicBezTo>
                    <a:pt x="227571" y="10544"/>
                    <a:pt x="231358" y="11373"/>
                    <a:pt x="234701" y="13030"/>
                  </a:cubicBezTo>
                  <a:cubicBezTo>
                    <a:pt x="238044" y="14688"/>
                    <a:pt x="240659" y="16988"/>
                    <a:pt x="242545" y="19931"/>
                  </a:cubicBezTo>
                  <a:cubicBezTo>
                    <a:pt x="244431" y="22874"/>
                    <a:pt x="245374" y="26232"/>
                    <a:pt x="245374" y="30004"/>
                  </a:cubicBezTo>
                  <a:cubicBezTo>
                    <a:pt x="245374" y="33776"/>
                    <a:pt x="244445" y="37133"/>
                    <a:pt x="242587" y="40077"/>
                  </a:cubicBezTo>
                  <a:cubicBezTo>
                    <a:pt x="240730" y="43020"/>
                    <a:pt x="238130" y="45306"/>
                    <a:pt x="234787" y="46935"/>
                  </a:cubicBezTo>
                  <a:cubicBezTo>
                    <a:pt x="231443" y="48563"/>
                    <a:pt x="227628" y="49378"/>
                    <a:pt x="223342" y="49378"/>
                  </a:cubicBezTo>
                  <a:lnTo>
                    <a:pt x="211684" y="49378"/>
                  </a:lnTo>
                  <a:lnTo>
                    <a:pt x="211684" y="73295"/>
                  </a:lnTo>
                  <a:lnTo>
                    <a:pt x="204054" y="73295"/>
                  </a:lnTo>
                  <a:close/>
                  <a:moveTo>
                    <a:pt x="39519" y="7373"/>
                  </a:moveTo>
                  <a:lnTo>
                    <a:pt x="72095" y="7373"/>
                  </a:lnTo>
                  <a:lnTo>
                    <a:pt x="72095" y="46292"/>
                  </a:lnTo>
                  <a:lnTo>
                    <a:pt x="39519" y="46292"/>
                  </a:lnTo>
                  <a:close/>
                  <a:moveTo>
                    <a:pt x="857" y="6601"/>
                  </a:moveTo>
                  <a:lnTo>
                    <a:pt x="35147" y="6601"/>
                  </a:lnTo>
                  <a:lnTo>
                    <a:pt x="35147" y="12945"/>
                  </a:lnTo>
                  <a:lnTo>
                    <a:pt x="29489" y="12945"/>
                  </a:lnTo>
                  <a:lnTo>
                    <a:pt x="29489" y="58207"/>
                  </a:lnTo>
                  <a:lnTo>
                    <a:pt x="35662" y="57007"/>
                  </a:lnTo>
                  <a:lnTo>
                    <a:pt x="35919" y="63522"/>
                  </a:lnTo>
                  <a:lnTo>
                    <a:pt x="29489" y="64723"/>
                  </a:lnTo>
                  <a:lnTo>
                    <a:pt x="29489" y="79810"/>
                  </a:lnTo>
                  <a:lnTo>
                    <a:pt x="23317" y="79810"/>
                  </a:lnTo>
                  <a:lnTo>
                    <a:pt x="23317" y="65837"/>
                  </a:lnTo>
                  <a:cubicBezTo>
                    <a:pt x="10230" y="68294"/>
                    <a:pt x="2658" y="69666"/>
                    <a:pt x="600" y="69952"/>
                  </a:cubicBezTo>
                  <a:lnTo>
                    <a:pt x="0" y="63265"/>
                  </a:lnTo>
                  <a:cubicBezTo>
                    <a:pt x="1200" y="63151"/>
                    <a:pt x="2943" y="62894"/>
                    <a:pt x="5229" y="62494"/>
                  </a:cubicBezTo>
                  <a:lnTo>
                    <a:pt x="5229" y="12945"/>
                  </a:lnTo>
                  <a:lnTo>
                    <a:pt x="857" y="12945"/>
                  </a:lnTo>
                  <a:close/>
                  <a:moveTo>
                    <a:pt x="126111" y="6172"/>
                  </a:moveTo>
                  <a:lnTo>
                    <a:pt x="162373" y="6172"/>
                  </a:lnTo>
                  <a:lnTo>
                    <a:pt x="162373" y="12687"/>
                  </a:lnTo>
                  <a:lnTo>
                    <a:pt x="136998" y="30347"/>
                  </a:lnTo>
                  <a:lnTo>
                    <a:pt x="170602" y="30347"/>
                  </a:lnTo>
                  <a:cubicBezTo>
                    <a:pt x="170545" y="36748"/>
                    <a:pt x="170317" y="43491"/>
                    <a:pt x="169917" y="50578"/>
                  </a:cubicBezTo>
                  <a:cubicBezTo>
                    <a:pt x="169516" y="57665"/>
                    <a:pt x="169002" y="63294"/>
                    <a:pt x="168373" y="67466"/>
                  </a:cubicBezTo>
                  <a:cubicBezTo>
                    <a:pt x="167916" y="70438"/>
                    <a:pt x="167302" y="72681"/>
                    <a:pt x="166530" y="74195"/>
                  </a:cubicBezTo>
                  <a:cubicBezTo>
                    <a:pt x="165759" y="75710"/>
                    <a:pt x="164602" y="76781"/>
                    <a:pt x="163059" y="77410"/>
                  </a:cubicBezTo>
                  <a:cubicBezTo>
                    <a:pt x="161515" y="78038"/>
                    <a:pt x="159258" y="78353"/>
                    <a:pt x="156286" y="78353"/>
                  </a:cubicBezTo>
                  <a:cubicBezTo>
                    <a:pt x="153486" y="78353"/>
                    <a:pt x="150914" y="78239"/>
                    <a:pt x="148571" y="78010"/>
                  </a:cubicBezTo>
                  <a:lnTo>
                    <a:pt x="147114" y="71238"/>
                  </a:lnTo>
                  <a:cubicBezTo>
                    <a:pt x="147628" y="71295"/>
                    <a:pt x="148657" y="71423"/>
                    <a:pt x="150200" y="71623"/>
                  </a:cubicBezTo>
                  <a:cubicBezTo>
                    <a:pt x="151743" y="71823"/>
                    <a:pt x="153314" y="71923"/>
                    <a:pt x="154915" y="71923"/>
                  </a:cubicBezTo>
                  <a:cubicBezTo>
                    <a:pt x="156629" y="71923"/>
                    <a:pt x="157929" y="71723"/>
                    <a:pt x="158815" y="71323"/>
                  </a:cubicBezTo>
                  <a:cubicBezTo>
                    <a:pt x="159701" y="70923"/>
                    <a:pt x="160358" y="70252"/>
                    <a:pt x="160787" y="69309"/>
                  </a:cubicBezTo>
                  <a:cubicBezTo>
                    <a:pt x="161215" y="68366"/>
                    <a:pt x="161601" y="66951"/>
                    <a:pt x="161944" y="65065"/>
                  </a:cubicBezTo>
                  <a:cubicBezTo>
                    <a:pt x="162801" y="59808"/>
                    <a:pt x="163459" y="50349"/>
                    <a:pt x="163916" y="36690"/>
                  </a:cubicBezTo>
                  <a:lnTo>
                    <a:pt x="158172" y="36690"/>
                  </a:lnTo>
                  <a:cubicBezTo>
                    <a:pt x="156572" y="43377"/>
                    <a:pt x="154743" y="49106"/>
                    <a:pt x="152686" y="53878"/>
                  </a:cubicBezTo>
                  <a:cubicBezTo>
                    <a:pt x="150628" y="58650"/>
                    <a:pt x="147971" y="62965"/>
                    <a:pt x="144713" y="66823"/>
                  </a:cubicBezTo>
                  <a:cubicBezTo>
                    <a:pt x="141456" y="70680"/>
                    <a:pt x="137312" y="74409"/>
                    <a:pt x="132283" y="78010"/>
                  </a:cubicBezTo>
                  <a:lnTo>
                    <a:pt x="127826" y="72952"/>
                  </a:lnTo>
                  <a:cubicBezTo>
                    <a:pt x="132398" y="69866"/>
                    <a:pt x="136155" y="66651"/>
                    <a:pt x="139098" y="63308"/>
                  </a:cubicBezTo>
                  <a:cubicBezTo>
                    <a:pt x="142042" y="59965"/>
                    <a:pt x="144485" y="56221"/>
                    <a:pt x="146428" y="52078"/>
                  </a:cubicBezTo>
                  <a:cubicBezTo>
                    <a:pt x="148371" y="47935"/>
                    <a:pt x="150200" y="42806"/>
                    <a:pt x="151914" y="36690"/>
                  </a:cubicBezTo>
                  <a:lnTo>
                    <a:pt x="143770" y="36690"/>
                  </a:lnTo>
                  <a:cubicBezTo>
                    <a:pt x="142113" y="43320"/>
                    <a:pt x="139298" y="49478"/>
                    <a:pt x="135326" y="55164"/>
                  </a:cubicBezTo>
                  <a:cubicBezTo>
                    <a:pt x="131355" y="60851"/>
                    <a:pt x="126025" y="66408"/>
                    <a:pt x="119339" y="71838"/>
                  </a:cubicBezTo>
                  <a:lnTo>
                    <a:pt x="114710" y="67123"/>
                  </a:lnTo>
                  <a:cubicBezTo>
                    <a:pt x="121110" y="62151"/>
                    <a:pt x="126082" y="57264"/>
                    <a:pt x="129626" y="52464"/>
                  </a:cubicBezTo>
                  <a:cubicBezTo>
                    <a:pt x="133169" y="47663"/>
                    <a:pt x="135798" y="42405"/>
                    <a:pt x="137512" y="36690"/>
                  </a:cubicBezTo>
                  <a:lnTo>
                    <a:pt x="125425" y="36690"/>
                  </a:lnTo>
                  <a:lnTo>
                    <a:pt x="125425" y="30947"/>
                  </a:lnTo>
                  <a:lnTo>
                    <a:pt x="152343" y="12430"/>
                  </a:lnTo>
                  <a:lnTo>
                    <a:pt x="126111" y="12430"/>
                  </a:lnTo>
                  <a:close/>
                  <a:moveTo>
                    <a:pt x="711280" y="5744"/>
                  </a:moveTo>
                  <a:lnTo>
                    <a:pt x="736140" y="5744"/>
                  </a:lnTo>
                  <a:lnTo>
                    <a:pt x="736140" y="69866"/>
                  </a:lnTo>
                  <a:cubicBezTo>
                    <a:pt x="736140" y="72095"/>
                    <a:pt x="735925" y="73809"/>
                    <a:pt x="735497" y="75010"/>
                  </a:cubicBezTo>
                  <a:cubicBezTo>
                    <a:pt x="735068" y="76210"/>
                    <a:pt x="734282" y="77081"/>
                    <a:pt x="733139" y="77624"/>
                  </a:cubicBezTo>
                  <a:cubicBezTo>
                    <a:pt x="731996" y="78167"/>
                    <a:pt x="730282" y="78439"/>
                    <a:pt x="727996" y="78439"/>
                  </a:cubicBezTo>
                  <a:cubicBezTo>
                    <a:pt x="725596" y="78439"/>
                    <a:pt x="723138" y="78267"/>
                    <a:pt x="720624" y="77924"/>
                  </a:cubicBezTo>
                  <a:lnTo>
                    <a:pt x="719252" y="71581"/>
                  </a:lnTo>
                  <a:cubicBezTo>
                    <a:pt x="722452" y="72038"/>
                    <a:pt x="724881" y="72266"/>
                    <a:pt x="726539" y="72266"/>
                  </a:cubicBezTo>
                  <a:cubicBezTo>
                    <a:pt x="727967" y="72266"/>
                    <a:pt x="728910" y="71895"/>
                    <a:pt x="729367" y="71152"/>
                  </a:cubicBezTo>
                  <a:cubicBezTo>
                    <a:pt x="729825" y="70409"/>
                    <a:pt x="730053" y="69152"/>
                    <a:pt x="730053" y="67380"/>
                  </a:cubicBezTo>
                  <a:lnTo>
                    <a:pt x="730053" y="52121"/>
                  </a:lnTo>
                  <a:lnTo>
                    <a:pt x="717195" y="52121"/>
                  </a:lnTo>
                  <a:cubicBezTo>
                    <a:pt x="716909" y="57379"/>
                    <a:pt x="716266" y="62251"/>
                    <a:pt x="715266" y="66737"/>
                  </a:cubicBezTo>
                  <a:cubicBezTo>
                    <a:pt x="714266" y="71223"/>
                    <a:pt x="712794" y="75695"/>
                    <a:pt x="710851" y="80153"/>
                  </a:cubicBezTo>
                  <a:lnTo>
                    <a:pt x="705022" y="77067"/>
                  </a:lnTo>
                  <a:cubicBezTo>
                    <a:pt x="706736" y="73581"/>
                    <a:pt x="708022" y="70380"/>
                    <a:pt x="708879" y="67466"/>
                  </a:cubicBezTo>
                  <a:cubicBezTo>
                    <a:pt x="709736" y="64551"/>
                    <a:pt x="710351" y="60893"/>
                    <a:pt x="710722" y="56493"/>
                  </a:cubicBezTo>
                  <a:cubicBezTo>
                    <a:pt x="711094" y="52092"/>
                    <a:pt x="711280" y="46006"/>
                    <a:pt x="711280" y="38234"/>
                  </a:cubicBezTo>
                  <a:close/>
                  <a:moveTo>
                    <a:pt x="909333" y="5572"/>
                  </a:moveTo>
                  <a:lnTo>
                    <a:pt x="979199" y="5572"/>
                  </a:lnTo>
                  <a:lnTo>
                    <a:pt x="979199" y="12087"/>
                  </a:lnTo>
                  <a:lnTo>
                    <a:pt x="947823" y="12087"/>
                  </a:lnTo>
                  <a:lnTo>
                    <a:pt x="947823" y="45006"/>
                  </a:lnTo>
                  <a:lnTo>
                    <a:pt x="982628" y="45006"/>
                  </a:lnTo>
                  <a:lnTo>
                    <a:pt x="982628" y="51521"/>
                  </a:lnTo>
                  <a:lnTo>
                    <a:pt x="947823" y="51521"/>
                  </a:lnTo>
                  <a:lnTo>
                    <a:pt x="947823" y="79124"/>
                  </a:lnTo>
                  <a:lnTo>
                    <a:pt x="940708" y="79124"/>
                  </a:lnTo>
                  <a:lnTo>
                    <a:pt x="940708" y="51521"/>
                  </a:lnTo>
                  <a:lnTo>
                    <a:pt x="905818" y="51521"/>
                  </a:lnTo>
                  <a:lnTo>
                    <a:pt x="905818" y="45006"/>
                  </a:lnTo>
                  <a:lnTo>
                    <a:pt x="940708" y="45006"/>
                  </a:lnTo>
                  <a:lnTo>
                    <a:pt x="940708" y="12087"/>
                  </a:lnTo>
                  <a:lnTo>
                    <a:pt x="909333" y="12087"/>
                  </a:lnTo>
                  <a:close/>
                  <a:moveTo>
                    <a:pt x="742826" y="5572"/>
                  </a:moveTo>
                  <a:lnTo>
                    <a:pt x="778488" y="5572"/>
                  </a:lnTo>
                  <a:lnTo>
                    <a:pt x="778059" y="19631"/>
                  </a:lnTo>
                  <a:cubicBezTo>
                    <a:pt x="777945" y="22146"/>
                    <a:pt x="777588" y="24017"/>
                    <a:pt x="776988" y="25246"/>
                  </a:cubicBezTo>
                  <a:cubicBezTo>
                    <a:pt x="776388" y="26475"/>
                    <a:pt x="775345" y="27332"/>
                    <a:pt x="773859" y="27818"/>
                  </a:cubicBezTo>
                  <a:cubicBezTo>
                    <a:pt x="772373" y="28304"/>
                    <a:pt x="770087" y="28547"/>
                    <a:pt x="767001" y="28547"/>
                  </a:cubicBezTo>
                  <a:cubicBezTo>
                    <a:pt x="763686" y="28547"/>
                    <a:pt x="760400" y="28375"/>
                    <a:pt x="757142" y="28032"/>
                  </a:cubicBezTo>
                  <a:lnTo>
                    <a:pt x="756028" y="21860"/>
                  </a:lnTo>
                  <a:cubicBezTo>
                    <a:pt x="759457" y="22374"/>
                    <a:pt x="762857" y="22632"/>
                    <a:pt x="766229" y="22632"/>
                  </a:cubicBezTo>
                  <a:cubicBezTo>
                    <a:pt x="767715" y="22632"/>
                    <a:pt x="768829" y="22474"/>
                    <a:pt x="769572" y="22160"/>
                  </a:cubicBezTo>
                  <a:cubicBezTo>
                    <a:pt x="770315" y="21846"/>
                    <a:pt x="770815" y="21360"/>
                    <a:pt x="771073" y="20703"/>
                  </a:cubicBezTo>
                  <a:cubicBezTo>
                    <a:pt x="771330" y="20046"/>
                    <a:pt x="771487" y="19088"/>
                    <a:pt x="771544" y="17831"/>
                  </a:cubicBezTo>
                  <a:cubicBezTo>
                    <a:pt x="771658" y="17031"/>
                    <a:pt x="771744" y="16102"/>
                    <a:pt x="771801" y="15045"/>
                  </a:cubicBezTo>
                  <a:cubicBezTo>
                    <a:pt x="771859" y="13988"/>
                    <a:pt x="771887" y="13002"/>
                    <a:pt x="771887" y="12087"/>
                  </a:cubicBezTo>
                  <a:lnTo>
                    <a:pt x="748998" y="12087"/>
                  </a:lnTo>
                  <a:lnTo>
                    <a:pt x="748998" y="33862"/>
                  </a:lnTo>
                  <a:lnTo>
                    <a:pt x="779602" y="33862"/>
                  </a:lnTo>
                  <a:lnTo>
                    <a:pt x="779602" y="40119"/>
                  </a:lnTo>
                  <a:cubicBezTo>
                    <a:pt x="778516" y="44577"/>
                    <a:pt x="777202" y="48649"/>
                    <a:pt x="775659" y="52335"/>
                  </a:cubicBezTo>
                  <a:cubicBezTo>
                    <a:pt x="774116" y="56021"/>
                    <a:pt x="772230" y="59465"/>
                    <a:pt x="770001" y="62665"/>
                  </a:cubicBezTo>
                  <a:cubicBezTo>
                    <a:pt x="773316" y="66037"/>
                    <a:pt x="777974" y="69637"/>
                    <a:pt x="783974" y="73466"/>
                  </a:cubicBezTo>
                  <a:lnTo>
                    <a:pt x="779945" y="79124"/>
                  </a:lnTo>
                  <a:cubicBezTo>
                    <a:pt x="774059" y="75238"/>
                    <a:pt x="769458" y="71438"/>
                    <a:pt x="766143" y="67723"/>
                  </a:cubicBezTo>
                  <a:cubicBezTo>
                    <a:pt x="763057" y="71381"/>
                    <a:pt x="759000" y="75181"/>
                    <a:pt x="753971" y="79124"/>
                  </a:cubicBezTo>
                  <a:lnTo>
                    <a:pt x="750113" y="73466"/>
                  </a:lnTo>
                  <a:cubicBezTo>
                    <a:pt x="755199" y="69980"/>
                    <a:pt x="759257" y="66466"/>
                    <a:pt x="762286" y="62922"/>
                  </a:cubicBezTo>
                  <a:cubicBezTo>
                    <a:pt x="760171" y="59951"/>
                    <a:pt x="758300" y="56607"/>
                    <a:pt x="756671" y="52892"/>
                  </a:cubicBezTo>
                  <a:cubicBezTo>
                    <a:pt x="755042" y="49178"/>
                    <a:pt x="753542" y="44891"/>
                    <a:pt x="752170" y="40034"/>
                  </a:cubicBezTo>
                  <a:lnTo>
                    <a:pt x="748998" y="40034"/>
                  </a:lnTo>
                  <a:lnTo>
                    <a:pt x="748998" y="79810"/>
                  </a:lnTo>
                  <a:lnTo>
                    <a:pt x="742826" y="79810"/>
                  </a:lnTo>
                  <a:close/>
                  <a:moveTo>
                    <a:pt x="105966" y="2058"/>
                  </a:moveTo>
                  <a:lnTo>
                    <a:pt x="112738" y="2058"/>
                  </a:lnTo>
                  <a:lnTo>
                    <a:pt x="112738" y="21860"/>
                  </a:lnTo>
                  <a:lnTo>
                    <a:pt x="122425" y="21860"/>
                  </a:lnTo>
                  <a:lnTo>
                    <a:pt x="122425" y="28461"/>
                  </a:lnTo>
                  <a:lnTo>
                    <a:pt x="112738" y="28461"/>
                  </a:lnTo>
                  <a:lnTo>
                    <a:pt x="112738" y="54178"/>
                  </a:lnTo>
                  <a:cubicBezTo>
                    <a:pt x="115538" y="53207"/>
                    <a:pt x="118624" y="52064"/>
                    <a:pt x="121996" y="50749"/>
                  </a:cubicBezTo>
                  <a:lnTo>
                    <a:pt x="122339" y="57264"/>
                  </a:lnTo>
                  <a:cubicBezTo>
                    <a:pt x="113195" y="60865"/>
                    <a:pt x="104537" y="63751"/>
                    <a:pt x="96364" y="65923"/>
                  </a:cubicBezTo>
                  <a:lnTo>
                    <a:pt x="94736" y="59236"/>
                  </a:lnTo>
                  <a:cubicBezTo>
                    <a:pt x="97993" y="58550"/>
                    <a:pt x="101737" y="57579"/>
                    <a:pt x="105966" y="56321"/>
                  </a:cubicBezTo>
                  <a:lnTo>
                    <a:pt x="105966" y="28461"/>
                  </a:lnTo>
                  <a:lnTo>
                    <a:pt x="96279" y="28461"/>
                  </a:lnTo>
                  <a:lnTo>
                    <a:pt x="96279" y="21860"/>
                  </a:lnTo>
                  <a:lnTo>
                    <a:pt x="105966" y="21860"/>
                  </a:lnTo>
                  <a:close/>
                  <a:moveTo>
                    <a:pt x="554374" y="1629"/>
                  </a:moveTo>
                  <a:lnTo>
                    <a:pt x="561404" y="1629"/>
                  </a:lnTo>
                  <a:lnTo>
                    <a:pt x="561404" y="15688"/>
                  </a:lnTo>
                  <a:lnTo>
                    <a:pt x="582835" y="15688"/>
                  </a:lnTo>
                  <a:lnTo>
                    <a:pt x="582835" y="22289"/>
                  </a:lnTo>
                  <a:lnTo>
                    <a:pt x="561404" y="22289"/>
                  </a:lnTo>
                  <a:lnTo>
                    <a:pt x="561404" y="39005"/>
                  </a:lnTo>
                  <a:lnTo>
                    <a:pt x="577691" y="39005"/>
                  </a:lnTo>
                  <a:lnTo>
                    <a:pt x="577691" y="79382"/>
                  </a:lnTo>
                  <a:lnTo>
                    <a:pt x="570919" y="79382"/>
                  </a:lnTo>
                  <a:lnTo>
                    <a:pt x="570919" y="74324"/>
                  </a:lnTo>
                  <a:lnTo>
                    <a:pt x="548030" y="74324"/>
                  </a:lnTo>
                  <a:lnTo>
                    <a:pt x="548030" y="79296"/>
                  </a:lnTo>
                  <a:lnTo>
                    <a:pt x="541173" y="79296"/>
                  </a:lnTo>
                  <a:lnTo>
                    <a:pt x="541173" y="39005"/>
                  </a:lnTo>
                  <a:lnTo>
                    <a:pt x="554374" y="39005"/>
                  </a:lnTo>
                  <a:close/>
                  <a:moveTo>
                    <a:pt x="660511" y="1372"/>
                  </a:moveTo>
                  <a:cubicBezTo>
                    <a:pt x="662054" y="2572"/>
                    <a:pt x="663854" y="4072"/>
                    <a:pt x="665912" y="5872"/>
                  </a:cubicBezTo>
                  <a:cubicBezTo>
                    <a:pt x="667969" y="7673"/>
                    <a:pt x="669598" y="9173"/>
                    <a:pt x="670798" y="10373"/>
                  </a:cubicBezTo>
                  <a:lnTo>
                    <a:pt x="666598" y="15345"/>
                  </a:lnTo>
                  <a:cubicBezTo>
                    <a:pt x="663740" y="12259"/>
                    <a:pt x="660311" y="9116"/>
                    <a:pt x="656311" y="5915"/>
                  </a:cubicBezTo>
                  <a:close/>
                  <a:moveTo>
                    <a:pt x="643366" y="943"/>
                  </a:moveTo>
                  <a:lnTo>
                    <a:pt x="650567" y="943"/>
                  </a:lnTo>
                  <a:cubicBezTo>
                    <a:pt x="650567" y="5515"/>
                    <a:pt x="650681" y="10516"/>
                    <a:pt x="650910" y="15945"/>
                  </a:cubicBezTo>
                  <a:lnTo>
                    <a:pt x="677056" y="15945"/>
                  </a:lnTo>
                  <a:lnTo>
                    <a:pt x="677056" y="22632"/>
                  </a:lnTo>
                  <a:lnTo>
                    <a:pt x="651253" y="22632"/>
                  </a:lnTo>
                  <a:cubicBezTo>
                    <a:pt x="651939" y="33776"/>
                    <a:pt x="653039" y="42934"/>
                    <a:pt x="654553" y="50106"/>
                  </a:cubicBezTo>
                  <a:cubicBezTo>
                    <a:pt x="656068" y="57279"/>
                    <a:pt x="658025" y="62894"/>
                    <a:pt x="660425" y="66951"/>
                  </a:cubicBezTo>
                  <a:cubicBezTo>
                    <a:pt x="661283" y="68380"/>
                    <a:pt x="662083" y="69352"/>
                    <a:pt x="662826" y="69866"/>
                  </a:cubicBezTo>
                  <a:cubicBezTo>
                    <a:pt x="663569" y="70380"/>
                    <a:pt x="664397" y="70638"/>
                    <a:pt x="665312" y="70638"/>
                  </a:cubicBezTo>
                  <a:cubicBezTo>
                    <a:pt x="666226" y="70638"/>
                    <a:pt x="666941" y="70252"/>
                    <a:pt x="667455" y="69480"/>
                  </a:cubicBezTo>
                  <a:cubicBezTo>
                    <a:pt x="667969" y="68709"/>
                    <a:pt x="668512" y="67009"/>
                    <a:pt x="669084" y="64380"/>
                  </a:cubicBezTo>
                  <a:cubicBezTo>
                    <a:pt x="669712" y="61465"/>
                    <a:pt x="670312" y="58093"/>
                    <a:pt x="670884" y="54264"/>
                  </a:cubicBezTo>
                  <a:lnTo>
                    <a:pt x="676885" y="56407"/>
                  </a:lnTo>
                  <a:cubicBezTo>
                    <a:pt x="676027" y="61951"/>
                    <a:pt x="675313" y="65866"/>
                    <a:pt x="674742" y="68152"/>
                  </a:cubicBezTo>
                  <a:cubicBezTo>
                    <a:pt x="673713" y="72095"/>
                    <a:pt x="672441" y="74838"/>
                    <a:pt x="670927" y="76381"/>
                  </a:cubicBezTo>
                  <a:cubicBezTo>
                    <a:pt x="669412" y="77924"/>
                    <a:pt x="667569" y="78696"/>
                    <a:pt x="665398" y="78696"/>
                  </a:cubicBezTo>
                  <a:cubicBezTo>
                    <a:pt x="663226" y="78696"/>
                    <a:pt x="661197" y="77981"/>
                    <a:pt x="659311" y="76553"/>
                  </a:cubicBezTo>
                  <a:cubicBezTo>
                    <a:pt x="657425" y="75124"/>
                    <a:pt x="655511" y="72666"/>
                    <a:pt x="653567" y="69180"/>
                  </a:cubicBezTo>
                  <a:cubicBezTo>
                    <a:pt x="651224" y="64894"/>
                    <a:pt x="649224" y="58822"/>
                    <a:pt x="647567" y="50964"/>
                  </a:cubicBezTo>
                  <a:cubicBezTo>
                    <a:pt x="645909" y="43106"/>
                    <a:pt x="644766" y="33662"/>
                    <a:pt x="644138" y="22632"/>
                  </a:cubicBezTo>
                  <a:lnTo>
                    <a:pt x="601704" y="22632"/>
                  </a:lnTo>
                  <a:lnTo>
                    <a:pt x="601704" y="15945"/>
                  </a:lnTo>
                  <a:lnTo>
                    <a:pt x="643881" y="15945"/>
                  </a:lnTo>
                  <a:cubicBezTo>
                    <a:pt x="643766" y="8230"/>
                    <a:pt x="643595" y="3229"/>
                    <a:pt x="643366" y="943"/>
                  </a:cubicBezTo>
                  <a:close/>
                  <a:moveTo>
                    <a:pt x="522913" y="686"/>
                  </a:moveTo>
                  <a:cubicBezTo>
                    <a:pt x="524685" y="5201"/>
                    <a:pt x="526428" y="10116"/>
                    <a:pt x="528142" y="15431"/>
                  </a:cubicBezTo>
                  <a:lnTo>
                    <a:pt x="540487" y="15431"/>
                  </a:lnTo>
                  <a:lnTo>
                    <a:pt x="540487" y="22031"/>
                  </a:lnTo>
                  <a:lnTo>
                    <a:pt x="506025" y="22031"/>
                  </a:lnTo>
                  <a:lnTo>
                    <a:pt x="506025" y="15431"/>
                  </a:lnTo>
                  <a:lnTo>
                    <a:pt x="521370" y="15431"/>
                  </a:lnTo>
                  <a:cubicBezTo>
                    <a:pt x="519656" y="10802"/>
                    <a:pt x="517941" y="6458"/>
                    <a:pt x="516226" y="2400"/>
                  </a:cubicBezTo>
                  <a:close/>
                  <a:moveTo>
                    <a:pt x="835600" y="172"/>
                  </a:moveTo>
                  <a:lnTo>
                    <a:pt x="841858" y="2743"/>
                  </a:lnTo>
                  <a:cubicBezTo>
                    <a:pt x="840658" y="4572"/>
                    <a:pt x="839143" y="6630"/>
                    <a:pt x="837314" y="8916"/>
                  </a:cubicBezTo>
                  <a:lnTo>
                    <a:pt x="877091" y="8916"/>
                  </a:lnTo>
                  <a:lnTo>
                    <a:pt x="877091" y="14573"/>
                  </a:lnTo>
                  <a:cubicBezTo>
                    <a:pt x="870804" y="20688"/>
                    <a:pt x="863832" y="25861"/>
                    <a:pt x="856174" y="30090"/>
                  </a:cubicBezTo>
                  <a:cubicBezTo>
                    <a:pt x="864118" y="33119"/>
                    <a:pt x="874719" y="35747"/>
                    <a:pt x="887978" y="37976"/>
                  </a:cubicBezTo>
                  <a:lnTo>
                    <a:pt x="886263" y="44663"/>
                  </a:lnTo>
                  <a:cubicBezTo>
                    <a:pt x="878262" y="43120"/>
                    <a:pt x="871247" y="41477"/>
                    <a:pt x="865218" y="39734"/>
                  </a:cubicBezTo>
                  <a:cubicBezTo>
                    <a:pt x="859188" y="37991"/>
                    <a:pt x="853773" y="35976"/>
                    <a:pt x="848973" y="33690"/>
                  </a:cubicBezTo>
                  <a:cubicBezTo>
                    <a:pt x="838972" y="38262"/>
                    <a:pt x="826741" y="42291"/>
                    <a:pt x="812283" y="45777"/>
                  </a:cubicBezTo>
                  <a:lnTo>
                    <a:pt x="809968" y="39176"/>
                  </a:lnTo>
                  <a:cubicBezTo>
                    <a:pt x="822255" y="36662"/>
                    <a:pt x="832914" y="33576"/>
                    <a:pt x="841943" y="29918"/>
                  </a:cubicBezTo>
                  <a:cubicBezTo>
                    <a:pt x="837200" y="27061"/>
                    <a:pt x="832485" y="23432"/>
                    <a:pt x="827799" y="19031"/>
                  </a:cubicBezTo>
                  <a:cubicBezTo>
                    <a:pt x="824255" y="22346"/>
                    <a:pt x="820341" y="25375"/>
                    <a:pt x="816055" y="28118"/>
                  </a:cubicBezTo>
                  <a:lnTo>
                    <a:pt x="812283" y="23317"/>
                  </a:lnTo>
                  <a:cubicBezTo>
                    <a:pt x="816454" y="20631"/>
                    <a:pt x="820726" y="17088"/>
                    <a:pt x="825098" y="12687"/>
                  </a:cubicBezTo>
                  <a:cubicBezTo>
                    <a:pt x="829470" y="8287"/>
                    <a:pt x="832971" y="4115"/>
                    <a:pt x="835600" y="172"/>
                  </a:cubicBezTo>
                  <a:close/>
                  <a:moveTo>
                    <a:pt x="1043254" y="0"/>
                  </a:moveTo>
                  <a:lnTo>
                    <a:pt x="1049512" y="3601"/>
                  </a:lnTo>
                  <a:cubicBezTo>
                    <a:pt x="1046369" y="8058"/>
                    <a:pt x="1042740" y="12787"/>
                    <a:pt x="1038625" y="17788"/>
                  </a:cubicBezTo>
                  <a:cubicBezTo>
                    <a:pt x="1034510" y="22789"/>
                    <a:pt x="1030967" y="26603"/>
                    <a:pt x="1027995" y="29232"/>
                  </a:cubicBezTo>
                  <a:cubicBezTo>
                    <a:pt x="1033024" y="28775"/>
                    <a:pt x="1040025" y="28232"/>
                    <a:pt x="1048998" y="27604"/>
                  </a:cubicBezTo>
                  <a:lnTo>
                    <a:pt x="1069915" y="26061"/>
                  </a:lnTo>
                  <a:cubicBezTo>
                    <a:pt x="1065228" y="20688"/>
                    <a:pt x="1061571" y="16688"/>
                    <a:pt x="1058942" y="14059"/>
                  </a:cubicBezTo>
                  <a:lnTo>
                    <a:pt x="1064000" y="9601"/>
                  </a:lnTo>
                  <a:cubicBezTo>
                    <a:pt x="1066914" y="12516"/>
                    <a:pt x="1070715" y="16617"/>
                    <a:pt x="1075401" y="21903"/>
                  </a:cubicBezTo>
                  <a:cubicBezTo>
                    <a:pt x="1080087" y="27189"/>
                    <a:pt x="1083859" y="31633"/>
                    <a:pt x="1086717" y="35233"/>
                  </a:cubicBezTo>
                  <a:lnTo>
                    <a:pt x="1081402" y="39862"/>
                  </a:lnTo>
                  <a:cubicBezTo>
                    <a:pt x="1080830" y="39119"/>
                    <a:pt x="1079202" y="37091"/>
                    <a:pt x="1076516" y="33776"/>
                  </a:cubicBezTo>
                  <a:lnTo>
                    <a:pt x="1075144" y="32147"/>
                  </a:lnTo>
                  <a:cubicBezTo>
                    <a:pt x="1066000" y="32833"/>
                    <a:pt x="1056842" y="33519"/>
                    <a:pt x="1047669" y="34204"/>
                  </a:cubicBezTo>
                  <a:cubicBezTo>
                    <a:pt x="1038497" y="34890"/>
                    <a:pt x="1029338" y="35605"/>
                    <a:pt x="1020194" y="36348"/>
                  </a:cubicBezTo>
                  <a:lnTo>
                    <a:pt x="1014279" y="36776"/>
                  </a:lnTo>
                  <a:lnTo>
                    <a:pt x="1012393" y="29661"/>
                  </a:lnTo>
                  <a:cubicBezTo>
                    <a:pt x="1014508" y="29318"/>
                    <a:pt x="1016051" y="28989"/>
                    <a:pt x="1017022" y="28675"/>
                  </a:cubicBezTo>
                  <a:cubicBezTo>
                    <a:pt x="1017994" y="28361"/>
                    <a:pt x="1018851" y="27918"/>
                    <a:pt x="1019594" y="27346"/>
                  </a:cubicBezTo>
                  <a:cubicBezTo>
                    <a:pt x="1022852" y="24832"/>
                    <a:pt x="1026881" y="20746"/>
                    <a:pt x="1031681" y="15088"/>
                  </a:cubicBezTo>
                  <a:cubicBezTo>
                    <a:pt x="1036482" y="9430"/>
                    <a:pt x="1040340" y="4401"/>
                    <a:pt x="1043254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118872" tIns="59436" rIns="118872" bIns="5943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910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355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CC2A1A88-341F-53C5-5BF5-547C119407FD}"/>
              </a:ext>
            </a:extLst>
          </p:cNvPr>
          <p:cNvGrpSpPr/>
          <p:nvPr/>
        </p:nvGrpSpPr>
        <p:grpSpPr>
          <a:xfrm>
            <a:off x="0" y="-21930"/>
            <a:ext cx="12237329" cy="6901860"/>
            <a:chOff x="11250" y="-147659"/>
            <a:chExt cx="12237329" cy="690186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3286BC6B-5991-4946-F702-AC1FD982F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50" y="-147659"/>
              <a:ext cx="12237329" cy="6901860"/>
            </a:xfrm>
            <a:prstGeom prst="rect">
              <a:avLst/>
            </a:prstGeom>
            <a:effectLst/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CEE69AF-893A-AA05-F608-06F42CC0365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79450" y="2573762"/>
              <a:ext cx="955464" cy="955465"/>
            </a:xfrm>
            <a:prstGeom prst="roundRect">
              <a:avLst>
                <a:gd name="adj" fmla="val 6397"/>
              </a:avLst>
            </a:prstGeom>
            <a:ln w="16995">
              <a:solidFill>
                <a:srgbClr val="EAAD16"/>
              </a:solidFill>
            </a:ln>
            <a:effectLst/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C7F6C4D-504B-5342-35B9-84A46A9C0E4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96038" y="2725801"/>
              <a:ext cx="1853936" cy="329487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4800">
                  <a:ln w="57150">
                    <a:noFill/>
                  </a:ln>
                  <a:gradFill>
                    <a:gsLst>
                      <a:gs pos="0">
                        <a:srgbClr val="E0F0FE"/>
                      </a:gs>
                      <a:gs pos="57000">
                        <a:schemeClr val="bg1"/>
                      </a:gs>
                      <a:gs pos="100000">
                        <a:srgbClr val="F7E2F9"/>
                      </a:gs>
                    </a:gsLst>
                    <a:lin ang="5400000" scaled="1"/>
                  </a:gradFill>
                  <a:effectLst>
                    <a:outerShdw blurRad="50800" dist="38100" dir="2700000" algn="tl" rotWithShape="0">
                      <a:srgbClr val="4F54F3">
                        <a:alpha val="40000"/>
                      </a:srgbClr>
                    </a:outerShdw>
                  </a:effectLst>
                  <a:latin typeface="点字倔强黑" panose="00020600040101010101" pitchFamily="18" charset="-122"/>
                  <a:ea typeface="点字倔强黑" panose="00020600040101010101" pitchFamily="18" charset="-122"/>
                  <a:cs typeface="OPPOSans B" panose="00020600040101010101" pitchFamily="18" charset="-122"/>
                </a:defRPr>
              </a:lvl1pPr>
            </a:lstStyle>
            <a:p>
              <a:pPr algn="l" fontAlgn="auto">
                <a:spcBef>
                  <a:spcPts val="0"/>
                </a:spcBef>
                <a:buFontTx/>
                <a:buNone/>
              </a:pPr>
              <a:r>
                <a:rPr lang="en-US" altLang="zh-CN" sz="2141" dirty="0">
                  <a:gradFill>
                    <a:gsLst>
                      <a:gs pos="0">
                        <a:srgbClr val="EAAD16"/>
                      </a:gs>
                      <a:gs pos="100000">
                        <a:srgbClr val="CC9712"/>
                      </a:gs>
                    </a:gsLst>
                    <a:lin ang="5400000" scaled="1"/>
                  </a:gradFill>
                  <a:effectLst>
                    <a:outerShdw blurRad="67979" dist="50984" dir="2700006" algn="tl" rotWithShape="0">
                      <a:srgbClr val="EAAD16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PPT</a:t>
              </a:r>
              <a:r>
                <a:rPr lang="zh-CN" altLang="en-US" sz="2141" dirty="0">
                  <a:gradFill>
                    <a:gsLst>
                      <a:gs pos="0">
                        <a:srgbClr val="EAAD16"/>
                      </a:gs>
                      <a:gs pos="100000">
                        <a:srgbClr val="CC9712"/>
                      </a:gs>
                    </a:gsLst>
                    <a:lin ang="5400000" scaled="1"/>
                  </a:gradFill>
                  <a:effectLst>
                    <a:outerShdw blurRad="67979" dist="50984" dir="2700006" algn="tl" rotWithShape="0">
                      <a:srgbClr val="EAAD16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鑫辰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279CBB9-4B20-80C1-8579-DB3103543C1E}"/>
                </a:ext>
              </a:extLst>
            </p:cNvPr>
            <p:cNvSpPr txBox="1"/>
            <p:nvPr/>
          </p:nvSpPr>
          <p:spPr>
            <a:xfrm>
              <a:off x="3296042" y="3207751"/>
              <a:ext cx="1557717" cy="185307"/>
            </a:xfrm>
            <a:prstGeom prst="rect">
              <a:avLst/>
            </a:prstGeom>
            <a:solidFill>
              <a:sysClr val="window" lastClr="FFFFFF"/>
            </a:solidFill>
            <a:effectLst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200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4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微信：</a:t>
              </a:r>
              <a:r>
                <a:rPr kumimoji="0" lang="en-US" altLang="zh-CN" sz="1204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L1009341227</a:t>
              </a:r>
              <a:endParaRPr kumimoji="0" lang="zh-CN" altLang="en-US" sz="1204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653D8D1-7FF1-117B-9BC8-3F26C0541578}"/>
                </a:ext>
              </a:extLst>
            </p:cNvPr>
            <p:cNvSpPr txBox="1"/>
            <p:nvPr/>
          </p:nvSpPr>
          <p:spPr>
            <a:xfrm>
              <a:off x="2176587" y="3710281"/>
              <a:ext cx="2973386" cy="50629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marL="216000" indent="-216000" fontAlgn="auto">
                <a:lnSpc>
                  <a:spcPct val="120000"/>
                </a:lnSpc>
                <a:spcBef>
                  <a:spcPts val="0"/>
                </a:spcBef>
                <a:buFont typeface="Arial" pitchFamily="34" charset="0"/>
                <a:buChar char="•"/>
              </a:pPr>
              <a:r>
                <a:rPr lang="en-US" altLang="zh-CN" sz="140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PPT</a:t>
              </a:r>
              <a:r>
                <a:rPr lang="zh-CN" altLang="en-US" sz="140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小白</a:t>
              </a:r>
              <a:endParaRPr lang="en-US" altLang="zh-CN" sz="1405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  <a:p>
              <a:pPr marL="216000" indent="-216000" fontAlgn="auto">
                <a:lnSpc>
                  <a:spcPct val="120000"/>
                </a:lnSpc>
                <a:spcBef>
                  <a:spcPts val="0"/>
                </a:spcBef>
                <a:buFont typeface="Arial" pitchFamily="34" charset="0"/>
                <a:buChar char="•"/>
              </a:pPr>
              <a:endParaRPr lang="en-US" altLang="zh-CN" sz="1405" dirty="0">
                <a:solidFill>
                  <a:prstClr val="black">
                    <a:lumMod val="85000"/>
                    <a:lumOff val="15000"/>
                  </a:prst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0FFD318-0546-F414-5905-1A2F0B930668}"/>
                </a:ext>
              </a:extLst>
            </p:cNvPr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29628" y="2711710"/>
              <a:ext cx="1965837" cy="1965835"/>
            </a:xfrm>
            <a:prstGeom prst="roundRect">
              <a:avLst>
                <a:gd name="adj" fmla="val 4419"/>
              </a:avLst>
            </a:prstGeom>
            <a:ln w="25493">
              <a:solidFill>
                <a:srgbClr val="EAAD16"/>
              </a:solidFill>
            </a:ln>
            <a:effectLst/>
          </p:spPr>
        </p:pic>
      </p:grp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E18B7765-71F8-E7AF-6627-D64EA489B01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8377" y="2877289"/>
            <a:ext cx="1965837" cy="191744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692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A9C2335-D1DC-94F7-8878-38EF7F9C8853}"/>
              </a:ext>
            </a:extLst>
          </p:cNvPr>
          <p:cNvSpPr txBox="1"/>
          <p:nvPr/>
        </p:nvSpPr>
        <p:spPr>
          <a:xfrm>
            <a:off x="367119" y="3385577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2"/>
              </a:rPr>
              <a:t>PPT</a:t>
            </a:r>
            <a:r>
              <a:rPr lang="zh-CN" altLang="en-US" dirty="0">
                <a:hlinkClick r:id="rId2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82430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06791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68.0594"/>
  <p:tag name="LEFT" val="302.672"/>
  <p:tag name="WIDTH" val="250.5481"/>
  <p:tag name="HEIGHT" val="155.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PPT"/>
  <p:tag name="FONTSIZE" val="128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0"/>
  <p:tag name="AUTOSIZE" val="1"/>
  <p:tag name="TEXTREFLECTION" val="0"/>
  <p:tag name="TEXTGLOW" val="0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1.9875"/>
  <p:tag name="LEFT" val="607.2471"/>
  <p:tag name="WIDTH" val="228.5529"/>
  <p:tag name="HEIGHT" val="87.24378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版式库"/>
  <p:tag name="FONTSIZE" val="72"/>
  <p:tag name="FONTCOLOR" val="16777215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5"/>
  <p:tag name="WORDWRAP" val="-1"/>
  <p:tag name="AUTOSIZE" val="1"/>
  <p:tag name="TEXTREFLECTION" val="0"/>
  <p:tag name="TEXTGLOW" val="0"/>
  <p:tag name="T_HASTEXT" val="1"/>
  <p:tag name="T_LEFT" val="607.2471"/>
  <p:tag name="T_TOP" val="201.9875"/>
  <p:tag name="T_WIDTH" val="228.5529"/>
  <p:tag name="T_HEIGTH" val="87.24378"/>
  <p:tag name="T_TEXT" val="版式库"/>
  <p:tag name="T_FONTCOLOR" val="16777215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72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39993"/>
  <p:tag name="OFFSETLEFT" val="1.584045"/>
  <p:tag name="OFFSETWIDTH" val="223.32"/>
  <p:tag name="OFFSETHEIGHT" val="68.615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不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45.2484"/>
  <p:tag name="T_TOP" val="-42.17142"/>
  <p:tag name="T_WIDTH" val="18.17575"/>
  <p:tag name="T_HEIGTH" val="21.81095"/>
  <p:tag name="T_TEXT" val="不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惧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63.4241"/>
  <p:tag name="T_TOP" val="-42.17142"/>
  <p:tag name="T_WIDTH" val="18.17575"/>
  <p:tag name="T_HEIGTH" val="21.81095"/>
  <p:tag name="T_TEXT" val="惧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挑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81.5999"/>
  <p:tag name="T_TOP" val="-42.17142"/>
  <p:tag name="T_WIDTH" val="18.17575"/>
  <p:tag name="T_HEIGTH" val="21.81095"/>
  <p:tag name="T_TEXT" val="挑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战"/>
  <p:tag name="FONTCOLOR" val="0"/>
  <p:tag name="FONTBOLD" val="0"/>
  <p:tag name="FONTNAME" val="演示少年行"/>
  <p:tag name="NAMEASCII" val="演示少年行"/>
  <p:tag name="NAMECOMPLEXSCRIPT" val="+mn-cs"/>
  <p:tag name="NAMEFAREAST" val="演示少年行"/>
  <p:tag name="FONTNAMEASCII" val="演示少年行"/>
  <p:tag name="TEXTALIGNMENT" val="1"/>
  <p:tag name="T_HASTEXT" val="1"/>
  <p:tag name="T_LEFT" val="699.7756"/>
  <p:tag name="T_TOP" val="-42.17142"/>
  <p:tag name="T_WIDTH" val="18.17575"/>
  <p:tag name="T_HEIGTH" val="21.81095"/>
  <p:tag name="T_TEXT" val="战"/>
  <p:tag name="T_FONTCOLOR" val="0"/>
  <p:tag name="T_FONTNAME" val="演示少年行"/>
  <p:tag name="T_FONTNAMEASCII" val="演示少年行"/>
  <p:tag name="T_NAMECOMPLEXSCRIPT" val="+mn-cs"/>
  <p:tag name="T_NAMEFAREAST" val="演示少年行"/>
  <p:tag name="T_FONTBOLD" val="0"/>
  <p:tag name="T_FONTSIZE" val="1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玩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359.8518"/>
  <p:tag name="T_TOP" val="-275.0788"/>
  <p:tag name="T_WIDTH" val="88.85945"/>
  <p:tag name="T_HEIGTH" val="106.6313"/>
  <p:tag name="T_TEXT" val="玩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真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425.4866"/>
  <p:tag name="T_TOP" val="-275.0788"/>
  <p:tag name="T_WIDTH" val="88.85945"/>
  <p:tag name="T_HEIGTH" val="106.6313"/>
  <p:tag name="T_TEXT" val="真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的"/>
  <p:tag name="FONTCOLOR" val="16777215"/>
  <p:tag name="FONTBOLD" val="0"/>
  <p:tag name="FONTNAME" val="演示少年行"/>
  <p:tag name="NAMEASCII" val="演示少年行"/>
  <p:tag name="NAMECOMPLEXSCRIPT" val="阿里巴巴普惠体 2.0 45 Light"/>
  <p:tag name="NAMEFAREAST" val="演示少年行"/>
  <p:tag name="FONTNAMEASCII" val="演示少年行"/>
  <p:tag name="TEXTALIGNMENT" val="2"/>
  <p:tag name="T_HASTEXT" val="1"/>
  <p:tag name="T_LEFT" val="491.1214"/>
  <p:tag name="T_TOP" val="-275.0788"/>
  <p:tag name="T_WIDTH" val="88.85945"/>
  <p:tag name="T_HEIGTH" val="106.6313"/>
  <p:tag name="T_TEXT" val="的"/>
  <p:tag name="T_FONTCOLOR" val="16777215"/>
  <p:tag name="T_FONTNAME" val="演示少年行"/>
  <p:tag name="T_FONTNAMEASCII" val="演示少年行"/>
  <p:tag name="T_NAMECOMPLEXSCRIPT" val="阿里巴巴普惠体 2.0 45 Light"/>
  <p:tag name="T_NAMEFAREAST" val="演示少年行"/>
  <p:tag name="T_FONTBOLD" val="0"/>
  <p:tag name="T_FONTSIZE" val="8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20"/>
  <p:tag name="T_SPACEWITHIN" val="1"/>
  <p:tag name="T_SPACEAFTER" val="0"/>
  <p:tag name="T_LINERULEBEFORE" val="-1"/>
  <p:tag name="T_TEXTREFLECTION" val="0"/>
  <p:tag name="T_TEXTGLOW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4.67250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6.640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PPT"/>
  <p:tag name="FONTCOLOR" val="3035593"/>
  <p:tag name="FONTBOLD" val="0"/>
  <p:tag name="FONTITALIC" val="0"/>
  <p:tag name="FONTNAME" val="HarmonyOS Sans SC Black"/>
  <p:tag name="NAMEASCII" val="HarmonyOS Sans SC Black"/>
  <p:tag name="NAMECOMPLEXSCRIPT" val="+mn-cs"/>
  <p:tag name="NAMEFAREAST" val="HarmonyOS Sans SC Black"/>
  <p:tag name="FONTNAMEASCII" val="HarmonyOS Sans SC Black"/>
  <p:tag name="TEXTALIGNMENT" val="5"/>
  <p:tag name="FONTSPACING" val="0"/>
  <p:tag name="SPACEWITHIN" val="1"/>
  <p:tag name="SPACEBEFORE" val="0"/>
  <p:tag name="SPACEAFTER" val="0"/>
  <p:tag name="ALIGNMENT" val="5"/>
  <p:tag name="WORDWRAP" val="0"/>
  <p:tag name="AUTOSIZE" val="1"/>
  <p:tag name="T_HASTEXT" val="1"/>
  <p:tag name="T_LEFT" val="302.672"/>
  <p:tag name="T_TOP" val="168.0594"/>
  <p:tag name="T_WIDTH" val="250.5481"/>
  <p:tag name="T_HEIGTH" val="155.1"/>
  <p:tag name="T_TEXT" val="PPT"/>
  <p:tag name="T_FONTCOLOR" val="3035593"/>
  <p:tag name="T_FONTNAME" val="HarmonyOS Sans SC Black"/>
  <p:tag name="T_FONTNAMEASCII" val="HarmonyOS Sans SC Black"/>
  <p:tag name="T_NAMECOMPLEXSCRIPT" val="+mn-cs"/>
  <p:tag name="T_NAMEFAREAST" val="HarmonyOS Sans SC Black"/>
  <p:tag name="T_FONTBOLD" val="0"/>
  <p:tag name="T_FONTSIZE" val="128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28.37109"/>
  <p:tag name="OFFSETLEFT" val="9.234009"/>
  <p:tag name="OFFSETWIDTH" val="237.8962"/>
  <p:tag name="OFFSETHEIGHT" val="93.8789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VISIBLE" val="0"/>
  <p:tag name="LINEVISIBLE" val="0"/>
  <p:tag name="SHAPETHREEDVISIBLE" val="1"/>
  <p:tag name="HASTEXT" val="1"/>
  <p:tag name="TEXT" val="职场PPT一站式服务平台"/>
  <p:tag name="FONTCOLOR" val="4802632"/>
  <p:tag name="FONTBOLD" val="0"/>
  <p:tag name="FONTITALIC" val="0"/>
  <p:tag name="FONTNAME" val="HarmonyOS Sans SC"/>
  <p:tag name="NAMEASCII" val="HarmonyOS Sans SC"/>
  <p:tag name="NAMECOMPLEXSCRIPT" val="+mn-cs"/>
  <p:tag name="NAMEFAREAST" val="HarmonyOS Sans SC"/>
  <p:tag name="FONTNAMEASCII" val="HarmonyOS Sans SC"/>
  <p:tag name="TEXTALIGNMENT" val="5"/>
  <p:tag name="FONTSPACING" val="0"/>
  <p:tag name="SPACEWITHIN" val="1"/>
  <p:tag name="SPACEBEFORE" val="0"/>
  <p:tag name="SPACEAFTER" val="0"/>
  <p:tag name="ALIGNMENT" val="5"/>
  <p:tag name="WORDWRAP" val="-1"/>
  <p:tag name="AUTOSIZE" val="1"/>
  <p:tag name="T_HASTEXT" val="1"/>
  <p:tag name="T_LEFT" val="59.39063"/>
  <p:tag name="T_TOP" val="48.26638"/>
  <p:tag name="T_WIDTH" val="86.98952"/>
  <p:tag name="T_HEIGTH" val="8.482047"/>
  <p:tag name="T_TEXT" val="职场PPT一站式服务平台"/>
  <p:tag name="T_FONTCOLOR" val="4802632"/>
  <p:tag name="T_FONTNAME" val="HarmonyOS Sans SC"/>
  <p:tag name="T_FONTNAMEASCII" val="HarmonyOS Sans SC"/>
  <p:tag name="T_NAMECOMPLEXSCRIPT" val="+mn-cs"/>
  <p:tag name="T_NAMEFAREAST" val="HarmonyOS Sans SC"/>
  <p:tag name="T_FONTBOLD" val="0"/>
  <p:tag name="T_FONTSIZE" val="7"/>
  <p:tag name="T_FONTUNDERLINE" val="0"/>
  <p:tag name="T_FONTITALIC" val="0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5"/>
  <p:tag name="T_SPACEBEFORE" val="0"/>
  <p:tag name="T_SPACEWITHIN" val="1"/>
  <p:tag name="T_SPACEAFTER" val="0"/>
  <p:tag name="T_LINERULEBEFORE" val="-1"/>
  <p:tag name="T_TEXTREFLECTION" val="0"/>
  <p:tag name="T_TEXTGLOW" val="0"/>
  <p:tag name="OFFSETTOP" val="1.019844"/>
  <p:tag name="OFFSETLEFT" val="0.2700005"/>
  <p:tag name="OFFSETWIDTH" val="85.56827"/>
  <p:tag name="OFFSETHEIGHT" val="6.35173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16.3466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28109"/>
</p:tagLst>
</file>

<file path=ppt/theme/theme1.xml><?xml version="1.0" encoding="utf-8"?>
<a:theme xmlns:a="http://schemas.openxmlformats.org/drawingml/2006/main" name="Office 主题​​">
  <a:themeElements>
    <a:clrScheme name="自定义 7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0553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OPPOSans H"/>
        <a:ea typeface="OPPOSans H"/>
        <a:cs typeface=""/>
      </a:majorFont>
      <a:minorFont>
        <a:latin typeface="OPPOSans B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CB81DF73-6D29-4D2D-B982-9F3272F6E693}" vid="{1918833C-3236-4E68-B2E8-CCA43263088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接单专用</Template>
  <TotalTime>4397</TotalTime>
  <Words>316</Words>
  <Application>Microsoft Office PowerPoint</Application>
  <PresentationFormat>宽屏</PresentationFormat>
  <Paragraphs>95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HarmonyOS Sans SC</vt:lpstr>
      <vt:lpstr>HarmonyOS Sans SC Black</vt:lpstr>
      <vt:lpstr>OPPOSans B</vt:lpstr>
      <vt:lpstr>OPPOSans H</vt:lpstr>
      <vt:lpstr>OPPOSans R</vt:lpstr>
      <vt:lpstr>sohogothicpro-regular</vt:lpstr>
      <vt:lpstr>等线</vt:lpstr>
      <vt:lpstr>思源黑体 CN Heavy</vt:lpstr>
      <vt:lpstr>演示少年行</vt:lpstr>
      <vt:lpstr>Arial</vt:lpstr>
      <vt:lpstr>Calibri</vt:lpstr>
      <vt:lpstr>Office 主题​​</vt:lpstr>
      <vt:lpstr>PowerPoint 演示文稿</vt:lpstr>
      <vt:lpstr>资深团队，专业品牌打造</vt:lpstr>
      <vt:lpstr>战略布局，打造职场一站式服务平台</vt:lpstr>
      <vt:lpstr>品牌合作，百强设计师各领风骚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简约商务风网站推广方案ppt模板</dc:title>
  <dc:creator>PPT竞技场</dc:creator>
  <cp:keywords>51PPT模板网</cp:keywords>
  <dc:description>www.51pptmoban.com</dc:description>
  <cp:lastModifiedBy>Power user</cp:lastModifiedBy>
  <cp:revision>28</cp:revision>
  <dcterms:created xsi:type="dcterms:W3CDTF">2022-12-06T09:55:39Z</dcterms:created>
  <dcterms:modified xsi:type="dcterms:W3CDTF">2023-01-02T04:28:28Z</dcterms:modified>
</cp:coreProperties>
</file>